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430"/>
  <workbookPr filterPrivacy="1" codeName="ThisWorkbook"/>
  <xr:revisionPtr revIDLastSave="0" documentId="13_ncr:1_{F2224C7F-DB7C-48AD-B55B-CA7EC97FD767}" xr6:coauthVersionLast="47" xr6:coauthVersionMax="47" xr10:uidLastSave="{00000000-0000-0000-0000-000000000000}"/>
  <bookViews>
    <workbookView xWindow="-108" yWindow="-108" windowWidth="30936" windowHeight="16896" tabRatio="925" xr2:uid="{00000000-000D-0000-FFFF-FFFF00000000}"/>
  </bookViews>
  <sheets>
    <sheet name="Cover" sheetId="78" r:id="rId1"/>
    <sheet name="Contents" sheetId="67" r:id="rId2"/>
    <sheet name="Notes" sheetId="68" r:id="rId3"/>
    <sheet name="1A" sheetId="14" r:id="rId4"/>
    <sheet name="1B" sheetId="15" r:id="rId5"/>
    <sheet name="1C(1A)" sheetId="51" r:id="rId6"/>
    <sheet name="1C(1B)" sheetId="53" r:id="rId7"/>
    <sheet name="1C(2A)" sheetId="55" r:id="rId8"/>
    <sheet name="1C(2B)" sheetId="57" r:id="rId9"/>
    <sheet name="1E" sheetId="19" r:id="rId10"/>
    <sheet name="1F" sheetId="20" r:id="rId11"/>
    <sheet name="1G" sheetId="21" r:id="rId12"/>
    <sheet name="1H" sheetId="22" r:id="rId13"/>
    <sheet name="1I(1)" sheetId="49" r:id="rId14"/>
    <sheet name="1J" sheetId="76" r:id="rId15"/>
    <sheet name="2A(1)" sheetId="23" r:id="rId16"/>
    <sheet name="2A(2)" sheetId="24" r:id="rId17"/>
    <sheet name="2B(1)" sheetId="25" r:id="rId18"/>
    <sheet name="2B(2)" sheetId="26" r:id="rId19"/>
    <sheet name="2D" sheetId="60" r:id="rId20"/>
    <sheet name="3A" sheetId="29" r:id="rId21"/>
    <sheet name="3D(1)" sheetId="32" r:id="rId22"/>
    <sheet name="4A" sheetId="33" r:id="rId23"/>
    <sheet name="4B" sheetId="34" r:id="rId24"/>
  </sheets>
  <definedNames>
    <definedName name="_xlnm._FilterDatabase" localSheetId="3" hidden="1">'1A'!$A$7:$T$174</definedName>
    <definedName name="_xlnm._FilterDatabase" localSheetId="4" hidden="1">'1B'!$A$7:$S$174</definedName>
    <definedName name="_xlnm._FilterDatabase" localSheetId="5" hidden="1">'1C(1A)'!$A$7:$P$174</definedName>
    <definedName name="_xlnm._FilterDatabase" localSheetId="6" hidden="1">'1C(1B)'!$A$6:$Q$172</definedName>
    <definedName name="_xlnm._FilterDatabase" localSheetId="7" hidden="1">'1C(2A)'!$A$7:$P$174</definedName>
    <definedName name="_xlnm._FilterDatabase" localSheetId="8" hidden="1">'1C(2B)'!$A$7:$P$174</definedName>
    <definedName name="_xlnm._FilterDatabase" localSheetId="9" hidden="1">'1E'!$A$7:$M$174</definedName>
    <definedName name="_xlnm._FilterDatabase" localSheetId="10" hidden="1">'1F'!$A$7:$M$174</definedName>
    <definedName name="ASCNIs0910" localSheetId="5">#REF!</definedName>
    <definedName name="ASCNIs0910" localSheetId="6">#REF!</definedName>
    <definedName name="ASCNIs0910" localSheetId="7">#REF!</definedName>
    <definedName name="ASCNIs0910" localSheetId="8">#REF!</definedName>
    <definedName name="ASCNIs0910" localSheetId="9">#REF!</definedName>
    <definedName name="ASCNIs0910" localSheetId="10">#REF!</definedName>
    <definedName name="ASCNIs0910" localSheetId="11">#REF!</definedName>
    <definedName name="ASCNIs0910" localSheetId="12">#REF!</definedName>
    <definedName name="ASCNIs0910" localSheetId="13">#REF!</definedName>
    <definedName name="ASCNIs0910" localSheetId="15">#REF!</definedName>
    <definedName name="ASCNIs0910" localSheetId="16">#REF!</definedName>
    <definedName name="ASCNIs0910" localSheetId="17">#REF!</definedName>
    <definedName name="ASCNIs0910" localSheetId="18">#REF!</definedName>
    <definedName name="ASCNIs0910" localSheetId="19">#REF!</definedName>
    <definedName name="ASCNIs0910" localSheetId="0">#REF!</definedName>
    <definedName name="ASCNIs0910">#REF!</definedName>
    <definedName name="iii">#REF!</definedName>
    <definedName name="_xlnm.Print_Area" localSheetId="0">Cover!$A$7:$E$49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42505" uniqueCount="740">
  <si>
    <t>Description</t>
  </si>
  <si>
    <t>Source</t>
  </si>
  <si>
    <t>1A</t>
  </si>
  <si>
    <t>ASCS</t>
  </si>
  <si>
    <t>1B</t>
  </si>
  <si>
    <t>1E</t>
  </si>
  <si>
    <t>1F</t>
  </si>
  <si>
    <t>1G</t>
  </si>
  <si>
    <t>1H</t>
  </si>
  <si>
    <t>3A</t>
  </si>
  <si>
    <t>Overall satisfaction of people who use services with their care and support</t>
  </si>
  <si>
    <t>4A</t>
  </si>
  <si>
    <t>4B</t>
  </si>
  <si>
    <t>HES</t>
  </si>
  <si>
    <t>Hospital Episode Statistics</t>
  </si>
  <si>
    <t>2A(1)</t>
  </si>
  <si>
    <t>2A(2)</t>
  </si>
  <si>
    <t>2B(1)</t>
  </si>
  <si>
    <t>2B(2)</t>
  </si>
  <si>
    <t>Base</t>
  </si>
  <si>
    <t>Outcome</t>
  </si>
  <si>
    <t>Numerator</t>
  </si>
  <si>
    <t>Denominator</t>
  </si>
  <si>
    <t>Cumbria</t>
  </si>
  <si>
    <t>Northumberland</t>
  </si>
  <si>
    <t>Gateshead</t>
  </si>
  <si>
    <t>Newcastle upon Tyne</t>
  </si>
  <si>
    <t>North Tyneside</t>
  </si>
  <si>
    <t>South Tyneside</t>
  </si>
  <si>
    <t>Sunderland</t>
  </si>
  <si>
    <t>Hartlepool</t>
  </si>
  <si>
    <t>Middlesbrough</t>
  </si>
  <si>
    <t>Redcar and Cleveland</t>
  </si>
  <si>
    <t>Stockton-on-Tees</t>
  </si>
  <si>
    <t>Durham</t>
  </si>
  <si>
    <t>Darlington</t>
  </si>
  <si>
    <t>Barnsley</t>
  </si>
  <si>
    <t>Doncaster</t>
  </si>
  <si>
    <t>Rotherham</t>
  </si>
  <si>
    <t>Sheffield</t>
  </si>
  <si>
    <t>Bradford</t>
  </si>
  <si>
    <t>Calderdale</t>
  </si>
  <si>
    <t>Kirklees</t>
  </si>
  <si>
    <t>Leeds</t>
  </si>
  <si>
    <t>Wakefield</t>
  </si>
  <si>
    <t>East Riding of Yorkshire</t>
  </si>
  <si>
    <t>Kingston upon Hull</t>
  </si>
  <si>
    <t>North East Lincolnshire</t>
  </si>
  <si>
    <t>North Lincolnshire</t>
  </si>
  <si>
    <t>North Yorkshire</t>
  </si>
  <si>
    <t>York</t>
  </si>
  <si>
    <t>Bolton</t>
  </si>
  <si>
    <t>Bury</t>
  </si>
  <si>
    <t>Manchester</t>
  </si>
  <si>
    <t>Oldham</t>
  </si>
  <si>
    <t>Rochdale</t>
  </si>
  <si>
    <t>Salford</t>
  </si>
  <si>
    <t>Stockport</t>
  </si>
  <si>
    <t>Tameside</t>
  </si>
  <si>
    <t>Trafford</t>
  </si>
  <si>
    <t>Wigan</t>
  </si>
  <si>
    <t>Knowsley</t>
  </si>
  <si>
    <t>Liverpool</t>
  </si>
  <si>
    <t>Sefton</t>
  </si>
  <si>
    <t>St. Helens</t>
  </si>
  <si>
    <t>Wirral</t>
  </si>
  <si>
    <t>Halton</t>
  </si>
  <si>
    <t>Warrington</t>
  </si>
  <si>
    <t>Lancashire</t>
  </si>
  <si>
    <t>Blackburn with Darwen</t>
  </si>
  <si>
    <t>Blackpool</t>
  </si>
  <si>
    <t>Cheshire East</t>
  </si>
  <si>
    <t>Cheshire West and Chester</t>
  </si>
  <si>
    <t>Warwickshire</t>
  </si>
  <si>
    <t>Birmingham</t>
  </si>
  <si>
    <t>Coventry</t>
  </si>
  <si>
    <t>Dudley</t>
  </si>
  <si>
    <t>Sandwell</t>
  </si>
  <si>
    <t>Solihull</t>
  </si>
  <si>
    <t>Walsall</t>
  </si>
  <si>
    <t>Wolverhampton</t>
  </si>
  <si>
    <t>Staffordshire</t>
  </si>
  <si>
    <t>Stoke-on-Trent</t>
  </si>
  <si>
    <t>Herefordshire</t>
  </si>
  <si>
    <t>Worcestershire</t>
  </si>
  <si>
    <t>Shropshire</t>
  </si>
  <si>
    <t>Telford and the Wrekin</t>
  </si>
  <si>
    <t>Lincolnshire</t>
  </si>
  <si>
    <t>Northamptonshire</t>
  </si>
  <si>
    <t>Derbyshire</t>
  </si>
  <si>
    <t>Derby</t>
  </si>
  <si>
    <t>Leicestershire</t>
  </si>
  <si>
    <t>Leicester</t>
  </si>
  <si>
    <t>Rutland</t>
  </si>
  <si>
    <t>Nottinghamshire</t>
  </si>
  <si>
    <t>Nottingham</t>
  </si>
  <si>
    <t>Hertfordshire</t>
  </si>
  <si>
    <t>Norfolk</t>
  </si>
  <si>
    <t>Oxfordshire</t>
  </si>
  <si>
    <t>Suffolk</t>
  </si>
  <si>
    <t>Luton</t>
  </si>
  <si>
    <t>Buckinghamshire</t>
  </si>
  <si>
    <t>Milton Keynes</t>
  </si>
  <si>
    <t>Bracknell Forest</t>
  </si>
  <si>
    <t>West Berkshire</t>
  </si>
  <si>
    <t>Reading</t>
  </si>
  <si>
    <t>Slough</t>
  </si>
  <si>
    <t>Windsor and Maidenhead</t>
  </si>
  <si>
    <t>Wokingham</t>
  </si>
  <si>
    <t>Essex</t>
  </si>
  <si>
    <t>Southend-on-Sea</t>
  </si>
  <si>
    <t>Thurrock</t>
  </si>
  <si>
    <t>Cambridgeshire</t>
  </si>
  <si>
    <t>Peterborough</t>
  </si>
  <si>
    <t>Bedford</t>
  </si>
  <si>
    <t>Central Bedfordshire</t>
  </si>
  <si>
    <t>Camden</t>
  </si>
  <si>
    <t>Greenwich</t>
  </si>
  <si>
    <t>Hackney</t>
  </si>
  <si>
    <t>Hammersmith and Fulham</t>
  </si>
  <si>
    <t>Islington</t>
  </si>
  <si>
    <t>Kensington and Chelsea</t>
  </si>
  <si>
    <t>Lambeth</t>
  </si>
  <si>
    <t>Lewisham</t>
  </si>
  <si>
    <t>Southwark</t>
  </si>
  <si>
    <t>Tower Hamlets</t>
  </si>
  <si>
    <t>Wandsworth</t>
  </si>
  <si>
    <t>Westminster</t>
  </si>
  <si>
    <t>City of London</t>
  </si>
  <si>
    <t>Barking and Dagenham</t>
  </si>
  <si>
    <t>Barnet</t>
  </si>
  <si>
    <t>Bexley</t>
  </si>
  <si>
    <t>Brent</t>
  </si>
  <si>
    <t>Bromley</t>
  </si>
  <si>
    <t>Croydon</t>
  </si>
  <si>
    <t>Ealing</t>
  </si>
  <si>
    <t>Enfield</t>
  </si>
  <si>
    <t>Haringey</t>
  </si>
  <si>
    <t>Harrow</t>
  </si>
  <si>
    <t>Havering</t>
  </si>
  <si>
    <t>Hillingdon</t>
  </si>
  <si>
    <t>Hounslow</t>
  </si>
  <si>
    <t>Kingston upon Thames</t>
  </si>
  <si>
    <t>Merton</t>
  </si>
  <si>
    <t>Newham</t>
  </si>
  <si>
    <t>Redbridge</t>
  </si>
  <si>
    <t>Richmond upon Thames</t>
  </si>
  <si>
    <t>Sutton</t>
  </si>
  <si>
    <t>Waltham Forest</t>
  </si>
  <si>
    <t>Isle of Wight</t>
  </si>
  <si>
    <t>Surrey</t>
  </si>
  <si>
    <t>West Sussex</t>
  </si>
  <si>
    <t>Dorset</t>
  </si>
  <si>
    <t>Hampshire</t>
  </si>
  <si>
    <t>Portsmouth</t>
  </si>
  <si>
    <t>Southampton</t>
  </si>
  <si>
    <t>East Sussex</t>
  </si>
  <si>
    <t>Brighton and Hove</t>
  </si>
  <si>
    <t>Wiltshire</t>
  </si>
  <si>
    <t>Swindon</t>
  </si>
  <si>
    <t>Kent</t>
  </si>
  <si>
    <t>Medway Towns</t>
  </si>
  <si>
    <t>Cornwall</t>
  </si>
  <si>
    <t>Gloucestershire</t>
  </si>
  <si>
    <t>Somerset</t>
  </si>
  <si>
    <t>Isles of Scilly</t>
  </si>
  <si>
    <t>Bath and North East Somerset</t>
  </si>
  <si>
    <t>Bristol</t>
  </si>
  <si>
    <t>North Somerset</t>
  </si>
  <si>
    <t>South Gloucestershire</t>
  </si>
  <si>
    <t>Devon</t>
  </si>
  <si>
    <t>Plymouth</t>
  </si>
  <si>
    <t>Torbay</t>
  </si>
  <si>
    <t>ENGLAND</t>
  </si>
  <si>
    <t>Shire Counties</t>
  </si>
  <si>
    <t>Unitary Authorities</t>
  </si>
  <si>
    <t>Metropolitan Districts</t>
  </si>
  <si>
    <t>Inner London</t>
  </si>
  <si>
    <t>Outer London</t>
  </si>
  <si>
    <t>North East</t>
  </si>
  <si>
    <t>North West</t>
  </si>
  <si>
    <t>Yorkshire and the Humber</t>
  </si>
  <si>
    <t>East Midlands</t>
  </si>
  <si>
    <t>West Midlands</t>
  </si>
  <si>
    <t>South West</t>
  </si>
  <si>
    <t>Eastern</t>
  </si>
  <si>
    <t>London</t>
  </si>
  <si>
    <t>South East</t>
  </si>
  <si>
    <t>DToC</t>
  </si>
  <si>
    <t>Delayed Transfers of Care</t>
  </si>
  <si>
    <t>1C(1A)</t>
  </si>
  <si>
    <t>1C(1B)</t>
  </si>
  <si>
    <t>1C(2A)</t>
  </si>
  <si>
    <t>1C(2B)</t>
  </si>
  <si>
    <t>2D</t>
  </si>
  <si>
    <t>To access data tables, select the table headings or tabs.</t>
  </si>
  <si>
    <t>1I(1)</t>
  </si>
  <si>
    <t>3D(1)</t>
  </si>
  <si>
    <t>Measure</t>
  </si>
  <si>
    <t>Contents</t>
  </si>
  <si>
    <t>The ASCOF draws on data from a number of sources:</t>
  </si>
  <si>
    <t>SALT</t>
  </si>
  <si>
    <t>Further information</t>
  </si>
  <si>
    <t>Abbreviation</t>
  </si>
  <si>
    <t>Source name</t>
  </si>
  <si>
    <t>Personal Social Services Adult Social Care Survey</t>
  </si>
  <si>
    <t>Version used in this release</t>
  </si>
  <si>
    <t>Introduction</t>
  </si>
  <si>
    <t>Social care-related quality of life score</t>
  </si>
  <si>
    <t>The proportion of people who use services who have control over their daily life</t>
  </si>
  <si>
    <t>ASCS - question 3a</t>
  </si>
  <si>
    <t>The proportion of people who use services who receive self-directed support</t>
  </si>
  <si>
    <t>SALT LTS001b Tables 1a and 1b</t>
  </si>
  <si>
    <t>The proportion of carers who receive self-directed support</t>
  </si>
  <si>
    <t>SALT LTS003 Table 1</t>
  </si>
  <si>
    <t>The proportion of people who use services who receive direct payments</t>
  </si>
  <si>
    <t>The proportion of carers who receive direct payments</t>
  </si>
  <si>
    <t>The proportion of adults with a learning disability in paid employment</t>
  </si>
  <si>
    <t>The proportion of adults in contact with secondary mental health services in paid employment</t>
  </si>
  <si>
    <t>The proportion of adults with a learning disability who live in their own home or with their family</t>
  </si>
  <si>
    <t>The proportion of adults in contact with secondary mental health services living independently, with or without support</t>
  </si>
  <si>
    <t>The proportion of people who use services who reported that they had as much social contact as they would like</t>
  </si>
  <si>
    <t>ASCS - question 8a</t>
  </si>
  <si>
    <t>SALT STS004 Table 1</t>
  </si>
  <si>
    <t>The outcome of short-term services: sequel to service</t>
  </si>
  <si>
    <t>SALT STS002a Table 1</t>
  </si>
  <si>
    <t>ASCS - question 1</t>
  </si>
  <si>
    <t>The proportion of people who use services who find it easy to find information about support</t>
  </si>
  <si>
    <t>ASCS - question 12</t>
  </si>
  <si>
    <t>The proportion of people who use services who feel safe</t>
  </si>
  <si>
    <t>ASCS - question 7a</t>
  </si>
  <si>
    <t>The proportion of people who use services who say that those services have made them feel safe and secure</t>
  </si>
  <si>
    <t>ASCS - question 7b</t>
  </si>
  <si>
    <t>Number of respondents who answered all eight of the relevant questions in the ASCS</t>
  </si>
  <si>
    <t>Number of male respondents who answered all eight of the relevant questions in the ASCS</t>
  </si>
  <si>
    <t>Number of female respondents who answered all eight of the relevant questions in the ASCS</t>
  </si>
  <si>
    <t/>
  </si>
  <si>
    <t>E10000006</t>
  </si>
  <si>
    <t>E06000057</t>
  </si>
  <si>
    <t>E08000037</t>
  </si>
  <si>
    <t>E08000021</t>
  </si>
  <si>
    <t>E08000022</t>
  </si>
  <si>
    <t>E08000023</t>
  </si>
  <si>
    <t>E08000024</t>
  </si>
  <si>
    <t>E06000001</t>
  </si>
  <si>
    <t>E06000002</t>
  </si>
  <si>
    <t>E06000003</t>
  </si>
  <si>
    <t>E06000004</t>
  </si>
  <si>
    <t>E06000047</t>
  </si>
  <si>
    <t>E06000005</t>
  </si>
  <si>
    <t>E08000016</t>
  </si>
  <si>
    <t>E08000017</t>
  </si>
  <si>
    <t>E08000018</t>
  </si>
  <si>
    <t>E08000019</t>
  </si>
  <si>
    <t>E08000032</t>
  </si>
  <si>
    <t>E08000033</t>
  </si>
  <si>
    <t>E08000034</t>
  </si>
  <si>
    <t>E08000035</t>
  </si>
  <si>
    <t>E08000036</t>
  </si>
  <si>
    <t>E06000011</t>
  </si>
  <si>
    <t>E06000010</t>
  </si>
  <si>
    <t>E06000012</t>
  </si>
  <si>
    <t>E06000013</t>
  </si>
  <si>
    <t>E10000023</t>
  </si>
  <si>
    <t>E06000014</t>
  </si>
  <si>
    <t>E08000001</t>
  </si>
  <si>
    <t>E08000002</t>
  </si>
  <si>
    <t>E08000003</t>
  </si>
  <si>
    <t>E08000004</t>
  </si>
  <si>
    <t>E08000005</t>
  </si>
  <si>
    <t>E08000006</t>
  </si>
  <si>
    <t>E08000007</t>
  </si>
  <si>
    <t>E08000008</t>
  </si>
  <si>
    <t>E08000009</t>
  </si>
  <si>
    <t>E08000010</t>
  </si>
  <si>
    <t>E08000011</t>
  </si>
  <si>
    <t>E08000012</t>
  </si>
  <si>
    <t>E08000014</t>
  </si>
  <si>
    <t>E08000013</t>
  </si>
  <si>
    <t>E08000015</t>
  </si>
  <si>
    <t>E06000006</t>
  </si>
  <si>
    <t>E06000007</t>
  </si>
  <si>
    <t>E10000017</t>
  </si>
  <si>
    <t>E06000008</t>
  </si>
  <si>
    <t>E06000009</t>
  </si>
  <si>
    <t>E06000049</t>
  </si>
  <si>
    <t>E06000050</t>
  </si>
  <si>
    <t>E10000031</t>
  </si>
  <si>
    <t>E08000025</t>
  </si>
  <si>
    <t>E08000026</t>
  </si>
  <si>
    <t>E08000027</t>
  </si>
  <si>
    <t>E08000028</t>
  </si>
  <si>
    <t>E08000029</t>
  </si>
  <si>
    <t>E08000030</t>
  </si>
  <si>
    <t>E08000031</t>
  </si>
  <si>
    <t>E10000028</t>
  </si>
  <si>
    <t>E06000021</t>
  </si>
  <si>
    <t>E06000019</t>
  </si>
  <si>
    <t>E10000034</t>
  </si>
  <si>
    <t>E06000051</t>
  </si>
  <si>
    <t>E06000020</t>
  </si>
  <si>
    <t>E10000019</t>
  </si>
  <si>
    <t>E10000021</t>
  </si>
  <si>
    <t>E10000007</t>
  </si>
  <si>
    <t>E06000015</t>
  </si>
  <si>
    <t>E10000018</t>
  </si>
  <si>
    <t>E06000016</t>
  </si>
  <si>
    <t>E06000017</t>
  </si>
  <si>
    <t>E10000024</t>
  </si>
  <si>
    <t>E06000018</t>
  </si>
  <si>
    <t>E10000015</t>
  </si>
  <si>
    <t>E10000020</t>
  </si>
  <si>
    <t>E10000025</t>
  </si>
  <si>
    <t>E10000029</t>
  </si>
  <si>
    <t>E06000032</t>
  </si>
  <si>
    <t>E06000042</t>
  </si>
  <si>
    <t>E06000036</t>
  </si>
  <si>
    <t>E06000037</t>
  </si>
  <si>
    <t>E06000038</t>
  </si>
  <si>
    <t>E06000039</t>
  </si>
  <si>
    <t>E06000040</t>
  </si>
  <si>
    <t>E06000041</t>
  </si>
  <si>
    <t>E10000012</t>
  </si>
  <si>
    <t>E06000033</t>
  </si>
  <si>
    <t>E06000034</t>
  </si>
  <si>
    <t>E10000003</t>
  </si>
  <si>
    <t>E06000031</t>
  </si>
  <si>
    <t>E06000055</t>
  </si>
  <si>
    <t>E06000056</t>
  </si>
  <si>
    <t>E09000007</t>
  </si>
  <si>
    <t>E09000011</t>
  </si>
  <si>
    <t>E09000012</t>
  </si>
  <si>
    <t>E09000013</t>
  </si>
  <si>
    <t>E09000019</t>
  </si>
  <si>
    <t>E09000020</t>
  </si>
  <si>
    <t>E09000022</t>
  </si>
  <si>
    <t>E09000023</t>
  </si>
  <si>
    <t>E09000028</t>
  </si>
  <si>
    <t>E09000030</t>
  </si>
  <si>
    <t>E09000032</t>
  </si>
  <si>
    <t>E09000033</t>
  </si>
  <si>
    <t>E09000001</t>
  </si>
  <si>
    <t>E09000002</t>
  </si>
  <si>
    <t>E09000003</t>
  </si>
  <si>
    <t>E09000004</t>
  </si>
  <si>
    <t>E09000005</t>
  </si>
  <si>
    <t>E09000006</t>
  </si>
  <si>
    <t>E09000008</t>
  </si>
  <si>
    <t>E09000009</t>
  </si>
  <si>
    <t>E09000010</t>
  </si>
  <si>
    <t>E09000014</t>
  </si>
  <si>
    <t>E09000015</t>
  </si>
  <si>
    <t>E09000016</t>
  </si>
  <si>
    <t>E09000017</t>
  </si>
  <si>
    <t>E09000018</t>
  </si>
  <si>
    <t>E09000021</t>
  </si>
  <si>
    <t>E09000024</t>
  </si>
  <si>
    <t>E09000025</t>
  </si>
  <si>
    <t>E09000026</t>
  </si>
  <si>
    <t>E09000027</t>
  </si>
  <si>
    <t>E09000029</t>
  </si>
  <si>
    <t>E09000031</t>
  </si>
  <si>
    <t>E06000046</t>
  </si>
  <si>
    <t>E10000030</t>
  </si>
  <si>
    <t>E10000032</t>
  </si>
  <si>
    <t>E10000014</t>
  </si>
  <si>
    <t>E06000044</t>
  </si>
  <si>
    <t>E06000045</t>
  </si>
  <si>
    <t>E10000011</t>
  </si>
  <si>
    <t>E06000043</t>
  </si>
  <si>
    <t>E06000054</t>
  </si>
  <si>
    <t>E06000030</t>
  </si>
  <si>
    <t>E10000016</t>
  </si>
  <si>
    <t>E06000035</t>
  </si>
  <si>
    <t>E06000052</t>
  </si>
  <si>
    <t>E10000013</t>
  </si>
  <si>
    <t>E10000027</t>
  </si>
  <si>
    <t>E06000053</t>
  </si>
  <si>
    <t>E06000022</t>
  </si>
  <si>
    <t>E06000023</t>
  </si>
  <si>
    <t>E06000024</t>
  </si>
  <si>
    <t>E06000025</t>
  </si>
  <si>
    <t>E10000008</t>
  </si>
  <si>
    <t>E06000026</t>
  </si>
  <si>
    <t>E06000027</t>
  </si>
  <si>
    <t>E92000001</t>
  </si>
  <si>
    <t>E12000001</t>
  </si>
  <si>
    <t>E12000002</t>
  </si>
  <si>
    <t>E12000003</t>
  </si>
  <si>
    <t>E12000004</t>
  </si>
  <si>
    <t>E12000005</t>
  </si>
  <si>
    <t>E12000006</t>
  </si>
  <si>
    <t>E12000007</t>
  </si>
  <si>
    <t>E12000008</t>
  </si>
  <si>
    <t>E12000009</t>
  </si>
  <si>
    <t>Number of respondents to question 3a of the ASCS</t>
  </si>
  <si>
    <t>Proportion of respondents who felt they had control over their daily life (%) - values are weighted</t>
  </si>
  <si>
    <t>Number of male respondents to question 3a of the ASCS</t>
  </si>
  <si>
    <t>Proportion of male respondents who felt they had control over their daily life (%) - values are weighted</t>
  </si>
  <si>
    <t>Number of female respondents to question 3a of the ASCS</t>
  </si>
  <si>
    <t>Proportion of female respondents who felt they had control over their daily life (%) - values are weighted</t>
  </si>
  <si>
    <t>Number of carers receiving either a) Direct Payment, b) Part Direct Payment or c) CASSR managed Personal Budget in the year to 31 March</t>
  </si>
  <si>
    <t>Number of carers receiving carer-specific services in the year to 31 March</t>
  </si>
  <si>
    <t>Proportion of carers receiving carer-specific services in the year to 31 March who received self-directed support (%)</t>
  </si>
  <si>
    <t>Number of carers receiving direct payments or part-direct payments in the year to 31 March</t>
  </si>
  <si>
    <t>Proportion of carers receiving carer-specific services in the year to 31 March who received direct payments (%)</t>
  </si>
  <si>
    <t>Number of working age adults (18-69) who are receiving secondary mental health services and who are on the Care Programme Approach at the end of the month, who are recorded as being in employment. The most recent record of employment status during the previous twelve months is used.</t>
  </si>
  <si>
    <t>Number of working age adults (18-69) who are receiving secondary mental health services and who are on the Care Programme Approach at the end of the month</t>
  </si>
  <si>
    <t>Proportion of working age adults (18-69) who are receiving secondary mental health services and who are on the Care Programme Approach at the end of the month who are recorded as being employed (%)</t>
  </si>
  <si>
    <t>Number of male working age adults (18-69) who are receiving secondary mental health services and who are on the Care Programme Approach at the end of the month, who are recorded as being in employment. The most recent record of employment status during the previous twelve months is used.</t>
  </si>
  <si>
    <t>Number of male working age adults (18-69) who are receiving secondary mental health services and who are on the Care Programme Approach at the end of the month</t>
  </si>
  <si>
    <t>Proportion of male working age adults (18-69) who are receiving secondary mental health services and who are on the Care Programme Approach at the end of the month who are recorded as being employed (%)</t>
  </si>
  <si>
    <t>Number of female working age adults (18-69) who are receiving secondary mental health services and who are on the Care Programme Approach at the end of the month, who are recorded as being in employment. The most recent record of employment status during the previous twelve months is used.</t>
  </si>
  <si>
    <t>Number of female working age adults (18-69) who are receiving secondary mental health services and who are on the Care Programme Approach at the end of the month</t>
  </si>
  <si>
    <t>Proportion of female working age adults (18-69) who are receiving secondary mental health services and who are on the Care Programme Approach at the end of the month who are recorded as being employed (%)</t>
  </si>
  <si>
    <t>Number of working age adults (18-69) who are receiving secondary mental health services and who are on the Care Programme Approach at the end of the month, who are recorded as living independently (with or without support). The most recent record of accommodation status during the previous twelve months is used.</t>
  </si>
  <si>
    <t>Proportion of working age adults (18-69) who are receiving secondary mental health services and who are on the Care Programme Approach at the end of the month, who are recorded as living independently (with or without support) (%)</t>
  </si>
  <si>
    <t>Number of male working age adults (18-69) who are receiving secondary mental health services and who are on the Care Programme Approach at the end of the month, who are recorded as living independently (with or without support). The most recent record of accommodation status during the previous twelve months is used.</t>
  </si>
  <si>
    <t>Proportion of male working age adults (18-69) who are receiving secondary mental health services and who are on the Care Programme Approach at the end of the month, who are recorded as living independently (with or without support) (%)</t>
  </si>
  <si>
    <t>Number of female working age adults (18-69) who are receiving secondary mental health services and who are on the Care Programme Approach at the end of the month, who are recorded as living independently (with or without support). The most recent record of accommodation status during the previous twelve months is used.</t>
  </si>
  <si>
    <t>Proportion of female working age adults (18-69) who are receiving secondary mental health services and who are on the Care Programme Approach at the end of the month, who are recorded as living independently (with or without support) (%)</t>
  </si>
  <si>
    <t>Number of respondents who answered ASCS question 8a</t>
  </si>
  <si>
    <t>Proportion of respondents to ASCS question 8a who have as much social contact as they would like (%) - weighted values</t>
  </si>
  <si>
    <t>Number of male respondents who answered ASCS question 8a</t>
  </si>
  <si>
    <t>Proportion of male respondents to ASCS question 8a who have as much social contact as they would like (%) - weighted values</t>
  </si>
  <si>
    <t>Number of female respondents who answered ASCS question 8a</t>
  </si>
  <si>
    <t>Proportion of female respondents to ASCS question 8a who have as much social contact as they would like (%) - weighted values</t>
  </si>
  <si>
    <t>Number of older people (aged 65 to 74)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t>
  </si>
  <si>
    <t>Number of older people (aged 65 to 74)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t>
  </si>
  <si>
    <t>Proportion of older people (aged 65 to 74)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 (%)</t>
  </si>
  <si>
    <t>Number of older people (aged 75 to 84)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t>
  </si>
  <si>
    <t>Number of older people (aged 75 to 84)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t>
  </si>
  <si>
    <t>Proportion of older people (aged 75 to 84)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 (%)</t>
  </si>
  <si>
    <t>Proportion of older people (aged 65 to 74)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t>
  </si>
  <si>
    <t>Proportion of older people (aged 75 to 84)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t>
  </si>
  <si>
    <t>Proportion of respondents to ASCS question 1 who said they were satisfied with their care and support (%) - values are weighted</t>
  </si>
  <si>
    <t>Proportion of male respondents to ASCS question 1 who said they were satisfied with their care and support (%) - values are weighted</t>
  </si>
  <si>
    <t>Proportion of female respondents to ASCS question 1 who said they were satisfied with their care and support (%) - values are weighted</t>
  </si>
  <si>
    <t>Number of respondents who answered ASCS question 12</t>
  </si>
  <si>
    <t>Proportion of respondents who answered ASCS question 12 who find it "very easy" or "fairly easy" to find information about services (%) - weighted values</t>
  </si>
  <si>
    <t>Number of male respondents who answered ASCS question 12</t>
  </si>
  <si>
    <t>Proportion of male respondents who answered ASCS question 12 who find it "very easy" or "fairly easy" to find information about services (%) - weighted values</t>
  </si>
  <si>
    <t>Number of female respondents who answered ASCS question 12</t>
  </si>
  <si>
    <t>Proportion of female respondents who answered ASCS question 12 who find it "very easy" or "fairly easy" to find information about services (%) - weighted values</t>
  </si>
  <si>
    <t>Number of respondents to ASCS question 7a</t>
  </si>
  <si>
    <t>Proportion of respondents to ASCS question 7a who feel as safe as they want to (%) - weighted value</t>
  </si>
  <si>
    <t>Number of male respondents to ASCS question 7a</t>
  </si>
  <si>
    <t>Proportion of male respondents to ASCS question 7a who feel as safe as they want to (%) - weighted value</t>
  </si>
  <si>
    <t>Number of female respondents to ASCS question 7a</t>
  </si>
  <si>
    <t>Proportion of female respondents to ASCS question 7a who feel as safe as they want to (%) - weighted value</t>
  </si>
  <si>
    <t>Number of respondents to ASCS question 7b</t>
  </si>
  <si>
    <t>Proportion of respondents to ASCS question 7b who say that the services they receive have made them feel safe and secure (%) - weighted value</t>
  </si>
  <si>
    <t>Number of male respondents to ASCS question 7b</t>
  </si>
  <si>
    <t>Proportion of male respondents to ASCS question 7b who say that the services they receive have made them feel safe and secure (%) - weighted value</t>
  </si>
  <si>
    <t>Number of female respondents to ASCS question 7b</t>
  </si>
  <si>
    <t>Proportion of female respondents to ASCS question 7b who say that the services they receive have made them feel safe and secure (%) - weighted value</t>
  </si>
  <si>
    <t>Sum of the scores for all respondents who answered all eight relevant questions in the ASCS, divided by the number of respondents who answered all eight questions (score out of 24) - values are weighted</t>
  </si>
  <si>
    <t>Sum of the scores for all male respondents who answered all eight relevant questions in the ASCS, divided by the number of male respondents who answered all eight questions (score out of 24) - values are weighted</t>
  </si>
  <si>
    <t>Sum of the scores for all female respondents who answered all eight relevant questions in the ASCS, divided by the number of female respondents who answered all eight questions (score out of 24) - values are weighted</t>
  </si>
  <si>
    <t>ASCS - questions 3a, 4a, 5a, 6a, 7a, 8a, 9a and 11</t>
  </si>
  <si>
    <t>SALT LTS001a Table 1a / SALT LTS004 Table 1</t>
  </si>
  <si>
    <t>SALT LTS001a Table 1a / SALT LTS004 Table 2a</t>
  </si>
  <si>
    <t>SALT STS004 Table 1 / HES</t>
  </si>
  <si>
    <t>SALT LTS002a Tables 1a and 2, STS001 Table 1a, STS002a Table 4, STS002b Table 4 / ONS mid-year population estimates</t>
  </si>
  <si>
    <t>SALT LTS002a Table 1b and Table 2, STS001 Table 1b, STS002a Table 4, STS002b Table 4 / ONS mid-year population estimates</t>
  </si>
  <si>
    <t>Total number of respondents to ASCS question 1 and Easy Read Adult Social Care questionnaire question 1</t>
  </si>
  <si>
    <t>Total number of male respondents to ASCS question 1 and Easy Read Adult Social Care questionnaire question 1</t>
  </si>
  <si>
    <t>Total number of female respondents to ASCS question 1 and Easy Read Adult Social Care questionnaire question 1</t>
  </si>
  <si>
    <t>Number of service users receiving either a) Direct Payment, b) Part Direct Payment or c) CASSR managed Personal Budget at the year-end 31 March</t>
  </si>
  <si>
    <t>Number of service users accessing long-term community support at the year-end 31 March</t>
  </si>
  <si>
    <t>Proportion of service users accessing long-term community support at year-end 31 March who were receiving self-directed support (%)</t>
  </si>
  <si>
    <t>Number of service users receiving direct payments and part-direct payments at the year-end 31 March</t>
  </si>
  <si>
    <t>Number of service users accessing long-term support at the year end 31 March</t>
  </si>
  <si>
    <t>Proportion of service users accessing long-term support at the year-end 31 March who were receiving direct payments (%)</t>
  </si>
  <si>
    <t>Number of new service users that received a short term service during the year where the sequel to service was either no ongoing support or support of a lower level</t>
  </si>
  <si>
    <t>Number of new service users who had short-term support to maximise independence</t>
  </si>
  <si>
    <t>Proportion of new service users that received a short term service during the year where the sequel to service was either no ongoing support or support of a lower level (%)</t>
  </si>
  <si>
    <t>Disaggregated Outcome Measures</t>
  </si>
  <si>
    <t>Notes</t>
  </si>
  <si>
    <t>Contact Details</t>
  </si>
  <si>
    <t xml:space="preserve">You may re-use this document/publication (not including logos) free of charge in any format or medium, under the terms of the Open Government Licence v3.0. </t>
  </si>
  <si>
    <t>To view this licence visit</t>
  </si>
  <si>
    <t>www.nationalarchives.gov.uk/doc/open-government-licence</t>
  </si>
  <si>
    <t>or write to the Information Policy Team, The National Archives,</t>
  </si>
  <si>
    <t>Kew, Richmond, Surrey, TW9 4DU;</t>
  </si>
  <si>
    <t>or email: psi@nationalarchives.gsi.gov.uk</t>
  </si>
  <si>
    <t>Author: Adult Social Care Statistics, NHS Digital</t>
  </si>
  <si>
    <t>ONS</t>
  </si>
  <si>
    <t>Office for National Statistics</t>
  </si>
  <si>
    <t>ONS Population estimates for UK</t>
  </si>
  <si>
    <t>Male</t>
  </si>
  <si>
    <t>Female</t>
  </si>
  <si>
    <t>Short and Long Term Support</t>
  </si>
  <si>
    <t>Public Enquiries: 0300 303 5678</t>
  </si>
  <si>
    <t>Press enquiries should be made to Media Relations Manager on 0300 303 3888</t>
  </si>
  <si>
    <t>Published by NHS Digital, part of the Government Statistical Service</t>
  </si>
  <si>
    <t>The Health and Social Care Information Centre is a non-departmental body created by statute, also known as NHS Digital.</t>
  </si>
  <si>
    <t>For further information and links to other documents related to the release, please see the Cover page.</t>
  </si>
  <si>
    <t>England</t>
  </si>
  <si>
    <t>NE</t>
  </si>
  <si>
    <t>NW</t>
  </si>
  <si>
    <t>YH</t>
  </si>
  <si>
    <t>EM</t>
  </si>
  <si>
    <t>WM</t>
  </si>
  <si>
    <t>E</t>
  </si>
  <si>
    <t>L</t>
  </si>
  <si>
    <t>SE</t>
  </si>
  <si>
    <t>SW</t>
  </si>
  <si>
    <t>I</t>
  </si>
  <si>
    <t>M</t>
  </si>
  <si>
    <t>O</t>
  </si>
  <si>
    <t>S</t>
  </si>
  <si>
    <t>U</t>
  </si>
  <si>
    <t>1J</t>
  </si>
  <si>
    <t>https://www.gov.uk/government/publications/adult-social-care-outcomes-framework-handbook-of-definitions</t>
  </si>
  <si>
    <t>https://www.england.nhs.uk/statistics/statistical-work-areas/delayed-transfers-of-care/</t>
  </si>
  <si>
    <t>https://digital.nhs.uk/data-and-information/data-tools-and-services/data-services/hospital-episode-statistics</t>
  </si>
  <si>
    <t>SACE</t>
  </si>
  <si>
    <t>Personal Social Services Survey of Adult Carers in England</t>
  </si>
  <si>
    <t>Responsible Statistician: Robyn Wilson</t>
  </si>
  <si>
    <r>
      <rPr>
        <sz val="11"/>
        <rFont val="Arial"/>
        <family val="2"/>
        <scheme val="minor"/>
      </rPr>
      <t xml:space="preserve">Email: </t>
    </r>
    <r>
      <rPr>
        <u/>
        <sz val="11"/>
        <color theme="10"/>
        <rFont val="Arial"/>
        <family val="2"/>
        <scheme val="minor"/>
      </rPr>
      <t>enquiries@nhsdigital.nhs.uk</t>
    </r>
  </si>
  <si>
    <r>
      <rPr>
        <sz val="11"/>
        <rFont val="Arial"/>
        <family val="2"/>
        <scheme val="minor"/>
      </rPr>
      <t xml:space="preserve">or email: </t>
    </r>
    <r>
      <rPr>
        <u/>
        <sz val="11"/>
        <color theme="10"/>
        <rFont val="Arial"/>
        <family val="2"/>
        <scheme val="minor"/>
      </rPr>
      <t>psi@nationalarchives.gsi.gov.uk</t>
    </r>
  </si>
  <si>
    <t>https://digital.nhs.uk/pubs/psscarersurvey1819</t>
  </si>
  <si>
    <t>Long-term support needs of younger adults (aged 1864) met by admission to residential and nursing care homes, per 100,000 population</t>
  </si>
  <si>
    <t>Number of respondents to question 3a of the ASCS aged 1864</t>
  </si>
  <si>
    <t>Proportion of respondents aged 1864 who felt they had control over their daily life (%) - values are weighted</t>
  </si>
  <si>
    <t>Number of working age (1864) service users who received long-term support during the year with a primary support reason of learning disability support, who are in paid employment</t>
  </si>
  <si>
    <t>Number of working age (1864) service users who received long-term support during the year with a primary support reason of learning disability support</t>
  </si>
  <si>
    <t>Proportion of working age (1864) service users who received long-term support during the year with a primary support reason of learning disability support, who are in paid employment (%)</t>
  </si>
  <si>
    <t>Number of male working age (1864) service users who received long-term support during the year with a primary support reason of learning disability support, who are in paid employment</t>
  </si>
  <si>
    <t>Number of male working age (1864) service users who received long-term support during the year with a primary support reason of learning disability support</t>
  </si>
  <si>
    <t>Proportion of male working age (1864) service users who received long-term support during the year with a primary support reason of learning disability support, who are in paid employment (%)</t>
  </si>
  <si>
    <t>Number of female working age (1864) service users who received long-term support during the year with a primary support reason of learning disability support, who are in paid employment</t>
  </si>
  <si>
    <t>Number of female working age (1864) service users who received long-term support during the year with a primary support reason of learning disability support</t>
  </si>
  <si>
    <t>Proportion of female working age (1864) service users who received long-term support during the year with a primary support reason of learning disability support, who are in paid employment (%)</t>
  </si>
  <si>
    <t>Number of working age (1864) service users who received long-term support during the year with a primary support reason of learning disability support, who are living on their own or with their family</t>
  </si>
  <si>
    <t>Proportion of working age (1864) service users who received long-term support during the year with a primary support reason of learning disability support, who are living on their own or with their family (%)</t>
  </si>
  <si>
    <t>Number of male working age (1864) service users who received long-term support during the year with a primary support reason of learning disability support, who are living on their own or with their family</t>
  </si>
  <si>
    <t>Proportion of male working age (1864) service users who received long-term support during the year with a primary support reason of learning disability support, who are living on their own or with their family (%)</t>
  </si>
  <si>
    <t>Number of female working age (1864) service users who received long-term support during the year with a primary support reason of learning disability support, who are living on their own or with their family</t>
  </si>
  <si>
    <t>Proportion of female working age (1864) service users who received long-term support during the year with a primary support reason of learning disability support, who are living on their own or with their family (%)</t>
  </si>
  <si>
    <t>The number of council-supported younger adults (aged 1864) whose long-term support needs were met by a change of setting to residential and nursing care during the year (excluding transfers between residential and nursing care)</t>
  </si>
  <si>
    <t>Size of the younger adult population (aged 1864) in the area</t>
  </si>
  <si>
    <t>Number of council-supported younger adults (aged 1864) whose long-term support needs were met by admission to residential and nursing care homes, per 100,000 population</t>
  </si>
  <si>
    <t>Number of carers aged 85ov receiving either a) Direct Payment, b) Part Direct Payment or c) CASSR managed Personal Budget in the year to 31 March</t>
  </si>
  <si>
    <t>Number of carers aged 85ov receiving carer-specific services in the year to 31 March</t>
  </si>
  <si>
    <t>Proportion of carers aged 85ov receiving carer-specific services in the year to 31 March who received self-directed support (%)</t>
  </si>
  <si>
    <t>Number of carers aged 85ov receiving direct payments or part-direct payments in the year to 31 March</t>
  </si>
  <si>
    <t>Proportion of carers aged 85ov receiving carer-specific services in the year to 31 March who received direct payments (%)</t>
  </si>
  <si>
    <t>Number of older people (aged 85ov)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t>
  </si>
  <si>
    <t>Number of older people (aged 85ov)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t>
  </si>
  <si>
    <t>Proportion of older people (aged 85ov)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 (%)</t>
  </si>
  <si>
    <t>Proportion of older people (aged 85ov)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t>
  </si>
  <si>
    <t>Long-term support needs of older adults (aged 65ov) met by admission to residential and nursing care homes, per 100,000 population</t>
  </si>
  <si>
    <t>The proportion of older people (aged 65ov) who were still at home 91 days after discharge from hospital into reablement/rehabilitation services</t>
  </si>
  <si>
    <t>The proportion of older people (aged 65ov) who received reablement/rehabilitation services after discharge from hospital</t>
  </si>
  <si>
    <t>Number of respondents (aged 65ov) who answered all eight of the relevant questions in the ASCS</t>
  </si>
  <si>
    <t>Sum of the scores for all respondents (aged 65ov) who answered all eight relevant questions in the ASCS, divided by the number of respondents (aged 65ov) who answered all eight questions (score out of 24) - values are weighted</t>
  </si>
  <si>
    <t>Number of respondents to question 3a of the ASCS aged 65ov</t>
  </si>
  <si>
    <t>Proportion of respondents aged 65ov who felt they had control over their daily life (%) - values are weighted</t>
  </si>
  <si>
    <t>Number of service users aged 65ov receiving either a) Direct Payment, b) Part Direct Payment or c) CASSR managed Personal Budget at the year-end 31 March</t>
  </si>
  <si>
    <t>Number of service users aged 65ov accessing long-term community support at the year-end 31 March</t>
  </si>
  <si>
    <t>Proportion of service users aged 65ov accessing long-term community support at year-end 31 March who were receiving self-directed support (%)</t>
  </si>
  <si>
    <t>Number of service users aged 65ov receiving direct payments and part-direct payments at the year-end 31 March</t>
  </si>
  <si>
    <t>Number of service users aged 65ov accessing long-term support at the year end 31 March</t>
  </si>
  <si>
    <t>Proportion of service users aged 65ov accessing long-term support at the year-end 31 March who were receiving direct payments (%)</t>
  </si>
  <si>
    <t>Number of respondents aged 65ov who answered ASCS question 8a</t>
  </si>
  <si>
    <t>Proportion of respondents to ASCS question 8a aged 65ov who have as much social contact as they would like (%) - weighted values</t>
  </si>
  <si>
    <t>The number of council-supported older adults (aged 65ov) whose long-term support needs were met by a change of setting to residential and nursing care during the year (excluding transfers between residential and nursing care)</t>
  </si>
  <si>
    <t>Size of the older adult population (aged 65ov) in the area</t>
  </si>
  <si>
    <t>Number of council-supported older adults (aged 65ov) whose long-term support needs were met by admission to residential and nursing care homes, per 100,000 population</t>
  </si>
  <si>
    <t>Number of older people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t>
  </si>
  <si>
    <t>Number of older people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t>
  </si>
  <si>
    <t>Proportion of older people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 (%)</t>
  </si>
  <si>
    <t>Number of older 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t>
  </si>
  <si>
    <t>Number of older 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t>
  </si>
  <si>
    <t>Proportion of older 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 (%)</t>
  </si>
  <si>
    <t>Number of older females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t>
  </si>
  <si>
    <t>Number of older females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t>
  </si>
  <si>
    <t>Proportion of older females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who are at home or in extra care housing or an adult placement scheme setting 91 days after the date of their discharge from hospital (%)</t>
  </si>
  <si>
    <t>Proportion of older people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t>
  </si>
  <si>
    <t>Proportion of older 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t>
  </si>
  <si>
    <t>Proportion of older females (aged 65ov) discharged from acute or community hospitals to their own home or to a residential or nursing care home or extra care housing for rehabilitation, with a clear intention that they will move on/back to their own home (including a place in extra care housing or an adult placement scheme setting) (%)</t>
  </si>
  <si>
    <t>Number of new service users (aged 65ov) that received a short term service during the year where the sequel to service was either no ongoing support or support of a lower level</t>
  </si>
  <si>
    <t>Number of new service users (aged 65ov) who had short-term support to maximise independence</t>
  </si>
  <si>
    <t>Proportion of new service users (aged 65ov) that received a short term service during the year where the sequel to service was either no ongoing support or support of a lower level (%)</t>
  </si>
  <si>
    <t>Total number of respondents aged 65ov who answered ASCS question 1 and Easy Read Adult Social Care questionnaire question 1</t>
  </si>
  <si>
    <t>Proportion of respondents aged 65ov to ASCS question 1 who said they were satisfied with their care and support (%) - values are weighted</t>
  </si>
  <si>
    <t>Number of respondents aged 65ov who answered ASCS question 12</t>
  </si>
  <si>
    <t>Proportion of respondents aged 65ov who answered ASCS question 12 who find it "very easy" or "fairly easy" to find information about services (%) - weighted values</t>
  </si>
  <si>
    <t>Number of respondents aged 65ov to ASCS question 7a</t>
  </si>
  <si>
    <t>Proportion of respondents aged 65ov to ASCS question 7a who feel as safe as they want to (%) - weighted value</t>
  </si>
  <si>
    <t>Number of respondents aged 65ov to ASCS question 7b</t>
  </si>
  <si>
    <t>Proportion of respondents aged 65ov to ASCS question 7b who say that the services they receive have made them feel safe and secure (%) - weighted value</t>
  </si>
  <si>
    <t>Number of respondents (aged 1864) who answered all eight of the relevant questions in the ASCS</t>
  </si>
  <si>
    <t>Sum of the scores for all respondents (aged 1864) who answered all eight relevant questions in the ASCS, divided by the number of respondents (aged 1864) who answered all eight questions (score out of 24) - values are weighted</t>
  </si>
  <si>
    <t>Number of service users aged 1864 receiving either a) Direct Payment, b) Part Direct Payment or c) CASSR managed Personal Budget at the year-end 31 March</t>
  </si>
  <si>
    <t>Number of service users aged 1864 accessing long-term community support at the year-end 31 March</t>
  </si>
  <si>
    <t>Proportion of service users aged 1864 accessing long-term community support at year-end 31 March who were receiving self-directed support (%)</t>
  </si>
  <si>
    <t>Number of service users aged 1864 receiving direct payments and part-direct payments at the year-end 31 March</t>
  </si>
  <si>
    <t>Number of service users aged 1864 accessing long-term support at the year end 31 March</t>
  </si>
  <si>
    <t>Proportion of service users aged 1864 accessing long-term support at the year-end 31 March who were receiving direct payments (%)</t>
  </si>
  <si>
    <t>Number of respondents aged 1864 who answered ASCS question 8a</t>
  </si>
  <si>
    <t>Proportion of respondents to ASCS question 8a aged 1864 who have as much social contact as they would like (%) - weighted values</t>
  </si>
  <si>
    <t>Number of new service users (aged 1864) that received a short term service during the year where the sequel to service was either no ongoing support or support of a lower level</t>
  </si>
  <si>
    <t>Number of new service users (aged 1864) who had short-term support to maximise independence</t>
  </si>
  <si>
    <t>Proportion of new service users (aged 1864) that received a short term service during the year where the sequel to service was either no ongoing support or support of a lower level (%)</t>
  </si>
  <si>
    <t>Total number of respondents aged 1864 who answered ASCS question 1 and Easy Read Adult Social Care questionnaire question 1</t>
  </si>
  <si>
    <t>Proportion of respondents aged 1864 to ASCS question 1 who said they were satisfied with their care and support (%) - values are weighted</t>
  </si>
  <si>
    <t>Number of respondents aged 1864 who answered ASCS question 12</t>
  </si>
  <si>
    <t>Proportion of respondents aged 1864 who answered ASCS question 12 who find it "very easy" or "fairly easy" to find information about services (%) - weighted values</t>
  </si>
  <si>
    <t>Number of respondents aged 1864 to ASCS question 7a</t>
  </si>
  <si>
    <t>Proportion of respondents aged 1864 to ASCS question 7a who feel as safe as they want to (%) - weighted value</t>
  </si>
  <si>
    <t>Number of respondents aged 1864 to ASCS question 7b</t>
  </si>
  <si>
    <t>Proportion of respondents aged 1864 to ASCS question 7b who say that the services they receive have made them feel safe and secure (%) - weighted value</t>
  </si>
  <si>
    <t>Number of carers aged 64U receiving either a) Direct Payment, b) Part Direct Payment or c) CASSR managed Personal Budget in the year to 31 March</t>
  </si>
  <si>
    <t>Number of carers aged 64U receiving carer-specific services in the year to 31 March</t>
  </si>
  <si>
    <t>Proportion of carers aged 64U receiving carer-specific services in the year to 31 March who received self-directed support (%)</t>
  </si>
  <si>
    <t>Number of carers aged 64U receiving direct payments or part-direct payments in the year to 31 March</t>
  </si>
  <si>
    <t>Proportion of carers aged 64U receiving carer-specific services in the year to 31 March who received direct payments (%)</t>
  </si>
  <si>
    <t>Number of carers aged 6584 receiving either a) Direct Payment, b) Part Direct Payment or c) CASSR managed Personal Budget in the year to 31 March</t>
  </si>
  <si>
    <t>Number of carers aged 6584 receiving carer-specific services in the year to 31 March</t>
  </si>
  <si>
    <t>Proportion of carers aged 6584 receiving carer-specific services in the year to 31 March who received self-directed support (%)</t>
  </si>
  <si>
    <t>Number of carers aged 6584 receiving direct payments or part-direct payments in the year to 31 March</t>
  </si>
  <si>
    <t>Proportion of carers aged 6584 receiving carer-specific services in the year to 31 March who received direct payments (%)</t>
  </si>
  <si>
    <t>65-74</t>
  </si>
  <si>
    <t>75-84</t>
  </si>
  <si>
    <t>Adjusted Social care-related quality of life – impact of Adult Social Care services</t>
  </si>
  <si>
    <t>Bournemouth, Christchurch and Poole</t>
  </si>
  <si>
    <t>E06000059</t>
  </si>
  <si>
    <t>2019-20 data revised in September 2020</t>
  </si>
  <si>
    <t>2018-19</t>
  </si>
  <si>
    <t>18-64</t>
  </si>
  <si>
    <t>65 and over</t>
  </si>
  <si>
    <t>E06000060</t>
  </si>
  <si>
    <t>Publication date: 21 October 2021</t>
  </si>
  <si>
    <t>Measures from the Adult Social Care Outcomes Framework (ASCOF), England 2020-21</t>
  </si>
  <si>
    <t>Copyright © 2021 Health and Social Care Information Centre.</t>
  </si>
  <si>
    <t>[x]</t>
  </si>
  <si>
    <t xml:space="preserve">Freeze panes are active on this sheet. To turn off freeze panes select the 'View' ribbon then 'Freeze Panes' then 'Unfreeze Panes' or use [Alt W, F] </t>
  </si>
  <si>
    <t>[z]</t>
  </si>
  <si>
    <t>[c]</t>
  </si>
  <si>
    <t>2020-21</t>
  </si>
  <si>
    <r>
      <rPr>
        <sz val="11"/>
        <rFont val="Arial"/>
        <family val="2"/>
        <scheme val="minor"/>
      </rPr>
      <t xml:space="preserve">Link to publication: </t>
    </r>
    <r>
      <rPr>
        <u/>
        <sz val="11"/>
        <color theme="10"/>
        <rFont val="Arial"/>
        <family val="2"/>
        <scheme val="minor"/>
      </rPr>
      <t>http://digital.nhs.uk/pubs/aduscoccareof2021</t>
    </r>
  </si>
  <si>
    <t>http://digital.nhs.uk/pubs/adusoccaresurv2021</t>
  </si>
  <si>
    <t>http://digital.nhs.uk/pubs/ascactfin2021</t>
  </si>
  <si>
    <t>http://digital.nhs.uk/pubs/aduscoccareof2021</t>
  </si>
  <si>
    <t>Margin of Error</t>
  </si>
  <si>
    <t>Carers aged 85 and over</t>
  </si>
  <si>
    <t>Carers aged 65-84</t>
  </si>
  <si>
    <t>Carers aged under 65</t>
  </si>
  <si>
    <t>85 and over</t>
  </si>
  <si>
    <t>https://digital.nhs.uk/data-and-information/publications/statistical/mental-health-services-monthly-statistics</t>
  </si>
  <si>
    <t>Mental Health Services Data Set</t>
  </si>
  <si>
    <t>MHSDS</t>
  </si>
  <si>
    <t>The ASCOF Handbook of Definitions, published by the Department of Health, provides in-depth information on the purpose of the ASCOF, the construction of the constituent measures, and context for their interpretation. The ASCOF Handbook of Definitions is available to download here:</t>
  </si>
  <si>
    <t>Mid-2020 Population Estimates for UK, England and Wales, Scotland and Northern Ireland</t>
  </si>
  <si>
    <t>ASCOF measure 2B(2) uses HES data. Provisional HES data for the full calendar year of 2020 are in an Excel workbook and can be downloaded from the publication page:</t>
  </si>
  <si>
    <t>ASCS - questions 3a, 4a, 5a, 6a, 7a, 8a, 9a, 11, 13, 15a, 15b, 15c, 15d, 16a, 16b, 16c, 17, 18 and age</t>
  </si>
  <si>
    <t>1A, 1B, 1D, 1I, 1J, 3A, 3B, 3C, 3D, 4A and 4B are based on survey data. The base (i.e. the number of responses on which the outcome is based) should be taken into account when assessing the reliability of the outcome values. Outcomes based on a small base should be treated with caution.</t>
  </si>
  <si>
    <t xml:space="preserve">Base values less than three are suppressed for measures 1A, 1B, 1D, 1I(1), 1I(2), 1J 3A, 3B, 3C, 3D(1), 3D(2), 4A and 4B. </t>
  </si>
  <si>
    <t>For measures 2C(1), 2C(2) and 2C(3), numerators are rounded to the nearest one.</t>
  </si>
  <si>
    <t>No rounding or suppression has been applied to measures 1C(1A), 1C(1B), 1C(2A), 1C(2B), 2A(1), 2A(2), 2B(1), 2B(2) and 2D</t>
  </si>
  <si>
    <t>Suppression is applied where the denominator for 1E or 1G is less than five. No rounding has been applied for these two measures.</t>
  </si>
  <si>
    <t>Rounding has been applied for measures 1A, 1B, 1D, 1I, 1J, 3A, 3B, 3C, 3D, 4A and 4B.</t>
  </si>
  <si>
    <t xml:space="preserve">http://content.digital.nhs.uk/media/23160/Identifying-the-Impact-of-Adult-Social-Care-report-summary/pdf/IIASC_Report_Summary_2014-15.pdf </t>
  </si>
  <si>
    <t>CASSR stands for Council with Adult Social Services Responsibilities</t>
  </si>
  <si>
    <t>CASSR Code</t>
  </si>
  <si>
    <t>18 CASSR average</t>
  </si>
  <si>
    <t>Table 1A: Social care-related quality of life score</t>
  </si>
  <si>
    <t>This worksheet contains one table. Some cells refer to notes which can be found in the notes worksheet.</t>
  </si>
  <si>
    <t>Note number</t>
  </si>
  <si>
    <t>Note text</t>
  </si>
  <si>
    <t>[x] denotes data is not available</t>
  </si>
  <si>
    <t>Percentages are rounded to one decimal place</t>
  </si>
  <si>
    <t>Due to the impact of Covid-19, the 2020-21 Adult Social Care survey was voluntary for councils to participate. 18 councils chose to take part, further details are available in the 2020-21 publication. ASCOF scores are provided for the 18 councils that took part in the survey. [x] represents data is not available, where a council did not take part in the survey</t>
  </si>
  <si>
    <t>As only 18 CASSRs participated in the 2020-21 survey, for the ASCOF indicators that use the ASCS the regional, council type and England level aggregations have not been included. The 18 CASSR average has been included for comparison.</t>
  </si>
  <si>
    <t xml:space="preserve">Due to both the coronavirus (COVID-19) pandemic and the need to release capacity across the NHS to support the response, the DToC collection was paused in February 2020. Due to the collection being paused, ASCOF outcomes are not included for indicator 2C for 2020-21. </t>
  </si>
  <si>
    <t>The Survey of Adult Carers in England (SACE) is biennial and was due to take place in 2020-21. Due to the impact of COVID-19, the survey was postponed until 2021-22 . Due to the survey not taking place in 2020-21, ASCOF outcomes are not included for indicators 1D, 1I(2), 3B, 3C and 3D(2).</t>
  </si>
  <si>
    <t>[z] represents data is not applicable</t>
  </si>
  <si>
    <t>[c] donates the value is suppressed</t>
  </si>
  <si>
    <t>For full details of the alignment of these councils with ONS Administrative Geographies, please see the Data Quality report, available at: http://digital.nhs.uk/pubs/adusoccareof2021</t>
  </si>
  <si>
    <t>ONS area code [note 10]</t>
  </si>
  <si>
    <t>All [note 12]</t>
  </si>
  <si>
    <t>Table 1B: The proportion of people who use services who have control over their daily life</t>
  </si>
  <si>
    <t>Table 1C(1A): The proportion of people who use services who receive self-directed support</t>
  </si>
  <si>
    <t>https://digital.nhs.uk/pubs/ascactfin2021</t>
  </si>
  <si>
    <t>Due to a serious cyber-attack, Hackney Council were unable to submit 2020-21 SALT data to NHS Digital. Hackney, therefore, do not have any data for the SALT ASCOF measures and this is represented by [x]. In order to present England level statistics that can be compared to previous years, NHS Digital have calculated the England, regional and council type aggregated totals using the 2019-20 data from Hackney. Further details are included in the Adult Social Care Activity and Finance data quality report:</t>
  </si>
  <si>
    <t>All [note 15]</t>
  </si>
  <si>
    <t>Table 1C(1B): The proportion of carers who receive self-directed support</t>
  </si>
  <si>
    <t>Table 1C(2A): The proportion of people who use services who receive direct payments</t>
  </si>
  <si>
    <t>Table 1C(2B): The proportion of carers who receive direct payments</t>
  </si>
  <si>
    <t>All [note 16]</t>
  </si>
  <si>
    <t>Table 1E: The proportion of adults with a learning disability in paid employment</t>
  </si>
  <si>
    <t>Table 1F: The proportion of adults in contact with secondary mental health services in paid employment</t>
  </si>
  <si>
    <t>All [note 19]</t>
  </si>
  <si>
    <t>Outcomes 1F and 1H are calculated as averages of monthly numerators and denominators, and therefore outcome scores are presented only. The monthly data are available to download in a separate file available alongside the publication. Suppression has been applied where the annual average numerator or denominator is less than 0.41667 (5/12). Outcome scores are shown to the nearest whole number.</t>
  </si>
  <si>
    <t>CASSR [notes 5, 6 and 8]</t>
  </si>
  <si>
    <t>Table 1G: The proportion of adults with a learning disability who live in their own home or with their family</t>
  </si>
  <si>
    <t>Table 1I(1): The proportion of people who use services who reported that they had as much social contact as they would like</t>
  </si>
  <si>
    <t>All [notes 12 and 18]</t>
  </si>
  <si>
    <t>1A, 1B, 1I(1), 1J, 3A, 3D(1), 4A and 4B have been weighted to reflect that a stratified sample was taken (from 2011-12 onwards) and to account for non-response bias.</t>
  </si>
  <si>
    <t xml:space="preserve">Measure 1J was introduced in 2016-17. Outcomes are presented to three decimal places. Details of how the scores for 1J are calculated and a worked example are available in the IIASC Report Summary on the 2014-15 ASCOF publication page: </t>
  </si>
  <si>
    <t>Table 2A(1): Long-term support needs of younger adults (aged 18-64) met by admission to residential and nursing care homes, per 100,000 population</t>
  </si>
  <si>
    <t>Table 2A(2): Long-term support needs of older adults (aged 65 and over) met by admission to residential and nursing care homes, per 100,000 population</t>
  </si>
  <si>
    <t>Table 2B(1): The proportion of older people (aged 65ov) who were still at home 91 days after discharge from hospital into reablement/rehabilitation services</t>
  </si>
  <si>
    <t>CASSR [notes 5 and 6]</t>
  </si>
  <si>
    <t>Table 2B(2): The proportion of older people (aged 65 and over) who received reablement/rehabilitation services after discharge from hospital</t>
  </si>
  <si>
    <t>Source: Adult Social Care Survey (ASCS) 2020-21</t>
  </si>
  <si>
    <t>Source: Short and Long Term Support (SALT) 2020-21</t>
  </si>
  <si>
    <t>Source: Mental Health Services Data Set (MHSDS)</t>
  </si>
  <si>
    <t>Sources: Short and Long Term Support (SALT) 2020-21; Office for National Statistics (ONS) mid-year population estimates</t>
  </si>
  <si>
    <t>Table 3A: Overall satisfaction of people who use services with their care and support</t>
  </si>
  <si>
    <t>CASSR [notes 1, 2, 5 and 6]</t>
  </si>
  <si>
    <t>Copyright © 2021, Health and Social Care Information Centre. The Health and Social Care Information Centre is a non-departmental body created by statute, also known as NHS Digital.</t>
  </si>
  <si>
    <t>CASSR [notes 5, 6, 7 and 8]</t>
  </si>
  <si>
    <t>CASSR [note 5, 6, 7 and 8]</t>
  </si>
  <si>
    <t>Denominator [note 21]</t>
  </si>
  <si>
    <t>Sources: Short and Long Term Support (SALT) 2020-21; Hospital Episode Statistics (HES)</t>
  </si>
  <si>
    <t>For the Hospital Episode Statistic (HES) data in 2B(2), values between 1 and 7 have been suppressed and values of 8 or more have been rounded to the nearest 5 according to the statistical disclosure control rules for HES data.</t>
  </si>
  <si>
    <t>Notes table: The notes referred to in the tables which should be reviewed alongside the data.</t>
  </si>
  <si>
    <t>E06000058</t>
  </si>
  <si>
    <t>Outcome [note 9]</t>
  </si>
  <si>
    <t>Base [notes 11, 13 and 17]</t>
  </si>
  <si>
    <t>Number of respondents who answered all 18 of the relevant questions in the ASCS</t>
  </si>
  <si>
    <t>Calculation of utility weighted indicator minus the adjustment factor</t>
  </si>
  <si>
    <t>Number of older people (aged 65ov) discharged from hospitals in England between 1 October 2020 and 31 December 2020. This includes all specialities and zero-length stays. Data for geographical areas is based on usual residence of patient.</t>
  </si>
  <si>
    <t>Number of older males (aged 65ov) discharged from hospitals in England between 1 October 2020 and 31 December 2020. This includes all specialities and zero-length stays. Data for geographical areas is based on usual residence of patient.</t>
  </si>
  <si>
    <t>Number of older females (aged 65ov) discharged from hospitals in England between 1 October 2020 and 31 December 2020. This includes all specialities and zero-length stays. Data for geographical areas is based on usual residence of patient.</t>
  </si>
  <si>
    <t>Number of older people (aged 65 to 74) discharged from hospitals in England between 1 October 2020 and 31 December 2020. This includes all specialities and zero-length stays. Data for geographical areas is based on usual residence of patient.</t>
  </si>
  <si>
    <t>Number of older people (aged 75 to 84) discharged from hospitals in England between 1 October 2020 and 31 December 2020. This includes all specialities and zero-length stays. Data for geographical areas is based on usual residence of patient.</t>
  </si>
  <si>
    <t>Number of older people (aged 85ov) discharged from hospitals in England between 1 October 2020 and 31 December 2020. This includes all specialities and zero-length stays. Data for geographical areas is based on usual residence of patient.</t>
  </si>
  <si>
    <t>Table 1H: The proportion of adults in contact with secondary mental health services living independently, with or without support</t>
  </si>
  <si>
    <t>Table 1J: Adjusted Social care-related quality of life – impact of Adult Social Care services</t>
  </si>
  <si>
    <t>Table 2D: The outcome of short-term services: sequel to service</t>
  </si>
  <si>
    <t>Table 3D(1): The proportion of people who use services who find it easy to find information about support</t>
  </si>
  <si>
    <t>Table 4A: The proportion of people who use services who feel safe</t>
  </si>
  <si>
    <t>Table 4B: The proportion of people who use services who say that those services have made them feel safe and secure</t>
  </si>
  <si>
    <t>These tables contain the data upon which the ASCOF 2020-21 final scores are based.
Due to the impact of Covid-19, the 2020-21 Adult Social Care Survey (ASCS) was voluntary for councils to participate. 18 councils chose to take part, further details are available in the 2020-21 ASCS publication. ASCOF scores that use ASCS have been calculated for the councils that took part in the survey. No regional, council type or England level aggregtion outcomes have been calculated. The 18 CASSR average has been included for comparison.
For the ASCS ASCOF indicators, this annex provides data for the Council with Adult Social Services Responsibility (CASSR) and the average of the 18 CASSRs that took part in the survey.</t>
  </si>
  <si>
    <r>
      <t xml:space="preserve">Hackney </t>
    </r>
    <r>
      <rPr>
        <b/>
        <sz val="11"/>
        <rFont val="Arial"/>
        <family val="2"/>
      </rPr>
      <t>[note 20]</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3" formatCode="_-* #,##0.00_-;\-* #,##0.00_-;_-* &quot;-&quot;??_-;_-@_-"/>
    <numFmt numFmtId="164" formatCode="#,##0.0"/>
    <numFmt numFmtId="165" formatCode="0.0"/>
    <numFmt numFmtId="166" formatCode="#,##0.000"/>
  </numFmts>
  <fonts count="38" x14ac:knownFonts="1">
    <font>
      <sz val="11"/>
      <color theme="1"/>
      <name val="Arial"/>
      <family val="2"/>
      <scheme val="minor"/>
    </font>
    <font>
      <sz val="12"/>
      <color theme="1"/>
      <name val="Arial"/>
      <family val="2"/>
    </font>
    <font>
      <sz val="12"/>
      <color theme="1"/>
      <name val="Arial"/>
      <family val="2"/>
    </font>
    <font>
      <sz val="12"/>
      <color theme="1"/>
      <name val="Arial"/>
      <family val="2"/>
    </font>
    <font>
      <sz val="11"/>
      <color theme="1"/>
      <name val="Arial"/>
      <family val="2"/>
    </font>
    <font>
      <sz val="11"/>
      <color theme="1"/>
      <name val="Arial"/>
      <family val="2"/>
    </font>
    <font>
      <sz val="11"/>
      <color theme="1"/>
      <name val="Arial"/>
      <family val="2"/>
    </font>
    <font>
      <sz val="10"/>
      <name val="Arial"/>
      <family val="2"/>
    </font>
    <font>
      <sz val="10"/>
      <name val="Arial"/>
      <family val="2"/>
    </font>
    <font>
      <sz val="11"/>
      <color theme="1"/>
      <name val="Arial"/>
      <family val="2"/>
      <scheme val="minor"/>
    </font>
    <font>
      <u/>
      <sz val="11"/>
      <color theme="10"/>
      <name val="Arial"/>
      <family val="2"/>
      <scheme val="minor"/>
    </font>
    <font>
      <b/>
      <sz val="11"/>
      <color theme="1"/>
      <name val="Arial"/>
      <family val="2"/>
    </font>
    <font>
      <u/>
      <sz val="11"/>
      <color theme="10"/>
      <name val="Arial"/>
      <family val="2"/>
    </font>
    <font>
      <sz val="11"/>
      <name val="Arial"/>
      <family val="2"/>
    </font>
    <font>
      <sz val="11"/>
      <name val="Arial"/>
      <family val="2"/>
      <scheme val="minor"/>
    </font>
    <font>
      <b/>
      <sz val="20"/>
      <color rgb="FF424D58"/>
      <name val="Arial"/>
      <family val="2"/>
      <scheme val="minor"/>
    </font>
    <font>
      <b/>
      <sz val="27"/>
      <color rgb="FF005EB8"/>
      <name val="Arial"/>
      <family val="2"/>
      <scheme val="minor"/>
    </font>
    <font>
      <sz val="11"/>
      <color rgb="FF001830"/>
      <name val="Arial"/>
      <family val="2"/>
      <scheme val="minor"/>
    </font>
    <font>
      <b/>
      <sz val="11"/>
      <color indexed="8"/>
      <name val="Arial"/>
      <family val="2"/>
      <scheme val="minor"/>
    </font>
    <font>
      <sz val="11"/>
      <color indexed="8"/>
      <name val="Arial"/>
      <family val="2"/>
      <scheme val="minor"/>
    </font>
    <font>
      <u/>
      <sz val="12"/>
      <color rgb="FF004488"/>
      <name val="Arial"/>
      <family val="2"/>
    </font>
    <font>
      <sz val="11"/>
      <color rgb="FF000000"/>
      <name val="Arial"/>
      <family val="2"/>
    </font>
    <font>
      <sz val="12"/>
      <color rgb="FF9C0006"/>
      <name val="Arial"/>
      <family val="2"/>
    </font>
    <font>
      <b/>
      <sz val="15"/>
      <color theme="3"/>
      <name val="Arial"/>
      <family val="2"/>
    </font>
    <font>
      <sz val="11"/>
      <color rgb="FF006100"/>
      <name val="Arial"/>
      <family val="2"/>
    </font>
    <font>
      <u/>
      <sz val="11"/>
      <color theme="10"/>
      <name val="Calibri"/>
      <family val="2"/>
    </font>
    <font>
      <b/>
      <sz val="16"/>
      <name val="Arial"/>
      <family val="2"/>
    </font>
    <font>
      <b/>
      <sz val="16"/>
      <color theme="3"/>
      <name val="Arial"/>
      <family val="2"/>
    </font>
    <font>
      <b/>
      <sz val="16"/>
      <color theme="1"/>
      <name val="Arial"/>
      <family val="2"/>
    </font>
    <font>
      <b/>
      <sz val="11"/>
      <color theme="3"/>
      <name val="Arial"/>
      <family val="2"/>
    </font>
    <font>
      <b/>
      <sz val="11"/>
      <name val="Arial"/>
      <family val="2"/>
    </font>
    <font>
      <sz val="11"/>
      <color rgb="FFFF0000"/>
      <name val="Arial"/>
      <family val="2"/>
    </font>
    <font>
      <sz val="11"/>
      <color theme="0"/>
      <name val="Arial"/>
      <family val="2"/>
    </font>
    <font>
      <sz val="11"/>
      <color rgb="FF0070C0"/>
      <name val="Arial"/>
      <family val="2"/>
    </font>
    <font>
      <i/>
      <sz val="11"/>
      <color theme="3" tint="0.39997558519241921"/>
      <name val="Arial"/>
      <family val="2"/>
    </font>
    <font>
      <b/>
      <sz val="11"/>
      <color theme="0"/>
      <name val="Arial"/>
      <family val="2"/>
    </font>
    <font>
      <b/>
      <sz val="11"/>
      <color rgb="FFFF0000"/>
      <name val="Arial"/>
      <family val="2"/>
    </font>
    <font>
      <b/>
      <sz val="11"/>
      <color rgb="FF3366FF"/>
      <name val="Arial"/>
      <family val="2"/>
    </font>
  </fonts>
  <fills count="6">
    <fill>
      <patternFill patternType="none"/>
    </fill>
    <fill>
      <patternFill patternType="gray125"/>
    </fill>
    <fill>
      <patternFill patternType="solid">
        <fgColor theme="0"/>
        <bgColor indexed="64"/>
      </patternFill>
    </fill>
    <fill>
      <patternFill patternType="solid">
        <fgColor rgb="FFFFC7CE"/>
      </patternFill>
    </fill>
    <fill>
      <patternFill patternType="solid">
        <fgColor rgb="FFC6EFCE"/>
      </patternFill>
    </fill>
    <fill>
      <patternFill patternType="solid">
        <fgColor rgb="FFFFFFFF"/>
        <bgColor indexed="64"/>
      </patternFill>
    </fill>
  </fills>
  <borders count="19">
    <border>
      <left/>
      <right/>
      <top/>
      <bottom/>
      <diagonal/>
    </border>
    <border>
      <left/>
      <right/>
      <top style="thin">
        <color indexed="64"/>
      </top>
      <bottom style="thin">
        <color indexed="64"/>
      </bottom>
      <diagonal/>
    </border>
    <border>
      <left/>
      <right style="thin">
        <color indexed="64"/>
      </right>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right/>
      <top/>
      <bottom style="dotted">
        <color auto="1"/>
      </bottom>
      <diagonal/>
    </border>
    <border>
      <left/>
      <right/>
      <top style="medium">
        <color auto="1"/>
      </top>
      <bottom style="medium">
        <color auto="1"/>
      </bottom>
      <diagonal/>
    </border>
    <border>
      <left style="thin">
        <color auto="1"/>
      </left>
      <right/>
      <top style="medium">
        <color auto="1"/>
      </top>
      <bottom style="medium">
        <color auto="1"/>
      </bottom>
      <diagonal/>
    </border>
    <border>
      <left/>
      <right style="thin">
        <color auto="1"/>
      </right>
      <top style="medium">
        <color auto="1"/>
      </top>
      <bottom style="medium">
        <color auto="1"/>
      </bottom>
      <diagonal/>
    </border>
    <border>
      <left style="thin">
        <color indexed="64"/>
      </left>
      <right/>
      <top style="thin">
        <color indexed="64"/>
      </top>
      <bottom/>
      <diagonal/>
    </border>
    <border>
      <left/>
      <right/>
      <top/>
      <bottom style="thick">
        <color theme="4"/>
      </bottom>
      <diagonal/>
    </border>
    <border>
      <left/>
      <right/>
      <top style="medium">
        <color auto="1"/>
      </top>
      <bottom/>
      <diagonal/>
    </border>
    <border>
      <left/>
      <right style="thin">
        <color indexed="64"/>
      </right>
      <top style="medium">
        <color auto="1"/>
      </top>
      <bottom/>
      <diagonal/>
    </border>
    <border>
      <left/>
      <right/>
      <top/>
      <bottom style="hair">
        <color indexed="64"/>
      </bottom>
      <diagonal/>
    </border>
    <border>
      <left/>
      <right/>
      <top style="dotted">
        <color auto="1"/>
      </top>
      <bottom/>
      <diagonal/>
    </border>
  </borders>
  <cellStyleXfs count="18">
    <xf numFmtId="0" fontId="0" fillId="0" borderId="0"/>
    <xf numFmtId="0" fontId="7" fillId="0" borderId="0"/>
    <xf numFmtId="43" fontId="8" fillId="0" borderId="0" applyFont="0" applyFill="0" applyBorder="0" applyAlignment="0" applyProtection="0"/>
    <xf numFmtId="0" fontId="8" fillId="0" borderId="0"/>
    <xf numFmtId="0" fontId="9" fillId="0" borderId="0"/>
    <xf numFmtId="0" fontId="9" fillId="0" borderId="0"/>
    <xf numFmtId="0" fontId="10" fillId="0" borderId="0" applyNumberFormat="0" applyFill="0" applyBorder="0" applyAlignment="0" applyProtection="0"/>
    <xf numFmtId="0" fontId="20" fillId="0" borderId="0" applyNumberFormat="0" applyFill="0" applyBorder="0" applyAlignment="0" applyProtection="0"/>
    <xf numFmtId="0" fontId="5" fillId="0" borderId="0"/>
    <xf numFmtId="0" fontId="7" fillId="0" borderId="0"/>
    <xf numFmtId="0" fontId="22" fillId="3" borderId="0" applyNumberFormat="0" applyBorder="0" applyAlignment="0" applyProtection="0"/>
    <xf numFmtId="0" fontId="3" fillId="0" borderId="0"/>
    <xf numFmtId="0" fontId="23" fillId="0" borderId="14" applyNumberFormat="0" applyFill="0" applyAlignment="0" applyProtection="0"/>
    <xf numFmtId="0" fontId="2" fillId="0" borderId="0" applyProtection="0"/>
    <xf numFmtId="0" fontId="1" fillId="0" borderId="0"/>
    <xf numFmtId="0" fontId="4" fillId="0" borderId="0"/>
    <xf numFmtId="0" fontId="24" fillId="4" borderId="0" applyNumberFormat="0" applyBorder="0" applyAlignment="0" applyProtection="0"/>
    <xf numFmtId="0" fontId="25" fillId="0" borderId="0" applyNumberFormat="0" applyFill="0" applyBorder="0" applyAlignment="0" applyProtection="0"/>
  </cellStyleXfs>
  <cellXfs count="258">
    <xf numFmtId="0" fontId="0" fillId="0" borderId="0" xfId="0"/>
    <xf numFmtId="0" fontId="11" fillId="0" borderId="0" xfId="0" applyFont="1"/>
    <xf numFmtId="0" fontId="10" fillId="0" borderId="0" xfId="6" applyFill="1"/>
    <xf numFmtId="0" fontId="0" fillId="2" borderId="0" xfId="0" applyFill="1"/>
    <xf numFmtId="0" fontId="6" fillId="2" borderId="0" xfId="0" applyFont="1" applyFill="1"/>
    <xf numFmtId="0" fontId="11" fillId="2" borderId="1" xfId="0" applyFont="1" applyFill="1" applyBorder="1" applyAlignment="1">
      <alignment vertical="center"/>
    </xf>
    <xf numFmtId="0" fontId="5" fillId="2" borderId="0" xfId="8" applyFont="1" applyFill="1"/>
    <xf numFmtId="0" fontId="10" fillId="2" borderId="0" xfId="6" applyFill="1"/>
    <xf numFmtId="0" fontId="21" fillId="2" borderId="0" xfId="0" applyFont="1" applyFill="1" applyAlignment="1">
      <alignment vertical="center"/>
    </xf>
    <xf numFmtId="0" fontId="5" fillId="2" borderId="0" xfId="0" applyFont="1" applyFill="1"/>
    <xf numFmtId="0" fontId="21" fillId="2" borderId="0" xfId="0" applyFont="1" applyFill="1" applyAlignment="1">
      <alignment vertical="top" wrapText="1"/>
    </xf>
    <xf numFmtId="0" fontId="5" fillId="2" borderId="0" xfId="8" applyFont="1" applyFill="1" applyAlignment="1"/>
    <xf numFmtId="0" fontId="18" fillId="2" borderId="0" xfId="0" applyFont="1" applyFill="1" applyAlignment="1" applyProtection="1">
      <alignment horizontal="left" vertical="top"/>
      <protection locked="0"/>
    </xf>
    <xf numFmtId="0" fontId="10" fillId="2" borderId="0" xfId="6" applyFill="1" applyAlignment="1">
      <alignment vertical="center"/>
    </xf>
    <xf numFmtId="0" fontId="10" fillId="2" borderId="9" xfId="6" applyFill="1" applyBorder="1" applyAlignment="1">
      <alignment vertical="center"/>
    </xf>
    <xf numFmtId="0" fontId="12" fillId="0" borderId="0" xfId="6" applyFont="1" applyFill="1"/>
    <xf numFmtId="0" fontId="10" fillId="0" borderId="0" xfId="6" applyFill="1" applyAlignment="1"/>
    <xf numFmtId="0" fontId="10" fillId="0" borderId="0" xfId="6" applyFill="1" applyBorder="1" applyAlignment="1">
      <alignment vertical="top"/>
    </xf>
    <xf numFmtId="0" fontId="22" fillId="0" borderId="0" xfId="10" applyFill="1"/>
    <xf numFmtId="0" fontId="0" fillId="0" borderId="0" xfId="0" applyAlignment="1">
      <alignment wrapText="1"/>
    </xf>
    <xf numFmtId="0" fontId="12" fillId="0" borderId="0" xfId="6" applyFont="1" applyFill="1" applyAlignment="1">
      <alignment horizontal="left"/>
    </xf>
    <xf numFmtId="0" fontId="4" fillId="0" borderId="0" xfId="0" applyFont="1"/>
    <xf numFmtId="0" fontId="19" fillId="0" borderId="0" xfId="0" applyFont="1" applyAlignment="1" applyProtection="1">
      <alignment vertical="top"/>
      <protection locked="0"/>
    </xf>
    <xf numFmtId="0" fontId="10" fillId="2" borderId="7" xfId="6" applyFill="1" applyBorder="1"/>
    <xf numFmtId="0" fontId="4" fillId="0" borderId="7" xfId="0" applyFont="1" applyBorder="1"/>
    <xf numFmtId="0" fontId="4" fillId="0" borderId="0" xfId="0" applyFont="1" applyAlignment="1">
      <alignment vertical="top" wrapText="1"/>
    </xf>
    <xf numFmtId="0" fontId="4" fillId="0" borderId="0" xfId="0" applyFont="1" applyAlignment="1">
      <alignment vertical="top"/>
    </xf>
    <xf numFmtId="0" fontId="10" fillId="0" borderId="0" xfId="6" applyFill="1" applyAlignment="1">
      <alignment wrapText="1"/>
    </xf>
    <xf numFmtId="0" fontId="11" fillId="0" borderId="1" xfId="0" applyFont="1" applyBorder="1" applyAlignment="1">
      <alignment vertical="center"/>
    </xf>
    <xf numFmtId="0" fontId="22" fillId="2" borderId="0" xfId="10" applyFill="1"/>
    <xf numFmtId="0" fontId="0" fillId="0" borderId="0" xfId="4" applyFont="1"/>
    <xf numFmtId="0" fontId="15" fillId="0" borderId="0" xfId="0" applyFont="1" applyAlignment="1">
      <alignment vertical="top"/>
    </xf>
    <xf numFmtId="0" fontId="10" fillId="2" borderId="0" xfId="6" applyFill="1" applyBorder="1" applyAlignment="1">
      <alignment vertical="center"/>
    </xf>
    <xf numFmtId="0" fontId="10" fillId="0" borderId="17" xfId="6" applyFill="1" applyBorder="1" applyAlignment="1">
      <alignment vertical="center"/>
    </xf>
    <xf numFmtId="0" fontId="4" fillId="2" borderId="0" xfId="0" applyFont="1" applyFill="1" applyAlignment="1">
      <alignment vertical="center" wrapText="1"/>
    </xf>
    <xf numFmtId="0" fontId="4" fillId="2" borderId="0" xfId="15" applyFill="1" applyAlignment="1">
      <alignment horizontal="right" vertical="top"/>
    </xf>
    <xf numFmtId="0" fontId="13" fillId="2" borderId="0" xfId="15" applyFont="1" applyFill="1"/>
    <xf numFmtId="0" fontId="10" fillId="2" borderId="0" xfId="6" applyFill="1" applyAlignment="1"/>
    <xf numFmtId="0" fontId="21" fillId="5" borderId="0" xfId="0" applyFont="1" applyFill="1" applyAlignment="1">
      <alignment vertical="center" wrapText="1"/>
    </xf>
    <xf numFmtId="0" fontId="10" fillId="2" borderId="0" xfId="6" applyFill="1" applyAlignment="1">
      <alignment vertical="top"/>
    </xf>
    <xf numFmtId="0" fontId="13" fillId="0" borderId="0" xfId="13" applyFont="1" applyFill="1" applyAlignment="1"/>
    <xf numFmtId="0" fontId="13" fillId="0" borderId="7" xfId="5" applyFont="1" applyBorder="1"/>
    <xf numFmtId="0" fontId="13" fillId="0" borderId="0" xfId="5" applyFont="1" applyAlignment="1">
      <alignment wrapText="1"/>
    </xf>
    <xf numFmtId="0" fontId="21" fillId="2" borderId="0" xfId="0" applyFont="1" applyFill="1" applyAlignment="1">
      <alignment vertical="center" wrapText="1"/>
    </xf>
    <xf numFmtId="0" fontId="26" fillId="0" borderId="0" xfId="12" applyFont="1" applyBorder="1" applyAlignment="1">
      <alignment vertical="center"/>
    </xf>
    <xf numFmtId="0" fontId="13" fillId="0" borderId="0" xfId="17" applyFont="1" applyFill="1" applyBorder="1" applyAlignment="1">
      <alignment horizontal="left" vertical="center" wrapText="1"/>
    </xf>
    <xf numFmtId="0" fontId="13" fillId="0" borderId="8" xfId="5" applyFont="1" applyBorder="1" applyAlignment="1">
      <alignment wrapText="1"/>
    </xf>
    <xf numFmtId="0" fontId="21" fillId="2" borderId="0" xfId="0" applyFont="1" applyFill="1" applyAlignment="1">
      <alignment wrapText="1"/>
    </xf>
    <xf numFmtId="0" fontId="21" fillId="2" borderId="0" xfId="0" applyFont="1" applyFill="1" applyAlignment="1"/>
    <xf numFmtId="0" fontId="4" fillId="2" borderId="2" xfId="15" applyFill="1" applyBorder="1" applyAlignment="1">
      <alignment horizontal="right" vertical="top"/>
    </xf>
    <xf numFmtId="0" fontId="13" fillId="0" borderId="4" xfId="13" applyFont="1" applyBorder="1" applyAlignment="1">
      <alignment horizontal="right" vertical="center"/>
    </xf>
    <xf numFmtId="0" fontId="13" fillId="0" borderId="2" xfId="13" applyFont="1" applyBorder="1" applyAlignment="1">
      <alignment horizontal="right" vertical="center"/>
    </xf>
    <xf numFmtId="0" fontId="13" fillId="0" borderId="2" xfId="5" applyFont="1" applyBorder="1" applyAlignment="1">
      <alignment horizontal="right" vertical="center"/>
    </xf>
    <xf numFmtId="0" fontId="4" fillId="2" borderId="2" xfId="15" applyFill="1" applyBorder="1" applyAlignment="1">
      <alignment horizontal="right" vertical="center"/>
    </xf>
    <xf numFmtId="0" fontId="13" fillId="0" borderId="0" xfId="13" applyFont="1" applyFill="1" applyBorder="1" applyAlignment="1"/>
    <xf numFmtId="0" fontId="13" fillId="0" borderId="0" xfId="13" applyFont="1" applyFill="1" applyBorder="1" applyAlignment="1">
      <alignment vertical="center"/>
    </xf>
    <xf numFmtId="0" fontId="13" fillId="0" borderId="0" xfId="13" applyFont="1" applyFill="1" applyBorder="1" applyAlignment="1">
      <alignment vertical="center" wrapText="1"/>
    </xf>
    <xf numFmtId="0" fontId="13" fillId="2" borderId="0" xfId="15" applyFont="1" applyFill="1" applyAlignment="1">
      <alignment wrapText="1"/>
    </xf>
    <xf numFmtId="0" fontId="27" fillId="0" borderId="0" xfId="12" applyFont="1" applyFill="1" applyBorder="1" applyAlignment="1">
      <alignment vertical="center"/>
    </xf>
    <xf numFmtId="0" fontId="27" fillId="2" borderId="0" xfId="12" applyFont="1" applyFill="1" applyBorder="1" applyAlignment="1">
      <alignment vertical="center"/>
    </xf>
    <xf numFmtId="164" fontId="13" fillId="0" borderId="2" xfId="3" applyNumberFormat="1" applyFont="1" applyFill="1" applyBorder="1" applyAlignment="1">
      <alignment horizontal="right"/>
    </xf>
    <xf numFmtId="0" fontId="0" fillId="0" borderId="0" xfId="0" applyFont="1"/>
    <xf numFmtId="0" fontId="4" fillId="2" borderId="0" xfId="0" applyFont="1" applyFill="1" applyAlignment="1">
      <alignment horizontal="left" vertical="center"/>
    </xf>
    <xf numFmtId="0" fontId="28" fillId="2" borderId="0" xfId="0" applyFont="1" applyFill="1" applyAlignment="1">
      <alignment vertical="center"/>
    </xf>
    <xf numFmtId="0" fontId="6" fillId="2" borderId="0" xfId="0" applyFont="1" applyFill="1" applyAlignment="1">
      <alignment wrapText="1"/>
    </xf>
    <xf numFmtId="0" fontId="11" fillId="2" borderId="1" xfId="0" applyFont="1" applyFill="1" applyBorder="1" applyAlignment="1">
      <alignment vertical="center" wrapText="1"/>
    </xf>
    <xf numFmtId="0" fontId="4" fillId="0" borderId="17" xfId="0" applyFont="1" applyBorder="1" applyAlignment="1">
      <alignment vertical="center" wrapText="1"/>
    </xf>
    <xf numFmtId="0" fontId="4" fillId="2" borderId="9" xfId="0" applyFont="1" applyFill="1" applyBorder="1" applyAlignment="1">
      <alignment vertical="center" wrapText="1"/>
    </xf>
    <xf numFmtId="0" fontId="0" fillId="2" borderId="0" xfId="0" applyFill="1" applyAlignment="1">
      <alignment wrapText="1"/>
    </xf>
    <xf numFmtId="0" fontId="11" fillId="2" borderId="1" xfId="0" applyFont="1" applyFill="1" applyBorder="1" applyAlignment="1">
      <alignment horizontal="left" vertical="center" wrapText="1"/>
    </xf>
    <xf numFmtId="0" fontId="10" fillId="2" borderId="18" xfId="6" applyFill="1" applyBorder="1" applyAlignment="1">
      <alignment vertical="center"/>
    </xf>
    <xf numFmtId="0" fontId="4" fillId="2" borderId="18" xfId="0" applyFont="1" applyFill="1" applyBorder="1" applyAlignment="1">
      <alignment vertical="center" wrapText="1"/>
    </xf>
    <xf numFmtId="0" fontId="4" fillId="2" borderId="0" xfId="0" applyFont="1" applyFill="1" applyBorder="1" applyAlignment="1">
      <alignment vertical="center" wrapText="1"/>
    </xf>
    <xf numFmtId="0" fontId="10" fillId="2" borderId="7" xfId="6" applyFill="1" applyBorder="1" applyAlignment="1">
      <alignment vertical="center"/>
    </xf>
    <xf numFmtId="0" fontId="4" fillId="2" borderId="7" xfId="0" applyFont="1" applyFill="1" applyBorder="1" applyAlignment="1">
      <alignment vertical="center" wrapText="1"/>
    </xf>
    <xf numFmtId="0" fontId="4" fillId="0" borderId="0" xfId="0" applyFont="1" applyFill="1" applyAlignment="1">
      <alignment vertical="center" wrapText="1"/>
    </xf>
    <xf numFmtId="0" fontId="19" fillId="2" borderId="0" xfId="0" applyFont="1" applyFill="1" applyAlignment="1" applyProtection="1">
      <alignment horizontal="left" vertical="top"/>
      <protection locked="0"/>
    </xf>
    <xf numFmtId="0" fontId="4" fillId="2" borderId="8" xfId="15" applyFill="1" applyBorder="1" applyAlignment="1">
      <alignment horizontal="right" vertical="top"/>
    </xf>
    <xf numFmtId="0" fontId="4" fillId="2" borderId="7" xfId="8" applyFont="1" applyFill="1" applyBorder="1" applyAlignment="1">
      <alignment wrapText="1"/>
    </xf>
    <xf numFmtId="0" fontId="16" fillId="0" borderId="0" xfId="0" applyFont="1" applyAlignment="1">
      <alignment horizontal="left" vertical="center" wrapText="1"/>
    </xf>
    <xf numFmtId="0" fontId="0" fillId="0" borderId="0" xfId="0" applyAlignment="1">
      <alignment wrapText="1"/>
    </xf>
    <xf numFmtId="0" fontId="11" fillId="0" borderId="0" xfId="0" applyFont="1" applyAlignment="1">
      <alignment wrapText="1"/>
    </xf>
    <xf numFmtId="0" fontId="17" fillId="0" borderId="0" xfId="0" applyFont="1"/>
    <xf numFmtId="0" fontId="0" fillId="0" borderId="0" xfId="0"/>
    <xf numFmtId="0" fontId="0" fillId="0" borderId="0" xfId="0" applyAlignment="1">
      <alignment horizontal="left" vertical="top" wrapText="1"/>
    </xf>
    <xf numFmtId="0" fontId="19" fillId="0" borderId="0" xfId="0" applyFont="1" applyAlignment="1" applyProtection="1">
      <alignment horizontal="left" vertical="top"/>
      <protection locked="0"/>
    </xf>
    <xf numFmtId="0" fontId="19" fillId="0" borderId="0" xfId="0" applyFont="1" applyAlignment="1" applyProtection="1">
      <alignment horizontal="left" vertical="top" wrapText="1"/>
      <protection locked="0"/>
    </xf>
    <xf numFmtId="0" fontId="18" fillId="0" borderId="0" xfId="0" applyFont="1" applyAlignment="1" applyProtection="1">
      <alignment vertical="top" wrapText="1"/>
      <protection locked="0"/>
    </xf>
    <xf numFmtId="0" fontId="19" fillId="0" borderId="0" xfId="0" applyFont="1" applyAlignment="1" applyProtection="1">
      <alignment vertical="top" wrapText="1"/>
      <protection locked="0"/>
    </xf>
    <xf numFmtId="0" fontId="10" fillId="0" borderId="0" xfId="6" applyFill="1" applyAlignment="1" applyProtection="1">
      <alignment vertical="center" wrapText="1"/>
      <protection locked="0"/>
    </xf>
    <xf numFmtId="0" fontId="10" fillId="0" borderId="0" xfId="6" applyFill="1" applyAlignment="1" applyProtection="1">
      <alignment horizontal="left" vertical="center" wrapText="1"/>
      <protection locked="0"/>
    </xf>
    <xf numFmtId="0" fontId="10" fillId="0" borderId="0" xfId="6" applyFill="1" applyAlignment="1" applyProtection="1">
      <alignment horizontal="left" vertical="top" wrapText="1"/>
      <protection locked="0"/>
    </xf>
    <xf numFmtId="0" fontId="4" fillId="0" borderId="10" xfId="0" applyFont="1" applyFill="1" applyBorder="1" applyAlignment="1"/>
    <xf numFmtId="0" fontId="4" fillId="0" borderId="12" xfId="0" applyFont="1" applyFill="1" applyBorder="1" applyAlignment="1"/>
    <xf numFmtId="0" fontId="4" fillId="0" borderId="10" xfId="0" applyFont="1" applyFill="1" applyBorder="1" applyAlignment="1">
      <alignment horizontal="center" vertical="center"/>
    </xf>
    <xf numFmtId="0" fontId="4" fillId="0" borderId="12" xfId="0" applyFont="1" applyFill="1" applyBorder="1" applyAlignment="1">
      <alignment horizontal="center" vertical="center"/>
    </xf>
    <xf numFmtId="0" fontId="13" fillId="0" borderId="0" xfId="3" applyFont="1" applyFill="1"/>
    <xf numFmtId="0" fontId="13" fillId="0" borderId="0" xfId="3" applyFont="1"/>
    <xf numFmtId="0" fontId="30" fillId="0" borderId="0" xfId="1" applyNumberFormat="1" applyFont="1" applyFill="1" applyBorder="1" applyAlignment="1"/>
    <xf numFmtId="0" fontId="12" fillId="0" borderId="2" xfId="6" applyFont="1" applyFill="1" applyBorder="1" applyAlignment="1">
      <alignment horizontal="left" vertical="center"/>
    </xf>
    <xf numFmtId="0" fontId="30" fillId="0" borderId="10" xfId="3" applyFont="1" applyFill="1" applyBorder="1" applyAlignment="1">
      <alignment horizontal="center" vertical="center"/>
    </xf>
    <xf numFmtId="0" fontId="30" fillId="0" borderId="11" xfId="3" applyFont="1" applyFill="1" applyBorder="1" applyAlignment="1">
      <alignment horizontal="center" vertical="center"/>
    </xf>
    <xf numFmtId="0" fontId="13" fillId="0" borderId="13" xfId="3" applyFont="1" applyFill="1" applyBorder="1"/>
    <xf numFmtId="0" fontId="13" fillId="0" borderId="3" xfId="3" applyFont="1" applyFill="1" applyBorder="1"/>
    <xf numFmtId="1" fontId="13" fillId="0" borderId="4" xfId="3" applyNumberFormat="1" applyFont="1" applyFill="1" applyBorder="1"/>
    <xf numFmtId="0" fontId="30" fillId="0" borderId="0" xfId="3" applyFont="1" applyFill="1" applyBorder="1"/>
    <xf numFmtId="1" fontId="30" fillId="0" borderId="0" xfId="3" applyNumberFormat="1" applyFont="1" applyFill="1" applyBorder="1"/>
    <xf numFmtId="1" fontId="30" fillId="0" borderId="2" xfId="3" applyNumberFormat="1" applyFont="1" applyFill="1" applyBorder="1"/>
    <xf numFmtId="1" fontId="30" fillId="0" borderId="15" xfId="3" applyNumberFormat="1" applyFont="1" applyFill="1" applyBorder="1"/>
    <xf numFmtId="1" fontId="30" fillId="0" borderId="16" xfId="3" applyNumberFormat="1" applyFont="1" applyFill="1" applyBorder="1"/>
    <xf numFmtId="0" fontId="30" fillId="0" borderId="6" xfId="3" applyFont="1" applyFill="1" applyBorder="1" applyAlignment="1">
      <alignment wrapText="1"/>
    </xf>
    <xf numFmtId="0" fontId="30" fillId="0" borderId="7" xfId="3" applyFont="1" applyFill="1" applyBorder="1" applyAlignment="1">
      <alignment wrapText="1"/>
    </xf>
    <xf numFmtId="0" fontId="30" fillId="0" borderId="8" xfId="3" applyFont="1" applyFill="1" applyBorder="1" applyAlignment="1">
      <alignment wrapText="1"/>
    </xf>
    <xf numFmtId="0" fontId="31" fillId="0" borderId="7" xfId="3" applyFont="1" applyFill="1" applyBorder="1" applyAlignment="1">
      <alignment horizontal="center" vertical="center" textRotation="45"/>
    </xf>
    <xf numFmtId="1" fontId="13" fillId="0" borderId="7" xfId="3" applyNumberFormat="1" applyFont="1" applyFill="1" applyBorder="1" applyAlignment="1">
      <alignment vertical="top" wrapText="1"/>
    </xf>
    <xf numFmtId="1" fontId="13" fillId="0" borderId="8" xfId="3" applyNumberFormat="1" applyFont="1" applyFill="1" applyBorder="1" applyAlignment="1">
      <alignment vertical="top" wrapText="1"/>
    </xf>
    <xf numFmtId="1" fontId="13" fillId="0" borderId="6" xfId="3" applyNumberFormat="1" applyFont="1" applyFill="1" applyBorder="1" applyAlignment="1">
      <alignment vertical="top" wrapText="1"/>
    </xf>
    <xf numFmtId="0" fontId="4" fillId="0" borderId="0" xfId="3" applyFont="1" applyFill="1" applyAlignment="1">
      <alignment horizontal="center"/>
    </xf>
    <xf numFmtId="1" fontId="13" fillId="0" borderId="0" xfId="3" applyNumberFormat="1" applyFont="1" applyFill="1"/>
    <xf numFmtId="1" fontId="13" fillId="0" borderId="2" xfId="3" applyNumberFormat="1" applyFont="1" applyFill="1" applyBorder="1" applyAlignment="1"/>
    <xf numFmtId="164" fontId="13" fillId="0" borderId="0" xfId="3" applyNumberFormat="1" applyFont="1" applyFill="1" applyBorder="1" applyAlignment="1">
      <alignment horizontal="right"/>
    </xf>
    <xf numFmtId="164" fontId="13" fillId="0" borderId="5" xfId="3" applyNumberFormat="1" applyFont="1" applyFill="1" applyBorder="1" applyAlignment="1">
      <alignment horizontal="right"/>
    </xf>
    <xf numFmtId="0" fontId="13" fillId="0" borderId="5" xfId="3" applyFont="1" applyFill="1" applyBorder="1"/>
    <xf numFmtId="3" fontId="13" fillId="0" borderId="0" xfId="3" applyNumberFormat="1" applyFont="1" applyFill="1" applyBorder="1" applyAlignment="1">
      <alignment horizontal="right"/>
    </xf>
    <xf numFmtId="1" fontId="30" fillId="0" borderId="0" xfId="3" applyNumberFormat="1" applyFont="1" applyFill="1"/>
    <xf numFmtId="1" fontId="30" fillId="0" borderId="2" xfId="3" applyNumberFormat="1" applyFont="1" applyFill="1" applyBorder="1" applyAlignment="1"/>
    <xf numFmtId="164" fontId="30" fillId="0" borderId="0" xfId="3" applyNumberFormat="1" applyFont="1" applyFill="1" applyBorder="1" applyAlignment="1">
      <alignment horizontal="right"/>
    </xf>
    <xf numFmtId="3" fontId="30" fillId="0" borderId="0" xfId="3" applyNumberFormat="1" applyFont="1" applyFill="1" applyBorder="1" applyAlignment="1">
      <alignment horizontal="right"/>
    </xf>
    <xf numFmtId="164" fontId="30" fillId="0" borderId="2" xfId="3" applyNumberFormat="1" applyFont="1" applyFill="1" applyBorder="1" applyAlignment="1">
      <alignment horizontal="right"/>
    </xf>
    <xf numFmtId="164" fontId="30" fillId="0" borderId="5" xfId="3" applyNumberFormat="1" applyFont="1" applyFill="1" applyBorder="1" applyAlignment="1">
      <alignment horizontal="right"/>
    </xf>
    <xf numFmtId="1" fontId="13" fillId="0" borderId="0" xfId="3" applyNumberFormat="1" applyFont="1" applyFill="1" applyBorder="1"/>
    <xf numFmtId="3" fontId="13" fillId="0" borderId="2" xfId="3" applyNumberFormat="1" applyFont="1" applyFill="1" applyBorder="1" applyAlignment="1">
      <alignment horizontal="right"/>
    </xf>
    <xf numFmtId="3" fontId="13" fillId="0" borderId="5" xfId="3" applyNumberFormat="1" applyFont="1" applyFill="1" applyBorder="1" applyAlignment="1">
      <alignment horizontal="right"/>
    </xf>
    <xf numFmtId="0" fontId="4" fillId="0" borderId="7" xfId="3" applyFont="1" applyFill="1" applyBorder="1" applyAlignment="1">
      <alignment horizontal="center"/>
    </xf>
    <xf numFmtId="1" fontId="13" fillId="0" borderId="7" xfId="3" applyNumberFormat="1" applyFont="1" applyFill="1" applyBorder="1"/>
    <xf numFmtId="1" fontId="13" fillId="0" borderId="8" xfId="3" applyNumberFormat="1" applyFont="1" applyFill="1" applyBorder="1" applyAlignment="1"/>
    <xf numFmtId="164" fontId="13" fillId="0" borderId="7" xfId="3" applyNumberFormat="1" applyFont="1" applyFill="1" applyBorder="1" applyAlignment="1">
      <alignment horizontal="right"/>
    </xf>
    <xf numFmtId="164" fontId="13" fillId="0" borderId="8" xfId="3" applyNumberFormat="1" applyFont="1" applyFill="1" applyBorder="1" applyAlignment="1">
      <alignment horizontal="right"/>
    </xf>
    <xf numFmtId="164" fontId="13" fillId="0" borderId="6" xfId="3" applyNumberFormat="1" applyFont="1" applyFill="1" applyBorder="1" applyAlignment="1">
      <alignment horizontal="right"/>
    </xf>
    <xf numFmtId="0" fontId="13" fillId="0" borderId="0" xfId="3" applyFont="1" applyFill="1" applyBorder="1"/>
    <xf numFmtId="0" fontId="4" fillId="0" borderId="0" xfId="3" applyFont="1" applyFill="1" applyBorder="1" applyAlignment="1">
      <alignment horizontal="center"/>
    </xf>
    <xf numFmtId="1" fontId="13" fillId="0" borderId="0" xfId="3" applyNumberFormat="1" applyFont="1" applyFill="1" applyBorder="1" applyAlignment="1"/>
    <xf numFmtId="0" fontId="13" fillId="2" borderId="0" xfId="1" applyFont="1" applyFill="1" applyAlignment="1">
      <alignment horizontal="left"/>
    </xf>
    <xf numFmtId="0" fontId="29" fillId="0" borderId="0" xfId="12" applyFont="1" applyFill="1" applyBorder="1" applyAlignment="1"/>
    <xf numFmtId="0" fontId="30" fillId="0" borderId="0" xfId="3" applyFont="1" applyFill="1" applyAlignment="1">
      <alignment wrapText="1"/>
    </xf>
    <xf numFmtId="0" fontId="9" fillId="0" borderId="0" xfId="0" applyFont="1" applyFill="1" applyAlignment="1">
      <alignment wrapText="1"/>
    </xf>
    <xf numFmtId="0" fontId="9" fillId="0" borderId="10" xfId="0" applyFont="1" applyFill="1" applyBorder="1" applyAlignment="1"/>
    <xf numFmtId="0" fontId="9" fillId="0" borderId="12" xfId="0" applyFont="1" applyFill="1" applyBorder="1" applyAlignment="1"/>
    <xf numFmtId="0" fontId="9" fillId="0" borderId="10" xfId="0" applyFont="1" applyFill="1" applyBorder="1" applyAlignment="1">
      <alignment horizontal="center" vertical="center"/>
    </xf>
    <xf numFmtId="0" fontId="9" fillId="0" borderId="12" xfId="0" applyFont="1" applyFill="1" applyBorder="1" applyAlignment="1">
      <alignment horizontal="center" vertical="center"/>
    </xf>
    <xf numFmtId="0" fontId="32" fillId="0" borderId="13" xfId="3" applyFont="1" applyFill="1" applyBorder="1"/>
    <xf numFmtId="0" fontId="9" fillId="0" borderId="3" xfId="0" applyFont="1" applyFill="1" applyBorder="1" applyAlignment="1">
      <alignment wrapText="1"/>
    </xf>
    <xf numFmtId="0" fontId="9" fillId="0" borderId="4" xfId="0" applyFont="1" applyFill="1" applyBorder="1" applyAlignment="1">
      <alignment wrapText="1"/>
    </xf>
    <xf numFmtId="0" fontId="30" fillId="0" borderId="15" xfId="3" applyFont="1" applyFill="1" applyBorder="1"/>
    <xf numFmtId="0" fontId="31" fillId="0" borderId="0" xfId="3" applyFont="1" applyFill="1" applyBorder="1" applyAlignment="1">
      <alignment horizontal="center" vertical="center" textRotation="45"/>
    </xf>
    <xf numFmtId="1" fontId="13" fillId="0" borderId="0" xfId="3" applyNumberFormat="1" applyFont="1" applyFill="1" applyBorder="1" applyAlignment="1">
      <alignment vertical="top" wrapText="1"/>
    </xf>
    <xf numFmtId="1" fontId="13" fillId="0" borderId="2" xfId="3" applyNumberFormat="1" applyFont="1" applyFill="1" applyBorder="1" applyAlignment="1">
      <alignment vertical="top" wrapText="1"/>
    </xf>
    <xf numFmtId="0" fontId="13" fillId="0" borderId="0" xfId="3" applyFont="1" applyBorder="1"/>
    <xf numFmtId="1" fontId="32" fillId="0" borderId="0" xfId="3" applyNumberFormat="1" applyFont="1" applyFill="1" applyBorder="1"/>
    <xf numFmtId="164" fontId="33" fillId="0" borderId="0" xfId="3" applyNumberFormat="1" applyFont="1" applyFill="1" applyBorder="1" applyAlignment="1">
      <alignment horizontal="right"/>
    </xf>
    <xf numFmtId="1" fontId="30" fillId="0" borderId="0" xfId="3" applyNumberFormat="1" applyFont="1" applyFill="1" applyBorder="1" applyAlignment="1">
      <alignment vertical="top"/>
    </xf>
    <xf numFmtId="165" fontId="13" fillId="0" borderId="0" xfId="3" applyNumberFormat="1" applyFont="1" applyFill="1" applyAlignment="1">
      <alignment horizontal="right"/>
    </xf>
    <xf numFmtId="0" fontId="32" fillId="0" borderId="0" xfId="3" applyFont="1" applyFill="1" applyBorder="1" applyAlignment="1"/>
    <xf numFmtId="0" fontId="10" fillId="0" borderId="0" xfId="6" applyFont="1" applyFill="1" applyAlignment="1">
      <alignment horizontal="left" vertical="top"/>
    </xf>
    <xf numFmtId="0" fontId="13" fillId="0" borderId="0" xfId="3" applyFont="1" applyFill="1" applyBorder="1" applyAlignment="1"/>
    <xf numFmtId="49" fontId="32" fillId="0" borderId="0" xfId="3" applyNumberFormat="1" applyFont="1" applyFill="1" applyBorder="1" applyAlignment="1"/>
    <xf numFmtId="49" fontId="13" fillId="0" borderId="0" xfId="3" applyNumberFormat="1" applyFont="1" applyFill="1" applyBorder="1" applyAlignment="1"/>
    <xf numFmtId="1" fontId="32" fillId="0" borderId="0" xfId="3" applyNumberFormat="1" applyFont="1" applyFill="1" applyBorder="1" applyAlignment="1">
      <alignment vertical="top"/>
    </xf>
    <xf numFmtId="1" fontId="13" fillId="0" borderId="0" xfId="3" applyNumberFormat="1" applyFont="1" applyFill="1" applyBorder="1" applyAlignment="1">
      <alignment vertical="top"/>
    </xf>
    <xf numFmtId="0" fontId="32" fillId="0" borderId="0" xfId="3" applyFont="1" applyFill="1" applyBorder="1"/>
    <xf numFmtId="0" fontId="32" fillId="0" borderId="0" xfId="3" applyFont="1" applyBorder="1"/>
    <xf numFmtId="1" fontId="30" fillId="0" borderId="0" xfId="3" applyNumberFormat="1" applyFont="1" applyFill="1" applyBorder="1" applyAlignment="1"/>
    <xf numFmtId="0" fontId="13" fillId="0" borderId="4" xfId="3" applyFont="1" applyFill="1" applyBorder="1"/>
    <xf numFmtId="1" fontId="13" fillId="0" borderId="0" xfId="3" applyNumberFormat="1" applyFont="1" applyFill="1" applyBorder="1" applyAlignment="1">
      <alignment horizontal="left" vertical="top" wrapText="1"/>
    </xf>
    <xf numFmtId="1" fontId="13" fillId="0" borderId="2" xfId="3" applyNumberFormat="1" applyFont="1" applyFill="1" applyBorder="1" applyAlignment="1">
      <alignment horizontal="left" vertical="top" wrapText="1"/>
    </xf>
    <xf numFmtId="3" fontId="30" fillId="0" borderId="5" xfId="3" applyNumberFormat="1" applyFont="1" applyFill="1" applyBorder="1" applyAlignment="1">
      <alignment horizontal="right"/>
    </xf>
    <xf numFmtId="3" fontId="13" fillId="0" borderId="6" xfId="3" applyNumberFormat="1" applyFont="1" applyFill="1" applyBorder="1" applyAlignment="1">
      <alignment horizontal="right"/>
    </xf>
    <xf numFmtId="3" fontId="13" fillId="0" borderId="7" xfId="3" applyNumberFormat="1" applyFont="1" applyFill="1" applyBorder="1" applyAlignment="1">
      <alignment horizontal="right"/>
    </xf>
    <xf numFmtId="0" fontId="32" fillId="0" borderId="0" xfId="3" applyFont="1" applyFill="1"/>
    <xf numFmtId="0" fontId="13" fillId="0" borderId="0" xfId="1" applyFont="1" applyFill="1" applyAlignment="1">
      <alignment horizontal="left"/>
    </xf>
    <xf numFmtId="0" fontId="29" fillId="0" borderId="0" xfId="12" applyFont="1" applyFill="1" applyBorder="1" applyAlignment="1">
      <alignment vertical="top"/>
    </xf>
    <xf numFmtId="0" fontId="9" fillId="0" borderId="0" xfId="0" applyFont="1" applyFill="1" applyAlignment="1">
      <alignment vertical="top" wrapText="1"/>
    </xf>
    <xf numFmtId="0" fontId="30" fillId="0" borderId="11" xfId="9" applyFont="1" applyBorder="1" applyAlignment="1">
      <alignment horizontal="center" vertical="center"/>
    </xf>
    <xf numFmtId="0" fontId="9" fillId="0" borderId="10" xfId="0" applyFont="1" applyBorder="1" applyAlignment="1">
      <alignment horizontal="center" vertical="center"/>
    </xf>
    <xf numFmtId="0" fontId="9" fillId="0" borderId="12" xfId="0" applyFont="1" applyBorder="1" applyAlignment="1">
      <alignment horizontal="center" vertical="center"/>
    </xf>
    <xf numFmtId="1" fontId="13" fillId="0" borderId="5" xfId="3" applyNumberFormat="1" applyFont="1" applyFill="1" applyBorder="1" applyAlignment="1">
      <alignment horizontal="left" vertical="top" wrapText="1"/>
    </xf>
    <xf numFmtId="0" fontId="30" fillId="2" borderId="11" xfId="9" applyFont="1" applyFill="1" applyBorder="1" applyAlignment="1">
      <alignment horizontal="center" vertical="center"/>
    </xf>
    <xf numFmtId="0" fontId="30" fillId="2" borderId="10" xfId="9" applyFont="1" applyFill="1" applyBorder="1" applyAlignment="1">
      <alignment horizontal="center" vertical="center"/>
    </xf>
    <xf numFmtId="0" fontId="30" fillId="2" borderId="12" xfId="9" applyFont="1" applyFill="1" applyBorder="1" applyAlignment="1">
      <alignment horizontal="center" vertical="center"/>
    </xf>
    <xf numFmtId="1" fontId="13" fillId="0" borderId="7" xfId="3" applyNumberFormat="1" applyFont="1" applyFill="1" applyBorder="1" applyAlignment="1">
      <alignment horizontal="left" vertical="top" wrapText="1"/>
    </xf>
    <xf numFmtId="1" fontId="13" fillId="0" borderId="6" xfId="3" applyNumberFormat="1" applyFont="1" applyFill="1" applyBorder="1" applyAlignment="1">
      <alignment horizontal="left" vertical="top" wrapText="1"/>
    </xf>
    <xf numFmtId="1" fontId="13" fillId="0" borderId="8" xfId="3" applyNumberFormat="1" applyFont="1" applyFill="1" applyBorder="1" applyAlignment="1">
      <alignment horizontal="left" vertical="top" wrapText="1"/>
    </xf>
    <xf numFmtId="1" fontId="13" fillId="0" borderId="2" xfId="9" applyNumberFormat="1" applyFont="1" applyBorder="1"/>
    <xf numFmtId="3" fontId="30" fillId="0" borderId="2" xfId="3" applyNumberFormat="1" applyFont="1" applyFill="1" applyBorder="1" applyAlignment="1">
      <alignment horizontal="right"/>
    </xf>
    <xf numFmtId="3" fontId="13" fillId="0" borderId="8" xfId="3" applyNumberFormat="1" applyFont="1" applyFill="1" applyBorder="1" applyAlignment="1">
      <alignment horizontal="right"/>
    </xf>
    <xf numFmtId="0" fontId="9" fillId="0" borderId="0" xfId="0" applyFont="1" applyFill="1"/>
    <xf numFmtId="0" fontId="34" fillId="0" borderId="0" xfId="3" applyFont="1" applyAlignment="1"/>
    <xf numFmtId="1" fontId="30" fillId="0" borderId="5" xfId="3" applyNumberFormat="1" applyFont="1" applyFill="1" applyBorder="1"/>
    <xf numFmtId="1" fontId="13" fillId="0" borderId="5" xfId="3" applyNumberFormat="1" applyFont="1" applyFill="1" applyBorder="1" applyAlignment="1">
      <alignment vertical="top" wrapText="1"/>
    </xf>
    <xf numFmtId="0" fontId="34" fillId="0" borderId="0" xfId="3" applyFont="1"/>
    <xf numFmtId="1" fontId="13" fillId="0" borderId="7" xfId="3" applyNumberFormat="1" applyFont="1" applyFill="1" applyBorder="1" applyAlignment="1"/>
    <xf numFmtId="0" fontId="31" fillId="0" borderId="5" xfId="3" applyFont="1" applyFill="1" applyBorder="1" applyAlignment="1">
      <alignment horizontal="center" vertical="center" textRotation="45"/>
    </xf>
    <xf numFmtId="1" fontId="35" fillId="0" borderId="0" xfId="3" applyNumberFormat="1" applyFont="1" applyFill="1" applyBorder="1" applyAlignment="1">
      <alignment vertical="top"/>
    </xf>
    <xf numFmtId="1" fontId="32" fillId="0" borderId="0" xfId="3" applyNumberFormat="1" applyFont="1" applyFill="1"/>
    <xf numFmtId="0" fontId="30" fillId="0" borderId="0" xfId="1" applyNumberFormat="1" applyFont="1" applyFill="1" applyBorder="1" applyAlignment="1">
      <alignment wrapText="1"/>
    </xf>
    <xf numFmtId="0" fontId="31" fillId="0" borderId="6" xfId="3" applyFont="1" applyFill="1" applyBorder="1" applyAlignment="1">
      <alignment horizontal="center" vertical="center" textRotation="45"/>
    </xf>
    <xf numFmtId="166" fontId="13" fillId="0" borderId="5" xfId="3" applyNumberFormat="1" applyFont="1" applyFill="1" applyBorder="1" applyAlignment="1">
      <alignment horizontal="right"/>
    </xf>
    <xf numFmtId="166" fontId="13" fillId="0" borderId="2" xfId="3" applyNumberFormat="1" applyFont="1" applyFill="1" applyBorder="1" applyAlignment="1">
      <alignment horizontal="right"/>
    </xf>
    <xf numFmtId="166" fontId="30" fillId="0" borderId="5" xfId="3" applyNumberFormat="1" applyFont="1" applyFill="1" applyBorder="1" applyAlignment="1">
      <alignment horizontal="right"/>
    </xf>
    <xf numFmtId="166" fontId="30" fillId="0" borderId="2" xfId="3" applyNumberFormat="1" applyFont="1" applyFill="1" applyBorder="1" applyAlignment="1">
      <alignment horizontal="right"/>
    </xf>
    <xf numFmtId="0" fontId="36" fillId="0" borderId="0" xfId="1" applyNumberFormat="1" applyFont="1" applyFill="1" applyBorder="1" applyAlignment="1"/>
    <xf numFmtId="0" fontId="30" fillId="0" borderId="0" xfId="3" applyFont="1" applyFill="1" applyBorder="1" applyAlignment="1">
      <alignment wrapText="1"/>
    </xf>
    <xf numFmtId="0" fontId="13" fillId="0" borderId="0" xfId="1" applyFont="1" applyFill="1" applyAlignment="1">
      <alignment horizontal="left" wrapText="1"/>
    </xf>
    <xf numFmtId="0" fontId="9" fillId="0" borderId="0" xfId="0" applyFont="1" applyFill="1" applyAlignment="1">
      <alignment wrapText="1"/>
    </xf>
    <xf numFmtId="1" fontId="30" fillId="0" borderId="3" xfId="3" applyNumberFormat="1" applyFont="1" applyFill="1" applyBorder="1" applyAlignment="1">
      <alignment wrapText="1"/>
    </xf>
    <xf numFmtId="0" fontId="30" fillId="0" borderId="0" xfId="3" applyFont="1" applyFill="1" applyBorder="1" applyAlignment="1">
      <alignment vertical="top" wrapText="1"/>
    </xf>
    <xf numFmtId="0" fontId="37" fillId="0" borderId="0" xfId="3" applyFont="1" applyFill="1" applyBorder="1" applyAlignment="1">
      <alignment horizontal="center"/>
    </xf>
    <xf numFmtId="1" fontId="30" fillId="0" borderId="5" xfId="3" applyNumberFormat="1" applyFont="1" applyFill="1" applyBorder="1" applyAlignment="1">
      <alignment vertical="top" wrapText="1"/>
    </xf>
    <xf numFmtId="0" fontId="29" fillId="0" borderId="0" xfId="12" applyFont="1" applyBorder="1" applyAlignment="1"/>
    <xf numFmtId="0" fontId="9" fillId="0" borderId="0" xfId="0" applyFont="1" applyBorder="1" applyAlignment="1"/>
    <xf numFmtId="0" fontId="9" fillId="0" borderId="0" xfId="0" applyFont="1" applyAlignment="1"/>
    <xf numFmtId="0" fontId="30" fillId="2" borderId="11" xfId="3" applyFont="1" applyFill="1" applyBorder="1" applyAlignment="1">
      <alignment horizontal="center" vertical="center"/>
    </xf>
    <xf numFmtId="0" fontId="37" fillId="0" borderId="0" xfId="3" applyFont="1" applyBorder="1" applyAlignment="1">
      <alignment horizontal="center"/>
    </xf>
    <xf numFmtId="1" fontId="30" fillId="2" borderId="0" xfId="3" applyNumberFormat="1" applyFont="1" applyFill="1" applyBorder="1"/>
    <xf numFmtId="1" fontId="30" fillId="2" borderId="5" xfId="3" applyNumberFormat="1" applyFont="1" applyFill="1" applyBorder="1"/>
    <xf numFmtId="1" fontId="30" fillId="2" borderId="2" xfId="3" applyNumberFormat="1" applyFont="1" applyFill="1" applyBorder="1"/>
    <xf numFmtId="1" fontId="30" fillId="0" borderId="0" xfId="3" applyNumberFormat="1" applyFont="1" applyBorder="1"/>
    <xf numFmtId="1" fontId="13" fillId="2" borderId="0" xfId="3" applyNumberFormat="1" applyFont="1" applyFill="1" applyBorder="1" applyAlignment="1">
      <alignment vertical="top" wrapText="1"/>
    </xf>
    <xf numFmtId="1" fontId="13" fillId="2" borderId="5" xfId="3" applyNumberFormat="1" applyFont="1" applyFill="1" applyBorder="1" applyAlignment="1">
      <alignment vertical="top" wrapText="1"/>
    </xf>
    <xf numFmtId="1" fontId="13" fillId="2" borderId="2" xfId="3" applyNumberFormat="1" applyFont="1" applyFill="1" applyBorder="1" applyAlignment="1">
      <alignment vertical="top" wrapText="1"/>
    </xf>
    <xf numFmtId="1" fontId="30" fillId="0" borderId="5" xfId="3" applyNumberFormat="1" applyFont="1" applyBorder="1" applyAlignment="1">
      <alignment vertical="top" wrapText="1"/>
    </xf>
    <xf numFmtId="0" fontId="13" fillId="0" borderId="0" xfId="3" applyFont="1" applyFill="1" applyAlignment="1">
      <alignment horizontal="center"/>
    </xf>
    <xf numFmtId="1" fontId="13" fillId="0" borderId="0" xfId="3" applyNumberFormat="1" applyFont="1"/>
    <xf numFmtId="1" fontId="13" fillId="0" borderId="2" xfId="3" applyNumberFormat="1" applyFont="1" applyBorder="1" applyAlignment="1"/>
    <xf numFmtId="3" fontId="13" fillId="0" borderId="0" xfId="3" applyNumberFormat="1" applyFont="1" applyBorder="1" applyAlignment="1">
      <alignment horizontal="right"/>
    </xf>
    <xf numFmtId="164" fontId="13" fillId="0" borderId="2" xfId="3" applyNumberFormat="1" applyFont="1" applyBorder="1" applyAlignment="1">
      <alignment horizontal="right"/>
    </xf>
    <xf numFmtId="3" fontId="13" fillId="0" borderId="5" xfId="3" applyNumberFormat="1" applyFont="1" applyBorder="1" applyAlignment="1">
      <alignment horizontal="right"/>
    </xf>
    <xf numFmtId="164" fontId="13" fillId="0" borderId="0" xfId="3" applyNumberFormat="1" applyFont="1" applyBorder="1" applyAlignment="1">
      <alignment horizontal="right"/>
    </xf>
    <xf numFmtId="164" fontId="13" fillId="0" borderId="5" xfId="3" applyNumberFormat="1" applyFont="1" applyBorder="1" applyAlignment="1">
      <alignment horizontal="right"/>
    </xf>
    <xf numFmtId="1" fontId="30" fillId="0" borderId="0" xfId="3" applyNumberFormat="1" applyFont="1"/>
    <xf numFmtId="1" fontId="30" fillId="0" borderId="2" xfId="3" applyNumberFormat="1" applyFont="1" applyBorder="1" applyAlignment="1"/>
    <xf numFmtId="3" fontId="30" fillId="0" borderId="0" xfId="3" applyNumberFormat="1" applyFont="1" applyBorder="1" applyAlignment="1">
      <alignment horizontal="right"/>
    </xf>
    <xf numFmtId="164" fontId="30" fillId="0" borderId="2" xfId="3" applyNumberFormat="1" applyFont="1" applyBorder="1" applyAlignment="1">
      <alignment horizontal="right"/>
    </xf>
    <xf numFmtId="3" fontId="30" fillId="0" borderId="5" xfId="3" applyNumberFormat="1" applyFont="1" applyBorder="1" applyAlignment="1">
      <alignment horizontal="right"/>
    </xf>
    <xf numFmtId="164" fontId="30" fillId="0" borderId="0" xfId="3" applyNumberFormat="1" applyFont="1" applyBorder="1" applyAlignment="1">
      <alignment horizontal="right"/>
    </xf>
    <xf numFmtId="1" fontId="13" fillId="0" borderId="0" xfId="3" applyNumberFormat="1" applyFont="1" applyBorder="1"/>
    <xf numFmtId="0" fontId="13" fillId="0" borderId="7" xfId="3" applyFont="1" applyFill="1" applyBorder="1" applyAlignment="1">
      <alignment horizontal="center"/>
    </xf>
    <xf numFmtId="1" fontId="13" fillId="0" borderId="7" xfId="3" applyNumberFormat="1" applyFont="1" applyBorder="1"/>
    <xf numFmtId="1" fontId="13" fillId="0" borderId="8" xfId="3" applyNumberFormat="1" applyFont="1" applyBorder="1" applyAlignment="1"/>
    <xf numFmtId="3" fontId="13" fillId="0" borderId="7" xfId="3" applyNumberFormat="1" applyFont="1" applyBorder="1" applyAlignment="1">
      <alignment horizontal="right"/>
    </xf>
    <xf numFmtId="164" fontId="13" fillId="0" borderId="8" xfId="3" applyNumberFormat="1" applyFont="1" applyBorder="1" applyAlignment="1">
      <alignment horizontal="right"/>
    </xf>
    <xf numFmtId="3" fontId="13" fillId="0" borderId="6" xfId="3" applyNumberFormat="1" applyFont="1" applyBorder="1" applyAlignment="1">
      <alignment horizontal="right"/>
    </xf>
    <xf numFmtId="164" fontId="13" fillId="0" borderId="7" xfId="3" applyNumberFormat="1" applyFont="1" applyBorder="1" applyAlignment="1">
      <alignment horizontal="right"/>
    </xf>
    <xf numFmtId="0" fontId="10" fillId="0" borderId="0" xfId="6" applyFont="1" applyAlignment="1">
      <alignment horizontal="left" vertical="top"/>
    </xf>
    <xf numFmtId="0" fontId="30" fillId="0" borderId="0" xfId="3" applyFont="1" applyFill="1" applyBorder="1" applyAlignment="1"/>
    <xf numFmtId="0" fontId="9" fillId="0" borderId="2" xfId="0" applyFont="1" applyFill="1" applyBorder="1" applyAlignment="1">
      <alignment wrapText="1"/>
    </xf>
    <xf numFmtId="0" fontId="30" fillId="0" borderId="12" xfId="3" applyFont="1" applyFill="1" applyBorder="1" applyAlignment="1">
      <alignment horizontal="center" vertical="center"/>
    </xf>
    <xf numFmtId="0" fontId="30" fillId="0" borderId="0" xfId="3" applyFont="1" applyFill="1"/>
  </cellXfs>
  <cellStyles count="18">
    <cellStyle name="Bad" xfId="10" builtinId="27"/>
    <cellStyle name="Comma 2" xfId="2" xr:uid="{00000000-0005-0000-0000-000000000000}"/>
    <cellStyle name="Followed Hyperlink 2" xfId="7" xr:uid="{00000000-0005-0000-0000-000001000000}"/>
    <cellStyle name="Good 2" xfId="16" xr:uid="{530992D1-2AAD-4468-A3A2-B5F3C2465F3B}"/>
    <cellStyle name="Heading 1" xfId="12" builtinId="16"/>
    <cellStyle name="Hyperlink" xfId="6" builtinId="8"/>
    <cellStyle name="Hyperlink 2 2" xfId="17" xr:uid="{60E4EA26-78FB-4D00-B6E6-2035384F8224}"/>
    <cellStyle name="Normal" xfId="0" builtinId="0"/>
    <cellStyle name="Normal 2" xfId="1" xr:uid="{00000000-0005-0000-0000-000004000000}"/>
    <cellStyle name="Normal 2 2" xfId="3" xr:uid="{00000000-0005-0000-0000-000005000000}"/>
    <cellStyle name="Normal 2 2 2" xfId="9" xr:uid="{00000000-0005-0000-0000-000006000000}"/>
    <cellStyle name="Normal 2 4" xfId="13" xr:uid="{505A4966-96A6-43C0-AEF9-68675679A997}"/>
    <cellStyle name="Normal 3" xfId="4" xr:uid="{00000000-0005-0000-0000-000007000000}"/>
    <cellStyle name="Normal 4" xfId="5" xr:uid="{00000000-0005-0000-0000-000008000000}"/>
    <cellStyle name="Normal 5" xfId="8" xr:uid="{00000000-0005-0000-0000-000009000000}"/>
    <cellStyle name="Normal 5 2" xfId="15" xr:uid="{0B004B0F-245D-4E92-8752-1EF3919B6FF4}"/>
    <cellStyle name="Normal 6" xfId="14" xr:uid="{545CED7E-F736-445F-98E9-B2A85E35D64A}"/>
    <cellStyle name="Normal 8" xfId="11" xr:uid="{1C0EAEDB-0034-4BF3-A992-9ACD5A4B3B45}"/>
  </cellStyles>
  <dxfs count="79">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ont>
        <color rgb="FF9C0006"/>
      </font>
      <fill>
        <patternFill>
          <bgColor rgb="FFFFC7CE"/>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
      <fill>
        <patternFill>
          <bgColor theme="0"/>
        </patternFill>
      </fill>
    </dxf>
  </dxfs>
  <tableStyles count="0" defaultTableStyle="TableStyleMedium2" defaultPivotStyle="PivotStyleLight16"/>
  <colors>
    <mruColors>
      <color rgb="FFFCFEFE"/>
      <color rgb="FF005EB8"/>
      <color rgb="FF424D58"/>
      <color rgb="FF0040B8"/>
      <color rgb="FF00A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theme" Target="theme/theme1.xml"/><Relationship Id="rId33" Type="http://schemas.openxmlformats.org/officeDocument/2006/relationships/customXml" Target="../customXml/item6.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sharedStrings" Target="sharedStrings.xml"/><Relationship Id="rId30" Type="http://schemas.openxmlformats.org/officeDocument/2006/relationships/customXml" Target="../customXml/item3.xml"/><Relationship Id="rId8" Type="http://schemas.openxmlformats.org/officeDocument/2006/relationships/worksheet" Target="worksheets/sheet8.xml"/></Relationships>
</file>

<file path=xl/drawings/_rels/drawing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nationalarchives.gov.uk/doc/open-government-licence/version/3/" TargetMode="External"/><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drawing12.xml.rels><?xml version="1.0" encoding="UTF-8" standalone="yes"?>
<Relationships xmlns="http://schemas.openxmlformats.org/package/2006/relationships"><Relationship Id="rId1" Type="http://schemas.openxmlformats.org/officeDocument/2006/relationships/image" Target="../media/image1.png"/></Relationships>
</file>

<file path=xl/drawings/_rels/drawing13.xml.rels><?xml version="1.0" encoding="UTF-8" standalone="yes"?>
<Relationships xmlns="http://schemas.openxmlformats.org/package/2006/relationships"><Relationship Id="rId1" Type="http://schemas.openxmlformats.org/officeDocument/2006/relationships/image" Target="../media/image1.png"/></Relationships>
</file>

<file path=xl/drawings/_rels/drawing14.xml.rels><?xml version="1.0" encoding="UTF-8" standalone="yes"?>
<Relationships xmlns="http://schemas.openxmlformats.org/package/2006/relationships"><Relationship Id="rId1" Type="http://schemas.openxmlformats.org/officeDocument/2006/relationships/image" Target="../media/image1.png"/></Relationships>
</file>

<file path=xl/drawings/_rels/drawing15.xml.rels><?xml version="1.0" encoding="UTF-8" standalone="yes"?>
<Relationships xmlns="http://schemas.openxmlformats.org/package/2006/relationships"><Relationship Id="rId1" Type="http://schemas.openxmlformats.org/officeDocument/2006/relationships/image" Target="../media/image1.png"/></Relationships>
</file>

<file path=xl/drawings/_rels/drawing16.xml.rels><?xml version="1.0" encoding="UTF-8" standalone="yes"?>
<Relationships xmlns="http://schemas.openxmlformats.org/package/2006/relationships"><Relationship Id="rId1" Type="http://schemas.openxmlformats.org/officeDocument/2006/relationships/image" Target="../media/image1.png"/></Relationships>
</file>

<file path=xl/drawings/_rels/drawing17.xml.rels><?xml version="1.0" encoding="UTF-8" standalone="yes"?>
<Relationships xmlns="http://schemas.openxmlformats.org/package/2006/relationships"><Relationship Id="rId1" Type="http://schemas.openxmlformats.org/officeDocument/2006/relationships/image" Target="../media/image1.png"/></Relationships>
</file>

<file path=xl/drawings/_rels/drawing18.xml.rels><?xml version="1.0" encoding="UTF-8" standalone="yes"?>
<Relationships xmlns="http://schemas.openxmlformats.org/package/2006/relationships"><Relationship Id="rId1" Type="http://schemas.openxmlformats.org/officeDocument/2006/relationships/image" Target="../media/image1.png"/></Relationships>
</file>

<file path=xl/drawings/_rels/drawing19.xml.rels><?xml version="1.0" encoding="UTF-8" standalone="yes"?>
<Relationships xmlns="http://schemas.openxmlformats.org/package/2006/relationships"><Relationship Id="rId1" Type="http://schemas.openxmlformats.org/officeDocument/2006/relationships/image" Target="../media/image1.png"/></Relationships>
</file>

<file path=xl/drawings/_rels/drawing20.xml.rels><?xml version="1.0" encoding="UTF-8" standalone="yes"?>
<Relationships xmlns="http://schemas.openxmlformats.org/package/2006/relationships"><Relationship Id="rId1" Type="http://schemas.openxmlformats.org/officeDocument/2006/relationships/image" Target="../media/image1.png"/></Relationships>
</file>

<file path=xl/drawings/_rels/drawing2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2.xml.rels><?xml version="1.0" encoding="UTF-8" standalone="yes"?>
<Relationships xmlns="http://schemas.openxmlformats.org/package/2006/relationships"><Relationship Id="rId1" Type="http://schemas.openxmlformats.org/officeDocument/2006/relationships/image" Target="../media/image1.png"/></Relationships>
</file>

<file path=xl/drawings/_rels/drawing23.xml.rels><?xml version="1.0" encoding="UTF-8" standalone="yes"?>
<Relationships xmlns="http://schemas.openxmlformats.org/package/2006/relationships"><Relationship Id="rId1" Type="http://schemas.openxmlformats.org/officeDocument/2006/relationships/image" Target="../media/image1.png"/></Relationships>
</file>

<file path=xl/drawings/_rels/drawing2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oneCellAnchor>
    <xdr:from>
      <xdr:col>4</xdr:col>
      <xdr:colOff>3316607</xdr:colOff>
      <xdr:row>0</xdr:row>
      <xdr:rowOff>94129</xdr:rowOff>
    </xdr:from>
    <xdr:ext cx="1192641" cy="924162"/>
    <xdr:pic>
      <xdr:nvPicPr>
        <xdr:cNvPr id="2" name="Picture 1">
          <a:extLst>
            <a:ext uri="{FF2B5EF4-FFF2-40B4-BE49-F238E27FC236}">
              <a16:creationId xmlns:a16="http://schemas.microsoft.com/office/drawing/2014/main" id="{6D002405-4A84-451B-ABAF-EA67B86A5EE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537242" y="94129"/>
          <a:ext cx="1192641" cy="924162"/>
        </a:xfrm>
        <a:prstGeom prst="rect">
          <a:avLst/>
        </a:prstGeom>
      </xdr:spPr>
    </xdr:pic>
    <xdr:clientData/>
  </xdr:oneCellAnchor>
  <xdr:twoCellAnchor>
    <xdr:from>
      <xdr:col>1</xdr:col>
      <xdr:colOff>0</xdr:colOff>
      <xdr:row>36</xdr:row>
      <xdr:rowOff>95250</xdr:rowOff>
    </xdr:from>
    <xdr:to>
      <xdr:col>2</xdr:col>
      <xdr:colOff>76200</xdr:colOff>
      <xdr:row>38</xdr:row>
      <xdr:rowOff>38100</xdr:rowOff>
    </xdr:to>
    <xdr:pic>
      <xdr:nvPicPr>
        <xdr:cNvPr id="3" name="Picture 11" descr="Title: http://www.nationalarchives.gov.uk/doc/open-government-licence/version/3/">
          <a:hlinkClick xmlns:r="http://schemas.openxmlformats.org/officeDocument/2006/relationships" r:id="rId2"/>
          <a:extLst>
            <a:ext uri="{FF2B5EF4-FFF2-40B4-BE49-F238E27FC236}">
              <a16:creationId xmlns:a16="http://schemas.microsoft.com/office/drawing/2014/main" id="{484348FA-5411-4D34-8EDA-7B1165C42A42}"/>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r="-82" b="-612"/>
        <a:stretch>
          <a:fillRect/>
        </a:stretch>
      </xdr:blipFill>
      <xdr:spPr bwMode="auto">
        <a:xfrm>
          <a:off x="76200" y="8420100"/>
          <a:ext cx="1047750" cy="3048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xdr:col>
      <xdr:colOff>3126120</xdr:colOff>
      <xdr:row>0</xdr:row>
      <xdr:rowOff>56829</xdr:rowOff>
    </xdr:from>
    <xdr:to>
      <xdr:col>3</xdr:col>
      <xdr:colOff>511056</xdr:colOff>
      <xdr:row>2</xdr:row>
      <xdr:rowOff>47594</xdr:rowOff>
    </xdr:to>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2348561" y="56829"/>
          <a:ext cx="1206142" cy="90964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10589784</xdr:colOff>
      <xdr:row>0</xdr:row>
      <xdr:rowOff>22412</xdr:rowOff>
    </xdr:from>
    <xdr:to>
      <xdr:col>2</xdr:col>
      <xdr:colOff>787774</xdr:colOff>
      <xdr:row>1</xdr:row>
      <xdr:rowOff>332678</xdr:rowOff>
    </xdr:to>
    <xdr:pic>
      <xdr:nvPicPr>
        <xdr:cNvPr id="2" name="Picture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631931" y="22412"/>
          <a:ext cx="1198991" cy="910528"/>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17</xdr:col>
      <xdr:colOff>677954</xdr:colOff>
      <xdr:row>0</xdr:row>
      <xdr:rowOff>72065</xdr:rowOff>
    </xdr:from>
    <xdr:to>
      <xdr:col>18</xdr:col>
      <xdr:colOff>1573</xdr:colOff>
      <xdr:row>1</xdr:row>
      <xdr:rowOff>288232</xdr:rowOff>
    </xdr:to>
    <xdr:pic>
      <xdr:nvPicPr>
        <xdr:cNvPr id="2" name="Picture 1">
          <a:extLst>
            <a:ext uri="{FF2B5EF4-FFF2-40B4-BE49-F238E27FC236}">
              <a16:creationId xmlns:a16="http://schemas.microsoft.com/office/drawing/2014/main" id="{00000000-0008-0000-05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8771101" y="72065"/>
          <a:ext cx="1214237" cy="832491"/>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17</xdr:col>
      <xdr:colOff>570031</xdr:colOff>
      <xdr:row>0</xdr:row>
      <xdr:rowOff>72705</xdr:rowOff>
    </xdr:from>
    <xdr:to>
      <xdr:col>18</xdr:col>
      <xdr:colOff>58684</xdr:colOff>
      <xdr:row>2</xdr:row>
      <xdr:rowOff>87635</xdr:rowOff>
    </xdr:to>
    <xdr:pic>
      <xdr:nvPicPr>
        <xdr:cNvPr id="2" name="Picture 1">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8663178" y="72705"/>
          <a:ext cx="1203153" cy="978636"/>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11</xdr:col>
      <xdr:colOff>598395</xdr:colOff>
      <xdr:row>0</xdr:row>
      <xdr:rowOff>113366</xdr:rowOff>
    </xdr:from>
    <xdr:to>
      <xdr:col>12</xdr:col>
      <xdr:colOff>48897</xdr:colOff>
      <xdr:row>1</xdr:row>
      <xdr:rowOff>297005</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9278601" y="113366"/>
          <a:ext cx="1203475" cy="939289"/>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14</xdr:col>
      <xdr:colOff>572140</xdr:colOff>
      <xdr:row>0</xdr:row>
      <xdr:rowOff>4003</xdr:rowOff>
    </xdr:from>
    <xdr:to>
      <xdr:col>15</xdr:col>
      <xdr:colOff>8031</xdr:colOff>
      <xdr:row>2</xdr:row>
      <xdr:rowOff>18700</xdr:rowOff>
    </xdr:to>
    <xdr:pic>
      <xdr:nvPicPr>
        <xdr:cNvPr id="2" name="Picture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4328611" y="4003"/>
          <a:ext cx="1198389" cy="967197"/>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11</xdr:col>
      <xdr:colOff>553196</xdr:colOff>
      <xdr:row>0</xdr:row>
      <xdr:rowOff>48371</xdr:rowOff>
    </xdr:from>
    <xdr:to>
      <xdr:col>11</xdr:col>
      <xdr:colOff>1749947</xdr:colOff>
      <xdr:row>2</xdr:row>
      <xdr:rowOff>6649</xdr:rowOff>
    </xdr:to>
    <xdr:pic>
      <xdr:nvPicPr>
        <xdr:cNvPr id="3" name="Pictur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762755" y="48371"/>
          <a:ext cx="1196751" cy="958777"/>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14</xdr:col>
      <xdr:colOff>568510</xdr:colOff>
      <xdr:row>0</xdr:row>
      <xdr:rowOff>115233</xdr:rowOff>
    </xdr:from>
    <xdr:to>
      <xdr:col>15</xdr:col>
      <xdr:colOff>12288</xdr:colOff>
      <xdr:row>1</xdr:row>
      <xdr:rowOff>297378</xdr:rowOff>
    </xdr:to>
    <xdr:pic>
      <xdr:nvPicPr>
        <xdr:cNvPr id="2" name="Picture 1">
          <a:extLst>
            <a:ext uri="{FF2B5EF4-FFF2-40B4-BE49-F238E27FC236}">
              <a16:creationId xmlns:a16="http://schemas.microsoft.com/office/drawing/2014/main" id="{00000000-0008-0000-0A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4134481" y="115233"/>
          <a:ext cx="1199926" cy="936114"/>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11</xdr:col>
      <xdr:colOff>598766</xdr:colOff>
      <xdr:row>0</xdr:row>
      <xdr:rowOff>43517</xdr:rowOff>
    </xdr:from>
    <xdr:to>
      <xdr:col>12</xdr:col>
      <xdr:colOff>48894</xdr:colOff>
      <xdr:row>1</xdr:row>
      <xdr:rowOff>315870</xdr:rowOff>
    </xdr:to>
    <xdr:pic>
      <xdr:nvPicPr>
        <xdr:cNvPr id="3" name="Picture 2">
          <a:extLst>
            <a:ext uri="{FF2B5EF4-FFF2-40B4-BE49-F238E27FC236}">
              <a16:creationId xmlns:a16="http://schemas.microsoft.com/office/drawing/2014/main" id="{00000000-0008-0000-0C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998825" y="43517"/>
          <a:ext cx="1203101" cy="938356"/>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11</xdr:col>
      <xdr:colOff>381373</xdr:colOff>
      <xdr:row>0</xdr:row>
      <xdr:rowOff>0</xdr:rowOff>
    </xdr:from>
    <xdr:to>
      <xdr:col>12</xdr:col>
      <xdr:colOff>87742</xdr:colOff>
      <xdr:row>1</xdr:row>
      <xdr:rowOff>276461</xdr:rowOff>
    </xdr:to>
    <xdr:pic>
      <xdr:nvPicPr>
        <xdr:cNvPr id="2" name="Picture 1">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6338549" y="0"/>
          <a:ext cx="1196751" cy="942464"/>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11</xdr:col>
      <xdr:colOff>519767</xdr:colOff>
      <xdr:row>0</xdr:row>
      <xdr:rowOff>20730</xdr:rowOff>
    </xdr:from>
    <xdr:to>
      <xdr:col>12</xdr:col>
      <xdr:colOff>30442</xdr:colOff>
      <xdr:row>2</xdr:row>
      <xdr:rowOff>116404</xdr:rowOff>
    </xdr:to>
    <xdr:pic>
      <xdr:nvPicPr>
        <xdr:cNvPr id="2" name="Picture 1">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7922502" y="20730"/>
          <a:ext cx="1183527" cy="936115"/>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11</xdr:col>
      <xdr:colOff>794872</xdr:colOff>
      <xdr:row>0</xdr:row>
      <xdr:rowOff>76760</xdr:rowOff>
    </xdr:from>
    <xdr:to>
      <xdr:col>12</xdr:col>
      <xdr:colOff>93906</xdr:colOff>
      <xdr:row>2</xdr:row>
      <xdr:rowOff>107813</xdr:rowOff>
    </xdr:to>
    <xdr:pic>
      <xdr:nvPicPr>
        <xdr:cNvPr id="2" name="Picture 1">
          <a:extLst>
            <a:ext uri="{FF2B5EF4-FFF2-40B4-BE49-F238E27FC236}">
              <a16:creationId xmlns:a16="http://schemas.microsoft.com/office/drawing/2014/main" id="{00000000-0008-0000-0F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9800048" y="76760"/>
          <a:ext cx="1192829" cy="949562"/>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17</xdr:col>
      <xdr:colOff>412003</xdr:colOff>
      <xdr:row>0</xdr:row>
      <xdr:rowOff>79188</xdr:rowOff>
    </xdr:from>
    <xdr:to>
      <xdr:col>18</xdr:col>
      <xdr:colOff>73547</xdr:colOff>
      <xdr:row>2</xdr:row>
      <xdr:rowOff>48421</xdr:rowOff>
    </xdr:to>
    <xdr:pic>
      <xdr:nvPicPr>
        <xdr:cNvPr id="2" name="Picture 1">
          <a:extLst>
            <a:ext uri="{FF2B5EF4-FFF2-40B4-BE49-F238E27FC236}">
              <a16:creationId xmlns:a16="http://schemas.microsoft.com/office/drawing/2014/main" id="{00000000-0008-0000-1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804532" y="79188"/>
          <a:ext cx="1196751" cy="947320"/>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6</xdr:col>
      <xdr:colOff>156882</xdr:colOff>
      <xdr:row>0</xdr:row>
      <xdr:rowOff>78443</xdr:rowOff>
    </xdr:from>
    <xdr:to>
      <xdr:col>7</xdr:col>
      <xdr:colOff>676425</xdr:colOff>
      <xdr:row>2</xdr:row>
      <xdr:rowOff>239858</xdr:rowOff>
    </xdr:to>
    <xdr:pic>
      <xdr:nvPicPr>
        <xdr:cNvPr id="2" name="Picture 1">
          <a:extLst>
            <a:ext uri="{FF2B5EF4-FFF2-40B4-BE49-F238E27FC236}">
              <a16:creationId xmlns:a16="http://schemas.microsoft.com/office/drawing/2014/main" id="{B4ED0F84-A9CB-4606-9B5E-BF4105E08FCA}"/>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9323294" y="78443"/>
          <a:ext cx="1199926" cy="947321"/>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7</xdr:col>
      <xdr:colOff>123345</xdr:colOff>
      <xdr:row>0</xdr:row>
      <xdr:rowOff>52883</xdr:rowOff>
    </xdr:from>
    <xdr:to>
      <xdr:col>7</xdr:col>
      <xdr:colOff>1323271</xdr:colOff>
      <xdr:row>1</xdr:row>
      <xdr:rowOff>125238</xdr:rowOff>
    </xdr:to>
    <xdr:pic>
      <xdr:nvPicPr>
        <xdr:cNvPr id="2" name="Picture 1">
          <a:extLst>
            <a:ext uri="{FF2B5EF4-FFF2-40B4-BE49-F238E27FC236}">
              <a16:creationId xmlns:a16="http://schemas.microsoft.com/office/drawing/2014/main" id="{00000000-0008-0000-1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4410845" y="52883"/>
          <a:ext cx="1203101" cy="940037"/>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7</xdr:col>
      <xdr:colOff>214293</xdr:colOff>
      <xdr:row>0</xdr:row>
      <xdr:rowOff>64568</xdr:rowOff>
    </xdr:from>
    <xdr:to>
      <xdr:col>8</xdr:col>
      <xdr:colOff>0</xdr:colOff>
      <xdr:row>2</xdr:row>
      <xdr:rowOff>1145</xdr:rowOff>
    </xdr:to>
    <xdr:pic>
      <xdr:nvPicPr>
        <xdr:cNvPr id="2" name="Picture 1">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5283964" y="64568"/>
          <a:ext cx="1211095" cy="958553"/>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20</xdr:col>
      <xdr:colOff>1467410</xdr:colOff>
      <xdr:row>0</xdr:row>
      <xdr:rowOff>79935</xdr:rowOff>
    </xdr:from>
    <xdr:to>
      <xdr:col>21</xdr:col>
      <xdr:colOff>258073</xdr:colOff>
      <xdr:row>1</xdr:row>
      <xdr:rowOff>161227</xdr:rowOff>
    </xdr:to>
    <xdr:pic>
      <xdr:nvPicPr>
        <xdr:cNvPr id="2" name="Picture 1">
          <a:extLst>
            <a:ext uri="{FF2B5EF4-FFF2-40B4-BE49-F238E27FC236}">
              <a16:creationId xmlns:a16="http://schemas.microsoft.com/office/drawing/2014/main" id="{00000000-0008-0000-15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6470234" y="79935"/>
          <a:ext cx="1203101" cy="940970"/>
        </a:xfrm>
        <a:prstGeom prst="rect">
          <a:avLst/>
        </a:prstGeom>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20</xdr:col>
      <xdr:colOff>1014691</xdr:colOff>
      <xdr:row>0</xdr:row>
      <xdr:rowOff>123265</xdr:rowOff>
    </xdr:from>
    <xdr:to>
      <xdr:col>21</xdr:col>
      <xdr:colOff>104736</xdr:colOff>
      <xdr:row>2</xdr:row>
      <xdr:rowOff>26757</xdr:rowOff>
    </xdr:to>
    <xdr:pic>
      <xdr:nvPicPr>
        <xdr:cNvPr id="2" name="Picture 1">
          <a:extLst>
            <a:ext uri="{FF2B5EF4-FFF2-40B4-BE49-F238E27FC236}">
              <a16:creationId xmlns:a16="http://schemas.microsoft.com/office/drawing/2014/main" id="{00000000-0008-0000-16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2577309" y="123265"/>
          <a:ext cx="1199926" cy="948814"/>
        </a:xfrm>
        <a:prstGeom prst="rect">
          <a:avLst/>
        </a:prstGeom>
      </xdr:spPr>
    </xdr:pic>
    <xdr:clientData/>
  </xdr:twoCellAnchor>
</xdr:wsDr>
</file>

<file path=xl/drawings/drawing20.xml><?xml version="1.0" encoding="utf-8"?>
<xdr:wsDr xmlns:xdr="http://schemas.openxmlformats.org/drawingml/2006/spreadsheetDrawing" xmlns:a="http://schemas.openxmlformats.org/drawingml/2006/main">
  <xdr:twoCellAnchor editAs="oneCell">
    <xdr:from>
      <xdr:col>11</xdr:col>
      <xdr:colOff>442071</xdr:colOff>
      <xdr:row>0</xdr:row>
      <xdr:rowOff>41648</xdr:rowOff>
    </xdr:from>
    <xdr:to>
      <xdr:col>11</xdr:col>
      <xdr:colOff>1636059</xdr:colOff>
      <xdr:row>2</xdr:row>
      <xdr:rowOff>9200</xdr:rowOff>
    </xdr:to>
    <xdr:pic>
      <xdr:nvPicPr>
        <xdr:cNvPr id="2" name="Picture 1">
          <a:extLst>
            <a:ext uri="{FF2B5EF4-FFF2-40B4-BE49-F238E27FC236}">
              <a16:creationId xmlns:a16="http://schemas.microsoft.com/office/drawing/2014/main" id="{00000000-0008-0000-19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696453" y="41648"/>
          <a:ext cx="1193988" cy="942464"/>
        </a:xfrm>
        <a:prstGeom prst="rect">
          <a:avLst/>
        </a:prstGeom>
      </xdr:spPr>
    </xdr:pic>
    <xdr:clientData/>
  </xdr:twoCellAnchor>
</xdr:wsDr>
</file>

<file path=xl/drawings/drawing21.xml><?xml version="1.0" encoding="utf-8"?>
<xdr:wsDr xmlns:xdr="http://schemas.openxmlformats.org/drawingml/2006/spreadsheetDrawing" xmlns:a="http://schemas.openxmlformats.org/drawingml/2006/main">
  <xdr:twoCellAnchor editAs="oneCell">
    <xdr:from>
      <xdr:col>18</xdr:col>
      <xdr:colOff>42022</xdr:colOff>
      <xdr:row>0</xdr:row>
      <xdr:rowOff>56030</xdr:rowOff>
    </xdr:from>
    <xdr:to>
      <xdr:col>19</xdr:col>
      <xdr:colOff>636830</xdr:colOff>
      <xdr:row>2</xdr:row>
      <xdr:rowOff>148901</xdr:rowOff>
    </xdr:to>
    <xdr:pic>
      <xdr:nvPicPr>
        <xdr:cNvPr id="2" name="Picture 1">
          <a:extLst>
            <a:ext uri="{FF2B5EF4-FFF2-40B4-BE49-F238E27FC236}">
              <a16:creationId xmlns:a16="http://schemas.microsoft.com/office/drawing/2014/main" id="{00000000-0008-0000-1A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9849669" y="56030"/>
          <a:ext cx="1199926" cy="947320"/>
        </a:xfrm>
        <a:prstGeom prst="rect">
          <a:avLst/>
        </a:prstGeom>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17</xdr:col>
      <xdr:colOff>512856</xdr:colOff>
      <xdr:row>0</xdr:row>
      <xdr:rowOff>22412</xdr:rowOff>
    </xdr:from>
    <xdr:to>
      <xdr:col>18</xdr:col>
      <xdr:colOff>1456</xdr:colOff>
      <xdr:row>2</xdr:row>
      <xdr:rowOff>166457</xdr:rowOff>
    </xdr:to>
    <xdr:pic>
      <xdr:nvPicPr>
        <xdr:cNvPr id="2" name="Picture 1">
          <a:extLst>
            <a:ext uri="{FF2B5EF4-FFF2-40B4-BE49-F238E27FC236}">
              <a16:creationId xmlns:a16="http://schemas.microsoft.com/office/drawing/2014/main" id="{00000000-0008-0000-1D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8785297" y="22412"/>
          <a:ext cx="1203101" cy="939289"/>
        </a:xfrm>
        <a:prstGeom prst="rect">
          <a:avLst/>
        </a:prstGeom>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17</xdr:col>
      <xdr:colOff>591110</xdr:colOff>
      <xdr:row>0</xdr:row>
      <xdr:rowOff>44823</xdr:rowOff>
    </xdr:from>
    <xdr:to>
      <xdr:col>18</xdr:col>
      <xdr:colOff>82887</xdr:colOff>
      <xdr:row>2</xdr:row>
      <xdr:rowOff>30118</xdr:rowOff>
    </xdr:to>
    <xdr:pic>
      <xdr:nvPicPr>
        <xdr:cNvPr id="2" name="Picture 1">
          <a:extLst>
            <a:ext uri="{FF2B5EF4-FFF2-40B4-BE49-F238E27FC236}">
              <a16:creationId xmlns:a16="http://schemas.microsoft.com/office/drawing/2014/main" id="{00000000-0008-0000-1F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8829934" y="44823"/>
          <a:ext cx="1203101" cy="929764"/>
        </a:xfrm>
        <a:prstGeom prst="rect">
          <a:avLst/>
        </a:prstGeom>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17</xdr:col>
      <xdr:colOff>568330</xdr:colOff>
      <xdr:row>0</xdr:row>
      <xdr:rowOff>36793</xdr:rowOff>
    </xdr:from>
    <xdr:to>
      <xdr:col>18</xdr:col>
      <xdr:colOff>47406</xdr:colOff>
      <xdr:row>2</xdr:row>
      <xdr:rowOff>84654</xdr:rowOff>
    </xdr:to>
    <xdr:pic>
      <xdr:nvPicPr>
        <xdr:cNvPr id="2" name="Picture 1">
          <a:extLst>
            <a:ext uri="{FF2B5EF4-FFF2-40B4-BE49-F238E27FC236}">
              <a16:creationId xmlns:a16="http://schemas.microsoft.com/office/drawing/2014/main" id="{00000000-0008-0000-2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8627859" y="36793"/>
          <a:ext cx="1199926" cy="948814"/>
        </a:xfrm>
        <a:prstGeom prst="rect">
          <a:avLst/>
        </a:prstGeom>
      </xdr:spPr>
    </xdr:pic>
    <xdr:clientData/>
  </xdr:twoCellAnchor>
</xdr:wsDr>
</file>

<file path=xl/theme/theme1.xml><?xml version="1.0" encoding="utf-8"?>
<a:theme xmlns:a="http://schemas.openxmlformats.org/drawingml/2006/main" name="Office Theme">
  <a:themeElements>
    <a:clrScheme name="HSCIC corporate">
      <a:dk1>
        <a:srgbClr val="001830"/>
      </a:dk1>
      <a:lt1>
        <a:srgbClr val="FAFCFC"/>
      </a:lt1>
      <a:dk2>
        <a:srgbClr val="000000"/>
      </a:dk2>
      <a:lt2>
        <a:srgbClr val="F0F8FC"/>
      </a:lt2>
      <a:accent1>
        <a:srgbClr val="003350"/>
      </a:accent1>
      <a:accent2>
        <a:srgbClr val="A0D0E8"/>
      </a:accent2>
      <a:accent3>
        <a:srgbClr val="505050"/>
      </a:accent3>
      <a:accent4>
        <a:srgbClr val="80A0B0"/>
      </a:accent4>
      <a:accent5>
        <a:srgbClr val="D8E0E8"/>
      </a:accent5>
      <a:accent6>
        <a:srgbClr val="B0AAB0"/>
      </a:accent6>
      <a:hlink>
        <a:srgbClr val="0060E0"/>
      </a:hlink>
      <a:folHlink>
        <a:srgbClr val="701870"/>
      </a:folHlink>
    </a:clrScheme>
    <a:fontScheme name="Corporate 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hyperlink" Target="mailto:psi@nationalarchives.gsi.gov.uk" TargetMode="External"/><Relationship Id="rId13" Type="http://schemas.openxmlformats.org/officeDocument/2006/relationships/hyperlink" Target="mailto:psi@nationalarchives.gsi.gov.uk" TargetMode="External"/><Relationship Id="rId18" Type="http://schemas.openxmlformats.org/officeDocument/2006/relationships/printerSettings" Target="../printerSettings/printerSettings1.bin"/><Relationship Id="rId3" Type="http://schemas.openxmlformats.org/officeDocument/2006/relationships/hyperlink" Target="http://digital.nhs.uk/pubs/ascactfin2021" TargetMode="External"/><Relationship Id="rId7" Type="http://schemas.openxmlformats.org/officeDocument/2006/relationships/hyperlink" Target="mailto:psi@nationalarchives.gsi.gov.uk" TargetMode="External"/><Relationship Id="rId12" Type="http://schemas.openxmlformats.org/officeDocument/2006/relationships/hyperlink" Target="mailto:enquiries@nhsdigital.nhs.uk" TargetMode="External"/><Relationship Id="rId17" Type="http://schemas.openxmlformats.org/officeDocument/2006/relationships/hyperlink" Target="http://digital.nhs.uk/pubs/aduscoccareof1617" TargetMode="External"/><Relationship Id="rId2" Type="http://schemas.openxmlformats.org/officeDocument/2006/relationships/hyperlink" Target="http://digital.nhs.uk/pubs/adusoccaresurv2021" TargetMode="External"/><Relationship Id="rId16" Type="http://schemas.openxmlformats.org/officeDocument/2006/relationships/hyperlink" Target="https://digital.nhs.uk/data-and-information/publications/statistical/mental-health-services-monthly-statistics" TargetMode="External"/><Relationship Id="rId1" Type="http://schemas.openxmlformats.org/officeDocument/2006/relationships/hyperlink" Target="https://www.england.nhs.uk/statistics/statistical-work-areas/delayed-transfers-of-care/" TargetMode="External"/><Relationship Id="rId6" Type="http://schemas.openxmlformats.org/officeDocument/2006/relationships/hyperlink" Target="https://www.ons.gov.uk/peoplepopulationandcommunity/populationandmigration/populationestimates/datasets/populationestimatesforukenglandandwalesscotlandandnorthernireland" TargetMode="External"/><Relationship Id="rId11" Type="http://schemas.openxmlformats.org/officeDocument/2006/relationships/hyperlink" Target="https://digital.nhs.uk/pubs/psscarersurvey1819" TargetMode="External"/><Relationship Id="rId5" Type="http://schemas.openxmlformats.org/officeDocument/2006/relationships/hyperlink" Target="http://digital.nhs.uk/pubs/aduscoccareof2021" TargetMode="External"/><Relationship Id="rId15" Type="http://schemas.openxmlformats.org/officeDocument/2006/relationships/hyperlink" Target="https://digital.nhs.uk/data-and-information/data-tools-and-services/data-services/hospital-episode-statistics" TargetMode="External"/><Relationship Id="rId10" Type="http://schemas.openxmlformats.org/officeDocument/2006/relationships/hyperlink" Target="http://www.nationalarchives.gov.uk/doc/open-government-licence" TargetMode="External"/><Relationship Id="rId19" Type="http://schemas.openxmlformats.org/officeDocument/2006/relationships/drawing" Target="../drawings/drawing1.xml"/><Relationship Id="rId4" Type="http://schemas.openxmlformats.org/officeDocument/2006/relationships/hyperlink" Target="https://www.gov.uk/government/publications/adult-social-care-outcomes-framework-handbook-of-definitions" TargetMode="External"/><Relationship Id="rId9" Type="http://schemas.openxmlformats.org/officeDocument/2006/relationships/hyperlink" Target="http://www.nationalarchives.gov.uk/doc/open-government-licence" TargetMode="External"/><Relationship Id="rId14" Type="http://schemas.openxmlformats.org/officeDocument/2006/relationships/hyperlink" Target="http://www.nationalarchives.gov.uk/doc/open-government-licence"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2.bin"/><Relationship Id="rId2" Type="http://schemas.openxmlformats.org/officeDocument/2006/relationships/hyperlink" Target="https://digital.nhs.uk/pubs/ascactfin2021" TargetMode="External"/><Relationship Id="rId1" Type="http://schemas.openxmlformats.org/officeDocument/2006/relationships/hyperlink" Target="http://content.digital.nhs.uk/media/23160/Identifying-the-Impact-of-Adult-Social-Care-report-summary/pdf/IIASC_Report_Summary_2014-15.pdf" TargetMode="External"/><Relationship Id="rId4"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1.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2.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4519B5-7497-4ED4-B892-5F70056F0B59}">
  <dimension ref="A1:XFC52"/>
  <sheetViews>
    <sheetView showGridLines="0" showRowColHeaders="0" tabSelected="1" zoomScale="85" zoomScaleNormal="85" zoomScaleSheetLayoutView="85" workbookViewId="0"/>
  </sheetViews>
  <sheetFormatPr defaultColWidth="0" defaultRowHeight="0" customHeight="1" zeroHeight="1" x14ac:dyDescent="0.25"/>
  <cols>
    <col min="1" max="1" width="1" style="21" customWidth="1"/>
    <col min="2" max="2" width="12.69921875" style="21" customWidth="1"/>
    <col min="3" max="3" width="50.5" style="21" customWidth="1"/>
    <col min="4" max="4" width="43.69921875" style="21" customWidth="1"/>
    <col min="5" max="5" width="44.19921875" style="21" customWidth="1"/>
    <col min="6" max="6" width="16.09765625" style="21" customWidth="1"/>
    <col min="7" max="7" width="3.5" style="21" customWidth="1"/>
    <col min="8" max="14" width="8.69921875" style="21" hidden="1"/>
    <col min="15" max="15" width="23.296875" style="21" hidden="1"/>
    <col min="16" max="16383" width="8.59765625" style="21" hidden="1"/>
    <col min="16384" max="16384" width="18.5" style="21" hidden="1"/>
  </cols>
  <sheetData>
    <row r="1" spans="1:5" ht="13.8" x14ac:dyDescent="0.25"/>
    <row r="2" spans="1:5" ht="13.8" x14ac:dyDescent="0.25"/>
    <row r="3" spans="1:5" ht="13.8" x14ac:dyDescent="0.25"/>
    <row r="4" spans="1:5" ht="13.8" x14ac:dyDescent="0.25"/>
    <row r="5" spans="1:5" ht="13.8" x14ac:dyDescent="0.25"/>
    <row r="6" spans="1:5" ht="13.8" x14ac:dyDescent="0.25"/>
    <row r="7" spans="1:5" customFormat="1" ht="73.5" customHeight="1" x14ac:dyDescent="0.25">
      <c r="B7" s="79" t="s">
        <v>636</v>
      </c>
      <c r="C7" s="80"/>
      <c r="D7" s="80"/>
      <c r="E7" s="80"/>
    </row>
    <row r="8" spans="1:5" customFormat="1" ht="26.25" customHeight="1" x14ac:dyDescent="0.25">
      <c r="B8" s="31" t="s">
        <v>477</v>
      </c>
    </row>
    <row r="9" spans="1:5" customFormat="1" ht="28.5" customHeight="1" x14ac:dyDescent="0.25">
      <c r="B9" s="30" t="s">
        <v>635</v>
      </c>
      <c r="C9" s="18"/>
    </row>
    <row r="10" spans="1:5" customFormat="1" ht="14.25" customHeight="1" x14ac:dyDescent="0.25">
      <c r="B10" s="2" t="s">
        <v>643</v>
      </c>
      <c r="C10" s="29"/>
    </row>
    <row r="11" spans="1:5" customFormat="1" ht="37.5" customHeight="1" x14ac:dyDescent="0.25">
      <c r="B11" s="81" t="s">
        <v>207</v>
      </c>
      <c r="C11" s="81"/>
    </row>
    <row r="12" spans="1:5" customFormat="1" ht="117" customHeight="1" x14ac:dyDescent="0.25">
      <c r="B12" s="84" t="s">
        <v>738</v>
      </c>
      <c r="C12" s="84"/>
      <c r="D12" s="84"/>
      <c r="E12" s="84"/>
    </row>
    <row r="13" spans="1:5" ht="42" customHeight="1" x14ac:dyDescent="0.25">
      <c r="B13" s="81" t="s">
        <v>478</v>
      </c>
      <c r="C13" s="81"/>
    </row>
    <row r="14" spans="1:5" ht="14.25" customHeight="1" x14ac:dyDescent="0.25">
      <c r="A14" s="15"/>
      <c r="B14" s="80" t="s">
        <v>655</v>
      </c>
      <c r="C14" s="80"/>
      <c r="D14" s="80"/>
      <c r="E14" s="80"/>
    </row>
    <row r="15" spans="1:5" ht="14.25" customHeight="1" x14ac:dyDescent="0.25">
      <c r="A15" s="15"/>
      <c r="B15" s="80"/>
      <c r="C15" s="80"/>
      <c r="D15" s="80"/>
      <c r="E15" s="80"/>
    </row>
    <row r="16" spans="1:5" ht="14.25" customHeight="1" x14ac:dyDescent="0.25">
      <c r="A16" s="15"/>
      <c r="B16" s="16" t="s">
        <v>514</v>
      </c>
      <c r="C16" s="19"/>
      <c r="D16" s="19"/>
      <c r="E16" s="19"/>
    </row>
    <row r="17" spans="1:5" ht="43.5" customHeight="1" x14ac:dyDescent="0.25">
      <c r="B17" s="21" t="s">
        <v>200</v>
      </c>
    </row>
    <row r="18" spans="1:5" ht="45" customHeight="1" x14ac:dyDescent="0.25">
      <c r="B18" s="28" t="s">
        <v>203</v>
      </c>
      <c r="C18" s="28" t="s">
        <v>204</v>
      </c>
      <c r="D18" s="28" t="s">
        <v>206</v>
      </c>
      <c r="E18" s="28" t="s">
        <v>202</v>
      </c>
    </row>
    <row r="19" spans="1:5" ht="14.25" customHeight="1" x14ac:dyDescent="0.25">
      <c r="B19" s="21" t="s">
        <v>3</v>
      </c>
      <c r="C19" s="21" t="s">
        <v>205</v>
      </c>
      <c r="D19" s="21" t="s">
        <v>642</v>
      </c>
      <c r="E19" s="7" t="s">
        <v>644</v>
      </c>
    </row>
    <row r="20" spans="1:5" ht="28.5" customHeight="1" x14ac:dyDescent="0.25">
      <c r="B20" s="21" t="s">
        <v>188</v>
      </c>
      <c r="C20" s="21" t="s">
        <v>189</v>
      </c>
      <c r="D20" s="21" t="s">
        <v>630</v>
      </c>
      <c r="E20" s="27" t="s">
        <v>515</v>
      </c>
    </row>
    <row r="21" spans="1:5" ht="28.5" customHeight="1" x14ac:dyDescent="0.25">
      <c r="B21" s="21" t="s">
        <v>654</v>
      </c>
      <c r="C21" s="21" t="s">
        <v>653</v>
      </c>
      <c r="D21" s="21" t="s">
        <v>642</v>
      </c>
      <c r="E21" s="27" t="s">
        <v>652</v>
      </c>
    </row>
    <row r="22" spans="1:5" ht="41.4" x14ac:dyDescent="0.25">
      <c r="B22" s="21" t="s">
        <v>13</v>
      </c>
      <c r="C22" s="21" t="s">
        <v>14</v>
      </c>
      <c r="D22" s="21" t="s">
        <v>642</v>
      </c>
      <c r="E22" s="27" t="s">
        <v>516</v>
      </c>
    </row>
    <row r="23" spans="1:5" ht="28.5" customHeight="1" x14ac:dyDescent="0.25">
      <c r="B23" s="26" t="s">
        <v>487</v>
      </c>
      <c r="C23" s="26" t="s">
        <v>488</v>
      </c>
      <c r="D23" s="25" t="s">
        <v>656</v>
      </c>
      <c r="E23" s="17" t="s">
        <v>489</v>
      </c>
    </row>
    <row r="24" spans="1:5" ht="14.25" customHeight="1" x14ac:dyDescent="0.25">
      <c r="B24" s="21" t="s">
        <v>517</v>
      </c>
      <c r="C24" t="s">
        <v>518</v>
      </c>
      <c r="D24" s="21" t="s">
        <v>631</v>
      </c>
      <c r="E24" s="2" t="s">
        <v>522</v>
      </c>
    </row>
    <row r="25" spans="1:5" ht="14.25" customHeight="1" x14ac:dyDescent="0.25">
      <c r="B25" s="24" t="s">
        <v>201</v>
      </c>
      <c r="C25" s="24" t="s">
        <v>492</v>
      </c>
      <c r="D25" s="24" t="s">
        <v>642</v>
      </c>
      <c r="E25" s="23" t="s">
        <v>645</v>
      </c>
    </row>
    <row r="26" spans="1:5" ht="39.75" customHeight="1" x14ac:dyDescent="0.25">
      <c r="B26" s="82" t="s">
        <v>657</v>
      </c>
      <c r="C26" s="83"/>
      <c r="D26" s="83"/>
      <c r="E26" s="83"/>
    </row>
    <row r="27" spans="1:5" ht="36" customHeight="1" x14ac:dyDescent="0.25">
      <c r="B27" s="39" t="s">
        <v>646</v>
      </c>
      <c r="C27" s="18"/>
    </row>
    <row r="28" spans="1:5" ht="15" customHeight="1" x14ac:dyDescent="0.25">
      <c r="B28" s="87" t="s">
        <v>479</v>
      </c>
      <c r="C28" s="87"/>
    </row>
    <row r="29" spans="1:5" ht="14.25" customHeight="1" x14ac:dyDescent="0.25">
      <c r="B29" s="88" t="s">
        <v>486</v>
      </c>
      <c r="C29" s="88"/>
    </row>
    <row r="30" spans="1:5" ht="14.25" customHeight="1" x14ac:dyDescent="0.25">
      <c r="A30" s="1"/>
      <c r="B30" s="88" t="s">
        <v>519</v>
      </c>
      <c r="C30" s="88"/>
    </row>
    <row r="31" spans="1:5" ht="14.25" customHeight="1" x14ac:dyDescent="0.25">
      <c r="B31" s="88" t="s">
        <v>493</v>
      </c>
      <c r="C31" s="88"/>
    </row>
    <row r="32" spans="1:5" ht="18" customHeight="1" x14ac:dyDescent="0.25">
      <c r="A32" s="1"/>
      <c r="B32" s="89" t="s">
        <v>520</v>
      </c>
      <c r="C32" s="89"/>
    </row>
    <row r="33" spans="1:5" ht="32.25" customHeight="1" x14ac:dyDescent="0.25">
      <c r="B33" s="22" t="s">
        <v>494</v>
      </c>
      <c r="C33" s="22"/>
    </row>
    <row r="34" spans="1:5" ht="14.25" customHeight="1" x14ac:dyDescent="0.25">
      <c r="A34" s="1"/>
      <c r="B34" s="86" t="s">
        <v>495</v>
      </c>
      <c r="C34" s="86"/>
    </row>
    <row r="35" spans="1:5" ht="14.25" customHeight="1" x14ac:dyDescent="0.25">
      <c r="A35" s="20"/>
      <c r="B35" s="86" t="s">
        <v>637</v>
      </c>
      <c r="C35" s="86"/>
    </row>
    <row r="36" spans="1:5" ht="14.25" customHeight="1" x14ac:dyDescent="0.25">
      <c r="B36" s="85" t="s">
        <v>496</v>
      </c>
      <c r="C36" s="85"/>
      <c r="D36" s="83"/>
      <c r="E36" s="83"/>
    </row>
    <row r="37" spans="1:5" ht="14.25" customHeight="1" x14ac:dyDescent="0.25">
      <c r="A37" s="20"/>
      <c r="B37" s="86"/>
      <c r="C37" s="86"/>
    </row>
    <row r="38" spans="1:5" ht="14.25" customHeight="1" x14ac:dyDescent="0.25">
      <c r="B38" s="86"/>
      <c r="C38" s="86"/>
    </row>
    <row r="39" spans="1:5" ht="14.25" customHeight="1" x14ac:dyDescent="0.25">
      <c r="A39" s="1"/>
      <c r="B39" s="86"/>
      <c r="C39" s="86"/>
    </row>
    <row r="40" spans="1:5" ht="14.25" customHeight="1" x14ac:dyDescent="0.25">
      <c r="A40" s="20"/>
      <c r="B40" s="85" t="s">
        <v>480</v>
      </c>
      <c r="C40" s="85"/>
      <c r="D40" s="83"/>
      <c r="E40" s="83"/>
    </row>
    <row r="41" spans="1:5" ht="14.25" customHeight="1" x14ac:dyDescent="0.25">
      <c r="B41" s="86" t="s">
        <v>481</v>
      </c>
      <c r="C41" s="86" t="s">
        <v>481</v>
      </c>
    </row>
    <row r="42" spans="1:5" ht="14.25" customHeight="1" x14ac:dyDescent="0.25">
      <c r="B42" s="91" t="s">
        <v>482</v>
      </c>
      <c r="C42" s="91" t="s">
        <v>482</v>
      </c>
    </row>
    <row r="43" spans="1:5" ht="14.25" customHeight="1" x14ac:dyDescent="0.25">
      <c r="A43" s="1"/>
      <c r="B43" s="86" t="s">
        <v>483</v>
      </c>
      <c r="C43" s="86" t="s">
        <v>483</v>
      </c>
    </row>
    <row r="44" spans="1:5" ht="14.25" customHeight="1" x14ac:dyDescent="0.25">
      <c r="B44" s="86" t="s">
        <v>484</v>
      </c>
      <c r="C44" s="86" t="s">
        <v>484</v>
      </c>
    </row>
    <row r="45" spans="1:5" ht="18" customHeight="1" x14ac:dyDescent="0.25">
      <c r="B45" s="90" t="s">
        <v>521</v>
      </c>
      <c r="C45" s="90" t="s">
        <v>485</v>
      </c>
    </row>
    <row r="46" spans="1:5" ht="13.8" hidden="1" x14ac:dyDescent="0.25"/>
    <row r="47" spans="1:5" ht="13.8" hidden="1" x14ac:dyDescent="0.25"/>
    <row r="48" spans="1:5" ht="13.8" hidden="1" x14ac:dyDescent="0.25"/>
    <row r="49" ht="13.8" hidden="1" x14ac:dyDescent="0.25"/>
    <row r="50" ht="13.8" hidden="1" x14ac:dyDescent="0.25"/>
    <row r="51" ht="13.8" hidden="1" x14ac:dyDescent="0.25"/>
    <row r="52" ht="13.8" hidden="1" x14ac:dyDescent="0.25"/>
  </sheetData>
  <mergeCells count="23">
    <mergeCell ref="B45:C45"/>
    <mergeCell ref="B41:C41"/>
    <mergeCell ref="B42:C42"/>
    <mergeCell ref="B44:C44"/>
    <mergeCell ref="B37:C37"/>
    <mergeCell ref="B38:C38"/>
    <mergeCell ref="B28:C28"/>
    <mergeCell ref="B29:C29"/>
    <mergeCell ref="B30:C30"/>
    <mergeCell ref="B35:C35"/>
    <mergeCell ref="B31:C31"/>
    <mergeCell ref="B32:C32"/>
    <mergeCell ref="B36:E36"/>
    <mergeCell ref="B39:C39"/>
    <mergeCell ref="B40:E40"/>
    <mergeCell ref="B43:C43"/>
    <mergeCell ref="B34:C34"/>
    <mergeCell ref="B7:E7"/>
    <mergeCell ref="B11:C11"/>
    <mergeCell ref="B13:C13"/>
    <mergeCell ref="B14:E15"/>
    <mergeCell ref="B26:E26"/>
    <mergeCell ref="B12:E12"/>
  </mergeCells>
  <hyperlinks>
    <hyperlink ref="E20" r:id="rId1" xr:uid="{3B397585-FEE2-419B-8105-F0AAF985D65F}"/>
    <hyperlink ref="E19" r:id="rId2" xr:uid="{59B37D95-8012-4389-BC0A-D607DA926375}"/>
    <hyperlink ref="E25" r:id="rId3" xr:uid="{62FB1160-5239-4FC5-91C0-60B186EA638B}"/>
    <hyperlink ref="B16" r:id="rId4" xr:uid="{4AF97D27-50AE-4D68-A566-9A7AC87DEC40}"/>
    <hyperlink ref="B27" r:id="rId5" xr:uid="{98FBBF11-FCC0-4434-8CC1-5989F3F70C73}"/>
    <hyperlink ref="E23" r:id="rId6" xr:uid="{0FFC6B30-513A-422E-BDE6-856532A7734E}"/>
    <hyperlink ref="C45" r:id="rId7" display="mailto:psi@nationalarchives.gsi.gov.uk" xr:uid="{4B778461-B3DA-427A-901B-A3BC7603268D}"/>
    <hyperlink ref="B45" r:id="rId8" display="mailto:psi@nationalarchives.gsi.gov.uk" xr:uid="{4DC7C98E-1FCA-4FFA-BA58-A3558A6A95B9}"/>
    <hyperlink ref="C42" r:id="rId9" display="http://www.nationalarchives.gov.uk/doc/open-government-licence" xr:uid="{4274F68E-0EAA-4249-B397-8028D5612894}"/>
    <hyperlink ref="B42" r:id="rId10" display="http://www.nationalarchives.gov.uk/doc/open-government-licence" xr:uid="{DDDE358E-DD5E-4B10-9E30-17650D75FF2E}"/>
    <hyperlink ref="E24" r:id="rId11" xr:uid="{226A6E81-ADF6-4732-B8F2-C18BAE17618D}"/>
    <hyperlink ref="B32:C32" r:id="rId12" display="Email: enquiries@nhsdigital.nhs.uk" xr:uid="{245F98F0-BF11-41A2-B7CE-0862C3A98A4D}"/>
    <hyperlink ref="B45:C45" r:id="rId13" display="or email: psi@nationalarchives.gsi.gov.uk" xr:uid="{205C955B-68B2-4CF4-B0E9-97F3FC4C3079}"/>
    <hyperlink ref="B42:C42" r:id="rId14" display="www.nationalarchives.gov.uk/doc/open-government-licence" xr:uid="{1A2EB5F4-5E05-4AD2-B255-7527E6A328D7}"/>
    <hyperlink ref="E22" r:id="rId15" xr:uid="{190E3149-E127-4BA9-BDEE-340B23D8D495}"/>
    <hyperlink ref="E21" r:id="rId16" xr:uid="{F07E2EC8-994C-4E0C-B7A7-FB16EF96CA93}"/>
    <hyperlink ref="B10" r:id="rId17" display="Link to publication: http://digital.nhs.uk/pubs/aduscoccareof1617" xr:uid="{1E002E02-40CA-48E4-89ED-9A64D3826504}"/>
  </hyperlinks>
  <pageMargins left="0.25" right="0.25" top="0.75" bottom="0.75" header="0.3" footer="0.3"/>
  <pageSetup paperSize="9" scale="80" orientation="landscape" r:id="rId18"/>
  <rowBreaks count="1" manualBreakCount="1">
    <brk id="26" max="4" man="1"/>
  </rowBreaks>
  <colBreaks count="1" manualBreakCount="1">
    <brk id="6" max="1048575" man="1"/>
  </colBreaks>
  <drawing r:id="rId19"/>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E38"/>
  <sheetViews>
    <sheetView showGridLines="0" showRowColHeaders="0" zoomScale="85" zoomScaleNormal="85" workbookViewId="0"/>
  </sheetViews>
  <sheetFormatPr defaultColWidth="0" defaultRowHeight="13.8" zeroHeight="1" x14ac:dyDescent="0.25"/>
  <cols>
    <col min="1" max="1" width="12.19921875" style="3" customWidth="1"/>
    <col min="2" max="2" width="108.69921875" style="68" customWidth="1"/>
    <col min="3" max="3" width="50.09765625" style="68" customWidth="1"/>
    <col min="4" max="4" width="9" style="3" customWidth="1"/>
    <col min="5" max="5" width="0" style="3" hidden="1" customWidth="1"/>
    <col min="6" max="16384" width="9" style="3" hidden="1"/>
  </cols>
  <sheetData>
    <row r="1" spans="1:3" ht="48.6" customHeight="1" x14ac:dyDescent="0.25">
      <c r="A1" s="63" t="s">
        <v>199</v>
      </c>
      <c r="B1" s="64"/>
      <c r="C1" s="64"/>
    </row>
    <row r="2" spans="1:3" ht="24" customHeight="1" x14ac:dyDescent="0.25">
      <c r="A2" s="4" t="s">
        <v>195</v>
      </c>
      <c r="B2" s="64"/>
      <c r="C2" s="64"/>
    </row>
    <row r="3" spans="1:3" ht="29.1" customHeight="1" x14ac:dyDescent="0.25">
      <c r="A3" s="62" t="s">
        <v>497</v>
      </c>
      <c r="B3" s="64"/>
      <c r="C3" s="64"/>
    </row>
    <row r="4" spans="1:3" x14ac:dyDescent="0.25">
      <c r="A4" s="5" t="s">
        <v>198</v>
      </c>
      <c r="B4" s="65" t="s">
        <v>0</v>
      </c>
      <c r="C4" s="69" t="s">
        <v>1</v>
      </c>
    </row>
    <row r="5" spans="1:3" x14ac:dyDescent="0.25">
      <c r="A5" s="13" t="s">
        <v>2</v>
      </c>
      <c r="B5" s="34" t="s">
        <v>208</v>
      </c>
      <c r="C5" s="34" t="s">
        <v>459</v>
      </c>
    </row>
    <row r="6" spans="1:3" x14ac:dyDescent="0.25">
      <c r="A6" s="13" t="s">
        <v>4</v>
      </c>
      <c r="B6" s="34" t="s">
        <v>209</v>
      </c>
      <c r="C6" s="34" t="s">
        <v>210</v>
      </c>
    </row>
    <row r="7" spans="1:3" x14ac:dyDescent="0.25">
      <c r="A7" s="13" t="s">
        <v>190</v>
      </c>
      <c r="B7" s="34" t="s">
        <v>211</v>
      </c>
      <c r="C7" s="34" t="s">
        <v>212</v>
      </c>
    </row>
    <row r="8" spans="1:3" x14ac:dyDescent="0.25">
      <c r="A8" s="13" t="s">
        <v>191</v>
      </c>
      <c r="B8" s="34" t="s">
        <v>213</v>
      </c>
      <c r="C8" s="34" t="s">
        <v>214</v>
      </c>
    </row>
    <row r="9" spans="1:3" x14ac:dyDescent="0.25">
      <c r="A9" s="13" t="s">
        <v>192</v>
      </c>
      <c r="B9" s="34" t="s">
        <v>215</v>
      </c>
      <c r="C9" s="34" t="s">
        <v>212</v>
      </c>
    </row>
    <row r="10" spans="1:3" x14ac:dyDescent="0.25">
      <c r="A10" s="13" t="s">
        <v>193</v>
      </c>
      <c r="B10" s="34" t="s">
        <v>216</v>
      </c>
      <c r="C10" s="34" t="s">
        <v>214</v>
      </c>
    </row>
    <row r="11" spans="1:3" x14ac:dyDescent="0.25">
      <c r="A11" s="13" t="s">
        <v>5</v>
      </c>
      <c r="B11" s="34" t="s">
        <v>217</v>
      </c>
      <c r="C11" s="34" t="s">
        <v>460</v>
      </c>
    </row>
    <row r="12" spans="1:3" x14ac:dyDescent="0.25">
      <c r="A12" s="13" t="s">
        <v>6</v>
      </c>
      <c r="B12" s="34" t="s">
        <v>218</v>
      </c>
      <c r="C12" s="75" t="s">
        <v>654</v>
      </c>
    </row>
    <row r="13" spans="1:3" x14ac:dyDescent="0.25">
      <c r="A13" s="13" t="s">
        <v>7</v>
      </c>
      <c r="B13" s="34" t="s">
        <v>219</v>
      </c>
      <c r="C13" s="75" t="s">
        <v>461</v>
      </c>
    </row>
    <row r="14" spans="1:3" x14ac:dyDescent="0.25">
      <c r="A14" s="13" t="s">
        <v>8</v>
      </c>
      <c r="B14" s="34" t="s">
        <v>220</v>
      </c>
      <c r="C14" s="75" t="s">
        <v>654</v>
      </c>
    </row>
    <row r="15" spans="1:3" x14ac:dyDescent="0.25">
      <c r="A15" s="32" t="s">
        <v>196</v>
      </c>
      <c r="B15" s="34" t="s">
        <v>221</v>
      </c>
      <c r="C15" s="34" t="s">
        <v>222</v>
      </c>
    </row>
    <row r="16" spans="1:3" ht="27.6" x14ac:dyDescent="0.25">
      <c r="A16" s="33" t="s">
        <v>513</v>
      </c>
      <c r="B16" s="66" t="s">
        <v>627</v>
      </c>
      <c r="C16" s="66" t="s">
        <v>658</v>
      </c>
    </row>
    <row r="17" spans="1:3" ht="41.4" x14ac:dyDescent="0.25">
      <c r="A17" s="13" t="s">
        <v>15</v>
      </c>
      <c r="B17" s="34" t="s">
        <v>523</v>
      </c>
      <c r="C17" s="34" t="s">
        <v>463</v>
      </c>
    </row>
    <row r="18" spans="1:3" ht="41.4" x14ac:dyDescent="0.25">
      <c r="A18" s="13" t="s">
        <v>16</v>
      </c>
      <c r="B18" s="34" t="s">
        <v>553</v>
      </c>
      <c r="C18" s="34" t="s">
        <v>464</v>
      </c>
    </row>
    <row r="19" spans="1:3" ht="27.6" x14ac:dyDescent="0.25">
      <c r="A19" s="13" t="s">
        <v>17</v>
      </c>
      <c r="B19" s="34" t="s">
        <v>554</v>
      </c>
      <c r="C19" s="34" t="s">
        <v>223</v>
      </c>
    </row>
    <row r="20" spans="1:3" x14ac:dyDescent="0.25">
      <c r="A20" s="13" t="s">
        <v>18</v>
      </c>
      <c r="B20" s="34" t="s">
        <v>555</v>
      </c>
      <c r="C20" s="34" t="s">
        <v>462</v>
      </c>
    </row>
    <row r="21" spans="1:3" x14ac:dyDescent="0.25">
      <c r="A21" s="14" t="s">
        <v>194</v>
      </c>
      <c r="B21" s="67" t="s">
        <v>224</v>
      </c>
      <c r="C21" s="67" t="s">
        <v>225</v>
      </c>
    </row>
    <row r="22" spans="1:3" x14ac:dyDescent="0.25">
      <c r="A22" s="70" t="s">
        <v>9</v>
      </c>
      <c r="B22" s="71" t="s">
        <v>10</v>
      </c>
      <c r="C22" s="71" t="s">
        <v>226</v>
      </c>
    </row>
    <row r="23" spans="1:3" x14ac:dyDescent="0.25">
      <c r="A23" s="14" t="s">
        <v>197</v>
      </c>
      <c r="B23" s="67" t="s">
        <v>227</v>
      </c>
      <c r="C23" s="67" t="s">
        <v>228</v>
      </c>
    </row>
    <row r="24" spans="1:3" x14ac:dyDescent="0.25">
      <c r="A24" s="32" t="s">
        <v>11</v>
      </c>
      <c r="B24" s="72" t="s">
        <v>229</v>
      </c>
      <c r="C24" s="72" t="s">
        <v>230</v>
      </c>
    </row>
    <row r="25" spans="1:3" x14ac:dyDescent="0.25">
      <c r="A25" s="73" t="s">
        <v>12</v>
      </c>
      <c r="B25" s="74" t="s">
        <v>231</v>
      </c>
      <c r="C25" s="74" t="s">
        <v>232</v>
      </c>
    </row>
    <row r="26" spans="1:3" x14ac:dyDescent="0.25"/>
    <row r="27" spans="1:3" x14ac:dyDescent="0.25"/>
    <row r="28" spans="1:3" x14ac:dyDescent="0.25">
      <c r="A28" s="61" t="s">
        <v>714</v>
      </c>
    </row>
    <row r="29" spans="1:3" x14ac:dyDescent="0.25"/>
    <row r="36" x14ac:dyDescent="0.25"/>
    <row r="37" x14ac:dyDescent="0.25"/>
    <row r="38" x14ac:dyDescent="0.25"/>
  </sheetData>
  <hyperlinks>
    <hyperlink ref="A5" location="'1A'!A1" display="1A" xr:uid="{E79262A4-8B5F-4E3A-8477-3104572BC56D}"/>
    <hyperlink ref="A6" location="'1B'!A1" display="1B" xr:uid="{B3007DCA-BC05-4AFD-BBFD-321038FA7B30}"/>
    <hyperlink ref="A7" location="'1C(1A)'!A1" display="1C(1A)" xr:uid="{5798468B-971E-491A-8D34-7397D599F869}"/>
    <hyperlink ref="A8" location="'1C(1B)'!A1" display="1C(1B)" xr:uid="{D8A5460C-8A5D-487A-974E-448D1C152A70}"/>
    <hyperlink ref="A9" location="'1C(2A)'!A1" display="1C(2A)" xr:uid="{90B8149B-34A3-47D5-BB7A-5531D3331997}"/>
    <hyperlink ref="A10" location="'1C(2B)'!A1" display="1C(2B)" xr:uid="{6831431B-059F-4B48-B08C-A5686F278EA2}"/>
    <hyperlink ref="A11" location="'1E'!A1" display="1E" xr:uid="{B219D6CE-E004-4BDA-94D0-08B00263A9FD}"/>
    <hyperlink ref="A12" location="'1F'!A1" display="1F" xr:uid="{7F35CAA9-AF68-445E-8F9F-449E831CF1D9}"/>
    <hyperlink ref="A13" location="'1G'!A1" display="1G" xr:uid="{28A992D9-C5A2-4EC1-834E-22DF5DD251C9}"/>
    <hyperlink ref="A14" location="'1H'!A1" display="1H" xr:uid="{D63C2954-8830-4E47-9D55-5632727348B3}"/>
    <hyperlink ref="A15" location="'1I(1)'!A1" display="1I(1)" xr:uid="{2ABD0A74-2B3F-4723-9C7F-44FB30D49EF5}"/>
    <hyperlink ref="A17" location="'2A(1)'!A1" display="2A(1)" xr:uid="{2F0FC3E6-DFE6-43BF-BCB0-4B2FB8E59C3C}"/>
    <hyperlink ref="A18" location="'2A(2)'!A1" display="2A(2)" xr:uid="{4C6ED986-A570-4C92-BCBD-76DD7B33C920}"/>
    <hyperlink ref="A19" location="'2B(1)'!A1" display="2B(1)" xr:uid="{E1610745-3545-4820-8E95-69506A609B4E}"/>
    <hyperlink ref="A20" location="'2B(2)'!A1" display="2B(2)" xr:uid="{71EEB0D9-6EE1-441C-8E3F-970D191FA3FF}"/>
    <hyperlink ref="A21" location="'2D'!A1" display="2D" xr:uid="{C93F8E6E-1B71-4A1E-89AB-AB4F611603D9}"/>
    <hyperlink ref="A22" location="'3A'!A1" display="3A" xr:uid="{8374F060-4E8A-4DCA-8FBF-683F33A715D7}"/>
    <hyperlink ref="A23" location="'3D(1)'!A1" display="3D(1)" xr:uid="{F93C57C1-6FDD-4D9E-A267-10701D7952AB}"/>
    <hyperlink ref="A24" location="'4A'!A1" display="4A" xr:uid="{D911BA3A-C9AD-40FB-BFB8-2B0A463CAAA1}"/>
    <hyperlink ref="A25" location="'4B'!A1" display="4B" xr:uid="{47FE8E19-100C-4DEA-9E4C-D4AC0F0D5C2E}"/>
    <hyperlink ref="A16" location="'1J'!A1" display="1J" xr:uid="{B688EB71-36B3-446B-A11A-44C59077D98C}"/>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XFD49"/>
  <sheetViews>
    <sheetView showGridLines="0" showRowColHeaders="0" zoomScale="85" zoomScaleNormal="85" workbookViewId="0"/>
  </sheetViews>
  <sheetFormatPr defaultColWidth="0" defaultRowHeight="14.25" customHeight="1" zeroHeight="1" x14ac:dyDescent="0.25"/>
  <cols>
    <col min="1" max="1" width="7.796875" style="6" customWidth="1"/>
    <col min="2" max="2" width="144.296875" style="6" customWidth="1"/>
    <col min="3" max="3" width="15.09765625" style="6" customWidth="1"/>
    <col min="4" max="4" width="73.69921875" style="6" hidden="1" customWidth="1"/>
    <col min="5" max="5" width="9.19921875" style="6" hidden="1" customWidth="1"/>
    <col min="6" max="6" width="9.796875" style="6" hidden="1" customWidth="1"/>
    <col min="7" max="16384" width="9" style="6" hidden="1"/>
  </cols>
  <sheetData>
    <row r="1" spans="1:3" ht="46.5" customHeight="1" x14ac:dyDescent="0.25">
      <c r="A1" s="44" t="s">
        <v>720</v>
      </c>
      <c r="B1" s="45"/>
    </row>
    <row r="2" spans="1:3" ht="30.6" customHeight="1" x14ac:dyDescent="0.25">
      <c r="A2" s="46" t="s">
        <v>671</v>
      </c>
      <c r="B2" s="41" t="s">
        <v>672</v>
      </c>
    </row>
    <row r="3" spans="1:3" ht="41.4" x14ac:dyDescent="0.25">
      <c r="A3" s="50">
        <v>1</v>
      </c>
      <c r="B3" s="42" t="s">
        <v>675</v>
      </c>
    </row>
    <row r="4" spans="1:3" ht="27.6" x14ac:dyDescent="0.25">
      <c r="A4" s="51">
        <v>2</v>
      </c>
      <c r="B4" s="42" t="s">
        <v>676</v>
      </c>
      <c r="C4" s="9"/>
    </row>
    <row r="5" spans="1:3" ht="27.6" x14ac:dyDescent="0.25">
      <c r="A5" s="51">
        <v>3</v>
      </c>
      <c r="B5" s="42" t="s">
        <v>677</v>
      </c>
      <c r="C5" s="9"/>
    </row>
    <row r="6" spans="1:3" ht="27.6" x14ac:dyDescent="0.25">
      <c r="A6" s="51">
        <v>4</v>
      </c>
      <c r="B6" s="42" t="s">
        <v>678</v>
      </c>
      <c r="C6" s="9"/>
    </row>
    <row r="7" spans="1:3" ht="13.8" x14ac:dyDescent="0.25">
      <c r="A7" s="51">
        <v>5</v>
      </c>
      <c r="B7" s="42" t="s">
        <v>666</v>
      </c>
      <c r="C7" s="9"/>
    </row>
    <row r="8" spans="1:3" ht="13.8" x14ac:dyDescent="0.25">
      <c r="A8" s="51">
        <v>6</v>
      </c>
      <c r="B8" s="42" t="s">
        <v>673</v>
      </c>
      <c r="C8" s="9"/>
    </row>
    <row r="9" spans="1:3" ht="13.8" x14ac:dyDescent="0.25">
      <c r="A9" s="51">
        <v>7</v>
      </c>
      <c r="B9" s="42" t="s">
        <v>679</v>
      </c>
      <c r="C9" s="9"/>
    </row>
    <row r="10" spans="1:3" ht="13.8" x14ac:dyDescent="0.25">
      <c r="A10" s="51">
        <v>8</v>
      </c>
      <c r="B10" s="42" t="s">
        <v>680</v>
      </c>
      <c r="C10" s="9"/>
    </row>
    <row r="11" spans="1:3" ht="13.8" x14ac:dyDescent="0.25">
      <c r="A11" s="52">
        <v>9</v>
      </c>
      <c r="B11" s="42" t="s">
        <v>674</v>
      </c>
      <c r="C11" s="9"/>
    </row>
    <row r="12" spans="1:3" ht="27.6" x14ac:dyDescent="0.25">
      <c r="A12" s="52">
        <v>10</v>
      </c>
      <c r="B12" s="42" t="s">
        <v>681</v>
      </c>
      <c r="C12" s="9"/>
    </row>
    <row r="13" spans="1:3" ht="27.6" x14ac:dyDescent="0.25">
      <c r="A13" s="53">
        <v>11</v>
      </c>
      <c r="B13" s="47" t="s">
        <v>659</v>
      </c>
      <c r="C13" s="9"/>
    </row>
    <row r="14" spans="1:3" ht="13.8" x14ac:dyDescent="0.25">
      <c r="A14" s="53">
        <v>12</v>
      </c>
      <c r="B14" s="48" t="s">
        <v>701</v>
      </c>
      <c r="C14" s="9"/>
    </row>
    <row r="15" spans="1:3" ht="13.8" x14ac:dyDescent="0.25">
      <c r="A15" s="53">
        <v>13</v>
      </c>
      <c r="B15" s="48" t="s">
        <v>660</v>
      </c>
      <c r="C15" s="9"/>
    </row>
    <row r="16" spans="1:3" ht="13.8" x14ac:dyDescent="0.25">
      <c r="A16" s="53">
        <v>14</v>
      </c>
      <c r="B16" s="48" t="s">
        <v>661</v>
      </c>
      <c r="C16" s="9"/>
    </row>
    <row r="17" spans="1:16384" ht="13.8" x14ac:dyDescent="0.25">
      <c r="A17" s="53">
        <v>15</v>
      </c>
      <c r="B17" s="48" t="s">
        <v>662</v>
      </c>
      <c r="C17" s="9"/>
    </row>
    <row r="18" spans="1:16384" ht="13.8" x14ac:dyDescent="0.25">
      <c r="A18" s="53">
        <v>16</v>
      </c>
      <c r="B18" s="47" t="s">
        <v>663</v>
      </c>
      <c r="C18" s="9"/>
    </row>
    <row r="19" spans="1:16384" s="38" customFormat="1" ht="14.55" customHeight="1" x14ac:dyDescent="0.25">
      <c r="A19" s="53">
        <v>17</v>
      </c>
      <c r="B19" s="47" t="s">
        <v>664</v>
      </c>
      <c r="C19" s="43"/>
      <c r="D19" s="38" t="s">
        <v>666</v>
      </c>
      <c r="E19" s="38" t="s">
        <v>666</v>
      </c>
      <c r="F19" s="38" t="s">
        <v>666</v>
      </c>
      <c r="G19" s="38" t="s">
        <v>666</v>
      </c>
      <c r="H19" s="38" t="s">
        <v>666</v>
      </c>
      <c r="I19" s="38" t="s">
        <v>666</v>
      </c>
      <c r="J19" s="38" t="s">
        <v>666</v>
      </c>
      <c r="K19" s="38" t="s">
        <v>666</v>
      </c>
      <c r="L19" s="38" t="s">
        <v>666</v>
      </c>
      <c r="M19" s="38" t="s">
        <v>666</v>
      </c>
      <c r="N19" s="38" t="s">
        <v>666</v>
      </c>
      <c r="O19" s="38" t="s">
        <v>666</v>
      </c>
      <c r="P19" s="38" t="s">
        <v>666</v>
      </c>
      <c r="Q19" s="38" t="s">
        <v>666</v>
      </c>
      <c r="R19" s="38" t="s">
        <v>666</v>
      </c>
      <c r="S19" s="38" t="s">
        <v>666</v>
      </c>
      <c r="T19" s="38" t="s">
        <v>666</v>
      </c>
      <c r="U19" s="38" t="s">
        <v>666</v>
      </c>
      <c r="V19" s="38" t="s">
        <v>666</v>
      </c>
      <c r="W19" s="38" t="s">
        <v>666</v>
      </c>
      <c r="X19" s="38" t="s">
        <v>666</v>
      </c>
      <c r="Y19" s="38" t="s">
        <v>666</v>
      </c>
      <c r="Z19" s="38" t="s">
        <v>666</v>
      </c>
      <c r="AA19" s="38" t="s">
        <v>666</v>
      </c>
      <c r="AB19" s="38" t="s">
        <v>666</v>
      </c>
      <c r="AC19" s="38" t="s">
        <v>666</v>
      </c>
      <c r="AD19" s="38" t="s">
        <v>666</v>
      </c>
      <c r="AE19" s="38" t="s">
        <v>666</v>
      </c>
      <c r="AF19" s="38" t="s">
        <v>666</v>
      </c>
      <c r="AG19" s="38" t="s">
        <v>666</v>
      </c>
      <c r="AH19" s="38" t="s">
        <v>666</v>
      </c>
      <c r="AI19" s="38" t="s">
        <v>666</v>
      </c>
      <c r="AJ19" s="38" t="s">
        <v>666</v>
      </c>
      <c r="AK19" s="38" t="s">
        <v>666</v>
      </c>
      <c r="AL19" s="38" t="s">
        <v>666</v>
      </c>
      <c r="AM19" s="38" t="s">
        <v>666</v>
      </c>
      <c r="AN19" s="38" t="s">
        <v>666</v>
      </c>
      <c r="AO19" s="38" t="s">
        <v>666</v>
      </c>
      <c r="AP19" s="38" t="s">
        <v>666</v>
      </c>
      <c r="AQ19" s="38" t="s">
        <v>666</v>
      </c>
      <c r="AR19" s="38" t="s">
        <v>666</v>
      </c>
      <c r="AS19" s="38" t="s">
        <v>666</v>
      </c>
      <c r="AT19" s="38" t="s">
        <v>666</v>
      </c>
      <c r="AU19" s="38" t="s">
        <v>666</v>
      </c>
      <c r="AV19" s="38" t="s">
        <v>666</v>
      </c>
      <c r="AW19" s="38" t="s">
        <v>666</v>
      </c>
      <c r="AX19" s="38" t="s">
        <v>666</v>
      </c>
      <c r="AY19" s="38" t="s">
        <v>666</v>
      </c>
      <c r="AZ19" s="38" t="s">
        <v>666</v>
      </c>
      <c r="BA19" s="38" t="s">
        <v>666</v>
      </c>
      <c r="BB19" s="38" t="s">
        <v>666</v>
      </c>
      <c r="BC19" s="38" t="s">
        <v>666</v>
      </c>
      <c r="BD19" s="38" t="s">
        <v>666</v>
      </c>
      <c r="BE19" s="38" t="s">
        <v>666</v>
      </c>
      <c r="BF19" s="38" t="s">
        <v>666</v>
      </c>
      <c r="BG19" s="38" t="s">
        <v>666</v>
      </c>
      <c r="BH19" s="38" t="s">
        <v>666</v>
      </c>
      <c r="BI19" s="38" t="s">
        <v>666</v>
      </c>
      <c r="BJ19" s="38" t="s">
        <v>666</v>
      </c>
      <c r="BK19" s="38" t="s">
        <v>666</v>
      </c>
      <c r="BL19" s="38" t="s">
        <v>666</v>
      </c>
      <c r="BM19" s="38" t="s">
        <v>666</v>
      </c>
      <c r="BN19" s="38" t="s">
        <v>666</v>
      </c>
      <c r="BO19" s="38" t="s">
        <v>666</v>
      </c>
      <c r="BP19" s="38" t="s">
        <v>666</v>
      </c>
      <c r="BQ19" s="38" t="s">
        <v>666</v>
      </c>
      <c r="BR19" s="38" t="s">
        <v>666</v>
      </c>
      <c r="BS19" s="38" t="s">
        <v>666</v>
      </c>
      <c r="BT19" s="38" t="s">
        <v>666</v>
      </c>
      <c r="BU19" s="38" t="s">
        <v>666</v>
      </c>
      <c r="BV19" s="38" t="s">
        <v>666</v>
      </c>
      <c r="BW19" s="38" t="s">
        <v>666</v>
      </c>
      <c r="BX19" s="38" t="s">
        <v>666</v>
      </c>
      <c r="BY19" s="38" t="s">
        <v>666</v>
      </c>
      <c r="BZ19" s="38" t="s">
        <v>666</v>
      </c>
      <c r="CA19" s="38" t="s">
        <v>666</v>
      </c>
      <c r="CB19" s="38" t="s">
        <v>666</v>
      </c>
      <c r="CC19" s="38" t="s">
        <v>666</v>
      </c>
      <c r="CD19" s="38" t="s">
        <v>666</v>
      </c>
      <c r="CE19" s="38" t="s">
        <v>666</v>
      </c>
      <c r="CF19" s="38" t="s">
        <v>666</v>
      </c>
      <c r="CG19" s="38" t="s">
        <v>666</v>
      </c>
      <c r="CH19" s="38" t="s">
        <v>666</v>
      </c>
      <c r="CI19" s="38" t="s">
        <v>666</v>
      </c>
      <c r="CJ19" s="38" t="s">
        <v>666</v>
      </c>
      <c r="CK19" s="38" t="s">
        <v>666</v>
      </c>
      <c r="CL19" s="38" t="s">
        <v>666</v>
      </c>
      <c r="CM19" s="38" t="s">
        <v>666</v>
      </c>
      <c r="CN19" s="38" t="s">
        <v>666</v>
      </c>
      <c r="CO19" s="38" t="s">
        <v>666</v>
      </c>
      <c r="CP19" s="38" t="s">
        <v>666</v>
      </c>
      <c r="CQ19" s="38" t="s">
        <v>666</v>
      </c>
      <c r="CR19" s="38" t="s">
        <v>666</v>
      </c>
      <c r="CS19" s="38" t="s">
        <v>666</v>
      </c>
      <c r="CT19" s="38" t="s">
        <v>666</v>
      </c>
      <c r="CU19" s="38" t="s">
        <v>666</v>
      </c>
      <c r="CV19" s="38" t="s">
        <v>666</v>
      </c>
      <c r="CW19" s="38" t="s">
        <v>666</v>
      </c>
      <c r="CX19" s="38" t="s">
        <v>666</v>
      </c>
      <c r="CY19" s="38" t="s">
        <v>666</v>
      </c>
      <c r="CZ19" s="38" t="s">
        <v>666</v>
      </c>
      <c r="DA19" s="38" t="s">
        <v>666</v>
      </c>
      <c r="DB19" s="38" t="s">
        <v>666</v>
      </c>
      <c r="DC19" s="38" t="s">
        <v>666</v>
      </c>
      <c r="DD19" s="38" t="s">
        <v>666</v>
      </c>
      <c r="DE19" s="38" t="s">
        <v>666</v>
      </c>
      <c r="DF19" s="38" t="s">
        <v>666</v>
      </c>
      <c r="DG19" s="38" t="s">
        <v>666</v>
      </c>
      <c r="DH19" s="38" t="s">
        <v>666</v>
      </c>
      <c r="DI19" s="38" t="s">
        <v>666</v>
      </c>
      <c r="DJ19" s="38" t="s">
        <v>666</v>
      </c>
      <c r="DK19" s="38" t="s">
        <v>666</v>
      </c>
      <c r="DL19" s="38" t="s">
        <v>666</v>
      </c>
      <c r="DM19" s="38" t="s">
        <v>666</v>
      </c>
      <c r="DN19" s="38" t="s">
        <v>666</v>
      </c>
      <c r="DO19" s="38" t="s">
        <v>666</v>
      </c>
      <c r="DP19" s="38" t="s">
        <v>666</v>
      </c>
      <c r="DQ19" s="38" t="s">
        <v>666</v>
      </c>
      <c r="DR19" s="38" t="s">
        <v>666</v>
      </c>
      <c r="DS19" s="38" t="s">
        <v>666</v>
      </c>
      <c r="DT19" s="38" t="s">
        <v>666</v>
      </c>
      <c r="DU19" s="38" t="s">
        <v>666</v>
      </c>
      <c r="DV19" s="38" t="s">
        <v>666</v>
      </c>
      <c r="DW19" s="38" t="s">
        <v>666</v>
      </c>
      <c r="DX19" s="38" t="s">
        <v>666</v>
      </c>
      <c r="DY19" s="38" t="s">
        <v>666</v>
      </c>
      <c r="DZ19" s="38" t="s">
        <v>666</v>
      </c>
      <c r="EA19" s="38" t="s">
        <v>666</v>
      </c>
      <c r="EB19" s="38" t="s">
        <v>666</v>
      </c>
      <c r="EC19" s="38" t="s">
        <v>666</v>
      </c>
      <c r="ED19" s="38" t="s">
        <v>666</v>
      </c>
      <c r="EE19" s="38" t="s">
        <v>666</v>
      </c>
      <c r="EF19" s="38" t="s">
        <v>666</v>
      </c>
      <c r="EG19" s="38" t="s">
        <v>666</v>
      </c>
      <c r="EH19" s="38" t="s">
        <v>666</v>
      </c>
      <c r="EI19" s="38" t="s">
        <v>666</v>
      </c>
      <c r="EJ19" s="38" t="s">
        <v>666</v>
      </c>
      <c r="EK19" s="38" t="s">
        <v>666</v>
      </c>
      <c r="EL19" s="38" t="s">
        <v>666</v>
      </c>
      <c r="EM19" s="38" t="s">
        <v>666</v>
      </c>
      <c r="EN19" s="38" t="s">
        <v>666</v>
      </c>
      <c r="EO19" s="38" t="s">
        <v>666</v>
      </c>
      <c r="EP19" s="38" t="s">
        <v>666</v>
      </c>
      <c r="EQ19" s="38" t="s">
        <v>666</v>
      </c>
      <c r="ER19" s="38" t="s">
        <v>666</v>
      </c>
      <c r="ES19" s="38" t="s">
        <v>666</v>
      </c>
      <c r="ET19" s="38" t="s">
        <v>666</v>
      </c>
      <c r="EU19" s="38" t="s">
        <v>666</v>
      </c>
      <c r="EV19" s="38" t="s">
        <v>666</v>
      </c>
      <c r="EW19" s="38" t="s">
        <v>666</v>
      </c>
      <c r="EX19" s="38" t="s">
        <v>666</v>
      </c>
      <c r="EY19" s="38" t="s">
        <v>666</v>
      </c>
      <c r="EZ19" s="38" t="s">
        <v>666</v>
      </c>
      <c r="FA19" s="38" t="s">
        <v>666</v>
      </c>
      <c r="FB19" s="38" t="s">
        <v>666</v>
      </c>
      <c r="FC19" s="38" t="s">
        <v>666</v>
      </c>
      <c r="FD19" s="38" t="s">
        <v>666</v>
      </c>
      <c r="FE19" s="38" t="s">
        <v>666</v>
      </c>
      <c r="FF19" s="38" t="s">
        <v>666</v>
      </c>
      <c r="FG19" s="38" t="s">
        <v>666</v>
      </c>
      <c r="FH19" s="38" t="s">
        <v>666</v>
      </c>
      <c r="FI19" s="38" t="s">
        <v>666</v>
      </c>
      <c r="FJ19" s="38" t="s">
        <v>666</v>
      </c>
      <c r="FK19" s="38" t="s">
        <v>666</v>
      </c>
      <c r="FL19" s="38" t="s">
        <v>666</v>
      </c>
      <c r="FM19" s="38" t="s">
        <v>666</v>
      </c>
      <c r="FN19" s="38" t="s">
        <v>666</v>
      </c>
      <c r="FO19" s="38" t="s">
        <v>666</v>
      </c>
      <c r="FP19" s="38" t="s">
        <v>666</v>
      </c>
      <c r="FQ19" s="38" t="s">
        <v>666</v>
      </c>
      <c r="FR19" s="38" t="s">
        <v>666</v>
      </c>
      <c r="FS19" s="38" t="s">
        <v>666</v>
      </c>
      <c r="FT19" s="38" t="s">
        <v>666</v>
      </c>
      <c r="FU19" s="38" t="s">
        <v>666</v>
      </c>
      <c r="FV19" s="38" t="s">
        <v>666</v>
      </c>
      <c r="FW19" s="38" t="s">
        <v>666</v>
      </c>
      <c r="FX19" s="38" t="s">
        <v>666</v>
      </c>
      <c r="FY19" s="38" t="s">
        <v>666</v>
      </c>
      <c r="FZ19" s="38" t="s">
        <v>666</v>
      </c>
      <c r="GA19" s="38" t="s">
        <v>666</v>
      </c>
      <c r="GB19" s="38" t="s">
        <v>666</v>
      </c>
      <c r="GC19" s="38" t="s">
        <v>666</v>
      </c>
      <c r="GD19" s="38" t="s">
        <v>666</v>
      </c>
      <c r="GE19" s="38" t="s">
        <v>666</v>
      </c>
      <c r="GF19" s="38" t="s">
        <v>666</v>
      </c>
      <c r="GG19" s="38" t="s">
        <v>666</v>
      </c>
      <c r="GH19" s="38" t="s">
        <v>666</v>
      </c>
      <c r="GI19" s="38" t="s">
        <v>666</v>
      </c>
      <c r="GJ19" s="38" t="s">
        <v>666</v>
      </c>
      <c r="GK19" s="38" t="s">
        <v>666</v>
      </c>
      <c r="GL19" s="38" t="s">
        <v>666</v>
      </c>
      <c r="GM19" s="38" t="s">
        <v>666</v>
      </c>
      <c r="GN19" s="38" t="s">
        <v>666</v>
      </c>
      <c r="GO19" s="38" t="s">
        <v>666</v>
      </c>
      <c r="GP19" s="38" t="s">
        <v>666</v>
      </c>
      <c r="GQ19" s="38" t="s">
        <v>666</v>
      </c>
      <c r="GR19" s="38" t="s">
        <v>666</v>
      </c>
      <c r="GS19" s="38" t="s">
        <v>666</v>
      </c>
      <c r="GT19" s="38" t="s">
        <v>666</v>
      </c>
      <c r="GU19" s="38" t="s">
        <v>666</v>
      </c>
      <c r="GV19" s="38" t="s">
        <v>666</v>
      </c>
      <c r="GW19" s="38" t="s">
        <v>666</v>
      </c>
      <c r="GX19" s="38" t="s">
        <v>666</v>
      </c>
      <c r="GY19" s="38" t="s">
        <v>666</v>
      </c>
      <c r="GZ19" s="38" t="s">
        <v>666</v>
      </c>
      <c r="HA19" s="38" t="s">
        <v>666</v>
      </c>
      <c r="HB19" s="38" t="s">
        <v>666</v>
      </c>
      <c r="HC19" s="38" t="s">
        <v>666</v>
      </c>
      <c r="HD19" s="38" t="s">
        <v>666</v>
      </c>
      <c r="HE19" s="38" t="s">
        <v>666</v>
      </c>
      <c r="HF19" s="38" t="s">
        <v>666</v>
      </c>
      <c r="HG19" s="38" t="s">
        <v>666</v>
      </c>
      <c r="HH19" s="38" t="s">
        <v>666</v>
      </c>
      <c r="HI19" s="38" t="s">
        <v>666</v>
      </c>
      <c r="HJ19" s="38" t="s">
        <v>666</v>
      </c>
      <c r="HK19" s="38" t="s">
        <v>666</v>
      </c>
      <c r="HL19" s="38" t="s">
        <v>666</v>
      </c>
      <c r="HM19" s="38" t="s">
        <v>666</v>
      </c>
      <c r="HN19" s="38" t="s">
        <v>666</v>
      </c>
      <c r="HO19" s="38" t="s">
        <v>666</v>
      </c>
      <c r="HP19" s="38" t="s">
        <v>666</v>
      </c>
      <c r="HQ19" s="38" t="s">
        <v>666</v>
      </c>
      <c r="HR19" s="38" t="s">
        <v>666</v>
      </c>
      <c r="HS19" s="38" t="s">
        <v>666</v>
      </c>
      <c r="HT19" s="38" t="s">
        <v>666</v>
      </c>
      <c r="HU19" s="38" t="s">
        <v>666</v>
      </c>
      <c r="HV19" s="38" t="s">
        <v>666</v>
      </c>
      <c r="HW19" s="38" t="s">
        <v>666</v>
      </c>
      <c r="HX19" s="38" t="s">
        <v>666</v>
      </c>
      <c r="HY19" s="38" t="s">
        <v>666</v>
      </c>
      <c r="HZ19" s="38" t="s">
        <v>666</v>
      </c>
      <c r="IA19" s="38" t="s">
        <v>666</v>
      </c>
      <c r="IB19" s="38" t="s">
        <v>666</v>
      </c>
      <c r="IC19" s="38" t="s">
        <v>666</v>
      </c>
      <c r="ID19" s="38" t="s">
        <v>666</v>
      </c>
      <c r="IE19" s="38" t="s">
        <v>666</v>
      </c>
      <c r="IF19" s="38" t="s">
        <v>666</v>
      </c>
      <c r="IG19" s="38" t="s">
        <v>666</v>
      </c>
      <c r="IH19" s="38" t="s">
        <v>666</v>
      </c>
      <c r="II19" s="38" t="s">
        <v>666</v>
      </c>
      <c r="IJ19" s="38" t="s">
        <v>666</v>
      </c>
      <c r="IK19" s="38" t="s">
        <v>666</v>
      </c>
      <c r="IL19" s="38" t="s">
        <v>666</v>
      </c>
      <c r="IM19" s="38" t="s">
        <v>666</v>
      </c>
      <c r="IN19" s="38" t="s">
        <v>666</v>
      </c>
      <c r="IO19" s="38" t="s">
        <v>666</v>
      </c>
      <c r="IP19" s="38" t="s">
        <v>666</v>
      </c>
      <c r="IQ19" s="38" t="s">
        <v>666</v>
      </c>
      <c r="IR19" s="38" t="s">
        <v>666</v>
      </c>
      <c r="IS19" s="38" t="s">
        <v>666</v>
      </c>
      <c r="IT19" s="38" t="s">
        <v>666</v>
      </c>
      <c r="IU19" s="38" t="s">
        <v>666</v>
      </c>
      <c r="IV19" s="38" t="s">
        <v>666</v>
      </c>
      <c r="IW19" s="38" t="s">
        <v>666</v>
      </c>
      <c r="IX19" s="38" t="s">
        <v>666</v>
      </c>
      <c r="IY19" s="38" t="s">
        <v>666</v>
      </c>
      <c r="IZ19" s="38" t="s">
        <v>666</v>
      </c>
      <c r="JA19" s="38" t="s">
        <v>666</v>
      </c>
      <c r="JB19" s="38" t="s">
        <v>666</v>
      </c>
      <c r="JC19" s="38" t="s">
        <v>666</v>
      </c>
      <c r="JD19" s="38" t="s">
        <v>666</v>
      </c>
      <c r="JE19" s="38" t="s">
        <v>666</v>
      </c>
      <c r="JF19" s="38" t="s">
        <v>666</v>
      </c>
      <c r="JG19" s="38" t="s">
        <v>666</v>
      </c>
      <c r="JH19" s="38" t="s">
        <v>666</v>
      </c>
      <c r="JI19" s="38" t="s">
        <v>666</v>
      </c>
      <c r="JJ19" s="38" t="s">
        <v>666</v>
      </c>
      <c r="JK19" s="38" t="s">
        <v>666</v>
      </c>
      <c r="JL19" s="38" t="s">
        <v>666</v>
      </c>
      <c r="JM19" s="38" t="s">
        <v>666</v>
      </c>
      <c r="JN19" s="38" t="s">
        <v>666</v>
      </c>
      <c r="JO19" s="38" t="s">
        <v>666</v>
      </c>
      <c r="JP19" s="38" t="s">
        <v>666</v>
      </c>
      <c r="JQ19" s="38" t="s">
        <v>666</v>
      </c>
      <c r="JR19" s="38" t="s">
        <v>666</v>
      </c>
      <c r="JS19" s="38" t="s">
        <v>666</v>
      </c>
      <c r="JT19" s="38" t="s">
        <v>666</v>
      </c>
      <c r="JU19" s="38" t="s">
        <v>666</v>
      </c>
      <c r="JV19" s="38" t="s">
        <v>666</v>
      </c>
      <c r="JW19" s="38" t="s">
        <v>666</v>
      </c>
      <c r="JX19" s="38" t="s">
        <v>666</v>
      </c>
      <c r="JY19" s="38" t="s">
        <v>666</v>
      </c>
      <c r="JZ19" s="38" t="s">
        <v>666</v>
      </c>
      <c r="KA19" s="38" t="s">
        <v>666</v>
      </c>
      <c r="KB19" s="38" t="s">
        <v>666</v>
      </c>
      <c r="KC19" s="38" t="s">
        <v>666</v>
      </c>
      <c r="KD19" s="38" t="s">
        <v>666</v>
      </c>
      <c r="KE19" s="38" t="s">
        <v>666</v>
      </c>
      <c r="KF19" s="38" t="s">
        <v>666</v>
      </c>
      <c r="KG19" s="38" t="s">
        <v>666</v>
      </c>
      <c r="KH19" s="38" t="s">
        <v>666</v>
      </c>
      <c r="KI19" s="38" t="s">
        <v>666</v>
      </c>
      <c r="KJ19" s="38" t="s">
        <v>666</v>
      </c>
      <c r="KK19" s="38" t="s">
        <v>666</v>
      </c>
      <c r="KL19" s="38" t="s">
        <v>666</v>
      </c>
      <c r="KM19" s="38" t="s">
        <v>666</v>
      </c>
      <c r="KN19" s="38" t="s">
        <v>666</v>
      </c>
      <c r="KO19" s="38" t="s">
        <v>666</v>
      </c>
      <c r="KP19" s="38" t="s">
        <v>666</v>
      </c>
      <c r="KQ19" s="38" t="s">
        <v>666</v>
      </c>
      <c r="KR19" s="38" t="s">
        <v>666</v>
      </c>
      <c r="KS19" s="38" t="s">
        <v>666</v>
      </c>
      <c r="KT19" s="38" t="s">
        <v>666</v>
      </c>
      <c r="KU19" s="38" t="s">
        <v>666</v>
      </c>
      <c r="KV19" s="38" t="s">
        <v>666</v>
      </c>
      <c r="KW19" s="38" t="s">
        <v>666</v>
      </c>
      <c r="KX19" s="38" t="s">
        <v>666</v>
      </c>
      <c r="KY19" s="38" t="s">
        <v>666</v>
      </c>
      <c r="KZ19" s="38" t="s">
        <v>666</v>
      </c>
      <c r="LA19" s="38" t="s">
        <v>666</v>
      </c>
      <c r="LB19" s="38" t="s">
        <v>666</v>
      </c>
      <c r="LC19" s="38" t="s">
        <v>666</v>
      </c>
      <c r="LD19" s="38" t="s">
        <v>666</v>
      </c>
      <c r="LE19" s="38" t="s">
        <v>666</v>
      </c>
      <c r="LF19" s="38" t="s">
        <v>666</v>
      </c>
      <c r="LG19" s="38" t="s">
        <v>666</v>
      </c>
      <c r="LH19" s="38" t="s">
        <v>666</v>
      </c>
      <c r="LI19" s="38" t="s">
        <v>666</v>
      </c>
      <c r="LJ19" s="38" t="s">
        <v>666</v>
      </c>
      <c r="LK19" s="38" t="s">
        <v>666</v>
      </c>
      <c r="LL19" s="38" t="s">
        <v>666</v>
      </c>
      <c r="LM19" s="38" t="s">
        <v>666</v>
      </c>
      <c r="LN19" s="38" t="s">
        <v>666</v>
      </c>
      <c r="LO19" s="38" t="s">
        <v>666</v>
      </c>
      <c r="LP19" s="38" t="s">
        <v>666</v>
      </c>
      <c r="LQ19" s="38" t="s">
        <v>666</v>
      </c>
      <c r="LR19" s="38" t="s">
        <v>666</v>
      </c>
      <c r="LS19" s="38" t="s">
        <v>666</v>
      </c>
      <c r="LT19" s="38" t="s">
        <v>666</v>
      </c>
      <c r="LU19" s="38" t="s">
        <v>666</v>
      </c>
      <c r="LV19" s="38" t="s">
        <v>666</v>
      </c>
      <c r="LW19" s="38" t="s">
        <v>666</v>
      </c>
      <c r="LX19" s="38" t="s">
        <v>666</v>
      </c>
      <c r="LY19" s="38" t="s">
        <v>666</v>
      </c>
      <c r="LZ19" s="38" t="s">
        <v>666</v>
      </c>
      <c r="MA19" s="38" t="s">
        <v>666</v>
      </c>
      <c r="MB19" s="38" t="s">
        <v>666</v>
      </c>
      <c r="MC19" s="38" t="s">
        <v>666</v>
      </c>
      <c r="MD19" s="38" t="s">
        <v>666</v>
      </c>
      <c r="ME19" s="38" t="s">
        <v>666</v>
      </c>
      <c r="MF19" s="38" t="s">
        <v>666</v>
      </c>
      <c r="MG19" s="38" t="s">
        <v>666</v>
      </c>
      <c r="MH19" s="38" t="s">
        <v>666</v>
      </c>
      <c r="MI19" s="38" t="s">
        <v>666</v>
      </c>
      <c r="MJ19" s="38" t="s">
        <v>666</v>
      </c>
      <c r="MK19" s="38" t="s">
        <v>666</v>
      </c>
      <c r="ML19" s="38" t="s">
        <v>666</v>
      </c>
      <c r="MM19" s="38" t="s">
        <v>666</v>
      </c>
      <c r="MN19" s="38" t="s">
        <v>666</v>
      </c>
      <c r="MO19" s="38" t="s">
        <v>666</v>
      </c>
      <c r="MP19" s="38" t="s">
        <v>666</v>
      </c>
      <c r="MQ19" s="38" t="s">
        <v>666</v>
      </c>
      <c r="MR19" s="38" t="s">
        <v>666</v>
      </c>
      <c r="MS19" s="38" t="s">
        <v>666</v>
      </c>
      <c r="MT19" s="38" t="s">
        <v>666</v>
      </c>
      <c r="MU19" s="38" t="s">
        <v>666</v>
      </c>
      <c r="MV19" s="38" t="s">
        <v>666</v>
      </c>
      <c r="MW19" s="38" t="s">
        <v>666</v>
      </c>
      <c r="MX19" s="38" t="s">
        <v>666</v>
      </c>
      <c r="MY19" s="38" t="s">
        <v>666</v>
      </c>
      <c r="MZ19" s="38" t="s">
        <v>666</v>
      </c>
      <c r="NA19" s="38" t="s">
        <v>666</v>
      </c>
      <c r="NB19" s="38" t="s">
        <v>666</v>
      </c>
      <c r="NC19" s="38" t="s">
        <v>666</v>
      </c>
      <c r="ND19" s="38" t="s">
        <v>666</v>
      </c>
      <c r="NE19" s="38" t="s">
        <v>666</v>
      </c>
      <c r="NF19" s="38" t="s">
        <v>666</v>
      </c>
      <c r="NG19" s="38" t="s">
        <v>666</v>
      </c>
      <c r="NH19" s="38" t="s">
        <v>666</v>
      </c>
      <c r="NI19" s="38" t="s">
        <v>666</v>
      </c>
      <c r="NJ19" s="38" t="s">
        <v>666</v>
      </c>
      <c r="NK19" s="38" t="s">
        <v>666</v>
      </c>
      <c r="NL19" s="38" t="s">
        <v>666</v>
      </c>
      <c r="NM19" s="38" t="s">
        <v>666</v>
      </c>
      <c r="NN19" s="38" t="s">
        <v>666</v>
      </c>
      <c r="NO19" s="38" t="s">
        <v>666</v>
      </c>
      <c r="NP19" s="38" t="s">
        <v>666</v>
      </c>
      <c r="NQ19" s="38" t="s">
        <v>666</v>
      </c>
      <c r="NR19" s="38" t="s">
        <v>666</v>
      </c>
      <c r="NS19" s="38" t="s">
        <v>666</v>
      </c>
      <c r="NT19" s="38" t="s">
        <v>666</v>
      </c>
      <c r="NU19" s="38" t="s">
        <v>666</v>
      </c>
      <c r="NV19" s="38" t="s">
        <v>666</v>
      </c>
      <c r="NW19" s="38" t="s">
        <v>666</v>
      </c>
      <c r="NX19" s="38" t="s">
        <v>666</v>
      </c>
      <c r="NY19" s="38" t="s">
        <v>666</v>
      </c>
      <c r="NZ19" s="38" t="s">
        <v>666</v>
      </c>
      <c r="OA19" s="38" t="s">
        <v>666</v>
      </c>
      <c r="OB19" s="38" t="s">
        <v>666</v>
      </c>
      <c r="OC19" s="38" t="s">
        <v>666</v>
      </c>
      <c r="OD19" s="38" t="s">
        <v>666</v>
      </c>
      <c r="OE19" s="38" t="s">
        <v>666</v>
      </c>
      <c r="OF19" s="38" t="s">
        <v>666</v>
      </c>
      <c r="OG19" s="38" t="s">
        <v>666</v>
      </c>
      <c r="OH19" s="38" t="s">
        <v>666</v>
      </c>
      <c r="OI19" s="38" t="s">
        <v>666</v>
      </c>
      <c r="OJ19" s="38" t="s">
        <v>666</v>
      </c>
      <c r="OK19" s="38" t="s">
        <v>666</v>
      </c>
      <c r="OL19" s="38" t="s">
        <v>666</v>
      </c>
      <c r="OM19" s="38" t="s">
        <v>666</v>
      </c>
      <c r="ON19" s="38" t="s">
        <v>666</v>
      </c>
      <c r="OO19" s="38" t="s">
        <v>666</v>
      </c>
      <c r="OP19" s="38" t="s">
        <v>666</v>
      </c>
      <c r="OQ19" s="38" t="s">
        <v>666</v>
      </c>
      <c r="OR19" s="38" t="s">
        <v>666</v>
      </c>
      <c r="OS19" s="38" t="s">
        <v>666</v>
      </c>
      <c r="OT19" s="38" t="s">
        <v>666</v>
      </c>
      <c r="OU19" s="38" t="s">
        <v>666</v>
      </c>
      <c r="OV19" s="38" t="s">
        <v>666</v>
      </c>
      <c r="OW19" s="38" t="s">
        <v>666</v>
      </c>
      <c r="OX19" s="38" t="s">
        <v>666</v>
      </c>
      <c r="OY19" s="38" t="s">
        <v>666</v>
      </c>
      <c r="OZ19" s="38" t="s">
        <v>666</v>
      </c>
      <c r="PA19" s="38" t="s">
        <v>666</v>
      </c>
      <c r="PB19" s="38" t="s">
        <v>666</v>
      </c>
      <c r="PC19" s="38" t="s">
        <v>666</v>
      </c>
      <c r="PD19" s="38" t="s">
        <v>666</v>
      </c>
      <c r="PE19" s="38" t="s">
        <v>666</v>
      </c>
      <c r="PF19" s="38" t="s">
        <v>666</v>
      </c>
      <c r="PG19" s="38" t="s">
        <v>666</v>
      </c>
      <c r="PH19" s="38" t="s">
        <v>666</v>
      </c>
      <c r="PI19" s="38" t="s">
        <v>666</v>
      </c>
      <c r="PJ19" s="38" t="s">
        <v>666</v>
      </c>
      <c r="PK19" s="38" t="s">
        <v>666</v>
      </c>
      <c r="PL19" s="38" t="s">
        <v>666</v>
      </c>
      <c r="PM19" s="38" t="s">
        <v>666</v>
      </c>
      <c r="PN19" s="38" t="s">
        <v>666</v>
      </c>
      <c r="PO19" s="38" t="s">
        <v>666</v>
      </c>
      <c r="PP19" s="38" t="s">
        <v>666</v>
      </c>
      <c r="PQ19" s="38" t="s">
        <v>666</v>
      </c>
      <c r="PR19" s="38" t="s">
        <v>666</v>
      </c>
      <c r="PS19" s="38" t="s">
        <v>666</v>
      </c>
      <c r="PT19" s="38" t="s">
        <v>666</v>
      </c>
      <c r="PU19" s="38" t="s">
        <v>666</v>
      </c>
      <c r="PV19" s="38" t="s">
        <v>666</v>
      </c>
      <c r="PW19" s="38" t="s">
        <v>666</v>
      </c>
      <c r="PX19" s="38" t="s">
        <v>666</v>
      </c>
      <c r="PY19" s="38" t="s">
        <v>666</v>
      </c>
      <c r="PZ19" s="38" t="s">
        <v>666</v>
      </c>
      <c r="QA19" s="38" t="s">
        <v>666</v>
      </c>
      <c r="QB19" s="38" t="s">
        <v>666</v>
      </c>
      <c r="QC19" s="38" t="s">
        <v>666</v>
      </c>
      <c r="QD19" s="38" t="s">
        <v>666</v>
      </c>
      <c r="QE19" s="38" t="s">
        <v>666</v>
      </c>
      <c r="QF19" s="38" t="s">
        <v>666</v>
      </c>
      <c r="QG19" s="38" t="s">
        <v>666</v>
      </c>
      <c r="QH19" s="38" t="s">
        <v>666</v>
      </c>
      <c r="QI19" s="38" t="s">
        <v>666</v>
      </c>
      <c r="QJ19" s="38" t="s">
        <v>666</v>
      </c>
      <c r="QK19" s="38" t="s">
        <v>666</v>
      </c>
      <c r="QL19" s="38" t="s">
        <v>666</v>
      </c>
      <c r="QM19" s="38" t="s">
        <v>666</v>
      </c>
      <c r="QN19" s="38" t="s">
        <v>666</v>
      </c>
      <c r="QO19" s="38" t="s">
        <v>666</v>
      </c>
      <c r="QP19" s="38" t="s">
        <v>666</v>
      </c>
      <c r="QQ19" s="38" t="s">
        <v>666</v>
      </c>
      <c r="QR19" s="38" t="s">
        <v>666</v>
      </c>
      <c r="QS19" s="38" t="s">
        <v>666</v>
      </c>
      <c r="QT19" s="38" t="s">
        <v>666</v>
      </c>
      <c r="QU19" s="38" t="s">
        <v>666</v>
      </c>
      <c r="QV19" s="38" t="s">
        <v>666</v>
      </c>
      <c r="QW19" s="38" t="s">
        <v>666</v>
      </c>
      <c r="QX19" s="38" t="s">
        <v>666</v>
      </c>
      <c r="QY19" s="38" t="s">
        <v>666</v>
      </c>
      <c r="QZ19" s="38" t="s">
        <v>666</v>
      </c>
      <c r="RA19" s="38" t="s">
        <v>666</v>
      </c>
      <c r="RB19" s="38" t="s">
        <v>666</v>
      </c>
      <c r="RC19" s="38" t="s">
        <v>666</v>
      </c>
      <c r="RD19" s="38" t="s">
        <v>666</v>
      </c>
      <c r="RE19" s="38" t="s">
        <v>666</v>
      </c>
      <c r="RF19" s="38" t="s">
        <v>666</v>
      </c>
      <c r="RG19" s="38" t="s">
        <v>666</v>
      </c>
      <c r="RH19" s="38" t="s">
        <v>666</v>
      </c>
      <c r="RI19" s="38" t="s">
        <v>666</v>
      </c>
      <c r="RJ19" s="38" t="s">
        <v>666</v>
      </c>
      <c r="RK19" s="38" t="s">
        <v>666</v>
      </c>
      <c r="RL19" s="38" t="s">
        <v>666</v>
      </c>
      <c r="RM19" s="38" t="s">
        <v>666</v>
      </c>
      <c r="RN19" s="38" t="s">
        <v>666</v>
      </c>
      <c r="RO19" s="38" t="s">
        <v>666</v>
      </c>
      <c r="RP19" s="38" t="s">
        <v>666</v>
      </c>
      <c r="RQ19" s="38" t="s">
        <v>666</v>
      </c>
      <c r="RR19" s="38" t="s">
        <v>666</v>
      </c>
      <c r="RS19" s="38" t="s">
        <v>666</v>
      </c>
      <c r="RT19" s="38" t="s">
        <v>666</v>
      </c>
      <c r="RU19" s="38" t="s">
        <v>666</v>
      </c>
      <c r="RV19" s="38" t="s">
        <v>666</v>
      </c>
      <c r="RW19" s="38" t="s">
        <v>666</v>
      </c>
      <c r="RX19" s="38" t="s">
        <v>666</v>
      </c>
      <c r="RY19" s="38" t="s">
        <v>666</v>
      </c>
      <c r="RZ19" s="38" t="s">
        <v>666</v>
      </c>
      <c r="SA19" s="38" t="s">
        <v>666</v>
      </c>
      <c r="SB19" s="38" t="s">
        <v>666</v>
      </c>
      <c r="SC19" s="38" t="s">
        <v>666</v>
      </c>
      <c r="SD19" s="38" t="s">
        <v>666</v>
      </c>
      <c r="SE19" s="38" t="s">
        <v>666</v>
      </c>
      <c r="SF19" s="38" t="s">
        <v>666</v>
      </c>
      <c r="SG19" s="38" t="s">
        <v>666</v>
      </c>
      <c r="SH19" s="38" t="s">
        <v>666</v>
      </c>
      <c r="SI19" s="38" t="s">
        <v>666</v>
      </c>
      <c r="SJ19" s="38" t="s">
        <v>666</v>
      </c>
      <c r="SK19" s="38" t="s">
        <v>666</v>
      </c>
      <c r="SL19" s="38" t="s">
        <v>666</v>
      </c>
      <c r="SM19" s="38" t="s">
        <v>666</v>
      </c>
      <c r="SN19" s="38" t="s">
        <v>666</v>
      </c>
      <c r="SO19" s="38" t="s">
        <v>666</v>
      </c>
      <c r="SP19" s="38" t="s">
        <v>666</v>
      </c>
      <c r="SQ19" s="38" t="s">
        <v>666</v>
      </c>
      <c r="SR19" s="38" t="s">
        <v>666</v>
      </c>
      <c r="SS19" s="38" t="s">
        <v>666</v>
      </c>
      <c r="ST19" s="38" t="s">
        <v>666</v>
      </c>
      <c r="SU19" s="38" t="s">
        <v>666</v>
      </c>
      <c r="SV19" s="38" t="s">
        <v>666</v>
      </c>
      <c r="SW19" s="38" t="s">
        <v>666</v>
      </c>
      <c r="SX19" s="38" t="s">
        <v>666</v>
      </c>
      <c r="SY19" s="38" t="s">
        <v>666</v>
      </c>
      <c r="SZ19" s="38" t="s">
        <v>666</v>
      </c>
      <c r="TA19" s="38" t="s">
        <v>666</v>
      </c>
      <c r="TB19" s="38" t="s">
        <v>666</v>
      </c>
      <c r="TC19" s="38" t="s">
        <v>666</v>
      </c>
      <c r="TD19" s="38" t="s">
        <v>666</v>
      </c>
      <c r="TE19" s="38" t="s">
        <v>666</v>
      </c>
      <c r="TF19" s="38" t="s">
        <v>666</v>
      </c>
      <c r="TG19" s="38" t="s">
        <v>666</v>
      </c>
      <c r="TH19" s="38" t="s">
        <v>666</v>
      </c>
      <c r="TI19" s="38" t="s">
        <v>666</v>
      </c>
      <c r="TJ19" s="38" t="s">
        <v>666</v>
      </c>
      <c r="TK19" s="38" t="s">
        <v>666</v>
      </c>
      <c r="TL19" s="38" t="s">
        <v>666</v>
      </c>
      <c r="TM19" s="38" t="s">
        <v>666</v>
      </c>
      <c r="TN19" s="38" t="s">
        <v>666</v>
      </c>
      <c r="TO19" s="38" t="s">
        <v>666</v>
      </c>
      <c r="TP19" s="38" t="s">
        <v>666</v>
      </c>
      <c r="TQ19" s="38" t="s">
        <v>666</v>
      </c>
      <c r="TR19" s="38" t="s">
        <v>666</v>
      </c>
      <c r="TS19" s="38" t="s">
        <v>666</v>
      </c>
      <c r="TT19" s="38" t="s">
        <v>666</v>
      </c>
      <c r="TU19" s="38" t="s">
        <v>666</v>
      </c>
      <c r="TV19" s="38" t="s">
        <v>666</v>
      </c>
      <c r="TW19" s="38" t="s">
        <v>666</v>
      </c>
      <c r="TX19" s="38" t="s">
        <v>666</v>
      </c>
      <c r="TY19" s="38" t="s">
        <v>666</v>
      </c>
      <c r="TZ19" s="38" t="s">
        <v>666</v>
      </c>
      <c r="UA19" s="38" t="s">
        <v>666</v>
      </c>
      <c r="UB19" s="38" t="s">
        <v>666</v>
      </c>
      <c r="UC19" s="38" t="s">
        <v>666</v>
      </c>
      <c r="UD19" s="38" t="s">
        <v>666</v>
      </c>
      <c r="UE19" s="38" t="s">
        <v>666</v>
      </c>
      <c r="UF19" s="38" t="s">
        <v>666</v>
      </c>
      <c r="UG19" s="38" t="s">
        <v>666</v>
      </c>
      <c r="UH19" s="38" t="s">
        <v>666</v>
      </c>
      <c r="UI19" s="38" t="s">
        <v>666</v>
      </c>
      <c r="UJ19" s="38" t="s">
        <v>666</v>
      </c>
      <c r="UK19" s="38" t="s">
        <v>666</v>
      </c>
      <c r="UL19" s="38" t="s">
        <v>666</v>
      </c>
      <c r="UM19" s="38" t="s">
        <v>666</v>
      </c>
      <c r="UN19" s="38" t="s">
        <v>666</v>
      </c>
      <c r="UO19" s="38" t="s">
        <v>666</v>
      </c>
      <c r="UP19" s="38" t="s">
        <v>666</v>
      </c>
      <c r="UQ19" s="38" t="s">
        <v>666</v>
      </c>
      <c r="UR19" s="38" t="s">
        <v>666</v>
      </c>
      <c r="US19" s="38" t="s">
        <v>666</v>
      </c>
      <c r="UT19" s="38" t="s">
        <v>666</v>
      </c>
      <c r="UU19" s="38" t="s">
        <v>666</v>
      </c>
      <c r="UV19" s="38" t="s">
        <v>666</v>
      </c>
      <c r="UW19" s="38" t="s">
        <v>666</v>
      </c>
      <c r="UX19" s="38" t="s">
        <v>666</v>
      </c>
      <c r="UY19" s="38" t="s">
        <v>666</v>
      </c>
      <c r="UZ19" s="38" t="s">
        <v>666</v>
      </c>
      <c r="VA19" s="38" t="s">
        <v>666</v>
      </c>
      <c r="VB19" s="38" t="s">
        <v>666</v>
      </c>
      <c r="VC19" s="38" t="s">
        <v>666</v>
      </c>
      <c r="VD19" s="38" t="s">
        <v>666</v>
      </c>
      <c r="VE19" s="38" t="s">
        <v>666</v>
      </c>
      <c r="VF19" s="38" t="s">
        <v>666</v>
      </c>
      <c r="VG19" s="38" t="s">
        <v>666</v>
      </c>
      <c r="VH19" s="38" t="s">
        <v>666</v>
      </c>
      <c r="VI19" s="38" t="s">
        <v>666</v>
      </c>
      <c r="VJ19" s="38" t="s">
        <v>666</v>
      </c>
      <c r="VK19" s="38" t="s">
        <v>666</v>
      </c>
      <c r="VL19" s="38" t="s">
        <v>666</v>
      </c>
      <c r="VM19" s="38" t="s">
        <v>666</v>
      </c>
      <c r="VN19" s="38" t="s">
        <v>666</v>
      </c>
      <c r="VO19" s="38" t="s">
        <v>666</v>
      </c>
      <c r="VP19" s="38" t="s">
        <v>666</v>
      </c>
      <c r="VQ19" s="38" t="s">
        <v>666</v>
      </c>
      <c r="VR19" s="38" t="s">
        <v>666</v>
      </c>
      <c r="VS19" s="38" t="s">
        <v>666</v>
      </c>
      <c r="VT19" s="38" t="s">
        <v>666</v>
      </c>
      <c r="VU19" s="38" t="s">
        <v>666</v>
      </c>
      <c r="VV19" s="38" t="s">
        <v>666</v>
      </c>
      <c r="VW19" s="38" t="s">
        <v>666</v>
      </c>
      <c r="VX19" s="38" t="s">
        <v>666</v>
      </c>
      <c r="VY19" s="38" t="s">
        <v>666</v>
      </c>
      <c r="VZ19" s="38" t="s">
        <v>666</v>
      </c>
      <c r="WA19" s="38" t="s">
        <v>666</v>
      </c>
      <c r="WB19" s="38" t="s">
        <v>666</v>
      </c>
      <c r="WC19" s="38" t="s">
        <v>666</v>
      </c>
      <c r="WD19" s="38" t="s">
        <v>666</v>
      </c>
      <c r="WE19" s="38" t="s">
        <v>666</v>
      </c>
      <c r="WF19" s="38" t="s">
        <v>666</v>
      </c>
      <c r="WG19" s="38" t="s">
        <v>666</v>
      </c>
      <c r="WH19" s="38" t="s">
        <v>666</v>
      </c>
      <c r="WI19" s="38" t="s">
        <v>666</v>
      </c>
      <c r="WJ19" s="38" t="s">
        <v>666</v>
      </c>
      <c r="WK19" s="38" t="s">
        <v>666</v>
      </c>
      <c r="WL19" s="38" t="s">
        <v>666</v>
      </c>
      <c r="WM19" s="38" t="s">
        <v>666</v>
      </c>
      <c r="WN19" s="38" t="s">
        <v>666</v>
      </c>
      <c r="WO19" s="38" t="s">
        <v>666</v>
      </c>
      <c r="WP19" s="38" t="s">
        <v>666</v>
      </c>
      <c r="WQ19" s="38" t="s">
        <v>666</v>
      </c>
      <c r="WR19" s="38" t="s">
        <v>666</v>
      </c>
      <c r="WS19" s="38" t="s">
        <v>666</v>
      </c>
      <c r="WT19" s="38" t="s">
        <v>666</v>
      </c>
      <c r="WU19" s="38" t="s">
        <v>666</v>
      </c>
      <c r="WV19" s="38" t="s">
        <v>666</v>
      </c>
      <c r="WW19" s="38" t="s">
        <v>666</v>
      </c>
      <c r="WX19" s="38" t="s">
        <v>666</v>
      </c>
      <c r="WY19" s="38" t="s">
        <v>666</v>
      </c>
      <c r="WZ19" s="38" t="s">
        <v>666</v>
      </c>
      <c r="XA19" s="38" t="s">
        <v>666</v>
      </c>
      <c r="XB19" s="38" t="s">
        <v>666</v>
      </c>
      <c r="XC19" s="38" t="s">
        <v>666</v>
      </c>
      <c r="XD19" s="38" t="s">
        <v>666</v>
      </c>
      <c r="XE19" s="38" t="s">
        <v>666</v>
      </c>
      <c r="XF19" s="38" t="s">
        <v>666</v>
      </c>
      <c r="XG19" s="38" t="s">
        <v>666</v>
      </c>
      <c r="XH19" s="38" t="s">
        <v>666</v>
      </c>
      <c r="XI19" s="38" t="s">
        <v>666</v>
      </c>
      <c r="XJ19" s="38" t="s">
        <v>666</v>
      </c>
      <c r="XK19" s="38" t="s">
        <v>666</v>
      </c>
      <c r="XL19" s="38" t="s">
        <v>666</v>
      </c>
      <c r="XM19" s="38" t="s">
        <v>666</v>
      </c>
      <c r="XN19" s="38" t="s">
        <v>666</v>
      </c>
      <c r="XO19" s="38" t="s">
        <v>666</v>
      </c>
      <c r="XP19" s="38" t="s">
        <v>666</v>
      </c>
      <c r="XQ19" s="38" t="s">
        <v>666</v>
      </c>
      <c r="XR19" s="38" t="s">
        <v>666</v>
      </c>
      <c r="XS19" s="38" t="s">
        <v>666</v>
      </c>
      <c r="XT19" s="38" t="s">
        <v>666</v>
      </c>
      <c r="XU19" s="38" t="s">
        <v>666</v>
      </c>
      <c r="XV19" s="38" t="s">
        <v>666</v>
      </c>
      <c r="XW19" s="38" t="s">
        <v>666</v>
      </c>
      <c r="XX19" s="38" t="s">
        <v>666</v>
      </c>
      <c r="XY19" s="38" t="s">
        <v>666</v>
      </c>
      <c r="XZ19" s="38" t="s">
        <v>666</v>
      </c>
      <c r="YA19" s="38" t="s">
        <v>666</v>
      </c>
      <c r="YB19" s="38" t="s">
        <v>666</v>
      </c>
      <c r="YC19" s="38" t="s">
        <v>666</v>
      </c>
      <c r="YD19" s="38" t="s">
        <v>666</v>
      </c>
      <c r="YE19" s="38" t="s">
        <v>666</v>
      </c>
      <c r="YF19" s="38" t="s">
        <v>666</v>
      </c>
      <c r="YG19" s="38" t="s">
        <v>666</v>
      </c>
      <c r="YH19" s="38" t="s">
        <v>666</v>
      </c>
      <c r="YI19" s="38" t="s">
        <v>666</v>
      </c>
      <c r="YJ19" s="38" t="s">
        <v>666</v>
      </c>
      <c r="YK19" s="38" t="s">
        <v>666</v>
      </c>
      <c r="YL19" s="38" t="s">
        <v>666</v>
      </c>
      <c r="YM19" s="38" t="s">
        <v>666</v>
      </c>
      <c r="YN19" s="38" t="s">
        <v>666</v>
      </c>
      <c r="YO19" s="38" t="s">
        <v>666</v>
      </c>
      <c r="YP19" s="38" t="s">
        <v>666</v>
      </c>
      <c r="YQ19" s="38" t="s">
        <v>666</v>
      </c>
      <c r="YR19" s="38" t="s">
        <v>666</v>
      </c>
      <c r="YS19" s="38" t="s">
        <v>666</v>
      </c>
      <c r="YT19" s="38" t="s">
        <v>666</v>
      </c>
      <c r="YU19" s="38" t="s">
        <v>666</v>
      </c>
      <c r="YV19" s="38" t="s">
        <v>666</v>
      </c>
      <c r="YW19" s="38" t="s">
        <v>666</v>
      </c>
      <c r="YX19" s="38" t="s">
        <v>666</v>
      </c>
      <c r="YY19" s="38" t="s">
        <v>666</v>
      </c>
      <c r="YZ19" s="38" t="s">
        <v>666</v>
      </c>
      <c r="ZA19" s="38" t="s">
        <v>666</v>
      </c>
      <c r="ZB19" s="38" t="s">
        <v>666</v>
      </c>
      <c r="ZC19" s="38" t="s">
        <v>666</v>
      </c>
      <c r="ZD19" s="38" t="s">
        <v>666</v>
      </c>
      <c r="ZE19" s="38" t="s">
        <v>666</v>
      </c>
      <c r="ZF19" s="38" t="s">
        <v>666</v>
      </c>
      <c r="ZG19" s="38" t="s">
        <v>666</v>
      </c>
      <c r="ZH19" s="38" t="s">
        <v>666</v>
      </c>
      <c r="ZI19" s="38" t="s">
        <v>666</v>
      </c>
      <c r="ZJ19" s="38" t="s">
        <v>666</v>
      </c>
      <c r="ZK19" s="38" t="s">
        <v>666</v>
      </c>
      <c r="ZL19" s="38" t="s">
        <v>666</v>
      </c>
      <c r="ZM19" s="38" t="s">
        <v>666</v>
      </c>
      <c r="ZN19" s="38" t="s">
        <v>666</v>
      </c>
      <c r="ZO19" s="38" t="s">
        <v>666</v>
      </c>
      <c r="ZP19" s="38" t="s">
        <v>666</v>
      </c>
      <c r="ZQ19" s="38" t="s">
        <v>666</v>
      </c>
      <c r="ZR19" s="38" t="s">
        <v>666</v>
      </c>
      <c r="ZS19" s="38" t="s">
        <v>666</v>
      </c>
      <c r="ZT19" s="38" t="s">
        <v>666</v>
      </c>
      <c r="ZU19" s="38" t="s">
        <v>666</v>
      </c>
      <c r="ZV19" s="38" t="s">
        <v>666</v>
      </c>
      <c r="ZW19" s="38" t="s">
        <v>666</v>
      </c>
      <c r="ZX19" s="38" t="s">
        <v>666</v>
      </c>
      <c r="ZY19" s="38" t="s">
        <v>666</v>
      </c>
      <c r="ZZ19" s="38" t="s">
        <v>666</v>
      </c>
      <c r="AAA19" s="38" t="s">
        <v>666</v>
      </c>
      <c r="AAB19" s="38" t="s">
        <v>666</v>
      </c>
      <c r="AAC19" s="38" t="s">
        <v>666</v>
      </c>
      <c r="AAD19" s="38" t="s">
        <v>666</v>
      </c>
      <c r="AAE19" s="38" t="s">
        <v>666</v>
      </c>
      <c r="AAF19" s="38" t="s">
        <v>666</v>
      </c>
      <c r="AAG19" s="38" t="s">
        <v>666</v>
      </c>
      <c r="AAH19" s="38" t="s">
        <v>666</v>
      </c>
      <c r="AAI19" s="38" t="s">
        <v>666</v>
      </c>
      <c r="AAJ19" s="38" t="s">
        <v>666</v>
      </c>
      <c r="AAK19" s="38" t="s">
        <v>666</v>
      </c>
      <c r="AAL19" s="38" t="s">
        <v>666</v>
      </c>
      <c r="AAM19" s="38" t="s">
        <v>666</v>
      </c>
      <c r="AAN19" s="38" t="s">
        <v>666</v>
      </c>
      <c r="AAO19" s="38" t="s">
        <v>666</v>
      </c>
      <c r="AAP19" s="38" t="s">
        <v>666</v>
      </c>
      <c r="AAQ19" s="38" t="s">
        <v>666</v>
      </c>
      <c r="AAR19" s="38" t="s">
        <v>666</v>
      </c>
      <c r="AAS19" s="38" t="s">
        <v>666</v>
      </c>
      <c r="AAT19" s="38" t="s">
        <v>666</v>
      </c>
      <c r="AAU19" s="38" t="s">
        <v>666</v>
      </c>
      <c r="AAV19" s="38" t="s">
        <v>666</v>
      </c>
      <c r="AAW19" s="38" t="s">
        <v>666</v>
      </c>
      <c r="AAX19" s="38" t="s">
        <v>666</v>
      </c>
      <c r="AAY19" s="38" t="s">
        <v>666</v>
      </c>
      <c r="AAZ19" s="38" t="s">
        <v>666</v>
      </c>
      <c r="ABA19" s="38" t="s">
        <v>666</v>
      </c>
      <c r="ABB19" s="38" t="s">
        <v>666</v>
      </c>
      <c r="ABC19" s="38" t="s">
        <v>666</v>
      </c>
      <c r="ABD19" s="38" t="s">
        <v>666</v>
      </c>
      <c r="ABE19" s="38" t="s">
        <v>666</v>
      </c>
      <c r="ABF19" s="38" t="s">
        <v>666</v>
      </c>
      <c r="ABG19" s="38" t="s">
        <v>666</v>
      </c>
      <c r="ABH19" s="38" t="s">
        <v>666</v>
      </c>
      <c r="ABI19" s="38" t="s">
        <v>666</v>
      </c>
      <c r="ABJ19" s="38" t="s">
        <v>666</v>
      </c>
      <c r="ABK19" s="38" t="s">
        <v>666</v>
      </c>
      <c r="ABL19" s="38" t="s">
        <v>666</v>
      </c>
      <c r="ABM19" s="38" t="s">
        <v>666</v>
      </c>
      <c r="ABN19" s="38" t="s">
        <v>666</v>
      </c>
      <c r="ABO19" s="38" t="s">
        <v>666</v>
      </c>
      <c r="ABP19" s="38" t="s">
        <v>666</v>
      </c>
      <c r="ABQ19" s="38" t="s">
        <v>666</v>
      </c>
      <c r="ABR19" s="38" t="s">
        <v>666</v>
      </c>
      <c r="ABS19" s="38" t="s">
        <v>666</v>
      </c>
      <c r="ABT19" s="38" t="s">
        <v>666</v>
      </c>
      <c r="ABU19" s="38" t="s">
        <v>666</v>
      </c>
      <c r="ABV19" s="38" t="s">
        <v>666</v>
      </c>
      <c r="ABW19" s="38" t="s">
        <v>666</v>
      </c>
      <c r="ABX19" s="38" t="s">
        <v>666</v>
      </c>
      <c r="ABY19" s="38" t="s">
        <v>666</v>
      </c>
      <c r="ABZ19" s="38" t="s">
        <v>666</v>
      </c>
      <c r="ACA19" s="38" t="s">
        <v>666</v>
      </c>
      <c r="ACB19" s="38" t="s">
        <v>666</v>
      </c>
      <c r="ACC19" s="38" t="s">
        <v>666</v>
      </c>
      <c r="ACD19" s="38" t="s">
        <v>666</v>
      </c>
      <c r="ACE19" s="38" t="s">
        <v>666</v>
      </c>
      <c r="ACF19" s="38" t="s">
        <v>666</v>
      </c>
      <c r="ACG19" s="38" t="s">
        <v>666</v>
      </c>
      <c r="ACH19" s="38" t="s">
        <v>666</v>
      </c>
      <c r="ACI19" s="38" t="s">
        <v>666</v>
      </c>
      <c r="ACJ19" s="38" t="s">
        <v>666</v>
      </c>
      <c r="ACK19" s="38" t="s">
        <v>666</v>
      </c>
      <c r="ACL19" s="38" t="s">
        <v>666</v>
      </c>
      <c r="ACM19" s="38" t="s">
        <v>666</v>
      </c>
      <c r="ACN19" s="38" t="s">
        <v>666</v>
      </c>
      <c r="ACO19" s="38" t="s">
        <v>666</v>
      </c>
      <c r="ACP19" s="38" t="s">
        <v>666</v>
      </c>
      <c r="ACQ19" s="38" t="s">
        <v>666</v>
      </c>
      <c r="ACR19" s="38" t="s">
        <v>666</v>
      </c>
      <c r="ACS19" s="38" t="s">
        <v>666</v>
      </c>
      <c r="ACT19" s="38" t="s">
        <v>666</v>
      </c>
      <c r="ACU19" s="38" t="s">
        <v>666</v>
      </c>
      <c r="ACV19" s="38" t="s">
        <v>666</v>
      </c>
      <c r="ACW19" s="38" t="s">
        <v>666</v>
      </c>
      <c r="ACX19" s="38" t="s">
        <v>666</v>
      </c>
      <c r="ACY19" s="38" t="s">
        <v>666</v>
      </c>
      <c r="ACZ19" s="38" t="s">
        <v>666</v>
      </c>
      <c r="ADA19" s="38" t="s">
        <v>666</v>
      </c>
      <c r="ADB19" s="38" t="s">
        <v>666</v>
      </c>
      <c r="ADC19" s="38" t="s">
        <v>666</v>
      </c>
      <c r="ADD19" s="38" t="s">
        <v>666</v>
      </c>
      <c r="ADE19" s="38" t="s">
        <v>666</v>
      </c>
      <c r="ADF19" s="38" t="s">
        <v>666</v>
      </c>
      <c r="ADG19" s="38" t="s">
        <v>666</v>
      </c>
      <c r="ADH19" s="38" t="s">
        <v>666</v>
      </c>
      <c r="ADI19" s="38" t="s">
        <v>666</v>
      </c>
      <c r="ADJ19" s="38" t="s">
        <v>666</v>
      </c>
      <c r="ADK19" s="38" t="s">
        <v>666</v>
      </c>
      <c r="ADL19" s="38" t="s">
        <v>666</v>
      </c>
      <c r="ADM19" s="38" t="s">
        <v>666</v>
      </c>
      <c r="ADN19" s="38" t="s">
        <v>666</v>
      </c>
      <c r="ADO19" s="38" t="s">
        <v>666</v>
      </c>
      <c r="ADP19" s="38" t="s">
        <v>666</v>
      </c>
      <c r="ADQ19" s="38" t="s">
        <v>666</v>
      </c>
      <c r="ADR19" s="38" t="s">
        <v>666</v>
      </c>
      <c r="ADS19" s="38" t="s">
        <v>666</v>
      </c>
      <c r="ADT19" s="38" t="s">
        <v>666</v>
      </c>
      <c r="ADU19" s="38" t="s">
        <v>666</v>
      </c>
      <c r="ADV19" s="38" t="s">
        <v>666</v>
      </c>
      <c r="ADW19" s="38" t="s">
        <v>666</v>
      </c>
      <c r="ADX19" s="38" t="s">
        <v>666</v>
      </c>
      <c r="ADY19" s="38" t="s">
        <v>666</v>
      </c>
      <c r="ADZ19" s="38" t="s">
        <v>666</v>
      </c>
      <c r="AEA19" s="38" t="s">
        <v>666</v>
      </c>
      <c r="AEB19" s="38" t="s">
        <v>666</v>
      </c>
      <c r="AEC19" s="38" t="s">
        <v>666</v>
      </c>
      <c r="AED19" s="38" t="s">
        <v>666</v>
      </c>
      <c r="AEE19" s="38" t="s">
        <v>666</v>
      </c>
      <c r="AEF19" s="38" t="s">
        <v>666</v>
      </c>
      <c r="AEG19" s="38" t="s">
        <v>666</v>
      </c>
      <c r="AEH19" s="38" t="s">
        <v>666</v>
      </c>
      <c r="AEI19" s="38" t="s">
        <v>666</v>
      </c>
      <c r="AEJ19" s="38" t="s">
        <v>666</v>
      </c>
      <c r="AEK19" s="38" t="s">
        <v>666</v>
      </c>
      <c r="AEL19" s="38" t="s">
        <v>666</v>
      </c>
      <c r="AEM19" s="38" t="s">
        <v>666</v>
      </c>
      <c r="AEN19" s="38" t="s">
        <v>666</v>
      </c>
      <c r="AEO19" s="38" t="s">
        <v>666</v>
      </c>
      <c r="AEP19" s="38" t="s">
        <v>666</v>
      </c>
      <c r="AEQ19" s="38" t="s">
        <v>666</v>
      </c>
      <c r="AER19" s="38" t="s">
        <v>666</v>
      </c>
      <c r="AES19" s="38" t="s">
        <v>666</v>
      </c>
      <c r="AET19" s="38" t="s">
        <v>666</v>
      </c>
      <c r="AEU19" s="38" t="s">
        <v>666</v>
      </c>
      <c r="AEV19" s="38" t="s">
        <v>666</v>
      </c>
      <c r="AEW19" s="38" t="s">
        <v>666</v>
      </c>
      <c r="AEX19" s="38" t="s">
        <v>666</v>
      </c>
      <c r="AEY19" s="38" t="s">
        <v>666</v>
      </c>
      <c r="AEZ19" s="38" t="s">
        <v>666</v>
      </c>
      <c r="AFA19" s="38" t="s">
        <v>666</v>
      </c>
      <c r="AFB19" s="38" t="s">
        <v>666</v>
      </c>
      <c r="AFC19" s="38" t="s">
        <v>666</v>
      </c>
      <c r="AFD19" s="38" t="s">
        <v>666</v>
      </c>
      <c r="AFE19" s="38" t="s">
        <v>666</v>
      </c>
      <c r="AFF19" s="38" t="s">
        <v>666</v>
      </c>
      <c r="AFG19" s="38" t="s">
        <v>666</v>
      </c>
      <c r="AFH19" s="38" t="s">
        <v>666</v>
      </c>
      <c r="AFI19" s="38" t="s">
        <v>666</v>
      </c>
      <c r="AFJ19" s="38" t="s">
        <v>666</v>
      </c>
      <c r="AFK19" s="38" t="s">
        <v>666</v>
      </c>
      <c r="AFL19" s="38" t="s">
        <v>666</v>
      </c>
      <c r="AFM19" s="38" t="s">
        <v>666</v>
      </c>
      <c r="AFN19" s="38" t="s">
        <v>666</v>
      </c>
      <c r="AFO19" s="38" t="s">
        <v>666</v>
      </c>
      <c r="AFP19" s="38" t="s">
        <v>666</v>
      </c>
      <c r="AFQ19" s="38" t="s">
        <v>666</v>
      </c>
      <c r="AFR19" s="38" t="s">
        <v>666</v>
      </c>
      <c r="AFS19" s="38" t="s">
        <v>666</v>
      </c>
      <c r="AFT19" s="38" t="s">
        <v>666</v>
      </c>
      <c r="AFU19" s="38" t="s">
        <v>666</v>
      </c>
      <c r="AFV19" s="38" t="s">
        <v>666</v>
      </c>
      <c r="AFW19" s="38" t="s">
        <v>666</v>
      </c>
      <c r="AFX19" s="38" t="s">
        <v>666</v>
      </c>
      <c r="AFY19" s="38" t="s">
        <v>666</v>
      </c>
      <c r="AFZ19" s="38" t="s">
        <v>666</v>
      </c>
      <c r="AGA19" s="38" t="s">
        <v>666</v>
      </c>
      <c r="AGB19" s="38" t="s">
        <v>666</v>
      </c>
      <c r="AGC19" s="38" t="s">
        <v>666</v>
      </c>
      <c r="AGD19" s="38" t="s">
        <v>666</v>
      </c>
      <c r="AGE19" s="38" t="s">
        <v>666</v>
      </c>
      <c r="AGF19" s="38" t="s">
        <v>666</v>
      </c>
      <c r="AGG19" s="38" t="s">
        <v>666</v>
      </c>
      <c r="AGH19" s="38" t="s">
        <v>666</v>
      </c>
      <c r="AGI19" s="38" t="s">
        <v>666</v>
      </c>
      <c r="AGJ19" s="38" t="s">
        <v>666</v>
      </c>
      <c r="AGK19" s="38" t="s">
        <v>666</v>
      </c>
      <c r="AGL19" s="38" t="s">
        <v>666</v>
      </c>
      <c r="AGM19" s="38" t="s">
        <v>666</v>
      </c>
      <c r="AGN19" s="38" t="s">
        <v>666</v>
      </c>
      <c r="AGO19" s="38" t="s">
        <v>666</v>
      </c>
      <c r="AGP19" s="38" t="s">
        <v>666</v>
      </c>
      <c r="AGQ19" s="38" t="s">
        <v>666</v>
      </c>
      <c r="AGR19" s="38" t="s">
        <v>666</v>
      </c>
      <c r="AGS19" s="38" t="s">
        <v>666</v>
      </c>
      <c r="AGT19" s="38" t="s">
        <v>666</v>
      </c>
      <c r="AGU19" s="38" t="s">
        <v>666</v>
      </c>
      <c r="AGV19" s="38" t="s">
        <v>666</v>
      </c>
      <c r="AGW19" s="38" t="s">
        <v>666</v>
      </c>
      <c r="AGX19" s="38" t="s">
        <v>666</v>
      </c>
      <c r="AGY19" s="38" t="s">
        <v>666</v>
      </c>
      <c r="AGZ19" s="38" t="s">
        <v>666</v>
      </c>
      <c r="AHA19" s="38" t="s">
        <v>666</v>
      </c>
      <c r="AHB19" s="38" t="s">
        <v>666</v>
      </c>
      <c r="AHC19" s="38" t="s">
        <v>666</v>
      </c>
      <c r="AHD19" s="38" t="s">
        <v>666</v>
      </c>
      <c r="AHE19" s="38" t="s">
        <v>666</v>
      </c>
      <c r="AHF19" s="38" t="s">
        <v>666</v>
      </c>
      <c r="AHG19" s="38" t="s">
        <v>666</v>
      </c>
      <c r="AHH19" s="38" t="s">
        <v>666</v>
      </c>
      <c r="AHI19" s="38" t="s">
        <v>666</v>
      </c>
      <c r="AHJ19" s="38" t="s">
        <v>666</v>
      </c>
      <c r="AHK19" s="38" t="s">
        <v>666</v>
      </c>
      <c r="AHL19" s="38" t="s">
        <v>666</v>
      </c>
      <c r="AHM19" s="38" t="s">
        <v>666</v>
      </c>
      <c r="AHN19" s="38" t="s">
        <v>666</v>
      </c>
      <c r="AHO19" s="38" t="s">
        <v>666</v>
      </c>
      <c r="AHP19" s="38" t="s">
        <v>666</v>
      </c>
      <c r="AHQ19" s="38" t="s">
        <v>666</v>
      </c>
      <c r="AHR19" s="38" t="s">
        <v>666</v>
      </c>
      <c r="AHS19" s="38" t="s">
        <v>666</v>
      </c>
      <c r="AHT19" s="38" t="s">
        <v>666</v>
      </c>
      <c r="AHU19" s="38" t="s">
        <v>666</v>
      </c>
      <c r="AHV19" s="38" t="s">
        <v>666</v>
      </c>
      <c r="AHW19" s="38" t="s">
        <v>666</v>
      </c>
      <c r="AHX19" s="38" t="s">
        <v>666</v>
      </c>
      <c r="AHY19" s="38" t="s">
        <v>666</v>
      </c>
      <c r="AHZ19" s="38" t="s">
        <v>666</v>
      </c>
      <c r="AIA19" s="38" t="s">
        <v>666</v>
      </c>
      <c r="AIB19" s="38" t="s">
        <v>666</v>
      </c>
      <c r="AIC19" s="38" t="s">
        <v>666</v>
      </c>
      <c r="AID19" s="38" t="s">
        <v>666</v>
      </c>
      <c r="AIE19" s="38" t="s">
        <v>666</v>
      </c>
      <c r="AIF19" s="38" t="s">
        <v>666</v>
      </c>
      <c r="AIG19" s="38" t="s">
        <v>666</v>
      </c>
      <c r="AIH19" s="38" t="s">
        <v>666</v>
      </c>
      <c r="AII19" s="38" t="s">
        <v>666</v>
      </c>
      <c r="AIJ19" s="38" t="s">
        <v>666</v>
      </c>
      <c r="AIK19" s="38" t="s">
        <v>666</v>
      </c>
      <c r="AIL19" s="38" t="s">
        <v>666</v>
      </c>
      <c r="AIM19" s="38" t="s">
        <v>666</v>
      </c>
      <c r="AIN19" s="38" t="s">
        <v>666</v>
      </c>
      <c r="AIO19" s="38" t="s">
        <v>666</v>
      </c>
      <c r="AIP19" s="38" t="s">
        <v>666</v>
      </c>
      <c r="AIQ19" s="38" t="s">
        <v>666</v>
      </c>
      <c r="AIR19" s="38" t="s">
        <v>666</v>
      </c>
      <c r="AIS19" s="38" t="s">
        <v>666</v>
      </c>
      <c r="AIT19" s="38" t="s">
        <v>666</v>
      </c>
      <c r="AIU19" s="38" t="s">
        <v>666</v>
      </c>
      <c r="AIV19" s="38" t="s">
        <v>666</v>
      </c>
      <c r="AIW19" s="38" t="s">
        <v>666</v>
      </c>
      <c r="AIX19" s="38" t="s">
        <v>666</v>
      </c>
      <c r="AIY19" s="38" t="s">
        <v>666</v>
      </c>
      <c r="AIZ19" s="38" t="s">
        <v>666</v>
      </c>
      <c r="AJA19" s="38" t="s">
        <v>666</v>
      </c>
      <c r="AJB19" s="38" t="s">
        <v>666</v>
      </c>
      <c r="AJC19" s="38" t="s">
        <v>666</v>
      </c>
      <c r="AJD19" s="38" t="s">
        <v>666</v>
      </c>
      <c r="AJE19" s="38" t="s">
        <v>666</v>
      </c>
      <c r="AJF19" s="38" t="s">
        <v>666</v>
      </c>
      <c r="AJG19" s="38" t="s">
        <v>666</v>
      </c>
      <c r="AJH19" s="38" t="s">
        <v>666</v>
      </c>
      <c r="AJI19" s="38" t="s">
        <v>666</v>
      </c>
      <c r="AJJ19" s="38" t="s">
        <v>666</v>
      </c>
      <c r="AJK19" s="38" t="s">
        <v>666</v>
      </c>
      <c r="AJL19" s="38" t="s">
        <v>666</v>
      </c>
      <c r="AJM19" s="38" t="s">
        <v>666</v>
      </c>
      <c r="AJN19" s="38" t="s">
        <v>666</v>
      </c>
      <c r="AJO19" s="38" t="s">
        <v>666</v>
      </c>
      <c r="AJP19" s="38" t="s">
        <v>666</v>
      </c>
      <c r="AJQ19" s="38" t="s">
        <v>666</v>
      </c>
      <c r="AJR19" s="38" t="s">
        <v>666</v>
      </c>
      <c r="AJS19" s="38" t="s">
        <v>666</v>
      </c>
      <c r="AJT19" s="38" t="s">
        <v>666</v>
      </c>
      <c r="AJU19" s="38" t="s">
        <v>666</v>
      </c>
      <c r="AJV19" s="38" t="s">
        <v>666</v>
      </c>
      <c r="AJW19" s="38" t="s">
        <v>666</v>
      </c>
      <c r="AJX19" s="38" t="s">
        <v>666</v>
      </c>
      <c r="AJY19" s="38" t="s">
        <v>666</v>
      </c>
      <c r="AJZ19" s="38" t="s">
        <v>666</v>
      </c>
      <c r="AKA19" s="38" t="s">
        <v>666</v>
      </c>
      <c r="AKB19" s="38" t="s">
        <v>666</v>
      </c>
      <c r="AKC19" s="38" t="s">
        <v>666</v>
      </c>
      <c r="AKD19" s="38" t="s">
        <v>666</v>
      </c>
      <c r="AKE19" s="38" t="s">
        <v>666</v>
      </c>
      <c r="AKF19" s="38" t="s">
        <v>666</v>
      </c>
      <c r="AKG19" s="38" t="s">
        <v>666</v>
      </c>
      <c r="AKH19" s="38" t="s">
        <v>666</v>
      </c>
      <c r="AKI19" s="38" t="s">
        <v>666</v>
      </c>
      <c r="AKJ19" s="38" t="s">
        <v>666</v>
      </c>
      <c r="AKK19" s="38" t="s">
        <v>666</v>
      </c>
      <c r="AKL19" s="38" t="s">
        <v>666</v>
      </c>
      <c r="AKM19" s="38" t="s">
        <v>666</v>
      </c>
      <c r="AKN19" s="38" t="s">
        <v>666</v>
      </c>
      <c r="AKO19" s="38" t="s">
        <v>666</v>
      </c>
      <c r="AKP19" s="38" t="s">
        <v>666</v>
      </c>
      <c r="AKQ19" s="38" t="s">
        <v>666</v>
      </c>
      <c r="AKR19" s="38" t="s">
        <v>666</v>
      </c>
      <c r="AKS19" s="38" t="s">
        <v>666</v>
      </c>
      <c r="AKT19" s="38" t="s">
        <v>666</v>
      </c>
      <c r="AKU19" s="38" t="s">
        <v>666</v>
      </c>
      <c r="AKV19" s="38" t="s">
        <v>666</v>
      </c>
      <c r="AKW19" s="38" t="s">
        <v>666</v>
      </c>
      <c r="AKX19" s="38" t="s">
        <v>666</v>
      </c>
      <c r="AKY19" s="38" t="s">
        <v>666</v>
      </c>
      <c r="AKZ19" s="38" t="s">
        <v>666</v>
      </c>
      <c r="ALA19" s="38" t="s">
        <v>666</v>
      </c>
      <c r="ALB19" s="38" t="s">
        <v>666</v>
      </c>
      <c r="ALC19" s="38" t="s">
        <v>666</v>
      </c>
      <c r="ALD19" s="38" t="s">
        <v>666</v>
      </c>
      <c r="ALE19" s="38" t="s">
        <v>666</v>
      </c>
      <c r="ALF19" s="38" t="s">
        <v>666</v>
      </c>
      <c r="ALG19" s="38" t="s">
        <v>666</v>
      </c>
      <c r="ALH19" s="38" t="s">
        <v>666</v>
      </c>
      <c r="ALI19" s="38" t="s">
        <v>666</v>
      </c>
      <c r="ALJ19" s="38" t="s">
        <v>666</v>
      </c>
      <c r="ALK19" s="38" t="s">
        <v>666</v>
      </c>
      <c r="ALL19" s="38" t="s">
        <v>666</v>
      </c>
      <c r="ALM19" s="38" t="s">
        <v>666</v>
      </c>
      <c r="ALN19" s="38" t="s">
        <v>666</v>
      </c>
      <c r="ALO19" s="38" t="s">
        <v>666</v>
      </c>
      <c r="ALP19" s="38" t="s">
        <v>666</v>
      </c>
      <c r="ALQ19" s="38" t="s">
        <v>666</v>
      </c>
      <c r="ALR19" s="38" t="s">
        <v>666</v>
      </c>
      <c r="ALS19" s="38" t="s">
        <v>666</v>
      </c>
      <c r="ALT19" s="38" t="s">
        <v>666</v>
      </c>
      <c r="ALU19" s="38" t="s">
        <v>666</v>
      </c>
      <c r="ALV19" s="38" t="s">
        <v>666</v>
      </c>
      <c r="ALW19" s="38" t="s">
        <v>666</v>
      </c>
      <c r="ALX19" s="38" t="s">
        <v>666</v>
      </c>
      <c r="ALY19" s="38" t="s">
        <v>666</v>
      </c>
      <c r="ALZ19" s="38" t="s">
        <v>666</v>
      </c>
      <c r="AMA19" s="38" t="s">
        <v>666</v>
      </c>
      <c r="AMB19" s="38" t="s">
        <v>666</v>
      </c>
      <c r="AMC19" s="38" t="s">
        <v>666</v>
      </c>
      <c r="AMD19" s="38" t="s">
        <v>666</v>
      </c>
      <c r="AME19" s="38" t="s">
        <v>666</v>
      </c>
      <c r="AMF19" s="38" t="s">
        <v>666</v>
      </c>
      <c r="AMG19" s="38" t="s">
        <v>666</v>
      </c>
      <c r="AMH19" s="38" t="s">
        <v>666</v>
      </c>
      <c r="AMI19" s="38" t="s">
        <v>666</v>
      </c>
      <c r="AMJ19" s="38" t="s">
        <v>666</v>
      </c>
      <c r="AMK19" s="38" t="s">
        <v>666</v>
      </c>
      <c r="AML19" s="38" t="s">
        <v>666</v>
      </c>
      <c r="AMM19" s="38" t="s">
        <v>666</v>
      </c>
      <c r="AMN19" s="38" t="s">
        <v>666</v>
      </c>
      <c r="AMO19" s="38" t="s">
        <v>666</v>
      </c>
      <c r="AMP19" s="38" t="s">
        <v>666</v>
      </c>
      <c r="AMQ19" s="38" t="s">
        <v>666</v>
      </c>
      <c r="AMR19" s="38" t="s">
        <v>666</v>
      </c>
      <c r="AMS19" s="38" t="s">
        <v>666</v>
      </c>
      <c r="AMT19" s="38" t="s">
        <v>666</v>
      </c>
      <c r="AMU19" s="38" t="s">
        <v>666</v>
      </c>
      <c r="AMV19" s="38" t="s">
        <v>666</v>
      </c>
      <c r="AMW19" s="38" t="s">
        <v>666</v>
      </c>
      <c r="AMX19" s="38" t="s">
        <v>666</v>
      </c>
      <c r="AMY19" s="38" t="s">
        <v>666</v>
      </c>
      <c r="AMZ19" s="38" t="s">
        <v>666</v>
      </c>
      <c r="ANA19" s="38" t="s">
        <v>666</v>
      </c>
      <c r="ANB19" s="38" t="s">
        <v>666</v>
      </c>
      <c r="ANC19" s="38" t="s">
        <v>666</v>
      </c>
      <c r="AND19" s="38" t="s">
        <v>666</v>
      </c>
      <c r="ANE19" s="38" t="s">
        <v>666</v>
      </c>
      <c r="ANF19" s="38" t="s">
        <v>666</v>
      </c>
      <c r="ANG19" s="38" t="s">
        <v>666</v>
      </c>
      <c r="ANH19" s="38" t="s">
        <v>666</v>
      </c>
      <c r="ANI19" s="38" t="s">
        <v>666</v>
      </c>
      <c r="ANJ19" s="38" t="s">
        <v>666</v>
      </c>
      <c r="ANK19" s="38" t="s">
        <v>666</v>
      </c>
      <c r="ANL19" s="38" t="s">
        <v>666</v>
      </c>
      <c r="ANM19" s="38" t="s">
        <v>666</v>
      </c>
      <c r="ANN19" s="38" t="s">
        <v>666</v>
      </c>
      <c r="ANO19" s="38" t="s">
        <v>666</v>
      </c>
      <c r="ANP19" s="38" t="s">
        <v>666</v>
      </c>
      <c r="ANQ19" s="38" t="s">
        <v>666</v>
      </c>
      <c r="ANR19" s="38" t="s">
        <v>666</v>
      </c>
      <c r="ANS19" s="38" t="s">
        <v>666</v>
      </c>
      <c r="ANT19" s="38" t="s">
        <v>666</v>
      </c>
      <c r="ANU19" s="38" t="s">
        <v>666</v>
      </c>
      <c r="ANV19" s="38" t="s">
        <v>666</v>
      </c>
      <c r="ANW19" s="38" t="s">
        <v>666</v>
      </c>
      <c r="ANX19" s="38" t="s">
        <v>666</v>
      </c>
      <c r="ANY19" s="38" t="s">
        <v>666</v>
      </c>
      <c r="ANZ19" s="38" t="s">
        <v>666</v>
      </c>
      <c r="AOA19" s="38" t="s">
        <v>666</v>
      </c>
      <c r="AOB19" s="38" t="s">
        <v>666</v>
      </c>
      <c r="AOC19" s="38" t="s">
        <v>666</v>
      </c>
      <c r="AOD19" s="38" t="s">
        <v>666</v>
      </c>
      <c r="AOE19" s="38" t="s">
        <v>666</v>
      </c>
      <c r="AOF19" s="38" t="s">
        <v>666</v>
      </c>
      <c r="AOG19" s="38" t="s">
        <v>666</v>
      </c>
      <c r="AOH19" s="38" t="s">
        <v>666</v>
      </c>
      <c r="AOI19" s="38" t="s">
        <v>666</v>
      </c>
      <c r="AOJ19" s="38" t="s">
        <v>666</v>
      </c>
      <c r="AOK19" s="38" t="s">
        <v>666</v>
      </c>
      <c r="AOL19" s="38" t="s">
        <v>666</v>
      </c>
      <c r="AOM19" s="38" t="s">
        <v>666</v>
      </c>
      <c r="AON19" s="38" t="s">
        <v>666</v>
      </c>
      <c r="AOO19" s="38" t="s">
        <v>666</v>
      </c>
      <c r="AOP19" s="38" t="s">
        <v>666</v>
      </c>
      <c r="AOQ19" s="38" t="s">
        <v>666</v>
      </c>
      <c r="AOR19" s="38" t="s">
        <v>666</v>
      </c>
      <c r="AOS19" s="38" t="s">
        <v>666</v>
      </c>
      <c r="AOT19" s="38" t="s">
        <v>666</v>
      </c>
      <c r="AOU19" s="38" t="s">
        <v>666</v>
      </c>
      <c r="AOV19" s="38" t="s">
        <v>666</v>
      </c>
      <c r="AOW19" s="38" t="s">
        <v>666</v>
      </c>
      <c r="AOX19" s="38" t="s">
        <v>666</v>
      </c>
      <c r="AOY19" s="38" t="s">
        <v>666</v>
      </c>
      <c r="AOZ19" s="38" t="s">
        <v>666</v>
      </c>
      <c r="APA19" s="38" t="s">
        <v>666</v>
      </c>
      <c r="APB19" s="38" t="s">
        <v>666</v>
      </c>
      <c r="APC19" s="38" t="s">
        <v>666</v>
      </c>
      <c r="APD19" s="38" t="s">
        <v>666</v>
      </c>
      <c r="APE19" s="38" t="s">
        <v>666</v>
      </c>
      <c r="APF19" s="38" t="s">
        <v>666</v>
      </c>
      <c r="APG19" s="38" t="s">
        <v>666</v>
      </c>
      <c r="APH19" s="38" t="s">
        <v>666</v>
      </c>
      <c r="API19" s="38" t="s">
        <v>666</v>
      </c>
      <c r="APJ19" s="38" t="s">
        <v>666</v>
      </c>
      <c r="APK19" s="38" t="s">
        <v>666</v>
      </c>
      <c r="APL19" s="38" t="s">
        <v>666</v>
      </c>
      <c r="APM19" s="38" t="s">
        <v>666</v>
      </c>
      <c r="APN19" s="38" t="s">
        <v>666</v>
      </c>
      <c r="APO19" s="38" t="s">
        <v>666</v>
      </c>
      <c r="APP19" s="38" t="s">
        <v>666</v>
      </c>
      <c r="APQ19" s="38" t="s">
        <v>666</v>
      </c>
      <c r="APR19" s="38" t="s">
        <v>666</v>
      </c>
      <c r="APS19" s="38" t="s">
        <v>666</v>
      </c>
      <c r="APT19" s="38" t="s">
        <v>666</v>
      </c>
      <c r="APU19" s="38" t="s">
        <v>666</v>
      </c>
      <c r="APV19" s="38" t="s">
        <v>666</v>
      </c>
      <c r="APW19" s="38" t="s">
        <v>666</v>
      </c>
      <c r="APX19" s="38" t="s">
        <v>666</v>
      </c>
      <c r="APY19" s="38" t="s">
        <v>666</v>
      </c>
      <c r="APZ19" s="38" t="s">
        <v>666</v>
      </c>
      <c r="AQA19" s="38" t="s">
        <v>666</v>
      </c>
      <c r="AQB19" s="38" t="s">
        <v>666</v>
      </c>
      <c r="AQC19" s="38" t="s">
        <v>666</v>
      </c>
      <c r="AQD19" s="38" t="s">
        <v>666</v>
      </c>
      <c r="AQE19" s="38" t="s">
        <v>666</v>
      </c>
      <c r="AQF19" s="38" t="s">
        <v>666</v>
      </c>
      <c r="AQG19" s="38" t="s">
        <v>666</v>
      </c>
      <c r="AQH19" s="38" t="s">
        <v>666</v>
      </c>
      <c r="AQI19" s="38" t="s">
        <v>666</v>
      </c>
      <c r="AQJ19" s="38" t="s">
        <v>666</v>
      </c>
      <c r="AQK19" s="38" t="s">
        <v>666</v>
      </c>
      <c r="AQL19" s="38" t="s">
        <v>666</v>
      </c>
      <c r="AQM19" s="38" t="s">
        <v>666</v>
      </c>
      <c r="AQN19" s="38" t="s">
        <v>666</v>
      </c>
      <c r="AQO19" s="38" t="s">
        <v>666</v>
      </c>
      <c r="AQP19" s="38" t="s">
        <v>666</v>
      </c>
      <c r="AQQ19" s="38" t="s">
        <v>666</v>
      </c>
      <c r="AQR19" s="38" t="s">
        <v>666</v>
      </c>
      <c r="AQS19" s="38" t="s">
        <v>666</v>
      </c>
      <c r="AQT19" s="38" t="s">
        <v>666</v>
      </c>
      <c r="AQU19" s="38" t="s">
        <v>666</v>
      </c>
      <c r="AQV19" s="38" t="s">
        <v>666</v>
      </c>
      <c r="AQW19" s="38" t="s">
        <v>666</v>
      </c>
      <c r="AQX19" s="38" t="s">
        <v>666</v>
      </c>
      <c r="AQY19" s="38" t="s">
        <v>666</v>
      </c>
      <c r="AQZ19" s="38" t="s">
        <v>666</v>
      </c>
      <c r="ARA19" s="38" t="s">
        <v>666</v>
      </c>
      <c r="ARB19" s="38" t="s">
        <v>666</v>
      </c>
      <c r="ARC19" s="38" t="s">
        <v>666</v>
      </c>
      <c r="ARD19" s="38" t="s">
        <v>666</v>
      </c>
      <c r="ARE19" s="38" t="s">
        <v>666</v>
      </c>
      <c r="ARF19" s="38" t="s">
        <v>666</v>
      </c>
      <c r="ARG19" s="38" t="s">
        <v>666</v>
      </c>
      <c r="ARH19" s="38" t="s">
        <v>666</v>
      </c>
      <c r="ARI19" s="38" t="s">
        <v>666</v>
      </c>
      <c r="ARJ19" s="38" t="s">
        <v>666</v>
      </c>
      <c r="ARK19" s="38" t="s">
        <v>666</v>
      </c>
      <c r="ARL19" s="38" t="s">
        <v>666</v>
      </c>
      <c r="ARM19" s="38" t="s">
        <v>666</v>
      </c>
      <c r="ARN19" s="38" t="s">
        <v>666</v>
      </c>
      <c r="ARO19" s="38" t="s">
        <v>666</v>
      </c>
      <c r="ARP19" s="38" t="s">
        <v>666</v>
      </c>
      <c r="ARQ19" s="38" t="s">
        <v>666</v>
      </c>
      <c r="ARR19" s="38" t="s">
        <v>666</v>
      </c>
      <c r="ARS19" s="38" t="s">
        <v>666</v>
      </c>
      <c r="ART19" s="38" t="s">
        <v>666</v>
      </c>
      <c r="ARU19" s="38" t="s">
        <v>666</v>
      </c>
      <c r="ARV19" s="38" t="s">
        <v>666</v>
      </c>
      <c r="ARW19" s="38" t="s">
        <v>666</v>
      </c>
      <c r="ARX19" s="38" t="s">
        <v>666</v>
      </c>
      <c r="ARY19" s="38" t="s">
        <v>666</v>
      </c>
      <c r="ARZ19" s="38" t="s">
        <v>666</v>
      </c>
      <c r="ASA19" s="38" t="s">
        <v>666</v>
      </c>
      <c r="ASB19" s="38" t="s">
        <v>666</v>
      </c>
      <c r="ASC19" s="38" t="s">
        <v>666</v>
      </c>
      <c r="ASD19" s="38" t="s">
        <v>666</v>
      </c>
      <c r="ASE19" s="38" t="s">
        <v>666</v>
      </c>
      <c r="ASF19" s="38" t="s">
        <v>666</v>
      </c>
      <c r="ASG19" s="38" t="s">
        <v>666</v>
      </c>
      <c r="ASH19" s="38" t="s">
        <v>666</v>
      </c>
      <c r="ASI19" s="38" t="s">
        <v>666</v>
      </c>
      <c r="ASJ19" s="38" t="s">
        <v>666</v>
      </c>
      <c r="ASK19" s="38" t="s">
        <v>666</v>
      </c>
      <c r="ASL19" s="38" t="s">
        <v>666</v>
      </c>
      <c r="ASM19" s="38" t="s">
        <v>666</v>
      </c>
      <c r="ASN19" s="38" t="s">
        <v>666</v>
      </c>
      <c r="ASO19" s="38" t="s">
        <v>666</v>
      </c>
      <c r="ASP19" s="38" t="s">
        <v>666</v>
      </c>
      <c r="ASQ19" s="38" t="s">
        <v>666</v>
      </c>
      <c r="ASR19" s="38" t="s">
        <v>666</v>
      </c>
      <c r="ASS19" s="38" t="s">
        <v>666</v>
      </c>
      <c r="AST19" s="38" t="s">
        <v>666</v>
      </c>
      <c r="ASU19" s="38" t="s">
        <v>666</v>
      </c>
      <c r="ASV19" s="38" t="s">
        <v>666</v>
      </c>
      <c r="ASW19" s="38" t="s">
        <v>666</v>
      </c>
      <c r="ASX19" s="38" t="s">
        <v>666</v>
      </c>
      <c r="ASY19" s="38" t="s">
        <v>666</v>
      </c>
      <c r="ASZ19" s="38" t="s">
        <v>666</v>
      </c>
      <c r="ATA19" s="38" t="s">
        <v>666</v>
      </c>
      <c r="ATB19" s="38" t="s">
        <v>666</v>
      </c>
      <c r="ATC19" s="38" t="s">
        <v>666</v>
      </c>
      <c r="ATD19" s="38" t="s">
        <v>666</v>
      </c>
      <c r="ATE19" s="38" t="s">
        <v>666</v>
      </c>
      <c r="ATF19" s="38" t="s">
        <v>666</v>
      </c>
      <c r="ATG19" s="38" t="s">
        <v>666</v>
      </c>
      <c r="ATH19" s="38" t="s">
        <v>666</v>
      </c>
      <c r="ATI19" s="38" t="s">
        <v>666</v>
      </c>
      <c r="ATJ19" s="38" t="s">
        <v>666</v>
      </c>
      <c r="ATK19" s="38" t="s">
        <v>666</v>
      </c>
      <c r="ATL19" s="38" t="s">
        <v>666</v>
      </c>
      <c r="ATM19" s="38" t="s">
        <v>666</v>
      </c>
      <c r="ATN19" s="38" t="s">
        <v>666</v>
      </c>
      <c r="ATO19" s="38" t="s">
        <v>666</v>
      </c>
      <c r="ATP19" s="38" t="s">
        <v>666</v>
      </c>
      <c r="ATQ19" s="38" t="s">
        <v>666</v>
      </c>
      <c r="ATR19" s="38" t="s">
        <v>666</v>
      </c>
      <c r="ATS19" s="38" t="s">
        <v>666</v>
      </c>
      <c r="ATT19" s="38" t="s">
        <v>666</v>
      </c>
      <c r="ATU19" s="38" t="s">
        <v>666</v>
      </c>
      <c r="ATV19" s="38" t="s">
        <v>666</v>
      </c>
      <c r="ATW19" s="38" t="s">
        <v>666</v>
      </c>
      <c r="ATX19" s="38" t="s">
        <v>666</v>
      </c>
      <c r="ATY19" s="38" t="s">
        <v>666</v>
      </c>
      <c r="ATZ19" s="38" t="s">
        <v>666</v>
      </c>
      <c r="AUA19" s="38" t="s">
        <v>666</v>
      </c>
      <c r="AUB19" s="38" t="s">
        <v>666</v>
      </c>
      <c r="AUC19" s="38" t="s">
        <v>666</v>
      </c>
      <c r="AUD19" s="38" t="s">
        <v>666</v>
      </c>
      <c r="AUE19" s="38" t="s">
        <v>666</v>
      </c>
      <c r="AUF19" s="38" t="s">
        <v>666</v>
      </c>
      <c r="AUG19" s="38" t="s">
        <v>666</v>
      </c>
      <c r="AUH19" s="38" t="s">
        <v>666</v>
      </c>
      <c r="AUI19" s="38" t="s">
        <v>666</v>
      </c>
      <c r="AUJ19" s="38" t="s">
        <v>666</v>
      </c>
      <c r="AUK19" s="38" t="s">
        <v>666</v>
      </c>
      <c r="AUL19" s="38" t="s">
        <v>666</v>
      </c>
      <c r="AUM19" s="38" t="s">
        <v>666</v>
      </c>
      <c r="AUN19" s="38" t="s">
        <v>666</v>
      </c>
      <c r="AUO19" s="38" t="s">
        <v>666</v>
      </c>
      <c r="AUP19" s="38" t="s">
        <v>666</v>
      </c>
      <c r="AUQ19" s="38" t="s">
        <v>666</v>
      </c>
      <c r="AUR19" s="38" t="s">
        <v>666</v>
      </c>
      <c r="AUS19" s="38" t="s">
        <v>666</v>
      </c>
      <c r="AUT19" s="38" t="s">
        <v>666</v>
      </c>
      <c r="AUU19" s="38" t="s">
        <v>666</v>
      </c>
      <c r="AUV19" s="38" t="s">
        <v>666</v>
      </c>
      <c r="AUW19" s="38" t="s">
        <v>666</v>
      </c>
      <c r="AUX19" s="38" t="s">
        <v>666</v>
      </c>
      <c r="AUY19" s="38" t="s">
        <v>666</v>
      </c>
      <c r="AUZ19" s="38" t="s">
        <v>666</v>
      </c>
      <c r="AVA19" s="38" t="s">
        <v>666</v>
      </c>
      <c r="AVB19" s="38" t="s">
        <v>666</v>
      </c>
      <c r="AVC19" s="38" t="s">
        <v>666</v>
      </c>
      <c r="AVD19" s="38" t="s">
        <v>666</v>
      </c>
      <c r="AVE19" s="38" t="s">
        <v>666</v>
      </c>
      <c r="AVF19" s="38" t="s">
        <v>666</v>
      </c>
      <c r="AVG19" s="38" t="s">
        <v>666</v>
      </c>
      <c r="AVH19" s="38" t="s">
        <v>666</v>
      </c>
      <c r="AVI19" s="38" t="s">
        <v>666</v>
      </c>
      <c r="AVJ19" s="38" t="s">
        <v>666</v>
      </c>
      <c r="AVK19" s="38" t="s">
        <v>666</v>
      </c>
      <c r="AVL19" s="38" t="s">
        <v>666</v>
      </c>
      <c r="AVM19" s="38" t="s">
        <v>666</v>
      </c>
      <c r="AVN19" s="38" t="s">
        <v>666</v>
      </c>
      <c r="AVO19" s="38" t="s">
        <v>666</v>
      </c>
      <c r="AVP19" s="38" t="s">
        <v>666</v>
      </c>
      <c r="AVQ19" s="38" t="s">
        <v>666</v>
      </c>
      <c r="AVR19" s="38" t="s">
        <v>666</v>
      </c>
      <c r="AVS19" s="38" t="s">
        <v>666</v>
      </c>
      <c r="AVT19" s="38" t="s">
        <v>666</v>
      </c>
      <c r="AVU19" s="38" t="s">
        <v>666</v>
      </c>
      <c r="AVV19" s="38" t="s">
        <v>666</v>
      </c>
      <c r="AVW19" s="38" t="s">
        <v>666</v>
      </c>
      <c r="AVX19" s="38" t="s">
        <v>666</v>
      </c>
      <c r="AVY19" s="38" t="s">
        <v>666</v>
      </c>
      <c r="AVZ19" s="38" t="s">
        <v>666</v>
      </c>
      <c r="AWA19" s="38" t="s">
        <v>666</v>
      </c>
      <c r="AWB19" s="38" t="s">
        <v>666</v>
      </c>
      <c r="AWC19" s="38" t="s">
        <v>666</v>
      </c>
      <c r="AWD19" s="38" t="s">
        <v>666</v>
      </c>
      <c r="AWE19" s="38" t="s">
        <v>666</v>
      </c>
      <c r="AWF19" s="38" t="s">
        <v>666</v>
      </c>
      <c r="AWG19" s="38" t="s">
        <v>666</v>
      </c>
      <c r="AWH19" s="38" t="s">
        <v>666</v>
      </c>
      <c r="AWI19" s="38" t="s">
        <v>666</v>
      </c>
      <c r="AWJ19" s="38" t="s">
        <v>666</v>
      </c>
      <c r="AWK19" s="38" t="s">
        <v>666</v>
      </c>
      <c r="AWL19" s="38" t="s">
        <v>666</v>
      </c>
      <c r="AWM19" s="38" t="s">
        <v>666</v>
      </c>
      <c r="AWN19" s="38" t="s">
        <v>666</v>
      </c>
      <c r="AWO19" s="38" t="s">
        <v>666</v>
      </c>
      <c r="AWP19" s="38" t="s">
        <v>666</v>
      </c>
      <c r="AWQ19" s="38" t="s">
        <v>666</v>
      </c>
      <c r="AWR19" s="38" t="s">
        <v>666</v>
      </c>
      <c r="AWS19" s="38" t="s">
        <v>666</v>
      </c>
      <c r="AWT19" s="38" t="s">
        <v>666</v>
      </c>
      <c r="AWU19" s="38" t="s">
        <v>666</v>
      </c>
      <c r="AWV19" s="38" t="s">
        <v>666</v>
      </c>
      <c r="AWW19" s="38" t="s">
        <v>666</v>
      </c>
      <c r="AWX19" s="38" t="s">
        <v>666</v>
      </c>
      <c r="AWY19" s="38" t="s">
        <v>666</v>
      </c>
      <c r="AWZ19" s="38" t="s">
        <v>666</v>
      </c>
      <c r="AXA19" s="38" t="s">
        <v>666</v>
      </c>
      <c r="AXB19" s="38" t="s">
        <v>666</v>
      </c>
      <c r="AXC19" s="38" t="s">
        <v>666</v>
      </c>
      <c r="AXD19" s="38" t="s">
        <v>666</v>
      </c>
      <c r="AXE19" s="38" t="s">
        <v>666</v>
      </c>
      <c r="AXF19" s="38" t="s">
        <v>666</v>
      </c>
      <c r="AXG19" s="38" t="s">
        <v>666</v>
      </c>
      <c r="AXH19" s="38" t="s">
        <v>666</v>
      </c>
      <c r="AXI19" s="38" t="s">
        <v>666</v>
      </c>
      <c r="AXJ19" s="38" t="s">
        <v>666</v>
      </c>
      <c r="AXK19" s="38" t="s">
        <v>666</v>
      </c>
      <c r="AXL19" s="38" t="s">
        <v>666</v>
      </c>
      <c r="AXM19" s="38" t="s">
        <v>666</v>
      </c>
      <c r="AXN19" s="38" t="s">
        <v>666</v>
      </c>
      <c r="AXO19" s="38" t="s">
        <v>666</v>
      </c>
      <c r="AXP19" s="38" t="s">
        <v>666</v>
      </c>
      <c r="AXQ19" s="38" t="s">
        <v>666</v>
      </c>
      <c r="AXR19" s="38" t="s">
        <v>666</v>
      </c>
      <c r="AXS19" s="38" t="s">
        <v>666</v>
      </c>
      <c r="AXT19" s="38" t="s">
        <v>666</v>
      </c>
      <c r="AXU19" s="38" t="s">
        <v>666</v>
      </c>
      <c r="AXV19" s="38" t="s">
        <v>666</v>
      </c>
      <c r="AXW19" s="38" t="s">
        <v>666</v>
      </c>
      <c r="AXX19" s="38" t="s">
        <v>666</v>
      </c>
      <c r="AXY19" s="38" t="s">
        <v>666</v>
      </c>
      <c r="AXZ19" s="38" t="s">
        <v>666</v>
      </c>
      <c r="AYA19" s="38" t="s">
        <v>666</v>
      </c>
      <c r="AYB19" s="38" t="s">
        <v>666</v>
      </c>
      <c r="AYC19" s="38" t="s">
        <v>666</v>
      </c>
      <c r="AYD19" s="38" t="s">
        <v>666</v>
      </c>
      <c r="AYE19" s="38" t="s">
        <v>666</v>
      </c>
      <c r="AYF19" s="38" t="s">
        <v>666</v>
      </c>
      <c r="AYG19" s="38" t="s">
        <v>666</v>
      </c>
      <c r="AYH19" s="38" t="s">
        <v>666</v>
      </c>
      <c r="AYI19" s="38" t="s">
        <v>666</v>
      </c>
      <c r="AYJ19" s="38" t="s">
        <v>666</v>
      </c>
      <c r="AYK19" s="38" t="s">
        <v>666</v>
      </c>
      <c r="AYL19" s="38" t="s">
        <v>666</v>
      </c>
      <c r="AYM19" s="38" t="s">
        <v>666</v>
      </c>
      <c r="AYN19" s="38" t="s">
        <v>666</v>
      </c>
      <c r="AYO19" s="38" t="s">
        <v>666</v>
      </c>
      <c r="AYP19" s="38" t="s">
        <v>666</v>
      </c>
      <c r="AYQ19" s="38" t="s">
        <v>666</v>
      </c>
      <c r="AYR19" s="38" t="s">
        <v>666</v>
      </c>
      <c r="AYS19" s="38" t="s">
        <v>666</v>
      </c>
      <c r="AYT19" s="38" t="s">
        <v>666</v>
      </c>
      <c r="AYU19" s="38" t="s">
        <v>666</v>
      </c>
      <c r="AYV19" s="38" t="s">
        <v>666</v>
      </c>
      <c r="AYW19" s="38" t="s">
        <v>666</v>
      </c>
      <c r="AYX19" s="38" t="s">
        <v>666</v>
      </c>
      <c r="AYY19" s="38" t="s">
        <v>666</v>
      </c>
      <c r="AYZ19" s="38" t="s">
        <v>666</v>
      </c>
      <c r="AZA19" s="38" t="s">
        <v>666</v>
      </c>
      <c r="AZB19" s="38" t="s">
        <v>666</v>
      </c>
      <c r="AZC19" s="38" t="s">
        <v>666</v>
      </c>
      <c r="AZD19" s="38" t="s">
        <v>666</v>
      </c>
      <c r="AZE19" s="38" t="s">
        <v>666</v>
      </c>
      <c r="AZF19" s="38" t="s">
        <v>666</v>
      </c>
      <c r="AZG19" s="38" t="s">
        <v>666</v>
      </c>
      <c r="AZH19" s="38" t="s">
        <v>666</v>
      </c>
      <c r="AZI19" s="38" t="s">
        <v>666</v>
      </c>
      <c r="AZJ19" s="38" t="s">
        <v>666</v>
      </c>
      <c r="AZK19" s="38" t="s">
        <v>666</v>
      </c>
      <c r="AZL19" s="38" t="s">
        <v>666</v>
      </c>
      <c r="AZM19" s="38" t="s">
        <v>666</v>
      </c>
      <c r="AZN19" s="38" t="s">
        <v>666</v>
      </c>
      <c r="AZO19" s="38" t="s">
        <v>666</v>
      </c>
      <c r="AZP19" s="38" t="s">
        <v>666</v>
      </c>
      <c r="AZQ19" s="38" t="s">
        <v>666</v>
      </c>
      <c r="AZR19" s="38" t="s">
        <v>666</v>
      </c>
      <c r="AZS19" s="38" t="s">
        <v>666</v>
      </c>
      <c r="AZT19" s="38" t="s">
        <v>666</v>
      </c>
      <c r="AZU19" s="38" t="s">
        <v>666</v>
      </c>
      <c r="AZV19" s="38" t="s">
        <v>666</v>
      </c>
      <c r="AZW19" s="38" t="s">
        <v>666</v>
      </c>
      <c r="AZX19" s="38" t="s">
        <v>666</v>
      </c>
      <c r="AZY19" s="38" t="s">
        <v>666</v>
      </c>
      <c r="AZZ19" s="38" t="s">
        <v>666</v>
      </c>
      <c r="BAA19" s="38" t="s">
        <v>666</v>
      </c>
      <c r="BAB19" s="38" t="s">
        <v>666</v>
      </c>
      <c r="BAC19" s="38" t="s">
        <v>666</v>
      </c>
      <c r="BAD19" s="38" t="s">
        <v>666</v>
      </c>
      <c r="BAE19" s="38" t="s">
        <v>666</v>
      </c>
      <c r="BAF19" s="38" t="s">
        <v>666</v>
      </c>
      <c r="BAG19" s="38" t="s">
        <v>666</v>
      </c>
      <c r="BAH19" s="38" t="s">
        <v>666</v>
      </c>
      <c r="BAI19" s="38" t="s">
        <v>666</v>
      </c>
      <c r="BAJ19" s="38" t="s">
        <v>666</v>
      </c>
      <c r="BAK19" s="38" t="s">
        <v>666</v>
      </c>
      <c r="BAL19" s="38" t="s">
        <v>666</v>
      </c>
      <c r="BAM19" s="38" t="s">
        <v>666</v>
      </c>
      <c r="BAN19" s="38" t="s">
        <v>666</v>
      </c>
      <c r="BAO19" s="38" t="s">
        <v>666</v>
      </c>
      <c r="BAP19" s="38" t="s">
        <v>666</v>
      </c>
      <c r="BAQ19" s="38" t="s">
        <v>666</v>
      </c>
      <c r="BAR19" s="38" t="s">
        <v>666</v>
      </c>
      <c r="BAS19" s="38" t="s">
        <v>666</v>
      </c>
      <c r="BAT19" s="38" t="s">
        <v>666</v>
      </c>
      <c r="BAU19" s="38" t="s">
        <v>666</v>
      </c>
      <c r="BAV19" s="38" t="s">
        <v>666</v>
      </c>
      <c r="BAW19" s="38" t="s">
        <v>666</v>
      </c>
      <c r="BAX19" s="38" t="s">
        <v>666</v>
      </c>
      <c r="BAY19" s="38" t="s">
        <v>666</v>
      </c>
      <c r="BAZ19" s="38" t="s">
        <v>666</v>
      </c>
      <c r="BBA19" s="38" t="s">
        <v>666</v>
      </c>
      <c r="BBB19" s="38" t="s">
        <v>666</v>
      </c>
      <c r="BBC19" s="38" t="s">
        <v>666</v>
      </c>
      <c r="BBD19" s="38" t="s">
        <v>666</v>
      </c>
      <c r="BBE19" s="38" t="s">
        <v>666</v>
      </c>
      <c r="BBF19" s="38" t="s">
        <v>666</v>
      </c>
      <c r="BBG19" s="38" t="s">
        <v>666</v>
      </c>
      <c r="BBH19" s="38" t="s">
        <v>666</v>
      </c>
      <c r="BBI19" s="38" t="s">
        <v>666</v>
      </c>
      <c r="BBJ19" s="38" t="s">
        <v>666</v>
      </c>
      <c r="BBK19" s="38" t="s">
        <v>666</v>
      </c>
      <c r="BBL19" s="38" t="s">
        <v>666</v>
      </c>
      <c r="BBM19" s="38" t="s">
        <v>666</v>
      </c>
      <c r="BBN19" s="38" t="s">
        <v>666</v>
      </c>
      <c r="BBO19" s="38" t="s">
        <v>666</v>
      </c>
      <c r="BBP19" s="38" t="s">
        <v>666</v>
      </c>
      <c r="BBQ19" s="38" t="s">
        <v>666</v>
      </c>
      <c r="BBR19" s="38" t="s">
        <v>666</v>
      </c>
      <c r="BBS19" s="38" t="s">
        <v>666</v>
      </c>
      <c r="BBT19" s="38" t="s">
        <v>666</v>
      </c>
      <c r="BBU19" s="38" t="s">
        <v>666</v>
      </c>
      <c r="BBV19" s="38" t="s">
        <v>666</v>
      </c>
      <c r="BBW19" s="38" t="s">
        <v>666</v>
      </c>
      <c r="BBX19" s="38" t="s">
        <v>666</v>
      </c>
      <c r="BBY19" s="38" t="s">
        <v>666</v>
      </c>
      <c r="BBZ19" s="38" t="s">
        <v>666</v>
      </c>
      <c r="BCA19" s="38" t="s">
        <v>666</v>
      </c>
      <c r="BCB19" s="38" t="s">
        <v>666</v>
      </c>
      <c r="BCC19" s="38" t="s">
        <v>666</v>
      </c>
      <c r="BCD19" s="38" t="s">
        <v>666</v>
      </c>
      <c r="BCE19" s="38" t="s">
        <v>666</v>
      </c>
      <c r="BCF19" s="38" t="s">
        <v>666</v>
      </c>
      <c r="BCG19" s="38" t="s">
        <v>666</v>
      </c>
      <c r="BCH19" s="38" t="s">
        <v>666</v>
      </c>
      <c r="BCI19" s="38" t="s">
        <v>666</v>
      </c>
      <c r="BCJ19" s="38" t="s">
        <v>666</v>
      </c>
      <c r="BCK19" s="38" t="s">
        <v>666</v>
      </c>
      <c r="BCL19" s="38" t="s">
        <v>666</v>
      </c>
      <c r="BCM19" s="38" t="s">
        <v>666</v>
      </c>
      <c r="BCN19" s="38" t="s">
        <v>666</v>
      </c>
      <c r="BCO19" s="38" t="s">
        <v>666</v>
      </c>
      <c r="BCP19" s="38" t="s">
        <v>666</v>
      </c>
      <c r="BCQ19" s="38" t="s">
        <v>666</v>
      </c>
      <c r="BCR19" s="38" t="s">
        <v>666</v>
      </c>
      <c r="BCS19" s="38" t="s">
        <v>666</v>
      </c>
      <c r="BCT19" s="38" t="s">
        <v>666</v>
      </c>
      <c r="BCU19" s="38" t="s">
        <v>666</v>
      </c>
      <c r="BCV19" s="38" t="s">
        <v>666</v>
      </c>
      <c r="BCW19" s="38" t="s">
        <v>666</v>
      </c>
      <c r="BCX19" s="38" t="s">
        <v>666</v>
      </c>
      <c r="BCY19" s="38" t="s">
        <v>666</v>
      </c>
      <c r="BCZ19" s="38" t="s">
        <v>666</v>
      </c>
      <c r="BDA19" s="38" t="s">
        <v>666</v>
      </c>
      <c r="BDB19" s="38" t="s">
        <v>666</v>
      </c>
      <c r="BDC19" s="38" t="s">
        <v>666</v>
      </c>
      <c r="BDD19" s="38" t="s">
        <v>666</v>
      </c>
      <c r="BDE19" s="38" t="s">
        <v>666</v>
      </c>
      <c r="BDF19" s="38" t="s">
        <v>666</v>
      </c>
      <c r="BDG19" s="38" t="s">
        <v>666</v>
      </c>
      <c r="BDH19" s="38" t="s">
        <v>666</v>
      </c>
      <c r="BDI19" s="38" t="s">
        <v>666</v>
      </c>
      <c r="BDJ19" s="38" t="s">
        <v>666</v>
      </c>
      <c r="BDK19" s="38" t="s">
        <v>666</v>
      </c>
      <c r="BDL19" s="38" t="s">
        <v>666</v>
      </c>
      <c r="BDM19" s="38" t="s">
        <v>666</v>
      </c>
      <c r="BDN19" s="38" t="s">
        <v>666</v>
      </c>
      <c r="BDO19" s="38" t="s">
        <v>666</v>
      </c>
      <c r="BDP19" s="38" t="s">
        <v>666</v>
      </c>
      <c r="BDQ19" s="38" t="s">
        <v>666</v>
      </c>
      <c r="BDR19" s="38" t="s">
        <v>666</v>
      </c>
      <c r="BDS19" s="38" t="s">
        <v>666</v>
      </c>
      <c r="BDT19" s="38" t="s">
        <v>666</v>
      </c>
      <c r="BDU19" s="38" t="s">
        <v>666</v>
      </c>
      <c r="BDV19" s="38" t="s">
        <v>666</v>
      </c>
      <c r="BDW19" s="38" t="s">
        <v>666</v>
      </c>
      <c r="BDX19" s="38" t="s">
        <v>666</v>
      </c>
      <c r="BDY19" s="38" t="s">
        <v>666</v>
      </c>
      <c r="BDZ19" s="38" t="s">
        <v>666</v>
      </c>
      <c r="BEA19" s="38" t="s">
        <v>666</v>
      </c>
      <c r="BEB19" s="38" t="s">
        <v>666</v>
      </c>
      <c r="BEC19" s="38" t="s">
        <v>666</v>
      </c>
      <c r="BED19" s="38" t="s">
        <v>666</v>
      </c>
      <c r="BEE19" s="38" t="s">
        <v>666</v>
      </c>
      <c r="BEF19" s="38" t="s">
        <v>666</v>
      </c>
      <c r="BEG19" s="38" t="s">
        <v>666</v>
      </c>
      <c r="BEH19" s="38" t="s">
        <v>666</v>
      </c>
      <c r="BEI19" s="38" t="s">
        <v>666</v>
      </c>
      <c r="BEJ19" s="38" t="s">
        <v>666</v>
      </c>
      <c r="BEK19" s="38" t="s">
        <v>666</v>
      </c>
      <c r="BEL19" s="38" t="s">
        <v>666</v>
      </c>
      <c r="BEM19" s="38" t="s">
        <v>666</v>
      </c>
      <c r="BEN19" s="38" t="s">
        <v>666</v>
      </c>
      <c r="BEO19" s="38" t="s">
        <v>666</v>
      </c>
      <c r="BEP19" s="38" t="s">
        <v>666</v>
      </c>
      <c r="BEQ19" s="38" t="s">
        <v>666</v>
      </c>
      <c r="BER19" s="38" t="s">
        <v>666</v>
      </c>
      <c r="BES19" s="38" t="s">
        <v>666</v>
      </c>
      <c r="BET19" s="38" t="s">
        <v>666</v>
      </c>
      <c r="BEU19" s="38" t="s">
        <v>666</v>
      </c>
      <c r="BEV19" s="38" t="s">
        <v>666</v>
      </c>
      <c r="BEW19" s="38" t="s">
        <v>666</v>
      </c>
      <c r="BEX19" s="38" t="s">
        <v>666</v>
      </c>
      <c r="BEY19" s="38" t="s">
        <v>666</v>
      </c>
      <c r="BEZ19" s="38" t="s">
        <v>666</v>
      </c>
      <c r="BFA19" s="38" t="s">
        <v>666</v>
      </c>
      <c r="BFB19" s="38" t="s">
        <v>666</v>
      </c>
      <c r="BFC19" s="38" t="s">
        <v>666</v>
      </c>
      <c r="BFD19" s="38" t="s">
        <v>666</v>
      </c>
      <c r="BFE19" s="38" t="s">
        <v>666</v>
      </c>
      <c r="BFF19" s="38" t="s">
        <v>666</v>
      </c>
      <c r="BFG19" s="38" t="s">
        <v>666</v>
      </c>
      <c r="BFH19" s="38" t="s">
        <v>666</v>
      </c>
      <c r="BFI19" s="38" t="s">
        <v>666</v>
      </c>
      <c r="BFJ19" s="38" t="s">
        <v>666</v>
      </c>
      <c r="BFK19" s="38" t="s">
        <v>666</v>
      </c>
      <c r="BFL19" s="38" t="s">
        <v>666</v>
      </c>
      <c r="BFM19" s="38" t="s">
        <v>666</v>
      </c>
      <c r="BFN19" s="38" t="s">
        <v>666</v>
      </c>
      <c r="BFO19" s="38" t="s">
        <v>666</v>
      </c>
      <c r="BFP19" s="38" t="s">
        <v>666</v>
      </c>
      <c r="BFQ19" s="38" t="s">
        <v>666</v>
      </c>
      <c r="BFR19" s="38" t="s">
        <v>666</v>
      </c>
      <c r="BFS19" s="38" t="s">
        <v>666</v>
      </c>
      <c r="BFT19" s="38" t="s">
        <v>666</v>
      </c>
      <c r="BFU19" s="38" t="s">
        <v>666</v>
      </c>
      <c r="BFV19" s="38" t="s">
        <v>666</v>
      </c>
      <c r="BFW19" s="38" t="s">
        <v>666</v>
      </c>
      <c r="BFX19" s="38" t="s">
        <v>666</v>
      </c>
      <c r="BFY19" s="38" t="s">
        <v>666</v>
      </c>
      <c r="BFZ19" s="38" t="s">
        <v>666</v>
      </c>
      <c r="BGA19" s="38" t="s">
        <v>666</v>
      </c>
      <c r="BGB19" s="38" t="s">
        <v>666</v>
      </c>
      <c r="BGC19" s="38" t="s">
        <v>666</v>
      </c>
      <c r="BGD19" s="38" t="s">
        <v>666</v>
      </c>
      <c r="BGE19" s="38" t="s">
        <v>666</v>
      </c>
      <c r="BGF19" s="38" t="s">
        <v>666</v>
      </c>
      <c r="BGG19" s="38" t="s">
        <v>666</v>
      </c>
      <c r="BGH19" s="38" t="s">
        <v>666</v>
      </c>
      <c r="BGI19" s="38" t="s">
        <v>666</v>
      </c>
      <c r="BGJ19" s="38" t="s">
        <v>666</v>
      </c>
      <c r="BGK19" s="38" t="s">
        <v>666</v>
      </c>
      <c r="BGL19" s="38" t="s">
        <v>666</v>
      </c>
      <c r="BGM19" s="38" t="s">
        <v>666</v>
      </c>
      <c r="BGN19" s="38" t="s">
        <v>666</v>
      </c>
      <c r="BGO19" s="38" t="s">
        <v>666</v>
      </c>
      <c r="BGP19" s="38" t="s">
        <v>666</v>
      </c>
      <c r="BGQ19" s="38" t="s">
        <v>666</v>
      </c>
      <c r="BGR19" s="38" t="s">
        <v>666</v>
      </c>
      <c r="BGS19" s="38" t="s">
        <v>666</v>
      </c>
      <c r="BGT19" s="38" t="s">
        <v>666</v>
      </c>
      <c r="BGU19" s="38" t="s">
        <v>666</v>
      </c>
      <c r="BGV19" s="38" t="s">
        <v>666</v>
      </c>
      <c r="BGW19" s="38" t="s">
        <v>666</v>
      </c>
      <c r="BGX19" s="38" t="s">
        <v>666</v>
      </c>
      <c r="BGY19" s="38" t="s">
        <v>666</v>
      </c>
      <c r="BGZ19" s="38" t="s">
        <v>666</v>
      </c>
      <c r="BHA19" s="38" t="s">
        <v>666</v>
      </c>
      <c r="BHB19" s="38" t="s">
        <v>666</v>
      </c>
      <c r="BHC19" s="38" t="s">
        <v>666</v>
      </c>
      <c r="BHD19" s="38" t="s">
        <v>666</v>
      </c>
      <c r="BHE19" s="38" t="s">
        <v>666</v>
      </c>
      <c r="BHF19" s="38" t="s">
        <v>666</v>
      </c>
      <c r="BHG19" s="38" t="s">
        <v>666</v>
      </c>
      <c r="BHH19" s="38" t="s">
        <v>666</v>
      </c>
      <c r="BHI19" s="38" t="s">
        <v>666</v>
      </c>
      <c r="BHJ19" s="38" t="s">
        <v>666</v>
      </c>
      <c r="BHK19" s="38" t="s">
        <v>666</v>
      </c>
      <c r="BHL19" s="38" t="s">
        <v>666</v>
      </c>
      <c r="BHM19" s="38" t="s">
        <v>666</v>
      </c>
      <c r="BHN19" s="38" t="s">
        <v>666</v>
      </c>
      <c r="BHO19" s="38" t="s">
        <v>666</v>
      </c>
      <c r="BHP19" s="38" t="s">
        <v>666</v>
      </c>
      <c r="BHQ19" s="38" t="s">
        <v>666</v>
      </c>
      <c r="BHR19" s="38" t="s">
        <v>666</v>
      </c>
      <c r="BHS19" s="38" t="s">
        <v>666</v>
      </c>
      <c r="BHT19" s="38" t="s">
        <v>666</v>
      </c>
      <c r="BHU19" s="38" t="s">
        <v>666</v>
      </c>
      <c r="BHV19" s="38" t="s">
        <v>666</v>
      </c>
      <c r="BHW19" s="38" t="s">
        <v>666</v>
      </c>
      <c r="BHX19" s="38" t="s">
        <v>666</v>
      </c>
      <c r="BHY19" s="38" t="s">
        <v>666</v>
      </c>
      <c r="BHZ19" s="38" t="s">
        <v>666</v>
      </c>
      <c r="BIA19" s="38" t="s">
        <v>666</v>
      </c>
      <c r="BIB19" s="38" t="s">
        <v>666</v>
      </c>
      <c r="BIC19" s="38" t="s">
        <v>666</v>
      </c>
      <c r="BID19" s="38" t="s">
        <v>666</v>
      </c>
      <c r="BIE19" s="38" t="s">
        <v>666</v>
      </c>
      <c r="BIF19" s="38" t="s">
        <v>666</v>
      </c>
      <c r="BIG19" s="38" t="s">
        <v>666</v>
      </c>
      <c r="BIH19" s="38" t="s">
        <v>666</v>
      </c>
      <c r="BII19" s="38" t="s">
        <v>666</v>
      </c>
      <c r="BIJ19" s="38" t="s">
        <v>666</v>
      </c>
      <c r="BIK19" s="38" t="s">
        <v>666</v>
      </c>
      <c r="BIL19" s="38" t="s">
        <v>666</v>
      </c>
      <c r="BIM19" s="38" t="s">
        <v>666</v>
      </c>
      <c r="BIN19" s="38" t="s">
        <v>666</v>
      </c>
      <c r="BIO19" s="38" t="s">
        <v>666</v>
      </c>
      <c r="BIP19" s="38" t="s">
        <v>666</v>
      </c>
      <c r="BIQ19" s="38" t="s">
        <v>666</v>
      </c>
      <c r="BIR19" s="38" t="s">
        <v>666</v>
      </c>
      <c r="BIS19" s="38" t="s">
        <v>666</v>
      </c>
      <c r="BIT19" s="38" t="s">
        <v>666</v>
      </c>
      <c r="BIU19" s="38" t="s">
        <v>666</v>
      </c>
      <c r="BIV19" s="38" t="s">
        <v>666</v>
      </c>
      <c r="BIW19" s="38" t="s">
        <v>666</v>
      </c>
      <c r="BIX19" s="38" t="s">
        <v>666</v>
      </c>
      <c r="BIY19" s="38" t="s">
        <v>666</v>
      </c>
      <c r="BIZ19" s="38" t="s">
        <v>666</v>
      </c>
      <c r="BJA19" s="38" t="s">
        <v>666</v>
      </c>
      <c r="BJB19" s="38" t="s">
        <v>666</v>
      </c>
      <c r="BJC19" s="38" t="s">
        <v>666</v>
      </c>
      <c r="BJD19" s="38" t="s">
        <v>666</v>
      </c>
      <c r="BJE19" s="38" t="s">
        <v>666</v>
      </c>
      <c r="BJF19" s="38" t="s">
        <v>666</v>
      </c>
      <c r="BJG19" s="38" t="s">
        <v>666</v>
      </c>
      <c r="BJH19" s="38" t="s">
        <v>666</v>
      </c>
      <c r="BJI19" s="38" t="s">
        <v>666</v>
      </c>
      <c r="BJJ19" s="38" t="s">
        <v>666</v>
      </c>
      <c r="BJK19" s="38" t="s">
        <v>666</v>
      </c>
      <c r="BJL19" s="38" t="s">
        <v>666</v>
      </c>
      <c r="BJM19" s="38" t="s">
        <v>666</v>
      </c>
      <c r="BJN19" s="38" t="s">
        <v>666</v>
      </c>
      <c r="BJO19" s="38" t="s">
        <v>666</v>
      </c>
      <c r="BJP19" s="38" t="s">
        <v>666</v>
      </c>
      <c r="BJQ19" s="38" t="s">
        <v>666</v>
      </c>
      <c r="BJR19" s="38" t="s">
        <v>666</v>
      </c>
      <c r="BJS19" s="38" t="s">
        <v>666</v>
      </c>
      <c r="BJT19" s="38" t="s">
        <v>666</v>
      </c>
      <c r="BJU19" s="38" t="s">
        <v>666</v>
      </c>
      <c r="BJV19" s="38" t="s">
        <v>666</v>
      </c>
      <c r="BJW19" s="38" t="s">
        <v>666</v>
      </c>
      <c r="BJX19" s="38" t="s">
        <v>666</v>
      </c>
      <c r="BJY19" s="38" t="s">
        <v>666</v>
      </c>
      <c r="BJZ19" s="38" t="s">
        <v>666</v>
      </c>
      <c r="BKA19" s="38" t="s">
        <v>666</v>
      </c>
      <c r="BKB19" s="38" t="s">
        <v>666</v>
      </c>
      <c r="BKC19" s="38" t="s">
        <v>666</v>
      </c>
      <c r="BKD19" s="38" t="s">
        <v>666</v>
      </c>
      <c r="BKE19" s="38" t="s">
        <v>666</v>
      </c>
      <c r="BKF19" s="38" t="s">
        <v>666</v>
      </c>
      <c r="BKG19" s="38" t="s">
        <v>666</v>
      </c>
      <c r="BKH19" s="38" t="s">
        <v>666</v>
      </c>
      <c r="BKI19" s="38" t="s">
        <v>666</v>
      </c>
      <c r="BKJ19" s="38" t="s">
        <v>666</v>
      </c>
      <c r="BKK19" s="38" t="s">
        <v>666</v>
      </c>
      <c r="BKL19" s="38" t="s">
        <v>666</v>
      </c>
      <c r="BKM19" s="38" t="s">
        <v>666</v>
      </c>
      <c r="BKN19" s="38" t="s">
        <v>666</v>
      </c>
      <c r="BKO19" s="38" t="s">
        <v>666</v>
      </c>
      <c r="BKP19" s="38" t="s">
        <v>666</v>
      </c>
      <c r="BKQ19" s="38" t="s">
        <v>666</v>
      </c>
      <c r="BKR19" s="38" t="s">
        <v>666</v>
      </c>
      <c r="BKS19" s="38" t="s">
        <v>666</v>
      </c>
      <c r="BKT19" s="38" t="s">
        <v>666</v>
      </c>
      <c r="BKU19" s="38" t="s">
        <v>666</v>
      </c>
      <c r="BKV19" s="38" t="s">
        <v>666</v>
      </c>
      <c r="BKW19" s="38" t="s">
        <v>666</v>
      </c>
      <c r="BKX19" s="38" t="s">
        <v>666</v>
      </c>
      <c r="BKY19" s="38" t="s">
        <v>666</v>
      </c>
      <c r="BKZ19" s="38" t="s">
        <v>666</v>
      </c>
      <c r="BLA19" s="38" t="s">
        <v>666</v>
      </c>
      <c r="BLB19" s="38" t="s">
        <v>666</v>
      </c>
      <c r="BLC19" s="38" t="s">
        <v>666</v>
      </c>
      <c r="BLD19" s="38" t="s">
        <v>666</v>
      </c>
      <c r="BLE19" s="38" t="s">
        <v>666</v>
      </c>
      <c r="BLF19" s="38" t="s">
        <v>666</v>
      </c>
      <c r="BLG19" s="38" t="s">
        <v>666</v>
      </c>
      <c r="BLH19" s="38" t="s">
        <v>666</v>
      </c>
      <c r="BLI19" s="38" t="s">
        <v>666</v>
      </c>
      <c r="BLJ19" s="38" t="s">
        <v>666</v>
      </c>
      <c r="BLK19" s="38" t="s">
        <v>666</v>
      </c>
      <c r="BLL19" s="38" t="s">
        <v>666</v>
      </c>
      <c r="BLM19" s="38" t="s">
        <v>666</v>
      </c>
      <c r="BLN19" s="38" t="s">
        <v>666</v>
      </c>
      <c r="BLO19" s="38" t="s">
        <v>666</v>
      </c>
      <c r="BLP19" s="38" t="s">
        <v>666</v>
      </c>
      <c r="BLQ19" s="38" t="s">
        <v>666</v>
      </c>
      <c r="BLR19" s="38" t="s">
        <v>666</v>
      </c>
      <c r="BLS19" s="38" t="s">
        <v>666</v>
      </c>
      <c r="BLT19" s="38" t="s">
        <v>666</v>
      </c>
      <c r="BLU19" s="38" t="s">
        <v>666</v>
      </c>
      <c r="BLV19" s="38" t="s">
        <v>666</v>
      </c>
      <c r="BLW19" s="38" t="s">
        <v>666</v>
      </c>
      <c r="BLX19" s="38" t="s">
        <v>666</v>
      </c>
      <c r="BLY19" s="38" t="s">
        <v>666</v>
      </c>
      <c r="BLZ19" s="38" t="s">
        <v>666</v>
      </c>
      <c r="BMA19" s="38" t="s">
        <v>666</v>
      </c>
      <c r="BMB19" s="38" t="s">
        <v>666</v>
      </c>
      <c r="BMC19" s="38" t="s">
        <v>666</v>
      </c>
      <c r="BMD19" s="38" t="s">
        <v>666</v>
      </c>
      <c r="BME19" s="38" t="s">
        <v>666</v>
      </c>
      <c r="BMF19" s="38" t="s">
        <v>666</v>
      </c>
      <c r="BMG19" s="38" t="s">
        <v>666</v>
      </c>
      <c r="BMH19" s="38" t="s">
        <v>666</v>
      </c>
      <c r="BMI19" s="38" t="s">
        <v>666</v>
      </c>
      <c r="BMJ19" s="38" t="s">
        <v>666</v>
      </c>
      <c r="BMK19" s="38" t="s">
        <v>666</v>
      </c>
      <c r="BML19" s="38" t="s">
        <v>666</v>
      </c>
      <c r="BMM19" s="38" t="s">
        <v>666</v>
      </c>
      <c r="BMN19" s="38" t="s">
        <v>666</v>
      </c>
      <c r="BMO19" s="38" t="s">
        <v>666</v>
      </c>
      <c r="BMP19" s="38" t="s">
        <v>666</v>
      </c>
      <c r="BMQ19" s="38" t="s">
        <v>666</v>
      </c>
      <c r="BMR19" s="38" t="s">
        <v>666</v>
      </c>
      <c r="BMS19" s="38" t="s">
        <v>666</v>
      </c>
      <c r="BMT19" s="38" t="s">
        <v>666</v>
      </c>
      <c r="BMU19" s="38" t="s">
        <v>666</v>
      </c>
      <c r="BMV19" s="38" t="s">
        <v>666</v>
      </c>
      <c r="BMW19" s="38" t="s">
        <v>666</v>
      </c>
      <c r="BMX19" s="38" t="s">
        <v>666</v>
      </c>
      <c r="BMY19" s="38" t="s">
        <v>666</v>
      </c>
      <c r="BMZ19" s="38" t="s">
        <v>666</v>
      </c>
      <c r="BNA19" s="38" t="s">
        <v>666</v>
      </c>
      <c r="BNB19" s="38" t="s">
        <v>666</v>
      </c>
      <c r="BNC19" s="38" t="s">
        <v>666</v>
      </c>
      <c r="BND19" s="38" t="s">
        <v>666</v>
      </c>
      <c r="BNE19" s="38" t="s">
        <v>666</v>
      </c>
      <c r="BNF19" s="38" t="s">
        <v>666</v>
      </c>
      <c r="BNG19" s="38" t="s">
        <v>666</v>
      </c>
      <c r="BNH19" s="38" t="s">
        <v>666</v>
      </c>
      <c r="BNI19" s="38" t="s">
        <v>666</v>
      </c>
      <c r="BNJ19" s="38" t="s">
        <v>666</v>
      </c>
      <c r="BNK19" s="38" t="s">
        <v>666</v>
      </c>
      <c r="BNL19" s="38" t="s">
        <v>666</v>
      </c>
      <c r="BNM19" s="38" t="s">
        <v>666</v>
      </c>
      <c r="BNN19" s="38" t="s">
        <v>666</v>
      </c>
      <c r="BNO19" s="38" t="s">
        <v>666</v>
      </c>
      <c r="BNP19" s="38" t="s">
        <v>666</v>
      </c>
      <c r="BNQ19" s="38" t="s">
        <v>666</v>
      </c>
      <c r="BNR19" s="38" t="s">
        <v>666</v>
      </c>
      <c r="BNS19" s="38" t="s">
        <v>666</v>
      </c>
      <c r="BNT19" s="38" t="s">
        <v>666</v>
      </c>
      <c r="BNU19" s="38" t="s">
        <v>666</v>
      </c>
      <c r="BNV19" s="38" t="s">
        <v>666</v>
      </c>
      <c r="BNW19" s="38" t="s">
        <v>666</v>
      </c>
      <c r="BNX19" s="38" t="s">
        <v>666</v>
      </c>
      <c r="BNY19" s="38" t="s">
        <v>666</v>
      </c>
      <c r="BNZ19" s="38" t="s">
        <v>666</v>
      </c>
      <c r="BOA19" s="38" t="s">
        <v>666</v>
      </c>
      <c r="BOB19" s="38" t="s">
        <v>666</v>
      </c>
      <c r="BOC19" s="38" t="s">
        <v>666</v>
      </c>
      <c r="BOD19" s="38" t="s">
        <v>666</v>
      </c>
      <c r="BOE19" s="38" t="s">
        <v>666</v>
      </c>
      <c r="BOF19" s="38" t="s">
        <v>666</v>
      </c>
      <c r="BOG19" s="38" t="s">
        <v>666</v>
      </c>
      <c r="BOH19" s="38" t="s">
        <v>666</v>
      </c>
      <c r="BOI19" s="38" t="s">
        <v>666</v>
      </c>
      <c r="BOJ19" s="38" t="s">
        <v>666</v>
      </c>
      <c r="BOK19" s="38" t="s">
        <v>666</v>
      </c>
      <c r="BOL19" s="38" t="s">
        <v>666</v>
      </c>
      <c r="BOM19" s="38" t="s">
        <v>666</v>
      </c>
      <c r="BON19" s="38" t="s">
        <v>666</v>
      </c>
      <c r="BOO19" s="38" t="s">
        <v>666</v>
      </c>
      <c r="BOP19" s="38" t="s">
        <v>666</v>
      </c>
      <c r="BOQ19" s="38" t="s">
        <v>666</v>
      </c>
      <c r="BOR19" s="38" t="s">
        <v>666</v>
      </c>
      <c r="BOS19" s="38" t="s">
        <v>666</v>
      </c>
      <c r="BOT19" s="38" t="s">
        <v>666</v>
      </c>
      <c r="BOU19" s="38" t="s">
        <v>666</v>
      </c>
      <c r="BOV19" s="38" t="s">
        <v>666</v>
      </c>
      <c r="BOW19" s="38" t="s">
        <v>666</v>
      </c>
      <c r="BOX19" s="38" t="s">
        <v>666</v>
      </c>
      <c r="BOY19" s="38" t="s">
        <v>666</v>
      </c>
      <c r="BOZ19" s="38" t="s">
        <v>666</v>
      </c>
      <c r="BPA19" s="38" t="s">
        <v>666</v>
      </c>
      <c r="BPB19" s="38" t="s">
        <v>666</v>
      </c>
      <c r="BPC19" s="38" t="s">
        <v>666</v>
      </c>
      <c r="BPD19" s="38" t="s">
        <v>666</v>
      </c>
      <c r="BPE19" s="38" t="s">
        <v>666</v>
      </c>
      <c r="BPF19" s="38" t="s">
        <v>666</v>
      </c>
      <c r="BPG19" s="38" t="s">
        <v>666</v>
      </c>
      <c r="BPH19" s="38" t="s">
        <v>666</v>
      </c>
      <c r="BPI19" s="38" t="s">
        <v>666</v>
      </c>
      <c r="BPJ19" s="38" t="s">
        <v>666</v>
      </c>
      <c r="BPK19" s="38" t="s">
        <v>666</v>
      </c>
      <c r="BPL19" s="38" t="s">
        <v>666</v>
      </c>
      <c r="BPM19" s="38" t="s">
        <v>666</v>
      </c>
      <c r="BPN19" s="38" t="s">
        <v>666</v>
      </c>
      <c r="BPO19" s="38" t="s">
        <v>666</v>
      </c>
      <c r="BPP19" s="38" t="s">
        <v>666</v>
      </c>
      <c r="BPQ19" s="38" t="s">
        <v>666</v>
      </c>
      <c r="BPR19" s="38" t="s">
        <v>666</v>
      </c>
      <c r="BPS19" s="38" t="s">
        <v>666</v>
      </c>
      <c r="BPT19" s="38" t="s">
        <v>666</v>
      </c>
      <c r="BPU19" s="38" t="s">
        <v>666</v>
      </c>
      <c r="BPV19" s="38" t="s">
        <v>666</v>
      </c>
      <c r="BPW19" s="38" t="s">
        <v>666</v>
      </c>
      <c r="BPX19" s="38" t="s">
        <v>666</v>
      </c>
      <c r="BPY19" s="38" t="s">
        <v>666</v>
      </c>
      <c r="BPZ19" s="38" t="s">
        <v>666</v>
      </c>
      <c r="BQA19" s="38" t="s">
        <v>666</v>
      </c>
      <c r="BQB19" s="38" t="s">
        <v>666</v>
      </c>
      <c r="BQC19" s="38" t="s">
        <v>666</v>
      </c>
      <c r="BQD19" s="38" t="s">
        <v>666</v>
      </c>
      <c r="BQE19" s="38" t="s">
        <v>666</v>
      </c>
      <c r="BQF19" s="38" t="s">
        <v>666</v>
      </c>
      <c r="BQG19" s="38" t="s">
        <v>666</v>
      </c>
      <c r="BQH19" s="38" t="s">
        <v>666</v>
      </c>
      <c r="BQI19" s="38" t="s">
        <v>666</v>
      </c>
      <c r="BQJ19" s="38" t="s">
        <v>666</v>
      </c>
      <c r="BQK19" s="38" t="s">
        <v>666</v>
      </c>
      <c r="BQL19" s="38" t="s">
        <v>666</v>
      </c>
      <c r="BQM19" s="38" t="s">
        <v>666</v>
      </c>
      <c r="BQN19" s="38" t="s">
        <v>666</v>
      </c>
      <c r="BQO19" s="38" t="s">
        <v>666</v>
      </c>
      <c r="BQP19" s="38" t="s">
        <v>666</v>
      </c>
      <c r="BQQ19" s="38" t="s">
        <v>666</v>
      </c>
      <c r="BQR19" s="38" t="s">
        <v>666</v>
      </c>
      <c r="BQS19" s="38" t="s">
        <v>666</v>
      </c>
      <c r="BQT19" s="38" t="s">
        <v>666</v>
      </c>
      <c r="BQU19" s="38" t="s">
        <v>666</v>
      </c>
      <c r="BQV19" s="38" t="s">
        <v>666</v>
      </c>
      <c r="BQW19" s="38" t="s">
        <v>666</v>
      </c>
      <c r="BQX19" s="38" t="s">
        <v>666</v>
      </c>
      <c r="BQY19" s="38" t="s">
        <v>666</v>
      </c>
      <c r="BQZ19" s="38" t="s">
        <v>666</v>
      </c>
      <c r="BRA19" s="38" t="s">
        <v>666</v>
      </c>
      <c r="BRB19" s="38" t="s">
        <v>666</v>
      </c>
      <c r="BRC19" s="38" t="s">
        <v>666</v>
      </c>
      <c r="BRD19" s="38" t="s">
        <v>666</v>
      </c>
      <c r="BRE19" s="38" t="s">
        <v>666</v>
      </c>
      <c r="BRF19" s="38" t="s">
        <v>666</v>
      </c>
      <c r="BRG19" s="38" t="s">
        <v>666</v>
      </c>
      <c r="BRH19" s="38" t="s">
        <v>666</v>
      </c>
      <c r="BRI19" s="38" t="s">
        <v>666</v>
      </c>
      <c r="BRJ19" s="38" t="s">
        <v>666</v>
      </c>
      <c r="BRK19" s="38" t="s">
        <v>666</v>
      </c>
      <c r="BRL19" s="38" t="s">
        <v>666</v>
      </c>
      <c r="BRM19" s="38" t="s">
        <v>666</v>
      </c>
      <c r="BRN19" s="38" t="s">
        <v>666</v>
      </c>
      <c r="BRO19" s="38" t="s">
        <v>666</v>
      </c>
      <c r="BRP19" s="38" t="s">
        <v>666</v>
      </c>
      <c r="BRQ19" s="38" t="s">
        <v>666</v>
      </c>
      <c r="BRR19" s="38" t="s">
        <v>666</v>
      </c>
      <c r="BRS19" s="38" t="s">
        <v>666</v>
      </c>
      <c r="BRT19" s="38" t="s">
        <v>666</v>
      </c>
      <c r="BRU19" s="38" t="s">
        <v>666</v>
      </c>
      <c r="BRV19" s="38" t="s">
        <v>666</v>
      </c>
      <c r="BRW19" s="38" t="s">
        <v>666</v>
      </c>
      <c r="BRX19" s="38" t="s">
        <v>666</v>
      </c>
      <c r="BRY19" s="38" t="s">
        <v>666</v>
      </c>
      <c r="BRZ19" s="38" t="s">
        <v>666</v>
      </c>
      <c r="BSA19" s="38" t="s">
        <v>666</v>
      </c>
      <c r="BSB19" s="38" t="s">
        <v>666</v>
      </c>
      <c r="BSC19" s="38" t="s">
        <v>666</v>
      </c>
      <c r="BSD19" s="38" t="s">
        <v>666</v>
      </c>
      <c r="BSE19" s="38" t="s">
        <v>666</v>
      </c>
      <c r="BSF19" s="38" t="s">
        <v>666</v>
      </c>
      <c r="BSG19" s="38" t="s">
        <v>666</v>
      </c>
      <c r="BSH19" s="38" t="s">
        <v>666</v>
      </c>
      <c r="BSI19" s="38" t="s">
        <v>666</v>
      </c>
      <c r="BSJ19" s="38" t="s">
        <v>666</v>
      </c>
      <c r="BSK19" s="38" t="s">
        <v>666</v>
      </c>
      <c r="BSL19" s="38" t="s">
        <v>666</v>
      </c>
      <c r="BSM19" s="38" t="s">
        <v>666</v>
      </c>
      <c r="BSN19" s="38" t="s">
        <v>666</v>
      </c>
      <c r="BSO19" s="38" t="s">
        <v>666</v>
      </c>
      <c r="BSP19" s="38" t="s">
        <v>666</v>
      </c>
      <c r="BSQ19" s="38" t="s">
        <v>666</v>
      </c>
      <c r="BSR19" s="38" t="s">
        <v>666</v>
      </c>
      <c r="BSS19" s="38" t="s">
        <v>666</v>
      </c>
      <c r="BST19" s="38" t="s">
        <v>666</v>
      </c>
      <c r="BSU19" s="38" t="s">
        <v>666</v>
      </c>
      <c r="BSV19" s="38" t="s">
        <v>666</v>
      </c>
      <c r="BSW19" s="38" t="s">
        <v>666</v>
      </c>
      <c r="BSX19" s="38" t="s">
        <v>666</v>
      </c>
      <c r="BSY19" s="38" t="s">
        <v>666</v>
      </c>
      <c r="BSZ19" s="38" t="s">
        <v>666</v>
      </c>
      <c r="BTA19" s="38" t="s">
        <v>666</v>
      </c>
      <c r="BTB19" s="38" t="s">
        <v>666</v>
      </c>
      <c r="BTC19" s="38" t="s">
        <v>666</v>
      </c>
      <c r="BTD19" s="38" t="s">
        <v>666</v>
      </c>
      <c r="BTE19" s="38" t="s">
        <v>666</v>
      </c>
      <c r="BTF19" s="38" t="s">
        <v>666</v>
      </c>
      <c r="BTG19" s="38" t="s">
        <v>666</v>
      </c>
      <c r="BTH19" s="38" t="s">
        <v>666</v>
      </c>
      <c r="BTI19" s="38" t="s">
        <v>666</v>
      </c>
      <c r="BTJ19" s="38" t="s">
        <v>666</v>
      </c>
      <c r="BTK19" s="38" t="s">
        <v>666</v>
      </c>
      <c r="BTL19" s="38" t="s">
        <v>666</v>
      </c>
      <c r="BTM19" s="38" t="s">
        <v>666</v>
      </c>
      <c r="BTN19" s="38" t="s">
        <v>666</v>
      </c>
      <c r="BTO19" s="38" t="s">
        <v>666</v>
      </c>
      <c r="BTP19" s="38" t="s">
        <v>666</v>
      </c>
      <c r="BTQ19" s="38" t="s">
        <v>666</v>
      </c>
      <c r="BTR19" s="38" t="s">
        <v>666</v>
      </c>
      <c r="BTS19" s="38" t="s">
        <v>666</v>
      </c>
      <c r="BTT19" s="38" t="s">
        <v>666</v>
      </c>
      <c r="BTU19" s="38" t="s">
        <v>666</v>
      </c>
      <c r="BTV19" s="38" t="s">
        <v>666</v>
      </c>
      <c r="BTW19" s="38" t="s">
        <v>666</v>
      </c>
      <c r="BTX19" s="38" t="s">
        <v>666</v>
      </c>
      <c r="BTY19" s="38" t="s">
        <v>666</v>
      </c>
      <c r="BTZ19" s="38" t="s">
        <v>666</v>
      </c>
      <c r="BUA19" s="38" t="s">
        <v>666</v>
      </c>
      <c r="BUB19" s="38" t="s">
        <v>666</v>
      </c>
      <c r="BUC19" s="38" t="s">
        <v>666</v>
      </c>
      <c r="BUD19" s="38" t="s">
        <v>666</v>
      </c>
      <c r="BUE19" s="38" t="s">
        <v>666</v>
      </c>
      <c r="BUF19" s="38" t="s">
        <v>666</v>
      </c>
      <c r="BUG19" s="38" t="s">
        <v>666</v>
      </c>
      <c r="BUH19" s="38" t="s">
        <v>666</v>
      </c>
      <c r="BUI19" s="38" t="s">
        <v>666</v>
      </c>
      <c r="BUJ19" s="38" t="s">
        <v>666</v>
      </c>
      <c r="BUK19" s="38" t="s">
        <v>666</v>
      </c>
      <c r="BUL19" s="38" t="s">
        <v>666</v>
      </c>
      <c r="BUM19" s="38" t="s">
        <v>666</v>
      </c>
      <c r="BUN19" s="38" t="s">
        <v>666</v>
      </c>
      <c r="BUO19" s="38" t="s">
        <v>666</v>
      </c>
      <c r="BUP19" s="38" t="s">
        <v>666</v>
      </c>
      <c r="BUQ19" s="38" t="s">
        <v>666</v>
      </c>
      <c r="BUR19" s="38" t="s">
        <v>666</v>
      </c>
      <c r="BUS19" s="38" t="s">
        <v>666</v>
      </c>
      <c r="BUT19" s="38" t="s">
        <v>666</v>
      </c>
      <c r="BUU19" s="38" t="s">
        <v>666</v>
      </c>
      <c r="BUV19" s="38" t="s">
        <v>666</v>
      </c>
      <c r="BUW19" s="38" t="s">
        <v>666</v>
      </c>
      <c r="BUX19" s="38" t="s">
        <v>666</v>
      </c>
      <c r="BUY19" s="38" t="s">
        <v>666</v>
      </c>
      <c r="BUZ19" s="38" t="s">
        <v>666</v>
      </c>
      <c r="BVA19" s="38" t="s">
        <v>666</v>
      </c>
      <c r="BVB19" s="38" t="s">
        <v>666</v>
      </c>
      <c r="BVC19" s="38" t="s">
        <v>666</v>
      </c>
      <c r="BVD19" s="38" t="s">
        <v>666</v>
      </c>
      <c r="BVE19" s="38" t="s">
        <v>666</v>
      </c>
      <c r="BVF19" s="38" t="s">
        <v>666</v>
      </c>
      <c r="BVG19" s="38" t="s">
        <v>666</v>
      </c>
      <c r="BVH19" s="38" t="s">
        <v>666</v>
      </c>
      <c r="BVI19" s="38" t="s">
        <v>666</v>
      </c>
      <c r="BVJ19" s="38" t="s">
        <v>666</v>
      </c>
      <c r="BVK19" s="38" t="s">
        <v>666</v>
      </c>
      <c r="BVL19" s="38" t="s">
        <v>666</v>
      </c>
      <c r="BVM19" s="38" t="s">
        <v>666</v>
      </c>
      <c r="BVN19" s="38" t="s">
        <v>666</v>
      </c>
      <c r="BVO19" s="38" t="s">
        <v>666</v>
      </c>
      <c r="BVP19" s="38" t="s">
        <v>666</v>
      </c>
      <c r="BVQ19" s="38" t="s">
        <v>666</v>
      </c>
      <c r="BVR19" s="38" t="s">
        <v>666</v>
      </c>
      <c r="BVS19" s="38" t="s">
        <v>666</v>
      </c>
      <c r="BVT19" s="38" t="s">
        <v>666</v>
      </c>
      <c r="BVU19" s="38" t="s">
        <v>666</v>
      </c>
      <c r="BVV19" s="38" t="s">
        <v>666</v>
      </c>
      <c r="BVW19" s="38" t="s">
        <v>666</v>
      </c>
      <c r="BVX19" s="38" t="s">
        <v>666</v>
      </c>
      <c r="BVY19" s="38" t="s">
        <v>666</v>
      </c>
      <c r="BVZ19" s="38" t="s">
        <v>666</v>
      </c>
      <c r="BWA19" s="38" t="s">
        <v>666</v>
      </c>
      <c r="BWB19" s="38" t="s">
        <v>666</v>
      </c>
      <c r="BWC19" s="38" t="s">
        <v>666</v>
      </c>
      <c r="BWD19" s="38" t="s">
        <v>666</v>
      </c>
      <c r="BWE19" s="38" t="s">
        <v>666</v>
      </c>
      <c r="BWF19" s="38" t="s">
        <v>666</v>
      </c>
      <c r="BWG19" s="38" t="s">
        <v>666</v>
      </c>
      <c r="BWH19" s="38" t="s">
        <v>666</v>
      </c>
      <c r="BWI19" s="38" t="s">
        <v>666</v>
      </c>
      <c r="BWJ19" s="38" t="s">
        <v>666</v>
      </c>
      <c r="BWK19" s="38" t="s">
        <v>666</v>
      </c>
      <c r="BWL19" s="38" t="s">
        <v>666</v>
      </c>
      <c r="BWM19" s="38" t="s">
        <v>666</v>
      </c>
      <c r="BWN19" s="38" t="s">
        <v>666</v>
      </c>
      <c r="BWO19" s="38" t="s">
        <v>666</v>
      </c>
      <c r="BWP19" s="38" t="s">
        <v>666</v>
      </c>
      <c r="BWQ19" s="38" t="s">
        <v>666</v>
      </c>
      <c r="BWR19" s="38" t="s">
        <v>666</v>
      </c>
      <c r="BWS19" s="38" t="s">
        <v>666</v>
      </c>
      <c r="BWT19" s="38" t="s">
        <v>666</v>
      </c>
      <c r="BWU19" s="38" t="s">
        <v>666</v>
      </c>
      <c r="BWV19" s="38" t="s">
        <v>666</v>
      </c>
      <c r="BWW19" s="38" t="s">
        <v>666</v>
      </c>
      <c r="BWX19" s="38" t="s">
        <v>666</v>
      </c>
      <c r="BWY19" s="38" t="s">
        <v>666</v>
      </c>
      <c r="BWZ19" s="38" t="s">
        <v>666</v>
      </c>
      <c r="BXA19" s="38" t="s">
        <v>666</v>
      </c>
      <c r="BXB19" s="38" t="s">
        <v>666</v>
      </c>
      <c r="BXC19" s="38" t="s">
        <v>666</v>
      </c>
      <c r="BXD19" s="38" t="s">
        <v>666</v>
      </c>
      <c r="BXE19" s="38" t="s">
        <v>666</v>
      </c>
      <c r="BXF19" s="38" t="s">
        <v>666</v>
      </c>
      <c r="BXG19" s="38" t="s">
        <v>666</v>
      </c>
      <c r="BXH19" s="38" t="s">
        <v>666</v>
      </c>
      <c r="BXI19" s="38" t="s">
        <v>666</v>
      </c>
      <c r="BXJ19" s="38" t="s">
        <v>666</v>
      </c>
      <c r="BXK19" s="38" t="s">
        <v>666</v>
      </c>
      <c r="BXL19" s="38" t="s">
        <v>666</v>
      </c>
      <c r="BXM19" s="38" t="s">
        <v>666</v>
      </c>
      <c r="BXN19" s="38" t="s">
        <v>666</v>
      </c>
      <c r="BXO19" s="38" t="s">
        <v>666</v>
      </c>
      <c r="BXP19" s="38" t="s">
        <v>666</v>
      </c>
      <c r="BXQ19" s="38" t="s">
        <v>666</v>
      </c>
      <c r="BXR19" s="38" t="s">
        <v>666</v>
      </c>
      <c r="BXS19" s="38" t="s">
        <v>666</v>
      </c>
      <c r="BXT19" s="38" t="s">
        <v>666</v>
      </c>
      <c r="BXU19" s="38" t="s">
        <v>666</v>
      </c>
      <c r="BXV19" s="38" t="s">
        <v>666</v>
      </c>
      <c r="BXW19" s="38" t="s">
        <v>666</v>
      </c>
      <c r="BXX19" s="38" t="s">
        <v>666</v>
      </c>
      <c r="BXY19" s="38" t="s">
        <v>666</v>
      </c>
      <c r="BXZ19" s="38" t="s">
        <v>666</v>
      </c>
      <c r="BYA19" s="38" t="s">
        <v>666</v>
      </c>
      <c r="BYB19" s="38" t="s">
        <v>666</v>
      </c>
      <c r="BYC19" s="38" t="s">
        <v>666</v>
      </c>
      <c r="BYD19" s="38" t="s">
        <v>666</v>
      </c>
      <c r="BYE19" s="38" t="s">
        <v>666</v>
      </c>
      <c r="BYF19" s="38" t="s">
        <v>666</v>
      </c>
      <c r="BYG19" s="38" t="s">
        <v>666</v>
      </c>
      <c r="BYH19" s="38" t="s">
        <v>666</v>
      </c>
      <c r="BYI19" s="38" t="s">
        <v>666</v>
      </c>
      <c r="BYJ19" s="38" t="s">
        <v>666</v>
      </c>
      <c r="BYK19" s="38" t="s">
        <v>666</v>
      </c>
      <c r="BYL19" s="38" t="s">
        <v>666</v>
      </c>
      <c r="BYM19" s="38" t="s">
        <v>666</v>
      </c>
      <c r="BYN19" s="38" t="s">
        <v>666</v>
      </c>
      <c r="BYO19" s="38" t="s">
        <v>666</v>
      </c>
      <c r="BYP19" s="38" t="s">
        <v>666</v>
      </c>
      <c r="BYQ19" s="38" t="s">
        <v>666</v>
      </c>
      <c r="BYR19" s="38" t="s">
        <v>666</v>
      </c>
      <c r="BYS19" s="38" t="s">
        <v>666</v>
      </c>
      <c r="BYT19" s="38" t="s">
        <v>666</v>
      </c>
      <c r="BYU19" s="38" t="s">
        <v>666</v>
      </c>
      <c r="BYV19" s="38" t="s">
        <v>666</v>
      </c>
      <c r="BYW19" s="38" t="s">
        <v>666</v>
      </c>
      <c r="BYX19" s="38" t="s">
        <v>666</v>
      </c>
      <c r="BYY19" s="38" t="s">
        <v>666</v>
      </c>
      <c r="BYZ19" s="38" t="s">
        <v>666</v>
      </c>
      <c r="BZA19" s="38" t="s">
        <v>666</v>
      </c>
      <c r="BZB19" s="38" t="s">
        <v>666</v>
      </c>
      <c r="BZC19" s="38" t="s">
        <v>666</v>
      </c>
      <c r="BZD19" s="38" t="s">
        <v>666</v>
      </c>
      <c r="BZE19" s="38" t="s">
        <v>666</v>
      </c>
      <c r="BZF19" s="38" t="s">
        <v>666</v>
      </c>
      <c r="BZG19" s="38" t="s">
        <v>666</v>
      </c>
      <c r="BZH19" s="38" t="s">
        <v>666</v>
      </c>
      <c r="BZI19" s="38" t="s">
        <v>666</v>
      </c>
      <c r="BZJ19" s="38" t="s">
        <v>666</v>
      </c>
      <c r="BZK19" s="38" t="s">
        <v>666</v>
      </c>
      <c r="BZL19" s="38" t="s">
        <v>666</v>
      </c>
      <c r="BZM19" s="38" t="s">
        <v>666</v>
      </c>
      <c r="BZN19" s="38" t="s">
        <v>666</v>
      </c>
      <c r="BZO19" s="38" t="s">
        <v>666</v>
      </c>
      <c r="BZP19" s="38" t="s">
        <v>666</v>
      </c>
      <c r="BZQ19" s="38" t="s">
        <v>666</v>
      </c>
      <c r="BZR19" s="38" t="s">
        <v>666</v>
      </c>
      <c r="BZS19" s="38" t="s">
        <v>666</v>
      </c>
      <c r="BZT19" s="38" t="s">
        <v>666</v>
      </c>
      <c r="BZU19" s="38" t="s">
        <v>666</v>
      </c>
      <c r="BZV19" s="38" t="s">
        <v>666</v>
      </c>
      <c r="BZW19" s="38" t="s">
        <v>666</v>
      </c>
      <c r="BZX19" s="38" t="s">
        <v>666</v>
      </c>
      <c r="BZY19" s="38" t="s">
        <v>666</v>
      </c>
      <c r="BZZ19" s="38" t="s">
        <v>666</v>
      </c>
      <c r="CAA19" s="38" t="s">
        <v>666</v>
      </c>
      <c r="CAB19" s="38" t="s">
        <v>666</v>
      </c>
      <c r="CAC19" s="38" t="s">
        <v>666</v>
      </c>
      <c r="CAD19" s="38" t="s">
        <v>666</v>
      </c>
      <c r="CAE19" s="38" t="s">
        <v>666</v>
      </c>
      <c r="CAF19" s="38" t="s">
        <v>666</v>
      </c>
      <c r="CAG19" s="38" t="s">
        <v>666</v>
      </c>
      <c r="CAH19" s="38" t="s">
        <v>666</v>
      </c>
      <c r="CAI19" s="38" t="s">
        <v>666</v>
      </c>
      <c r="CAJ19" s="38" t="s">
        <v>666</v>
      </c>
      <c r="CAK19" s="38" t="s">
        <v>666</v>
      </c>
      <c r="CAL19" s="38" t="s">
        <v>666</v>
      </c>
      <c r="CAM19" s="38" t="s">
        <v>666</v>
      </c>
      <c r="CAN19" s="38" t="s">
        <v>666</v>
      </c>
      <c r="CAO19" s="38" t="s">
        <v>666</v>
      </c>
      <c r="CAP19" s="38" t="s">
        <v>666</v>
      </c>
      <c r="CAQ19" s="38" t="s">
        <v>666</v>
      </c>
      <c r="CAR19" s="38" t="s">
        <v>666</v>
      </c>
      <c r="CAS19" s="38" t="s">
        <v>666</v>
      </c>
      <c r="CAT19" s="38" t="s">
        <v>666</v>
      </c>
      <c r="CAU19" s="38" t="s">
        <v>666</v>
      </c>
      <c r="CAV19" s="38" t="s">
        <v>666</v>
      </c>
      <c r="CAW19" s="38" t="s">
        <v>666</v>
      </c>
      <c r="CAX19" s="38" t="s">
        <v>666</v>
      </c>
      <c r="CAY19" s="38" t="s">
        <v>666</v>
      </c>
      <c r="CAZ19" s="38" t="s">
        <v>666</v>
      </c>
      <c r="CBA19" s="38" t="s">
        <v>666</v>
      </c>
      <c r="CBB19" s="38" t="s">
        <v>666</v>
      </c>
      <c r="CBC19" s="38" t="s">
        <v>666</v>
      </c>
      <c r="CBD19" s="38" t="s">
        <v>666</v>
      </c>
      <c r="CBE19" s="38" t="s">
        <v>666</v>
      </c>
      <c r="CBF19" s="38" t="s">
        <v>666</v>
      </c>
      <c r="CBG19" s="38" t="s">
        <v>666</v>
      </c>
      <c r="CBH19" s="38" t="s">
        <v>666</v>
      </c>
      <c r="CBI19" s="38" t="s">
        <v>666</v>
      </c>
      <c r="CBJ19" s="38" t="s">
        <v>666</v>
      </c>
      <c r="CBK19" s="38" t="s">
        <v>666</v>
      </c>
      <c r="CBL19" s="38" t="s">
        <v>666</v>
      </c>
      <c r="CBM19" s="38" t="s">
        <v>666</v>
      </c>
      <c r="CBN19" s="38" t="s">
        <v>666</v>
      </c>
      <c r="CBO19" s="38" t="s">
        <v>666</v>
      </c>
      <c r="CBP19" s="38" t="s">
        <v>666</v>
      </c>
      <c r="CBQ19" s="38" t="s">
        <v>666</v>
      </c>
      <c r="CBR19" s="38" t="s">
        <v>666</v>
      </c>
      <c r="CBS19" s="38" t="s">
        <v>666</v>
      </c>
      <c r="CBT19" s="38" t="s">
        <v>666</v>
      </c>
      <c r="CBU19" s="38" t="s">
        <v>666</v>
      </c>
      <c r="CBV19" s="38" t="s">
        <v>666</v>
      </c>
      <c r="CBW19" s="38" t="s">
        <v>666</v>
      </c>
      <c r="CBX19" s="38" t="s">
        <v>666</v>
      </c>
      <c r="CBY19" s="38" t="s">
        <v>666</v>
      </c>
      <c r="CBZ19" s="38" t="s">
        <v>666</v>
      </c>
      <c r="CCA19" s="38" t="s">
        <v>666</v>
      </c>
      <c r="CCB19" s="38" t="s">
        <v>666</v>
      </c>
      <c r="CCC19" s="38" t="s">
        <v>666</v>
      </c>
      <c r="CCD19" s="38" t="s">
        <v>666</v>
      </c>
      <c r="CCE19" s="38" t="s">
        <v>666</v>
      </c>
      <c r="CCF19" s="38" t="s">
        <v>666</v>
      </c>
      <c r="CCG19" s="38" t="s">
        <v>666</v>
      </c>
      <c r="CCH19" s="38" t="s">
        <v>666</v>
      </c>
      <c r="CCI19" s="38" t="s">
        <v>666</v>
      </c>
      <c r="CCJ19" s="38" t="s">
        <v>666</v>
      </c>
      <c r="CCK19" s="38" t="s">
        <v>666</v>
      </c>
      <c r="CCL19" s="38" t="s">
        <v>666</v>
      </c>
      <c r="CCM19" s="38" t="s">
        <v>666</v>
      </c>
      <c r="CCN19" s="38" t="s">
        <v>666</v>
      </c>
      <c r="CCO19" s="38" t="s">
        <v>666</v>
      </c>
      <c r="CCP19" s="38" t="s">
        <v>666</v>
      </c>
      <c r="CCQ19" s="38" t="s">
        <v>666</v>
      </c>
      <c r="CCR19" s="38" t="s">
        <v>666</v>
      </c>
      <c r="CCS19" s="38" t="s">
        <v>666</v>
      </c>
      <c r="CCT19" s="38" t="s">
        <v>666</v>
      </c>
      <c r="CCU19" s="38" t="s">
        <v>666</v>
      </c>
      <c r="CCV19" s="38" t="s">
        <v>666</v>
      </c>
      <c r="CCW19" s="38" t="s">
        <v>666</v>
      </c>
      <c r="CCX19" s="38" t="s">
        <v>666</v>
      </c>
      <c r="CCY19" s="38" t="s">
        <v>666</v>
      </c>
      <c r="CCZ19" s="38" t="s">
        <v>666</v>
      </c>
      <c r="CDA19" s="38" t="s">
        <v>666</v>
      </c>
      <c r="CDB19" s="38" t="s">
        <v>666</v>
      </c>
      <c r="CDC19" s="38" t="s">
        <v>666</v>
      </c>
      <c r="CDD19" s="38" t="s">
        <v>666</v>
      </c>
      <c r="CDE19" s="38" t="s">
        <v>666</v>
      </c>
      <c r="CDF19" s="38" t="s">
        <v>666</v>
      </c>
      <c r="CDG19" s="38" t="s">
        <v>666</v>
      </c>
      <c r="CDH19" s="38" t="s">
        <v>666</v>
      </c>
      <c r="CDI19" s="38" t="s">
        <v>666</v>
      </c>
      <c r="CDJ19" s="38" t="s">
        <v>666</v>
      </c>
      <c r="CDK19" s="38" t="s">
        <v>666</v>
      </c>
      <c r="CDL19" s="38" t="s">
        <v>666</v>
      </c>
      <c r="CDM19" s="38" t="s">
        <v>666</v>
      </c>
      <c r="CDN19" s="38" t="s">
        <v>666</v>
      </c>
      <c r="CDO19" s="38" t="s">
        <v>666</v>
      </c>
      <c r="CDP19" s="38" t="s">
        <v>666</v>
      </c>
      <c r="CDQ19" s="38" t="s">
        <v>666</v>
      </c>
      <c r="CDR19" s="38" t="s">
        <v>666</v>
      </c>
      <c r="CDS19" s="38" t="s">
        <v>666</v>
      </c>
      <c r="CDT19" s="38" t="s">
        <v>666</v>
      </c>
      <c r="CDU19" s="38" t="s">
        <v>666</v>
      </c>
      <c r="CDV19" s="38" t="s">
        <v>666</v>
      </c>
      <c r="CDW19" s="38" t="s">
        <v>666</v>
      </c>
      <c r="CDX19" s="38" t="s">
        <v>666</v>
      </c>
      <c r="CDY19" s="38" t="s">
        <v>666</v>
      </c>
      <c r="CDZ19" s="38" t="s">
        <v>666</v>
      </c>
      <c r="CEA19" s="38" t="s">
        <v>666</v>
      </c>
      <c r="CEB19" s="38" t="s">
        <v>666</v>
      </c>
      <c r="CEC19" s="38" t="s">
        <v>666</v>
      </c>
      <c r="CED19" s="38" t="s">
        <v>666</v>
      </c>
      <c r="CEE19" s="38" t="s">
        <v>666</v>
      </c>
      <c r="CEF19" s="38" t="s">
        <v>666</v>
      </c>
      <c r="CEG19" s="38" t="s">
        <v>666</v>
      </c>
      <c r="CEH19" s="38" t="s">
        <v>666</v>
      </c>
      <c r="CEI19" s="38" t="s">
        <v>666</v>
      </c>
      <c r="CEJ19" s="38" t="s">
        <v>666</v>
      </c>
      <c r="CEK19" s="38" t="s">
        <v>666</v>
      </c>
      <c r="CEL19" s="38" t="s">
        <v>666</v>
      </c>
      <c r="CEM19" s="38" t="s">
        <v>666</v>
      </c>
      <c r="CEN19" s="38" t="s">
        <v>666</v>
      </c>
      <c r="CEO19" s="38" t="s">
        <v>666</v>
      </c>
      <c r="CEP19" s="38" t="s">
        <v>666</v>
      </c>
      <c r="CEQ19" s="38" t="s">
        <v>666</v>
      </c>
      <c r="CER19" s="38" t="s">
        <v>666</v>
      </c>
      <c r="CES19" s="38" t="s">
        <v>666</v>
      </c>
      <c r="CET19" s="38" t="s">
        <v>666</v>
      </c>
      <c r="CEU19" s="38" t="s">
        <v>666</v>
      </c>
      <c r="CEV19" s="38" t="s">
        <v>666</v>
      </c>
      <c r="CEW19" s="38" t="s">
        <v>666</v>
      </c>
      <c r="CEX19" s="38" t="s">
        <v>666</v>
      </c>
      <c r="CEY19" s="38" t="s">
        <v>666</v>
      </c>
      <c r="CEZ19" s="38" t="s">
        <v>666</v>
      </c>
      <c r="CFA19" s="38" t="s">
        <v>666</v>
      </c>
      <c r="CFB19" s="38" t="s">
        <v>666</v>
      </c>
      <c r="CFC19" s="38" t="s">
        <v>666</v>
      </c>
      <c r="CFD19" s="38" t="s">
        <v>666</v>
      </c>
      <c r="CFE19" s="38" t="s">
        <v>666</v>
      </c>
      <c r="CFF19" s="38" t="s">
        <v>666</v>
      </c>
      <c r="CFG19" s="38" t="s">
        <v>666</v>
      </c>
      <c r="CFH19" s="38" t="s">
        <v>666</v>
      </c>
      <c r="CFI19" s="38" t="s">
        <v>666</v>
      </c>
      <c r="CFJ19" s="38" t="s">
        <v>666</v>
      </c>
      <c r="CFK19" s="38" t="s">
        <v>666</v>
      </c>
      <c r="CFL19" s="38" t="s">
        <v>666</v>
      </c>
      <c r="CFM19" s="38" t="s">
        <v>666</v>
      </c>
      <c r="CFN19" s="38" t="s">
        <v>666</v>
      </c>
      <c r="CFO19" s="38" t="s">
        <v>666</v>
      </c>
      <c r="CFP19" s="38" t="s">
        <v>666</v>
      </c>
      <c r="CFQ19" s="38" t="s">
        <v>666</v>
      </c>
      <c r="CFR19" s="38" t="s">
        <v>666</v>
      </c>
      <c r="CFS19" s="38" t="s">
        <v>666</v>
      </c>
      <c r="CFT19" s="38" t="s">
        <v>666</v>
      </c>
      <c r="CFU19" s="38" t="s">
        <v>666</v>
      </c>
      <c r="CFV19" s="38" t="s">
        <v>666</v>
      </c>
      <c r="CFW19" s="38" t="s">
        <v>666</v>
      </c>
      <c r="CFX19" s="38" t="s">
        <v>666</v>
      </c>
      <c r="CFY19" s="38" t="s">
        <v>666</v>
      </c>
      <c r="CFZ19" s="38" t="s">
        <v>666</v>
      </c>
      <c r="CGA19" s="38" t="s">
        <v>666</v>
      </c>
      <c r="CGB19" s="38" t="s">
        <v>666</v>
      </c>
      <c r="CGC19" s="38" t="s">
        <v>666</v>
      </c>
      <c r="CGD19" s="38" t="s">
        <v>666</v>
      </c>
      <c r="CGE19" s="38" t="s">
        <v>666</v>
      </c>
      <c r="CGF19" s="38" t="s">
        <v>666</v>
      </c>
      <c r="CGG19" s="38" t="s">
        <v>666</v>
      </c>
      <c r="CGH19" s="38" t="s">
        <v>666</v>
      </c>
      <c r="CGI19" s="38" t="s">
        <v>666</v>
      </c>
      <c r="CGJ19" s="38" t="s">
        <v>666</v>
      </c>
      <c r="CGK19" s="38" t="s">
        <v>666</v>
      </c>
      <c r="CGL19" s="38" t="s">
        <v>666</v>
      </c>
      <c r="CGM19" s="38" t="s">
        <v>666</v>
      </c>
      <c r="CGN19" s="38" t="s">
        <v>666</v>
      </c>
      <c r="CGO19" s="38" t="s">
        <v>666</v>
      </c>
      <c r="CGP19" s="38" t="s">
        <v>666</v>
      </c>
      <c r="CGQ19" s="38" t="s">
        <v>666</v>
      </c>
      <c r="CGR19" s="38" t="s">
        <v>666</v>
      </c>
      <c r="CGS19" s="38" t="s">
        <v>666</v>
      </c>
      <c r="CGT19" s="38" t="s">
        <v>666</v>
      </c>
      <c r="CGU19" s="38" t="s">
        <v>666</v>
      </c>
      <c r="CGV19" s="38" t="s">
        <v>666</v>
      </c>
      <c r="CGW19" s="38" t="s">
        <v>666</v>
      </c>
      <c r="CGX19" s="38" t="s">
        <v>666</v>
      </c>
      <c r="CGY19" s="38" t="s">
        <v>666</v>
      </c>
      <c r="CGZ19" s="38" t="s">
        <v>666</v>
      </c>
      <c r="CHA19" s="38" t="s">
        <v>666</v>
      </c>
      <c r="CHB19" s="38" t="s">
        <v>666</v>
      </c>
      <c r="CHC19" s="38" t="s">
        <v>666</v>
      </c>
      <c r="CHD19" s="38" t="s">
        <v>666</v>
      </c>
      <c r="CHE19" s="38" t="s">
        <v>666</v>
      </c>
      <c r="CHF19" s="38" t="s">
        <v>666</v>
      </c>
      <c r="CHG19" s="38" t="s">
        <v>666</v>
      </c>
      <c r="CHH19" s="38" t="s">
        <v>666</v>
      </c>
      <c r="CHI19" s="38" t="s">
        <v>666</v>
      </c>
      <c r="CHJ19" s="38" t="s">
        <v>666</v>
      </c>
      <c r="CHK19" s="38" t="s">
        <v>666</v>
      </c>
      <c r="CHL19" s="38" t="s">
        <v>666</v>
      </c>
      <c r="CHM19" s="38" t="s">
        <v>666</v>
      </c>
      <c r="CHN19" s="38" t="s">
        <v>666</v>
      </c>
      <c r="CHO19" s="38" t="s">
        <v>666</v>
      </c>
      <c r="CHP19" s="38" t="s">
        <v>666</v>
      </c>
      <c r="CHQ19" s="38" t="s">
        <v>666</v>
      </c>
      <c r="CHR19" s="38" t="s">
        <v>666</v>
      </c>
      <c r="CHS19" s="38" t="s">
        <v>666</v>
      </c>
      <c r="CHT19" s="38" t="s">
        <v>666</v>
      </c>
      <c r="CHU19" s="38" t="s">
        <v>666</v>
      </c>
      <c r="CHV19" s="38" t="s">
        <v>666</v>
      </c>
      <c r="CHW19" s="38" t="s">
        <v>666</v>
      </c>
      <c r="CHX19" s="38" t="s">
        <v>666</v>
      </c>
      <c r="CHY19" s="38" t="s">
        <v>666</v>
      </c>
      <c r="CHZ19" s="38" t="s">
        <v>666</v>
      </c>
      <c r="CIA19" s="38" t="s">
        <v>666</v>
      </c>
      <c r="CIB19" s="38" t="s">
        <v>666</v>
      </c>
      <c r="CIC19" s="38" t="s">
        <v>666</v>
      </c>
      <c r="CID19" s="38" t="s">
        <v>666</v>
      </c>
      <c r="CIE19" s="38" t="s">
        <v>666</v>
      </c>
      <c r="CIF19" s="38" t="s">
        <v>666</v>
      </c>
      <c r="CIG19" s="38" t="s">
        <v>666</v>
      </c>
      <c r="CIH19" s="38" t="s">
        <v>666</v>
      </c>
      <c r="CII19" s="38" t="s">
        <v>666</v>
      </c>
      <c r="CIJ19" s="38" t="s">
        <v>666</v>
      </c>
      <c r="CIK19" s="38" t="s">
        <v>666</v>
      </c>
      <c r="CIL19" s="38" t="s">
        <v>666</v>
      </c>
      <c r="CIM19" s="38" t="s">
        <v>666</v>
      </c>
      <c r="CIN19" s="38" t="s">
        <v>666</v>
      </c>
      <c r="CIO19" s="38" t="s">
        <v>666</v>
      </c>
      <c r="CIP19" s="38" t="s">
        <v>666</v>
      </c>
      <c r="CIQ19" s="38" t="s">
        <v>666</v>
      </c>
      <c r="CIR19" s="38" t="s">
        <v>666</v>
      </c>
      <c r="CIS19" s="38" t="s">
        <v>666</v>
      </c>
      <c r="CIT19" s="38" t="s">
        <v>666</v>
      </c>
      <c r="CIU19" s="38" t="s">
        <v>666</v>
      </c>
      <c r="CIV19" s="38" t="s">
        <v>666</v>
      </c>
      <c r="CIW19" s="38" t="s">
        <v>666</v>
      </c>
      <c r="CIX19" s="38" t="s">
        <v>666</v>
      </c>
      <c r="CIY19" s="38" t="s">
        <v>666</v>
      </c>
      <c r="CIZ19" s="38" t="s">
        <v>666</v>
      </c>
      <c r="CJA19" s="38" t="s">
        <v>666</v>
      </c>
      <c r="CJB19" s="38" t="s">
        <v>666</v>
      </c>
      <c r="CJC19" s="38" t="s">
        <v>666</v>
      </c>
      <c r="CJD19" s="38" t="s">
        <v>666</v>
      </c>
      <c r="CJE19" s="38" t="s">
        <v>666</v>
      </c>
      <c r="CJF19" s="38" t="s">
        <v>666</v>
      </c>
      <c r="CJG19" s="38" t="s">
        <v>666</v>
      </c>
      <c r="CJH19" s="38" t="s">
        <v>666</v>
      </c>
      <c r="CJI19" s="38" t="s">
        <v>666</v>
      </c>
      <c r="CJJ19" s="38" t="s">
        <v>666</v>
      </c>
      <c r="CJK19" s="38" t="s">
        <v>666</v>
      </c>
      <c r="CJL19" s="38" t="s">
        <v>666</v>
      </c>
      <c r="CJM19" s="38" t="s">
        <v>666</v>
      </c>
      <c r="CJN19" s="38" t="s">
        <v>666</v>
      </c>
      <c r="CJO19" s="38" t="s">
        <v>666</v>
      </c>
      <c r="CJP19" s="38" t="s">
        <v>666</v>
      </c>
      <c r="CJQ19" s="38" t="s">
        <v>666</v>
      </c>
      <c r="CJR19" s="38" t="s">
        <v>666</v>
      </c>
      <c r="CJS19" s="38" t="s">
        <v>666</v>
      </c>
      <c r="CJT19" s="38" t="s">
        <v>666</v>
      </c>
      <c r="CJU19" s="38" t="s">
        <v>666</v>
      </c>
      <c r="CJV19" s="38" t="s">
        <v>666</v>
      </c>
      <c r="CJW19" s="38" t="s">
        <v>666</v>
      </c>
      <c r="CJX19" s="38" t="s">
        <v>666</v>
      </c>
      <c r="CJY19" s="38" t="s">
        <v>666</v>
      </c>
      <c r="CJZ19" s="38" t="s">
        <v>666</v>
      </c>
      <c r="CKA19" s="38" t="s">
        <v>666</v>
      </c>
      <c r="CKB19" s="38" t="s">
        <v>666</v>
      </c>
      <c r="CKC19" s="38" t="s">
        <v>666</v>
      </c>
      <c r="CKD19" s="38" t="s">
        <v>666</v>
      </c>
      <c r="CKE19" s="38" t="s">
        <v>666</v>
      </c>
      <c r="CKF19" s="38" t="s">
        <v>666</v>
      </c>
      <c r="CKG19" s="38" t="s">
        <v>666</v>
      </c>
      <c r="CKH19" s="38" t="s">
        <v>666</v>
      </c>
      <c r="CKI19" s="38" t="s">
        <v>666</v>
      </c>
      <c r="CKJ19" s="38" t="s">
        <v>666</v>
      </c>
      <c r="CKK19" s="38" t="s">
        <v>666</v>
      </c>
      <c r="CKL19" s="38" t="s">
        <v>666</v>
      </c>
      <c r="CKM19" s="38" t="s">
        <v>666</v>
      </c>
      <c r="CKN19" s="38" t="s">
        <v>666</v>
      </c>
      <c r="CKO19" s="38" t="s">
        <v>666</v>
      </c>
      <c r="CKP19" s="38" t="s">
        <v>666</v>
      </c>
      <c r="CKQ19" s="38" t="s">
        <v>666</v>
      </c>
      <c r="CKR19" s="38" t="s">
        <v>666</v>
      </c>
      <c r="CKS19" s="38" t="s">
        <v>666</v>
      </c>
      <c r="CKT19" s="38" t="s">
        <v>666</v>
      </c>
      <c r="CKU19" s="38" t="s">
        <v>666</v>
      </c>
      <c r="CKV19" s="38" t="s">
        <v>666</v>
      </c>
      <c r="CKW19" s="38" t="s">
        <v>666</v>
      </c>
      <c r="CKX19" s="38" t="s">
        <v>666</v>
      </c>
      <c r="CKY19" s="38" t="s">
        <v>666</v>
      </c>
      <c r="CKZ19" s="38" t="s">
        <v>666</v>
      </c>
      <c r="CLA19" s="38" t="s">
        <v>666</v>
      </c>
      <c r="CLB19" s="38" t="s">
        <v>666</v>
      </c>
      <c r="CLC19" s="38" t="s">
        <v>666</v>
      </c>
      <c r="CLD19" s="38" t="s">
        <v>666</v>
      </c>
      <c r="CLE19" s="38" t="s">
        <v>666</v>
      </c>
      <c r="CLF19" s="38" t="s">
        <v>666</v>
      </c>
      <c r="CLG19" s="38" t="s">
        <v>666</v>
      </c>
      <c r="CLH19" s="38" t="s">
        <v>666</v>
      </c>
      <c r="CLI19" s="38" t="s">
        <v>666</v>
      </c>
      <c r="CLJ19" s="38" t="s">
        <v>666</v>
      </c>
      <c r="CLK19" s="38" t="s">
        <v>666</v>
      </c>
      <c r="CLL19" s="38" t="s">
        <v>666</v>
      </c>
      <c r="CLM19" s="38" t="s">
        <v>666</v>
      </c>
      <c r="CLN19" s="38" t="s">
        <v>666</v>
      </c>
      <c r="CLO19" s="38" t="s">
        <v>666</v>
      </c>
      <c r="CLP19" s="38" t="s">
        <v>666</v>
      </c>
      <c r="CLQ19" s="38" t="s">
        <v>666</v>
      </c>
      <c r="CLR19" s="38" t="s">
        <v>666</v>
      </c>
      <c r="CLS19" s="38" t="s">
        <v>666</v>
      </c>
      <c r="CLT19" s="38" t="s">
        <v>666</v>
      </c>
      <c r="CLU19" s="38" t="s">
        <v>666</v>
      </c>
      <c r="CLV19" s="38" t="s">
        <v>666</v>
      </c>
      <c r="CLW19" s="38" t="s">
        <v>666</v>
      </c>
      <c r="CLX19" s="38" t="s">
        <v>666</v>
      </c>
      <c r="CLY19" s="38" t="s">
        <v>666</v>
      </c>
      <c r="CLZ19" s="38" t="s">
        <v>666</v>
      </c>
      <c r="CMA19" s="38" t="s">
        <v>666</v>
      </c>
      <c r="CMB19" s="38" t="s">
        <v>666</v>
      </c>
      <c r="CMC19" s="38" t="s">
        <v>666</v>
      </c>
      <c r="CMD19" s="38" t="s">
        <v>666</v>
      </c>
      <c r="CME19" s="38" t="s">
        <v>666</v>
      </c>
      <c r="CMF19" s="38" t="s">
        <v>666</v>
      </c>
      <c r="CMG19" s="38" t="s">
        <v>666</v>
      </c>
      <c r="CMH19" s="38" t="s">
        <v>666</v>
      </c>
      <c r="CMI19" s="38" t="s">
        <v>666</v>
      </c>
      <c r="CMJ19" s="38" t="s">
        <v>666</v>
      </c>
      <c r="CMK19" s="38" t="s">
        <v>666</v>
      </c>
      <c r="CML19" s="38" t="s">
        <v>666</v>
      </c>
      <c r="CMM19" s="38" t="s">
        <v>666</v>
      </c>
      <c r="CMN19" s="38" t="s">
        <v>666</v>
      </c>
      <c r="CMO19" s="38" t="s">
        <v>666</v>
      </c>
      <c r="CMP19" s="38" t="s">
        <v>666</v>
      </c>
      <c r="CMQ19" s="38" t="s">
        <v>666</v>
      </c>
      <c r="CMR19" s="38" t="s">
        <v>666</v>
      </c>
      <c r="CMS19" s="38" t="s">
        <v>666</v>
      </c>
      <c r="CMT19" s="38" t="s">
        <v>666</v>
      </c>
      <c r="CMU19" s="38" t="s">
        <v>666</v>
      </c>
      <c r="CMV19" s="38" t="s">
        <v>666</v>
      </c>
      <c r="CMW19" s="38" t="s">
        <v>666</v>
      </c>
      <c r="CMX19" s="38" t="s">
        <v>666</v>
      </c>
      <c r="CMY19" s="38" t="s">
        <v>666</v>
      </c>
      <c r="CMZ19" s="38" t="s">
        <v>666</v>
      </c>
      <c r="CNA19" s="38" t="s">
        <v>666</v>
      </c>
      <c r="CNB19" s="38" t="s">
        <v>666</v>
      </c>
      <c r="CNC19" s="38" t="s">
        <v>666</v>
      </c>
      <c r="CND19" s="38" t="s">
        <v>666</v>
      </c>
      <c r="CNE19" s="38" t="s">
        <v>666</v>
      </c>
      <c r="CNF19" s="38" t="s">
        <v>666</v>
      </c>
      <c r="CNG19" s="38" t="s">
        <v>666</v>
      </c>
      <c r="CNH19" s="38" t="s">
        <v>666</v>
      </c>
      <c r="CNI19" s="38" t="s">
        <v>666</v>
      </c>
      <c r="CNJ19" s="38" t="s">
        <v>666</v>
      </c>
      <c r="CNK19" s="38" t="s">
        <v>666</v>
      </c>
      <c r="CNL19" s="38" t="s">
        <v>666</v>
      </c>
      <c r="CNM19" s="38" t="s">
        <v>666</v>
      </c>
      <c r="CNN19" s="38" t="s">
        <v>666</v>
      </c>
      <c r="CNO19" s="38" t="s">
        <v>666</v>
      </c>
      <c r="CNP19" s="38" t="s">
        <v>666</v>
      </c>
      <c r="CNQ19" s="38" t="s">
        <v>666</v>
      </c>
      <c r="CNR19" s="38" t="s">
        <v>666</v>
      </c>
      <c r="CNS19" s="38" t="s">
        <v>666</v>
      </c>
      <c r="CNT19" s="38" t="s">
        <v>666</v>
      </c>
      <c r="CNU19" s="38" t="s">
        <v>666</v>
      </c>
      <c r="CNV19" s="38" t="s">
        <v>666</v>
      </c>
      <c r="CNW19" s="38" t="s">
        <v>666</v>
      </c>
      <c r="CNX19" s="38" t="s">
        <v>666</v>
      </c>
      <c r="CNY19" s="38" t="s">
        <v>666</v>
      </c>
      <c r="CNZ19" s="38" t="s">
        <v>666</v>
      </c>
      <c r="COA19" s="38" t="s">
        <v>666</v>
      </c>
      <c r="COB19" s="38" t="s">
        <v>666</v>
      </c>
      <c r="COC19" s="38" t="s">
        <v>666</v>
      </c>
      <c r="COD19" s="38" t="s">
        <v>666</v>
      </c>
      <c r="COE19" s="38" t="s">
        <v>666</v>
      </c>
      <c r="COF19" s="38" t="s">
        <v>666</v>
      </c>
      <c r="COG19" s="38" t="s">
        <v>666</v>
      </c>
      <c r="COH19" s="38" t="s">
        <v>666</v>
      </c>
      <c r="COI19" s="38" t="s">
        <v>666</v>
      </c>
      <c r="COJ19" s="38" t="s">
        <v>666</v>
      </c>
      <c r="COK19" s="38" t="s">
        <v>666</v>
      </c>
      <c r="COL19" s="38" t="s">
        <v>666</v>
      </c>
      <c r="COM19" s="38" t="s">
        <v>666</v>
      </c>
      <c r="CON19" s="38" t="s">
        <v>666</v>
      </c>
      <c r="COO19" s="38" t="s">
        <v>666</v>
      </c>
      <c r="COP19" s="38" t="s">
        <v>666</v>
      </c>
      <c r="COQ19" s="38" t="s">
        <v>666</v>
      </c>
      <c r="COR19" s="38" t="s">
        <v>666</v>
      </c>
      <c r="COS19" s="38" t="s">
        <v>666</v>
      </c>
      <c r="COT19" s="38" t="s">
        <v>666</v>
      </c>
      <c r="COU19" s="38" t="s">
        <v>666</v>
      </c>
      <c r="COV19" s="38" t="s">
        <v>666</v>
      </c>
      <c r="COW19" s="38" t="s">
        <v>666</v>
      </c>
      <c r="COX19" s="38" t="s">
        <v>666</v>
      </c>
      <c r="COY19" s="38" t="s">
        <v>666</v>
      </c>
      <c r="COZ19" s="38" t="s">
        <v>666</v>
      </c>
      <c r="CPA19" s="38" t="s">
        <v>666</v>
      </c>
      <c r="CPB19" s="38" t="s">
        <v>666</v>
      </c>
      <c r="CPC19" s="38" t="s">
        <v>666</v>
      </c>
      <c r="CPD19" s="38" t="s">
        <v>666</v>
      </c>
      <c r="CPE19" s="38" t="s">
        <v>666</v>
      </c>
      <c r="CPF19" s="38" t="s">
        <v>666</v>
      </c>
      <c r="CPG19" s="38" t="s">
        <v>666</v>
      </c>
      <c r="CPH19" s="38" t="s">
        <v>666</v>
      </c>
      <c r="CPI19" s="38" t="s">
        <v>666</v>
      </c>
      <c r="CPJ19" s="38" t="s">
        <v>666</v>
      </c>
      <c r="CPK19" s="38" t="s">
        <v>666</v>
      </c>
      <c r="CPL19" s="38" t="s">
        <v>666</v>
      </c>
      <c r="CPM19" s="38" t="s">
        <v>666</v>
      </c>
      <c r="CPN19" s="38" t="s">
        <v>666</v>
      </c>
      <c r="CPO19" s="38" t="s">
        <v>666</v>
      </c>
      <c r="CPP19" s="38" t="s">
        <v>666</v>
      </c>
      <c r="CPQ19" s="38" t="s">
        <v>666</v>
      </c>
      <c r="CPR19" s="38" t="s">
        <v>666</v>
      </c>
      <c r="CPS19" s="38" t="s">
        <v>666</v>
      </c>
      <c r="CPT19" s="38" t="s">
        <v>666</v>
      </c>
      <c r="CPU19" s="38" t="s">
        <v>666</v>
      </c>
      <c r="CPV19" s="38" t="s">
        <v>666</v>
      </c>
      <c r="CPW19" s="38" t="s">
        <v>666</v>
      </c>
      <c r="CPX19" s="38" t="s">
        <v>666</v>
      </c>
      <c r="CPY19" s="38" t="s">
        <v>666</v>
      </c>
      <c r="CPZ19" s="38" t="s">
        <v>666</v>
      </c>
      <c r="CQA19" s="38" t="s">
        <v>666</v>
      </c>
      <c r="CQB19" s="38" t="s">
        <v>666</v>
      </c>
      <c r="CQC19" s="38" t="s">
        <v>666</v>
      </c>
      <c r="CQD19" s="38" t="s">
        <v>666</v>
      </c>
      <c r="CQE19" s="38" t="s">
        <v>666</v>
      </c>
      <c r="CQF19" s="38" t="s">
        <v>666</v>
      </c>
      <c r="CQG19" s="38" t="s">
        <v>666</v>
      </c>
      <c r="CQH19" s="38" t="s">
        <v>666</v>
      </c>
      <c r="CQI19" s="38" t="s">
        <v>666</v>
      </c>
      <c r="CQJ19" s="38" t="s">
        <v>666</v>
      </c>
      <c r="CQK19" s="38" t="s">
        <v>666</v>
      </c>
      <c r="CQL19" s="38" t="s">
        <v>666</v>
      </c>
      <c r="CQM19" s="38" t="s">
        <v>666</v>
      </c>
      <c r="CQN19" s="38" t="s">
        <v>666</v>
      </c>
      <c r="CQO19" s="38" t="s">
        <v>666</v>
      </c>
      <c r="CQP19" s="38" t="s">
        <v>666</v>
      </c>
      <c r="CQQ19" s="38" t="s">
        <v>666</v>
      </c>
      <c r="CQR19" s="38" t="s">
        <v>666</v>
      </c>
      <c r="CQS19" s="38" t="s">
        <v>666</v>
      </c>
      <c r="CQT19" s="38" t="s">
        <v>666</v>
      </c>
      <c r="CQU19" s="38" t="s">
        <v>666</v>
      </c>
      <c r="CQV19" s="38" t="s">
        <v>666</v>
      </c>
      <c r="CQW19" s="38" t="s">
        <v>666</v>
      </c>
      <c r="CQX19" s="38" t="s">
        <v>666</v>
      </c>
      <c r="CQY19" s="38" t="s">
        <v>666</v>
      </c>
      <c r="CQZ19" s="38" t="s">
        <v>666</v>
      </c>
      <c r="CRA19" s="38" t="s">
        <v>666</v>
      </c>
      <c r="CRB19" s="38" t="s">
        <v>666</v>
      </c>
      <c r="CRC19" s="38" t="s">
        <v>666</v>
      </c>
      <c r="CRD19" s="38" t="s">
        <v>666</v>
      </c>
      <c r="CRE19" s="38" t="s">
        <v>666</v>
      </c>
      <c r="CRF19" s="38" t="s">
        <v>666</v>
      </c>
      <c r="CRG19" s="38" t="s">
        <v>666</v>
      </c>
      <c r="CRH19" s="38" t="s">
        <v>666</v>
      </c>
      <c r="CRI19" s="38" t="s">
        <v>666</v>
      </c>
      <c r="CRJ19" s="38" t="s">
        <v>666</v>
      </c>
      <c r="CRK19" s="38" t="s">
        <v>666</v>
      </c>
      <c r="CRL19" s="38" t="s">
        <v>666</v>
      </c>
      <c r="CRM19" s="38" t="s">
        <v>666</v>
      </c>
      <c r="CRN19" s="38" t="s">
        <v>666</v>
      </c>
      <c r="CRO19" s="38" t="s">
        <v>666</v>
      </c>
      <c r="CRP19" s="38" t="s">
        <v>666</v>
      </c>
      <c r="CRQ19" s="38" t="s">
        <v>666</v>
      </c>
      <c r="CRR19" s="38" t="s">
        <v>666</v>
      </c>
      <c r="CRS19" s="38" t="s">
        <v>666</v>
      </c>
      <c r="CRT19" s="38" t="s">
        <v>666</v>
      </c>
      <c r="CRU19" s="38" t="s">
        <v>666</v>
      </c>
      <c r="CRV19" s="38" t="s">
        <v>666</v>
      </c>
      <c r="CRW19" s="38" t="s">
        <v>666</v>
      </c>
      <c r="CRX19" s="38" t="s">
        <v>666</v>
      </c>
      <c r="CRY19" s="38" t="s">
        <v>666</v>
      </c>
      <c r="CRZ19" s="38" t="s">
        <v>666</v>
      </c>
      <c r="CSA19" s="38" t="s">
        <v>666</v>
      </c>
      <c r="CSB19" s="38" t="s">
        <v>666</v>
      </c>
      <c r="CSC19" s="38" t="s">
        <v>666</v>
      </c>
      <c r="CSD19" s="38" t="s">
        <v>666</v>
      </c>
      <c r="CSE19" s="38" t="s">
        <v>666</v>
      </c>
      <c r="CSF19" s="38" t="s">
        <v>666</v>
      </c>
      <c r="CSG19" s="38" t="s">
        <v>666</v>
      </c>
      <c r="CSH19" s="38" t="s">
        <v>666</v>
      </c>
      <c r="CSI19" s="38" t="s">
        <v>666</v>
      </c>
      <c r="CSJ19" s="38" t="s">
        <v>666</v>
      </c>
      <c r="CSK19" s="38" t="s">
        <v>666</v>
      </c>
      <c r="CSL19" s="38" t="s">
        <v>666</v>
      </c>
      <c r="CSM19" s="38" t="s">
        <v>666</v>
      </c>
      <c r="CSN19" s="38" t="s">
        <v>666</v>
      </c>
      <c r="CSO19" s="38" t="s">
        <v>666</v>
      </c>
      <c r="CSP19" s="38" t="s">
        <v>666</v>
      </c>
      <c r="CSQ19" s="38" t="s">
        <v>666</v>
      </c>
      <c r="CSR19" s="38" t="s">
        <v>666</v>
      </c>
      <c r="CSS19" s="38" t="s">
        <v>666</v>
      </c>
      <c r="CST19" s="38" t="s">
        <v>666</v>
      </c>
      <c r="CSU19" s="38" t="s">
        <v>666</v>
      </c>
      <c r="CSV19" s="38" t="s">
        <v>666</v>
      </c>
      <c r="CSW19" s="38" t="s">
        <v>666</v>
      </c>
      <c r="CSX19" s="38" t="s">
        <v>666</v>
      </c>
      <c r="CSY19" s="38" t="s">
        <v>666</v>
      </c>
      <c r="CSZ19" s="38" t="s">
        <v>666</v>
      </c>
      <c r="CTA19" s="38" t="s">
        <v>666</v>
      </c>
      <c r="CTB19" s="38" t="s">
        <v>666</v>
      </c>
      <c r="CTC19" s="38" t="s">
        <v>666</v>
      </c>
      <c r="CTD19" s="38" t="s">
        <v>666</v>
      </c>
      <c r="CTE19" s="38" t="s">
        <v>666</v>
      </c>
      <c r="CTF19" s="38" t="s">
        <v>666</v>
      </c>
      <c r="CTG19" s="38" t="s">
        <v>666</v>
      </c>
      <c r="CTH19" s="38" t="s">
        <v>666</v>
      </c>
      <c r="CTI19" s="38" t="s">
        <v>666</v>
      </c>
      <c r="CTJ19" s="38" t="s">
        <v>666</v>
      </c>
      <c r="CTK19" s="38" t="s">
        <v>666</v>
      </c>
      <c r="CTL19" s="38" t="s">
        <v>666</v>
      </c>
      <c r="CTM19" s="38" t="s">
        <v>666</v>
      </c>
      <c r="CTN19" s="38" t="s">
        <v>666</v>
      </c>
      <c r="CTO19" s="38" t="s">
        <v>666</v>
      </c>
      <c r="CTP19" s="38" t="s">
        <v>666</v>
      </c>
      <c r="CTQ19" s="38" t="s">
        <v>666</v>
      </c>
      <c r="CTR19" s="38" t="s">
        <v>666</v>
      </c>
      <c r="CTS19" s="38" t="s">
        <v>666</v>
      </c>
      <c r="CTT19" s="38" t="s">
        <v>666</v>
      </c>
      <c r="CTU19" s="38" t="s">
        <v>666</v>
      </c>
      <c r="CTV19" s="38" t="s">
        <v>666</v>
      </c>
      <c r="CTW19" s="38" t="s">
        <v>666</v>
      </c>
      <c r="CTX19" s="38" t="s">
        <v>666</v>
      </c>
      <c r="CTY19" s="38" t="s">
        <v>666</v>
      </c>
      <c r="CTZ19" s="38" t="s">
        <v>666</v>
      </c>
      <c r="CUA19" s="38" t="s">
        <v>666</v>
      </c>
      <c r="CUB19" s="38" t="s">
        <v>666</v>
      </c>
      <c r="CUC19" s="38" t="s">
        <v>666</v>
      </c>
      <c r="CUD19" s="38" t="s">
        <v>666</v>
      </c>
      <c r="CUE19" s="38" t="s">
        <v>666</v>
      </c>
      <c r="CUF19" s="38" t="s">
        <v>666</v>
      </c>
      <c r="CUG19" s="38" t="s">
        <v>666</v>
      </c>
      <c r="CUH19" s="38" t="s">
        <v>666</v>
      </c>
      <c r="CUI19" s="38" t="s">
        <v>666</v>
      </c>
      <c r="CUJ19" s="38" t="s">
        <v>666</v>
      </c>
      <c r="CUK19" s="38" t="s">
        <v>666</v>
      </c>
      <c r="CUL19" s="38" t="s">
        <v>666</v>
      </c>
      <c r="CUM19" s="38" t="s">
        <v>666</v>
      </c>
      <c r="CUN19" s="38" t="s">
        <v>666</v>
      </c>
      <c r="CUO19" s="38" t="s">
        <v>666</v>
      </c>
      <c r="CUP19" s="38" t="s">
        <v>666</v>
      </c>
      <c r="CUQ19" s="38" t="s">
        <v>666</v>
      </c>
      <c r="CUR19" s="38" t="s">
        <v>666</v>
      </c>
      <c r="CUS19" s="38" t="s">
        <v>666</v>
      </c>
      <c r="CUT19" s="38" t="s">
        <v>666</v>
      </c>
      <c r="CUU19" s="38" t="s">
        <v>666</v>
      </c>
      <c r="CUV19" s="38" t="s">
        <v>666</v>
      </c>
      <c r="CUW19" s="38" t="s">
        <v>666</v>
      </c>
      <c r="CUX19" s="38" t="s">
        <v>666</v>
      </c>
      <c r="CUY19" s="38" t="s">
        <v>666</v>
      </c>
      <c r="CUZ19" s="38" t="s">
        <v>666</v>
      </c>
      <c r="CVA19" s="38" t="s">
        <v>666</v>
      </c>
      <c r="CVB19" s="38" t="s">
        <v>666</v>
      </c>
      <c r="CVC19" s="38" t="s">
        <v>666</v>
      </c>
      <c r="CVD19" s="38" t="s">
        <v>666</v>
      </c>
      <c r="CVE19" s="38" t="s">
        <v>666</v>
      </c>
      <c r="CVF19" s="38" t="s">
        <v>666</v>
      </c>
      <c r="CVG19" s="38" t="s">
        <v>666</v>
      </c>
      <c r="CVH19" s="38" t="s">
        <v>666</v>
      </c>
      <c r="CVI19" s="38" t="s">
        <v>666</v>
      </c>
      <c r="CVJ19" s="38" t="s">
        <v>666</v>
      </c>
      <c r="CVK19" s="38" t="s">
        <v>666</v>
      </c>
      <c r="CVL19" s="38" t="s">
        <v>666</v>
      </c>
      <c r="CVM19" s="38" t="s">
        <v>666</v>
      </c>
      <c r="CVN19" s="38" t="s">
        <v>666</v>
      </c>
      <c r="CVO19" s="38" t="s">
        <v>666</v>
      </c>
      <c r="CVP19" s="38" t="s">
        <v>666</v>
      </c>
      <c r="CVQ19" s="38" t="s">
        <v>666</v>
      </c>
      <c r="CVR19" s="38" t="s">
        <v>666</v>
      </c>
      <c r="CVS19" s="38" t="s">
        <v>666</v>
      </c>
      <c r="CVT19" s="38" t="s">
        <v>666</v>
      </c>
      <c r="CVU19" s="38" t="s">
        <v>666</v>
      </c>
      <c r="CVV19" s="38" t="s">
        <v>666</v>
      </c>
      <c r="CVW19" s="38" t="s">
        <v>666</v>
      </c>
      <c r="CVX19" s="38" t="s">
        <v>666</v>
      </c>
      <c r="CVY19" s="38" t="s">
        <v>666</v>
      </c>
      <c r="CVZ19" s="38" t="s">
        <v>666</v>
      </c>
      <c r="CWA19" s="38" t="s">
        <v>666</v>
      </c>
      <c r="CWB19" s="38" t="s">
        <v>666</v>
      </c>
      <c r="CWC19" s="38" t="s">
        <v>666</v>
      </c>
      <c r="CWD19" s="38" t="s">
        <v>666</v>
      </c>
      <c r="CWE19" s="38" t="s">
        <v>666</v>
      </c>
      <c r="CWF19" s="38" t="s">
        <v>666</v>
      </c>
      <c r="CWG19" s="38" t="s">
        <v>666</v>
      </c>
      <c r="CWH19" s="38" t="s">
        <v>666</v>
      </c>
      <c r="CWI19" s="38" t="s">
        <v>666</v>
      </c>
      <c r="CWJ19" s="38" t="s">
        <v>666</v>
      </c>
      <c r="CWK19" s="38" t="s">
        <v>666</v>
      </c>
      <c r="CWL19" s="38" t="s">
        <v>666</v>
      </c>
      <c r="CWM19" s="38" t="s">
        <v>666</v>
      </c>
      <c r="CWN19" s="38" t="s">
        <v>666</v>
      </c>
      <c r="CWO19" s="38" t="s">
        <v>666</v>
      </c>
      <c r="CWP19" s="38" t="s">
        <v>666</v>
      </c>
      <c r="CWQ19" s="38" t="s">
        <v>666</v>
      </c>
      <c r="CWR19" s="38" t="s">
        <v>666</v>
      </c>
      <c r="CWS19" s="38" t="s">
        <v>666</v>
      </c>
      <c r="CWT19" s="38" t="s">
        <v>666</v>
      </c>
      <c r="CWU19" s="38" t="s">
        <v>666</v>
      </c>
      <c r="CWV19" s="38" t="s">
        <v>666</v>
      </c>
      <c r="CWW19" s="38" t="s">
        <v>666</v>
      </c>
      <c r="CWX19" s="38" t="s">
        <v>666</v>
      </c>
      <c r="CWY19" s="38" t="s">
        <v>666</v>
      </c>
      <c r="CWZ19" s="38" t="s">
        <v>666</v>
      </c>
      <c r="CXA19" s="38" t="s">
        <v>666</v>
      </c>
      <c r="CXB19" s="38" t="s">
        <v>666</v>
      </c>
      <c r="CXC19" s="38" t="s">
        <v>666</v>
      </c>
      <c r="CXD19" s="38" t="s">
        <v>666</v>
      </c>
      <c r="CXE19" s="38" t="s">
        <v>666</v>
      </c>
      <c r="CXF19" s="38" t="s">
        <v>666</v>
      </c>
      <c r="CXG19" s="38" t="s">
        <v>666</v>
      </c>
      <c r="CXH19" s="38" t="s">
        <v>666</v>
      </c>
      <c r="CXI19" s="38" t="s">
        <v>666</v>
      </c>
      <c r="CXJ19" s="38" t="s">
        <v>666</v>
      </c>
      <c r="CXK19" s="38" t="s">
        <v>666</v>
      </c>
      <c r="CXL19" s="38" t="s">
        <v>666</v>
      </c>
      <c r="CXM19" s="38" t="s">
        <v>666</v>
      </c>
      <c r="CXN19" s="38" t="s">
        <v>666</v>
      </c>
      <c r="CXO19" s="38" t="s">
        <v>666</v>
      </c>
      <c r="CXP19" s="38" t="s">
        <v>666</v>
      </c>
      <c r="CXQ19" s="38" t="s">
        <v>666</v>
      </c>
      <c r="CXR19" s="38" t="s">
        <v>666</v>
      </c>
      <c r="CXS19" s="38" t="s">
        <v>666</v>
      </c>
      <c r="CXT19" s="38" t="s">
        <v>666</v>
      </c>
      <c r="CXU19" s="38" t="s">
        <v>666</v>
      </c>
      <c r="CXV19" s="38" t="s">
        <v>666</v>
      </c>
      <c r="CXW19" s="38" t="s">
        <v>666</v>
      </c>
      <c r="CXX19" s="38" t="s">
        <v>666</v>
      </c>
      <c r="CXY19" s="38" t="s">
        <v>666</v>
      </c>
      <c r="CXZ19" s="38" t="s">
        <v>666</v>
      </c>
      <c r="CYA19" s="38" t="s">
        <v>666</v>
      </c>
      <c r="CYB19" s="38" t="s">
        <v>666</v>
      </c>
      <c r="CYC19" s="38" t="s">
        <v>666</v>
      </c>
      <c r="CYD19" s="38" t="s">
        <v>666</v>
      </c>
      <c r="CYE19" s="38" t="s">
        <v>666</v>
      </c>
      <c r="CYF19" s="38" t="s">
        <v>666</v>
      </c>
      <c r="CYG19" s="38" t="s">
        <v>666</v>
      </c>
      <c r="CYH19" s="38" t="s">
        <v>666</v>
      </c>
      <c r="CYI19" s="38" t="s">
        <v>666</v>
      </c>
      <c r="CYJ19" s="38" t="s">
        <v>666</v>
      </c>
      <c r="CYK19" s="38" t="s">
        <v>666</v>
      </c>
      <c r="CYL19" s="38" t="s">
        <v>666</v>
      </c>
      <c r="CYM19" s="38" t="s">
        <v>666</v>
      </c>
      <c r="CYN19" s="38" t="s">
        <v>666</v>
      </c>
      <c r="CYO19" s="38" t="s">
        <v>666</v>
      </c>
      <c r="CYP19" s="38" t="s">
        <v>666</v>
      </c>
      <c r="CYQ19" s="38" t="s">
        <v>666</v>
      </c>
      <c r="CYR19" s="38" t="s">
        <v>666</v>
      </c>
      <c r="CYS19" s="38" t="s">
        <v>666</v>
      </c>
      <c r="CYT19" s="38" t="s">
        <v>666</v>
      </c>
      <c r="CYU19" s="38" t="s">
        <v>666</v>
      </c>
      <c r="CYV19" s="38" t="s">
        <v>666</v>
      </c>
      <c r="CYW19" s="38" t="s">
        <v>666</v>
      </c>
      <c r="CYX19" s="38" t="s">
        <v>666</v>
      </c>
      <c r="CYY19" s="38" t="s">
        <v>666</v>
      </c>
      <c r="CYZ19" s="38" t="s">
        <v>666</v>
      </c>
      <c r="CZA19" s="38" t="s">
        <v>666</v>
      </c>
      <c r="CZB19" s="38" t="s">
        <v>666</v>
      </c>
      <c r="CZC19" s="38" t="s">
        <v>666</v>
      </c>
      <c r="CZD19" s="38" t="s">
        <v>666</v>
      </c>
      <c r="CZE19" s="38" t="s">
        <v>666</v>
      </c>
      <c r="CZF19" s="38" t="s">
        <v>666</v>
      </c>
      <c r="CZG19" s="38" t="s">
        <v>666</v>
      </c>
      <c r="CZH19" s="38" t="s">
        <v>666</v>
      </c>
      <c r="CZI19" s="38" t="s">
        <v>666</v>
      </c>
      <c r="CZJ19" s="38" t="s">
        <v>666</v>
      </c>
      <c r="CZK19" s="38" t="s">
        <v>666</v>
      </c>
      <c r="CZL19" s="38" t="s">
        <v>666</v>
      </c>
      <c r="CZM19" s="38" t="s">
        <v>666</v>
      </c>
      <c r="CZN19" s="38" t="s">
        <v>666</v>
      </c>
      <c r="CZO19" s="38" t="s">
        <v>666</v>
      </c>
      <c r="CZP19" s="38" t="s">
        <v>666</v>
      </c>
      <c r="CZQ19" s="38" t="s">
        <v>666</v>
      </c>
      <c r="CZR19" s="38" t="s">
        <v>666</v>
      </c>
      <c r="CZS19" s="38" t="s">
        <v>666</v>
      </c>
      <c r="CZT19" s="38" t="s">
        <v>666</v>
      </c>
      <c r="CZU19" s="38" t="s">
        <v>666</v>
      </c>
      <c r="CZV19" s="38" t="s">
        <v>666</v>
      </c>
      <c r="CZW19" s="38" t="s">
        <v>666</v>
      </c>
      <c r="CZX19" s="38" t="s">
        <v>666</v>
      </c>
      <c r="CZY19" s="38" t="s">
        <v>666</v>
      </c>
      <c r="CZZ19" s="38" t="s">
        <v>666</v>
      </c>
      <c r="DAA19" s="38" t="s">
        <v>666</v>
      </c>
      <c r="DAB19" s="38" t="s">
        <v>666</v>
      </c>
      <c r="DAC19" s="38" t="s">
        <v>666</v>
      </c>
      <c r="DAD19" s="38" t="s">
        <v>666</v>
      </c>
      <c r="DAE19" s="38" t="s">
        <v>666</v>
      </c>
      <c r="DAF19" s="38" t="s">
        <v>666</v>
      </c>
      <c r="DAG19" s="38" t="s">
        <v>666</v>
      </c>
      <c r="DAH19" s="38" t="s">
        <v>666</v>
      </c>
      <c r="DAI19" s="38" t="s">
        <v>666</v>
      </c>
      <c r="DAJ19" s="38" t="s">
        <v>666</v>
      </c>
      <c r="DAK19" s="38" t="s">
        <v>666</v>
      </c>
      <c r="DAL19" s="38" t="s">
        <v>666</v>
      </c>
      <c r="DAM19" s="38" t="s">
        <v>666</v>
      </c>
      <c r="DAN19" s="38" t="s">
        <v>666</v>
      </c>
      <c r="DAO19" s="38" t="s">
        <v>666</v>
      </c>
      <c r="DAP19" s="38" t="s">
        <v>666</v>
      </c>
      <c r="DAQ19" s="38" t="s">
        <v>666</v>
      </c>
      <c r="DAR19" s="38" t="s">
        <v>666</v>
      </c>
      <c r="DAS19" s="38" t="s">
        <v>666</v>
      </c>
      <c r="DAT19" s="38" t="s">
        <v>666</v>
      </c>
      <c r="DAU19" s="38" t="s">
        <v>666</v>
      </c>
      <c r="DAV19" s="38" t="s">
        <v>666</v>
      </c>
      <c r="DAW19" s="38" t="s">
        <v>666</v>
      </c>
      <c r="DAX19" s="38" t="s">
        <v>666</v>
      </c>
      <c r="DAY19" s="38" t="s">
        <v>666</v>
      </c>
      <c r="DAZ19" s="38" t="s">
        <v>666</v>
      </c>
      <c r="DBA19" s="38" t="s">
        <v>666</v>
      </c>
      <c r="DBB19" s="38" t="s">
        <v>666</v>
      </c>
      <c r="DBC19" s="38" t="s">
        <v>666</v>
      </c>
      <c r="DBD19" s="38" t="s">
        <v>666</v>
      </c>
      <c r="DBE19" s="38" t="s">
        <v>666</v>
      </c>
      <c r="DBF19" s="38" t="s">
        <v>666</v>
      </c>
      <c r="DBG19" s="38" t="s">
        <v>666</v>
      </c>
      <c r="DBH19" s="38" t="s">
        <v>666</v>
      </c>
      <c r="DBI19" s="38" t="s">
        <v>666</v>
      </c>
      <c r="DBJ19" s="38" t="s">
        <v>666</v>
      </c>
      <c r="DBK19" s="38" t="s">
        <v>666</v>
      </c>
      <c r="DBL19" s="38" t="s">
        <v>666</v>
      </c>
      <c r="DBM19" s="38" t="s">
        <v>666</v>
      </c>
      <c r="DBN19" s="38" t="s">
        <v>666</v>
      </c>
      <c r="DBO19" s="38" t="s">
        <v>666</v>
      </c>
      <c r="DBP19" s="38" t="s">
        <v>666</v>
      </c>
      <c r="DBQ19" s="38" t="s">
        <v>666</v>
      </c>
      <c r="DBR19" s="38" t="s">
        <v>666</v>
      </c>
      <c r="DBS19" s="38" t="s">
        <v>666</v>
      </c>
      <c r="DBT19" s="38" t="s">
        <v>666</v>
      </c>
      <c r="DBU19" s="38" t="s">
        <v>666</v>
      </c>
      <c r="DBV19" s="38" t="s">
        <v>666</v>
      </c>
      <c r="DBW19" s="38" t="s">
        <v>666</v>
      </c>
      <c r="DBX19" s="38" t="s">
        <v>666</v>
      </c>
      <c r="DBY19" s="38" t="s">
        <v>666</v>
      </c>
      <c r="DBZ19" s="38" t="s">
        <v>666</v>
      </c>
      <c r="DCA19" s="38" t="s">
        <v>666</v>
      </c>
      <c r="DCB19" s="38" t="s">
        <v>666</v>
      </c>
      <c r="DCC19" s="38" t="s">
        <v>666</v>
      </c>
      <c r="DCD19" s="38" t="s">
        <v>666</v>
      </c>
      <c r="DCE19" s="38" t="s">
        <v>666</v>
      </c>
      <c r="DCF19" s="38" t="s">
        <v>666</v>
      </c>
      <c r="DCG19" s="38" t="s">
        <v>666</v>
      </c>
      <c r="DCH19" s="38" t="s">
        <v>666</v>
      </c>
      <c r="DCI19" s="38" t="s">
        <v>666</v>
      </c>
      <c r="DCJ19" s="38" t="s">
        <v>666</v>
      </c>
      <c r="DCK19" s="38" t="s">
        <v>666</v>
      </c>
      <c r="DCL19" s="38" t="s">
        <v>666</v>
      </c>
      <c r="DCM19" s="38" t="s">
        <v>666</v>
      </c>
      <c r="DCN19" s="38" t="s">
        <v>666</v>
      </c>
      <c r="DCO19" s="38" t="s">
        <v>666</v>
      </c>
      <c r="DCP19" s="38" t="s">
        <v>666</v>
      </c>
      <c r="DCQ19" s="38" t="s">
        <v>666</v>
      </c>
      <c r="DCR19" s="38" t="s">
        <v>666</v>
      </c>
      <c r="DCS19" s="38" t="s">
        <v>666</v>
      </c>
      <c r="DCT19" s="38" t="s">
        <v>666</v>
      </c>
      <c r="DCU19" s="38" t="s">
        <v>666</v>
      </c>
      <c r="DCV19" s="38" t="s">
        <v>666</v>
      </c>
      <c r="DCW19" s="38" t="s">
        <v>666</v>
      </c>
      <c r="DCX19" s="38" t="s">
        <v>666</v>
      </c>
      <c r="DCY19" s="38" t="s">
        <v>666</v>
      </c>
      <c r="DCZ19" s="38" t="s">
        <v>666</v>
      </c>
      <c r="DDA19" s="38" t="s">
        <v>666</v>
      </c>
      <c r="DDB19" s="38" t="s">
        <v>666</v>
      </c>
      <c r="DDC19" s="38" t="s">
        <v>666</v>
      </c>
      <c r="DDD19" s="38" t="s">
        <v>666</v>
      </c>
      <c r="DDE19" s="38" t="s">
        <v>666</v>
      </c>
      <c r="DDF19" s="38" t="s">
        <v>666</v>
      </c>
      <c r="DDG19" s="38" t="s">
        <v>666</v>
      </c>
      <c r="DDH19" s="38" t="s">
        <v>666</v>
      </c>
      <c r="DDI19" s="38" t="s">
        <v>666</v>
      </c>
      <c r="DDJ19" s="38" t="s">
        <v>666</v>
      </c>
      <c r="DDK19" s="38" t="s">
        <v>666</v>
      </c>
      <c r="DDL19" s="38" t="s">
        <v>666</v>
      </c>
      <c r="DDM19" s="38" t="s">
        <v>666</v>
      </c>
      <c r="DDN19" s="38" t="s">
        <v>666</v>
      </c>
      <c r="DDO19" s="38" t="s">
        <v>666</v>
      </c>
      <c r="DDP19" s="38" t="s">
        <v>666</v>
      </c>
      <c r="DDQ19" s="38" t="s">
        <v>666</v>
      </c>
      <c r="DDR19" s="38" t="s">
        <v>666</v>
      </c>
      <c r="DDS19" s="38" t="s">
        <v>666</v>
      </c>
      <c r="DDT19" s="38" t="s">
        <v>666</v>
      </c>
      <c r="DDU19" s="38" t="s">
        <v>666</v>
      </c>
      <c r="DDV19" s="38" t="s">
        <v>666</v>
      </c>
      <c r="DDW19" s="38" t="s">
        <v>666</v>
      </c>
      <c r="DDX19" s="38" t="s">
        <v>666</v>
      </c>
      <c r="DDY19" s="38" t="s">
        <v>666</v>
      </c>
      <c r="DDZ19" s="38" t="s">
        <v>666</v>
      </c>
      <c r="DEA19" s="38" t="s">
        <v>666</v>
      </c>
      <c r="DEB19" s="38" t="s">
        <v>666</v>
      </c>
      <c r="DEC19" s="38" t="s">
        <v>666</v>
      </c>
      <c r="DED19" s="38" t="s">
        <v>666</v>
      </c>
      <c r="DEE19" s="38" t="s">
        <v>666</v>
      </c>
      <c r="DEF19" s="38" t="s">
        <v>666</v>
      </c>
      <c r="DEG19" s="38" t="s">
        <v>666</v>
      </c>
      <c r="DEH19" s="38" t="s">
        <v>666</v>
      </c>
      <c r="DEI19" s="38" t="s">
        <v>666</v>
      </c>
      <c r="DEJ19" s="38" t="s">
        <v>666</v>
      </c>
      <c r="DEK19" s="38" t="s">
        <v>666</v>
      </c>
      <c r="DEL19" s="38" t="s">
        <v>666</v>
      </c>
      <c r="DEM19" s="38" t="s">
        <v>666</v>
      </c>
      <c r="DEN19" s="38" t="s">
        <v>666</v>
      </c>
      <c r="DEO19" s="38" t="s">
        <v>666</v>
      </c>
      <c r="DEP19" s="38" t="s">
        <v>666</v>
      </c>
      <c r="DEQ19" s="38" t="s">
        <v>666</v>
      </c>
      <c r="DER19" s="38" t="s">
        <v>666</v>
      </c>
      <c r="DES19" s="38" t="s">
        <v>666</v>
      </c>
      <c r="DET19" s="38" t="s">
        <v>666</v>
      </c>
      <c r="DEU19" s="38" t="s">
        <v>666</v>
      </c>
      <c r="DEV19" s="38" t="s">
        <v>666</v>
      </c>
      <c r="DEW19" s="38" t="s">
        <v>666</v>
      </c>
      <c r="DEX19" s="38" t="s">
        <v>666</v>
      </c>
      <c r="DEY19" s="38" t="s">
        <v>666</v>
      </c>
      <c r="DEZ19" s="38" t="s">
        <v>666</v>
      </c>
      <c r="DFA19" s="38" t="s">
        <v>666</v>
      </c>
      <c r="DFB19" s="38" t="s">
        <v>666</v>
      </c>
      <c r="DFC19" s="38" t="s">
        <v>666</v>
      </c>
      <c r="DFD19" s="38" t="s">
        <v>666</v>
      </c>
      <c r="DFE19" s="38" t="s">
        <v>666</v>
      </c>
      <c r="DFF19" s="38" t="s">
        <v>666</v>
      </c>
      <c r="DFG19" s="38" t="s">
        <v>666</v>
      </c>
      <c r="DFH19" s="38" t="s">
        <v>666</v>
      </c>
      <c r="DFI19" s="38" t="s">
        <v>666</v>
      </c>
      <c r="DFJ19" s="38" t="s">
        <v>666</v>
      </c>
      <c r="DFK19" s="38" t="s">
        <v>666</v>
      </c>
      <c r="DFL19" s="38" t="s">
        <v>666</v>
      </c>
      <c r="DFM19" s="38" t="s">
        <v>666</v>
      </c>
      <c r="DFN19" s="38" t="s">
        <v>666</v>
      </c>
      <c r="DFO19" s="38" t="s">
        <v>666</v>
      </c>
      <c r="DFP19" s="38" t="s">
        <v>666</v>
      </c>
      <c r="DFQ19" s="38" t="s">
        <v>666</v>
      </c>
      <c r="DFR19" s="38" t="s">
        <v>666</v>
      </c>
      <c r="DFS19" s="38" t="s">
        <v>666</v>
      </c>
      <c r="DFT19" s="38" t="s">
        <v>666</v>
      </c>
      <c r="DFU19" s="38" t="s">
        <v>666</v>
      </c>
      <c r="DFV19" s="38" t="s">
        <v>666</v>
      </c>
      <c r="DFW19" s="38" t="s">
        <v>666</v>
      </c>
      <c r="DFX19" s="38" t="s">
        <v>666</v>
      </c>
      <c r="DFY19" s="38" t="s">
        <v>666</v>
      </c>
      <c r="DFZ19" s="38" t="s">
        <v>666</v>
      </c>
      <c r="DGA19" s="38" t="s">
        <v>666</v>
      </c>
      <c r="DGB19" s="38" t="s">
        <v>666</v>
      </c>
      <c r="DGC19" s="38" t="s">
        <v>666</v>
      </c>
      <c r="DGD19" s="38" t="s">
        <v>666</v>
      </c>
      <c r="DGE19" s="38" t="s">
        <v>666</v>
      </c>
      <c r="DGF19" s="38" t="s">
        <v>666</v>
      </c>
      <c r="DGG19" s="38" t="s">
        <v>666</v>
      </c>
      <c r="DGH19" s="38" t="s">
        <v>666</v>
      </c>
      <c r="DGI19" s="38" t="s">
        <v>666</v>
      </c>
      <c r="DGJ19" s="38" t="s">
        <v>666</v>
      </c>
      <c r="DGK19" s="38" t="s">
        <v>666</v>
      </c>
      <c r="DGL19" s="38" t="s">
        <v>666</v>
      </c>
      <c r="DGM19" s="38" t="s">
        <v>666</v>
      </c>
      <c r="DGN19" s="38" t="s">
        <v>666</v>
      </c>
      <c r="DGO19" s="38" t="s">
        <v>666</v>
      </c>
      <c r="DGP19" s="38" t="s">
        <v>666</v>
      </c>
      <c r="DGQ19" s="38" t="s">
        <v>666</v>
      </c>
      <c r="DGR19" s="38" t="s">
        <v>666</v>
      </c>
      <c r="DGS19" s="38" t="s">
        <v>666</v>
      </c>
      <c r="DGT19" s="38" t="s">
        <v>666</v>
      </c>
      <c r="DGU19" s="38" t="s">
        <v>666</v>
      </c>
      <c r="DGV19" s="38" t="s">
        <v>666</v>
      </c>
      <c r="DGW19" s="38" t="s">
        <v>666</v>
      </c>
      <c r="DGX19" s="38" t="s">
        <v>666</v>
      </c>
      <c r="DGY19" s="38" t="s">
        <v>666</v>
      </c>
      <c r="DGZ19" s="38" t="s">
        <v>666</v>
      </c>
      <c r="DHA19" s="38" t="s">
        <v>666</v>
      </c>
      <c r="DHB19" s="38" t="s">
        <v>666</v>
      </c>
      <c r="DHC19" s="38" t="s">
        <v>666</v>
      </c>
      <c r="DHD19" s="38" t="s">
        <v>666</v>
      </c>
      <c r="DHE19" s="38" t="s">
        <v>666</v>
      </c>
      <c r="DHF19" s="38" t="s">
        <v>666</v>
      </c>
      <c r="DHG19" s="38" t="s">
        <v>666</v>
      </c>
      <c r="DHH19" s="38" t="s">
        <v>666</v>
      </c>
      <c r="DHI19" s="38" t="s">
        <v>666</v>
      </c>
      <c r="DHJ19" s="38" t="s">
        <v>666</v>
      </c>
      <c r="DHK19" s="38" t="s">
        <v>666</v>
      </c>
      <c r="DHL19" s="38" t="s">
        <v>666</v>
      </c>
      <c r="DHM19" s="38" t="s">
        <v>666</v>
      </c>
      <c r="DHN19" s="38" t="s">
        <v>666</v>
      </c>
      <c r="DHO19" s="38" t="s">
        <v>666</v>
      </c>
      <c r="DHP19" s="38" t="s">
        <v>666</v>
      </c>
      <c r="DHQ19" s="38" t="s">
        <v>666</v>
      </c>
      <c r="DHR19" s="38" t="s">
        <v>666</v>
      </c>
      <c r="DHS19" s="38" t="s">
        <v>666</v>
      </c>
      <c r="DHT19" s="38" t="s">
        <v>666</v>
      </c>
      <c r="DHU19" s="38" t="s">
        <v>666</v>
      </c>
      <c r="DHV19" s="38" t="s">
        <v>666</v>
      </c>
      <c r="DHW19" s="38" t="s">
        <v>666</v>
      </c>
      <c r="DHX19" s="38" t="s">
        <v>666</v>
      </c>
      <c r="DHY19" s="38" t="s">
        <v>666</v>
      </c>
      <c r="DHZ19" s="38" t="s">
        <v>666</v>
      </c>
      <c r="DIA19" s="38" t="s">
        <v>666</v>
      </c>
      <c r="DIB19" s="38" t="s">
        <v>666</v>
      </c>
      <c r="DIC19" s="38" t="s">
        <v>666</v>
      </c>
      <c r="DID19" s="38" t="s">
        <v>666</v>
      </c>
      <c r="DIE19" s="38" t="s">
        <v>666</v>
      </c>
      <c r="DIF19" s="38" t="s">
        <v>666</v>
      </c>
      <c r="DIG19" s="38" t="s">
        <v>666</v>
      </c>
      <c r="DIH19" s="38" t="s">
        <v>666</v>
      </c>
      <c r="DII19" s="38" t="s">
        <v>666</v>
      </c>
      <c r="DIJ19" s="38" t="s">
        <v>666</v>
      </c>
      <c r="DIK19" s="38" t="s">
        <v>666</v>
      </c>
      <c r="DIL19" s="38" t="s">
        <v>666</v>
      </c>
      <c r="DIM19" s="38" t="s">
        <v>666</v>
      </c>
      <c r="DIN19" s="38" t="s">
        <v>666</v>
      </c>
      <c r="DIO19" s="38" t="s">
        <v>666</v>
      </c>
      <c r="DIP19" s="38" t="s">
        <v>666</v>
      </c>
      <c r="DIQ19" s="38" t="s">
        <v>666</v>
      </c>
      <c r="DIR19" s="38" t="s">
        <v>666</v>
      </c>
      <c r="DIS19" s="38" t="s">
        <v>666</v>
      </c>
      <c r="DIT19" s="38" t="s">
        <v>666</v>
      </c>
      <c r="DIU19" s="38" t="s">
        <v>666</v>
      </c>
      <c r="DIV19" s="38" t="s">
        <v>666</v>
      </c>
      <c r="DIW19" s="38" t="s">
        <v>666</v>
      </c>
      <c r="DIX19" s="38" t="s">
        <v>666</v>
      </c>
      <c r="DIY19" s="38" t="s">
        <v>666</v>
      </c>
      <c r="DIZ19" s="38" t="s">
        <v>666</v>
      </c>
      <c r="DJA19" s="38" t="s">
        <v>666</v>
      </c>
      <c r="DJB19" s="38" t="s">
        <v>666</v>
      </c>
      <c r="DJC19" s="38" t="s">
        <v>666</v>
      </c>
      <c r="DJD19" s="38" t="s">
        <v>666</v>
      </c>
      <c r="DJE19" s="38" t="s">
        <v>666</v>
      </c>
      <c r="DJF19" s="38" t="s">
        <v>666</v>
      </c>
      <c r="DJG19" s="38" t="s">
        <v>666</v>
      </c>
      <c r="DJH19" s="38" t="s">
        <v>666</v>
      </c>
      <c r="DJI19" s="38" t="s">
        <v>666</v>
      </c>
      <c r="DJJ19" s="38" t="s">
        <v>666</v>
      </c>
      <c r="DJK19" s="38" t="s">
        <v>666</v>
      </c>
      <c r="DJL19" s="38" t="s">
        <v>666</v>
      </c>
      <c r="DJM19" s="38" t="s">
        <v>666</v>
      </c>
      <c r="DJN19" s="38" t="s">
        <v>666</v>
      </c>
      <c r="DJO19" s="38" t="s">
        <v>666</v>
      </c>
      <c r="DJP19" s="38" t="s">
        <v>666</v>
      </c>
      <c r="DJQ19" s="38" t="s">
        <v>666</v>
      </c>
      <c r="DJR19" s="38" t="s">
        <v>666</v>
      </c>
      <c r="DJS19" s="38" t="s">
        <v>666</v>
      </c>
      <c r="DJT19" s="38" t="s">
        <v>666</v>
      </c>
      <c r="DJU19" s="38" t="s">
        <v>666</v>
      </c>
      <c r="DJV19" s="38" t="s">
        <v>666</v>
      </c>
      <c r="DJW19" s="38" t="s">
        <v>666</v>
      </c>
      <c r="DJX19" s="38" t="s">
        <v>666</v>
      </c>
      <c r="DJY19" s="38" t="s">
        <v>666</v>
      </c>
      <c r="DJZ19" s="38" t="s">
        <v>666</v>
      </c>
      <c r="DKA19" s="38" t="s">
        <v>666</v>
      </c>
      <c r="DKB19" s="38" t="s">
        <v>666</v>
      </c>
      <c r="DKC19" s="38" t="s">
        <v>666</v>
      </c>
      <c r="DKD19" s="38" t="s">
        <v>666</v>
      </c>
      <c r="DKE19" s="38" t="s">
        <v>666</v>
      </c>
      <c r="DKF19" s="38" t="s">
        <v>666</v>
      </c>
      <c r="DKG19" s="38" t="s">
        <v>666</v>
      </c>
      <c r="DKH19" s="38" t="s">
        <v>666</v>
      </c>
      <c r="DKI19" s="38" t="s">
        <v>666</v>
      </c>
      <c r="DKJ19" s="38" t="s">
        <v>666</v>
      </c>
      <c r="DKK19" s="38" t="s">
        <v>666</v>
      </c>
      <c r="DKL19" s="38" t="s">
        <v>666</v>
      </c>
      <c r="DKM19" s="38" t="s">
        <v>666</v>
      </c>
      <c r="DKN19" s="38" t="s">
        <v>666</v>
      </c>
      <c r="DKO19" s="38" t="s">
        <v>666</v>
      </c>
      <c r="DKP19" s="38" t="s">
        <v>666</v>
      </c>
      <c r="DKQ19" s="38" t="s">
        <v>666</v>
      </c>
      <c r="DKR19" s="38" t="s">
        <v>666</v>
      </c>
      <c r="DKS19" s="38" t="s">
        <v>666</v>
      </c>
      <c r="DKT19" s="38" t="s">
        <v>666</v>
      </c>
      <c r="DKU19" s="38" t="s">
        <v>666</v>
      </c>
      <c r="DKV19" s="38" t="s">
        <v>666</v>
      </c>
      <c r="DKW19" s="38" t="s">
        <v>666</v>
      </c>
      <c r="DKX19" s="38" t="s">
        <v>666</v>
      </c>
      <c r="DKY19" s="38" t="s">
        <v>666</v>
      </c>
      <c r="DKZ19" s="38" t="s">
        <v>666</v>
      </c>
      <c r="DLA19" s="38" t="s">
        <v>666</v>
      </c>
      <c r="DLB19" s="38" t="s">
        <v>666</v>
      </c>
      <c r="DLC19" s="38" t="s">
        <v>666</v>
      </c>
      <c r="DLD19" s="38" t="s">
        <v>666</v>
      </c>
      <c r="DLE19" s="38" t="s">
        <v>666</v>
      </c>
      <c r="DLF19" s="38" t="s">
        <v>666</v>
      </c>
      <c r="DLG19" s="38" t="s">
        <v>666</v>
      </c>
      <c r="DLH19" s="38" t="s">
        <v>666</v>
      </c>
      <c r="DLI19" s="38" t="s">
        <v>666</v>
      </c>
      <c r="DLJ19" s="38" t="s">
        <v>666</v>
      </c>
      <c r="DLK19" s="38" t="s">
        <v>666</v>
      </c>
      <c r="DLL19" s="38" t="s">
        <v>666</v>
      </c>
      <c r="DLM19" s="38" t="s">
        <v>666</v>
      </c>
      <c r="DLN19" s="38" t="s">
        <v>666</v>
      </c>
      <c r="DLO19" s="38" t="s">
        <v>666</v>
      </c>
      <c r="DLP19" s="38" t="s">
        <v>666</v>
      </c>
      <c r="DLQ19" s="38" t="s">
        <v>666</v>
      </c>
      <c r="DLR19" s="38" t="s">
        <v>666</v>
      </c>
      <c r="DLS19" s="38" t="s">
        <v>666</v>
      </c>
      <c r="DLT19" s="38" t="s">
        <v>666</v>
      </c>
      <c r="DLU19" s="38" t="s">
        <v>666</v>
      </c>
      <c r="DLV19" s="38" t="s">
        <v>666</v>
      </c>
      <c r="DLW19" s="38" t="s">
        <v>666</v>
      </c>
      <c r="DLX19" s="38" t="s">
        <v>666</v>
      </c>
      <c r="DLY19" s="38" t="s">
        <v>666</v>
      </c>
      <c r="DLZ19" s="38" t="s">
        <v>666</v>
      </c>
      <c r="DMA19" s="38" t="s">
        <v>666</v>
      </c>
      <c r="DMB19" s="38" t="s">
        <v>666</v>
      </c>
      <c r="DMC19" s="38" t="s">
        <v>666</v>
      </c>
      <c r="DMD19" s="38" t="s">
        <v>666</v>
      </c>
      <c r="DME19" s="38" t="s">
        <v>666</v>
      </c>
      <c r="DMF19" s="38" t="s">
        <v>666</v>
      </c>
      <c r="DMG19" s="38" t="s">
        <v>666</v>
      </c>
      <c r="DMH19" s="38" t="s">
        <v>666</v>
      </c>
      <c r="DMI19" s="38" t="s">
        <v>666</v>
      </c>
      <c r="DMJ19" s="38" t="s">
        <v>666</v>
      </c>
      <c r="DMK19" s="38" t="s">
        <v>666</v>
      </c>
      <c r="DML19" s="38" t="s">
        <v>666</v>
      </c>
      <c r="DMM19" s="38" t="s">
        <v>666</v>
      </c>
      <c r="DMN19" s="38" t="s">
        <v>666</v>
      </c>
      <c r="DMO19" s="38" t="s">
        <v>666</v>
      </c>
      <c r="DMP19" s="38" t="s">
        <v>666</v>
      </c>
      <c r="DMQ19" s="38" t="s">
        <v>666</v>
      </c>
      <c r="DMR19" s="38" t="s">
        <v>666</v>
      </c>
      <c r="DMS19" s="38" t="s">
        <v>666</v>
      </c>
      <c r="DMT19" s="38" t="s">
        <v>666</v>
      </c>
      <c r="DMU19" s="38" t="s">
        <v>666</v>
      </c>
      <c r="DMV19" s="38" t="s">
        <v>666</v>
      </c>
      <c r="DMW19" s="38" t="s">
        <v>666</v>
      </c>
      <c r="DMX19" s="38" t="s">
        <v>666</v>
      </c>
      <c r="DMY19" s="38" t="s">
        <v>666</v>
      </c>
      <c r="DMZ19" s="38" t="s">
        <v>666</v>
      </c>
      <c r="DNA19" s="38" t="s">
        <v>666</v>
      </c>
      <c r="DNB19" s="38" t="s">
        <v>666</v>
      </c>
      <c r="DNC19" s="38" t="s">
        <v>666</v>
      </c>
      <c r="DND19" s="38" t="s">
        <v>666</v>
      </c>
      <c r="DNE19" s="38" t="s">
        <v>666</v>
      </c>
      <c r="DNF19" s="38" t="s">
        <v>666</v>
      </c>
      <c r="DNG19" s="38" t="s">
        <v>666</v>
      </c>
      <c r="DNH19" s="38" t="s">
        <v>666</v>
      </c>
      <c r="DNI19" s="38" t="s">
        <v>666</v>
      </c>
      <c r="DNJ19" s="38" t="s">
        <v>666</v>
      </c>
      <c r="DNK19" s="38" t="s">
        <v>666</v>
      </c>
      <c r="DNL19" s="38" t="s">
        <v>666</v>
      </c>
      <c r="DNM19" s="38" t="s">
        <v>666</v>
      </c>
      <c r="DNN19" s="38" t="s">
        <v>666</v>
      </c>
      <c r="DNO19" s="38" t="s">
        <v>666</v>
      </c>
      <c r="DNP19" s="38" t="s">
        <v>666</v>
      </c>
      <c r="DNQ19" s="38" t="s">
        <v>666</v>
      </c>
      <c r="DNR19" s="38" t="s">
        <v>666</v>
      </c>
      <c r="DNS19" s="38" t="s">
        <v>666</v>
      </c>
      <c r="DNT19" s="38" t="s">
        <v>666</v>
      </c>
      <c r="DNU19" s="38" t="s">
        <v>666</v>
      </c>
      <c r="DNV19" s="38" t="s">
        <v>666</v>
      </c>
      <c r="DNW19" s="38" t="s">
        <v>666</v>
      </c>
      <c r="DNX19" s="38" t="s">
        <v>666</v>
      </c>
      <c r="DNY19" s="38" t="s">
        <v>666</v>
      </c>
      <c r="DNZ19" s="38" t="s">
        <v>666</v>
      </c>
      <c r="DOA19" s="38" t="s">
        <v>666</v>
      </c>
      <c r="DOB19" s="38" t="s">
        <v>666</v>
      </c>
      <c r="DOC19" s="38" t="s">
        <v>666</v>
      </c>
      <c r="DOD19" s="38" t="s">
        <v>666</v>
      </c>
      <c r="DOE19" s="38" t="s">
        <v>666</v>
      </c>
      <c r="DOF19" s="38" t="s">
        <v>666</v>
      </c>
      <c r="DOG19" s="38" t="s">
        <v>666</v>
      </c>
      <c r="DOH19" s="38" t="s">
        <v>666</v>
      </c>
      <c r="DOI19" s="38" t="s">
        <v>666</v>
      </c>
      <c r="DOJ19" s="38" t="s">
        <v>666</v>
      </c>
      <c r="DOK19" s="38" t="s">
        <v>666</v>
      </c>
      <c r="DOL19" s="38" t="s">
        <v>666</v>
      </c>
      <c r="DOM19" s="38" t="s">
        <v>666</v>
      </c>
      <c r="DON19" s="38" t="s">
        <v>666</v>
      </c>
      <c r="DOO19" s="38" t="s">
        <v>666</v>
      </c>
      <c r="DOP19" s="38" t="s">
        <v>666</v>
      </c>
      <c r="DOQ19" s="38" t="s">
        <v>666</v>
      </c>
      <c r="DOR19" s="38" t="s">
        <v>666</v>
      </c>
      <c r="DOS19" s="38" t="s">
        <v>666</v>
      </c>
      <c r="DOT19" s="38" t="s">
        <v>666</v>
      </c>
      <c r="DOU19" s="38" t="s">
        <v>666</v>
      </c>
      <c r="DOV19" s="38" t="s">
        <v>666</v>
      </c>
      <c r="DOW19" s="38" t="s">
        <v>666</v>
      </c>
      <c r="DOX19" s="38" t="s">
        <v>666</v>
      </c>
      <c r="DOY19" s="38" t="s">
        <v>666</v>
      </c>
      <c r="DOZ19" s="38" t="s">
        <v>666</v>
      </c>
      <c r="DPA19" s="38" t="s">
        <v>666</v>
      </c>
      <c r="DPB19" s="38" t="s">
        <v>666</v>
      </c>
      <c r="DPC19" s="38" t="s">
        <v>666</v>
      </c>
      <c r="DPD19" s="38" t="s">
        <v>666</v>
      </c>
      <c r="DPE19" s="38" t="s">
        <v>666</v>
      </c>
      <c r="DPF19" s="38" t="s">
        <v>666</v>
      </c>
      <c r="DPG19" s="38" t="s">
        <v>666</v>
      </c>
      <c r="DPH19" s="38" t="s">
        <v>666</v>
      </c>
      <c r="DPI19" s="38" t="s">
        <v>666</v>
      </c>
      <c r="DPJ19" s="38" t="s">
        <v>666</v>
      </c>
      <c r="DPK19" s="38" t="s">
        <v>666</v>
      </c>
      <c r="DPL19" s="38" t="s">
        <v>666</v>
      </c>
      <c r="DPM19" s="38" t="s">
        <v>666</v>
      </c>
      <c r="DPN19" s="38" t="s">
        <v>666</v>
      </c>
      <c r="DPO19" s="38" t="s">
        <v>666</v>
      </c>
      <c r="DPP19" s="38" t="s">
        <v>666</v>
      </c>
      <c r="DPQ19" s="38" t="s">
        <v>666</v>
      </c>
      <c r="DPR19" s="38" t="s">
        <v>666</v>
      </c>
      <c r="DPS19" s="38" t="s">
        <v>666</v>
      </c>
      <c r="DPT19" s="38" t="s">
        <v>666</v>
      </c>
      <c r="DPU19" s="38" t="s">
        <v>666</v>
      </c>
      <c r="DPV19" s="38" t="s">
        <v>666</v>
      </c>
      <c r="DPW19" s="38" t="s">
        <v>666</v>
      </c>
      <c r="DPX19" s="38" t="s">
        <v>666</v>
      </c>
      <c r="DPY19" s="38" t="s">
        <v>666</v>
      </c>
      <c r="DPZ19" s="38" t="s">
        <v>666</v>
      </c>
      <c r="DQA19" s="38" t="s">
        <v>666</v>
      </c>
      <c r="DQB19" s="38" t="s">
        <v>666</v>
      </c>
      <c r="DQC19" s="38" t="s">
        <v>666</v>
      </c>
      <c r="DQD19" s="38" t="s">
        <v>666</v>
      </c>
      <c r="DQE19" s="38" t="s">
        <v>666</v>
      </c>
      <c r="DQF19" s="38" t="s">
        <v>666</v>
      </c>
      <c r="DQG19" s="38" t="s">
        <v>666</v>
      </c>
      <c r="DQH19" s="38" t="s">
        <v>666</v>
      </c>
      <c r="DQI19" s="38" t="s">
        <v>666</v>
      </c>
      <c r="DQJ19" s="38" t="s">
        <v>666</v>
      </c>
      <c r="DQK19" s="38" t="s">
        <v>666</v>
      </c>
      <c r="DQL19" s="38" t="s">
        <v>666</v>
      </c>
      <c r="DQM19" s="38" t="s">
        <v>666</v>
      </c>
      <c r="DQN19" s="38" t="s">
        <v>666</v>
      </c>
      <c r="DQO19" s="38" t="s">
        <v>666</v>
      </c>
      <c r="DQP19" s="38" t="s">
        <v>666</v>
      </c>
      <c r="DQQ19" s="38" t="s">
        <v>666</v>
      </c>
      <c r="DQR19" s="38" t="s">
        <v>666</v>
      </c>
      <c r="DQS19" s="38" t="s">
        <v>666</v>
      </c>
      <c r="DQT19" s="38" t="s">
        <v>666</v>
      </c>
      <c r="DQU19" s="38" t="s">
        <v>666</v>
      </c>
      <c r="DQV19" s="38" t="s">
        <v>666</v>
      </c>
      <c r="DQW19" s="38" t="s">
        <v>666</v>
      </c>
      <c r="DQX19" s="38" t="s">
        <v>666</v>
      </c>
      <c r="DQY19" s="38" t="s">
        <v>666</v>
      </c>
      <c r="DQZ19" s="38" t="s">
        <v>666</v>
      </c>
      <c r="DRA19" s="38" t="s">
        <v>666</v>
      </c>
      <c r="DRB19" s="38" t="s">
        <v>666</v>
      </c>
      <c r="DRC19" s="38" t="s">
        <v>666</v>
      </c>
      <c r="DRD19" s="38" t="s">
        <v>666</v>
      </c>
      <c r="DRE19" s="38" t="s">
        <v>666</v>
      </c>
      <c r="DRF19" s="38" t="s">
        <v>666</v>
      </c>
      <c r="DRG19" s="38" t="s">
        <v>666</v>
      </c>
      <c r="DRH19" s="38" t="s">
        <v>666</v>
      </c>
      <c r="DRI19" s="38" t="s">
        <v>666</v>
      </c>
      <c r="DRJ19" s="38" t="s">
        <v>666</v>
      </c>
      <c r="DRK19" s="38" t="s">
        <v>666</v>
      </c>
      <c r="DRL19" s="38" t="s">
        <v>666</v>
      </c>
      <c r="DRM19" s="38" t="s">
        <v>666</v>
      </c>
      <c r="DRN19" s="38" t="s">
        <v>666</v>
      </c>
      <c r="DRO19" s="38" t="s">
        <v>666</v>
      </c>
      <c r="DRP19" s="38" t="s">
        <v>666</v>
      </c>
      <c r="DRQ19" s="38" t="s">
        <v>666</v>
      </c>
      <c r="DRR19" s="38" t="s">
        <v>666</v>
      </c>
      <c r="DRS19" s="38" t="s">
        <v>666</v>
      </c>
      <c r="DRT19" s="38" t="s">
        <v>666</v>
      </c>
      <c r="DRU19" s="38" t="s">
        <v>666</v>
      </c>
      <c r="DRV19" s="38" t="s">
        <v>666</v>
      </c>
      <c r="DRW19" s="38" t="s">
        <v>666</v>
      </c>
      <c r="DRX19" s="38" t="s">
        <v>666</v>
      </c>
      <c r="DRY19" s="38" t="s">
        <v>666</v>
      </c>
      <c r="DRZ19" s="38" t="s">
        <v>666</v>
      </c>
      <c r="DSA19" s="38" t="s">
        <v>666</v>
      </c>
      <c r="DSB19" s="38" t="s">
        <v>666</v>
      </c>
      <c r="DSC19" s="38" t="s">
        <v>666</v>
      </c>
      <c r="DSD19" s="38" t="s">
        <v>666</v>
      </c>
      <c r="DSE19" s="38" t="s">
        <v>666</v>
      </c>
      <c r="DSF19" s="38" t="s">
        <v>666</v>
      </c>
      <c r="DSG19" s="38" t="s">
        <v>666</v>
      </c>
      <c r="DSH19" s="38" t="s">
        <v>666</v>
      </c>
      <c r="DSI19" s="38" t="s">
        <v>666</v>
      </c>
      <c r="DSJ19" s="38" t="s">
        <v>666</v>
      </c>
      <c r="DSK19" s="38" t="s">
        <v>666</v>
      </c>
      <c r="DSL19" s="38" t="s">
        <v>666</v>
      </c>
      <c r="DSM19" s="38" t="s">
        <v>666</v>
      </c>
      <c r="DSN19" s="38" t="s">
        <v>666</v>
      </c>
      <c r="DSO19" s="38" t="s">
        <v>666</v>
      </c>
      <c r="DSP19" s="38" t="s">
        <v>666</v>
      </c>
      <c r="DSQ19" s="38" t="s">
        <v>666</v>
      </c>
      <c r="DSR19" s="38" t="s">
        <v>666</v>
      </c>
      <c r="DSS19" s="38" t="s">
        <v>666</v>
      </c>
      <c r="DST19" s="38" t="s">
        <v>666</v>
      </c>
      <c r="DSU19" s="38" t="s">
        <v>666</v>
      </c>
      <c r="DSV19" s="38" t="s">
        <v>666</v>
      </c>
      <c r="DSW19" s="38" t="s">
        <v>666</v>
      </c>
      <c r="DSX19" s="38" t="s">
        <v>666</v>
      </c>
      <c r="DSY19" s="38" t="s">
        <v>666</v>
      </c>
      <c r="DSZ19" s="38" t="s">
        <v>666</v>
      </c>
      <c r="DTA19" s="38" t="s">
        <v>666</v>
      </c>
      <c r="DTB19" s="38" t="s">
        <v>666</v>
      </c>
      <c r="DTC19" s="38" t="s">
        <v>666</v>
      </c>
      <c r="DTD19" s="38" t="s">
        <v>666</v>
      </c>
      <c r="DTE19" s="38" t="s">
        <v>666</v>
      </c>
      <c r="DTF19" s="38" t="s">
        <v>666</v>
      </c>
      <c r="DTG19" s="38" t="s">
        <v>666</v>
      </c>
      <c r="DTH19" s="38" t="s">
        <v>666</v>
      </c>
      <c r="DTI19" s="38" t="s">
        <v>666</v>
      </c>
      <c r="DTJ19" s="38" t="s">
        <v>666</v>
      </c>
      <c r="DTK19" s="38" t="s">
        <v>666</v>
      </c>
      <c r="DTL19" s="38" t="s">
        <v>666</v>
      </c>
      <c r="DTM19" s="38" t="s">
        <v>666</v>
      </c>
      <c r="DTN19" s="38" t="s">
        <v>666</v>
      </c>
      <c r="DTO19" s="38" t="s">
        <v>666</v>
      </c>
      <c r="DTP19" s="38" t="s">
        <v>666</v>
      </c>
      <c r="DTQ19" s="38" t="s">
        <v>666</v>
      </c>
      <c r="DTR19" s="38" t="s">
        <v>666</v>
      </c>
      <c r="DTS19" s="38" t="s">
        <v>666</v>
      </c>
      <c r="DTT19" s="38" t="s">
        <v>666</v>
      </c>
      <c r="DTU19" s="38" t="s">
        <v>666</v>
      </c>
      <c r="DTV19" s="38" t="s">
        <v>666</v>
      </c>
      <c r="DTW19" s="38" t="s">
        <v>666</v>
      </c>
      <c r="DTX19" s="38" t="s">
        <v>666</v>
      </c>
      <c r="DTY19" s="38" t="s">
        <v>666</v>
      </c>
      <c r="DTZ19" s="38" t="s">
        <v>666</v>
      </c>
      <c r="DUA19" s="38" t="s">
        <v>666</v>
      </c>
      <c r="DUB19" s="38" t="s">
        <v>666</v>
      </c>
      <c r="DUC19" s="38" t="s">
        <v>666</v>
      </c>
      <c r="DUD19" s="38" t="s">
        <v>666</v>
      </c>
      <c r="DUE19" s="38" t="s">
        <v>666</v>
      </c>
      <c r="DUF19" s="38" t="s">
        <v>666</v>
      </c>
      <c r="DUG19" s="38" t="s">
        <v>666</v>
      </c>
      <c r="DUH19" s="38" t="s">
        <v>666</v>
      </c>
      <c r="DUI19" s="38" t="s">
        <v>666</v>
      </c>
      <c r="DUJ19" s="38" t="s">
        <v>666</v>
      </c>
      <c r="DUK19" s="38" t="s">
        <v>666</v>
      </c>
      <c r="DUL19" s="38" t="s">
        <v>666</v>
      </c>
      <c r="DUM19" s="38" t="s">
        <v>666</v>
      </c>
      <c r="DUN19" s="38" t="s">
        <v>666</v>
      </c>
      <c r="DUO19" s="38" t="s">
        <v>666</v>
      </c>
      <c r="DUP19" s="38" t="s">
        <v>666</v>
      </c>
      <c r="DUQ19" s="38" t="s">
        <v>666</v>
      </c>
      <c r="DUR19" s="38" t="s">
        <v>666</v>
      </c>
      <c r="DUS19" s="38" t="s">
        <v>666</v>
      </c>
      <c r="DUT19" s="38" t="s">
        <v>666</v>
      </c>
      <c r="DUU19" s="38" t="s">
        <v>666</v>
      </c>
      <c r="DUV19" s="38" t="s">
        <v>666</v>
      </c>
      <c r="DUW19" s="38" t="s">
        <v>666</v>
      </c>
      <c r="DUX19" s="38" t="s">
        <v>666</v>
      </c>
      <c r="DUY19" s="38" t="s">
        <v>666</v>
      </c>
      <c r="DUZ19" s="38" t="s">
        <v>666</v>
      </c>
      <c r="DVA19" s="38" t="s">
        <v>666</v>
      </c>
      <c r="DVB19" s="38" t="s">
        <v>666</v>
      </c>
      <c r="DVC19" s="38" t="s">
        <v>666</v>
      </c>
      <c r="DVD19" s="38" t="s">
        <v>666</v>
      </c>
      <c r="DVE19" s="38" t="s">
        <v>666</v>
      </c>
      <c r="DVF19" s="38" t="s">
        <v>666</v>
      </c>
      <c r="DVG19" s="38" t="s">
        <v>666</v>
      </c>
      <c r="DVH19" s="38" t="s">
        <v>666</v>
      </c>
      <c r="DVI19" s="38" t="s">
        <v>666</v>
      </c>
      <c r="DVJ19" s="38" t="s">
        <v>666</v>
      </c>
      <c r="DVK19" s="38" t="s">
        <v>666</v>
      </c>
      <c r="DVL19" s="38" t="s">
        <v>666</v>
      </c>
      <c r="DVM19" s="38" t="s">
        <v>666</v>
      </c>
      <c r="DVN19" s="38" t="s">
        <v>666</v>
      </c>
      <c r="DVO19" s="38" t="s">
        <v>666</v>
      </c>
      <c r="DVP19" s="38" t="s">
        <v>666</v>
      </c>
      <c r="DVQ19" s="38" t="s">
        <v>666</v>
      </c>
      <c r="DVR19" s="38" t="s">
        <v>666</v>
      </c>
      <c r="DVS19" s="38" t="s">
        <v>666</v>
      </c>
      <c r="DVT19" s="38" t="s">
        <v>666</v>
      </c>
      <c r="DVU19" s="38" t="s">
        <v>666</v>
      </c>
      <c r="DVV19" s="38" t="s">
        <v>666</v>
      </c>
      <c r="DVW19" s="38" t="s">
        <v>666</v>
      </c>
      <c r="DVX19" s="38" t="s">
        <v>666</v>
      </c>
      <c r="DVY19" s="38" t="s">
        <v>666</v>
      </c>
      <c r="DVZ19" s="38" t="s">
        <v>666</v>
      </c>
      <c r="DWA19" s="38" t="s">
        <v>666</v>
      </c>
      <c r="DWB19" s="38" t="s">
        <v>666</v>
      </c>
      <c r="DWC19" s="38" t="s">
        <v>666</v>
      </c>
      <c r="DWD19" s="38" t="s">
        <v>666</v>
      </c>
      <c r="DWE19" s="38" t="s">
        <v>666</v>
      </c>
      <c r="DWF19" s="38" t="s">
        <v>666</v>
      </c>
      <c r="DWG19" s="38" t="s">
        <v>666</v>
      </c>
      <c r="DWH19" s="38" t="s">
        <v>666</v>
      </c>
      <c r="DWI19" s="38" t="s">
        <v>666</v>
      </c>
      <c r="DWJ19" s="38" t="s">
        <v>666</v>
      </c>
      <c r="DWK19" s="38" t="s">
        <v>666</v>
      </c>
      <c r="DWL19" s="38" t="s">
        <v>666</v>
      </c>
      <c r="DWM19" s="38" t="s">
        <v>666</v>
      </c>
      <c r="DWN19" s="38" t="s">
        <v>666</v>
      </c>
      <c r="DWO19" s="38" t="s">
        <v>666</v>
      </c>
      <c r="DWP19" s="38" t="s">
        <v>666</v>
      </c>
      <c r="DWQ19" s="38" t="s">
        <v>666</v>
      </c>
      <c r="DWR19" s="38" t="s">
        <v>666</v>
      </c>
      <c r="DWS19" s="38" t="s">
        <v>666</v>
      </c>
      <c r="DWT19" s="38" t="s">
        <v>666</v>
      </c>
      <c r="DWU19" s="38" t="s">
        <v>666</v>
      </c>
      <c r="DWV19" s="38" t="s">
        <v>666</v>
      </c>
      <c r="DWW19" s="38" t="s">
        <v>666</v>
      </c>
      <c r="DWX19" s="38" t="s">
        <v>666</v>
      </c>
      <c r="DWY19" s="38" t="s">
        <v>666</v>
      </c>
      <c r="DWZ19" s="38" t="s">
        <v>666</v>
      </c>
      <c r="DXA19" s="38" t="s">
        <v>666</v>
      </c>
      <c r="DXB19" s="38" t="s">
        <v>666</v>
      </c>
      <c r="DXC19" s="38" t="s">
        <v>666</v>
      </c>
      <c r="DXD19" s="38" t="s">
        <v>666</v>
      </c>
      <c r="DXE19" s="38" t="s">
        <v>666</v>
      </c>
      <c r="DXF19" s="38" t="s">
        <v>666</v>
      </c>
      <c r="DXG19" s="38" t="s">
        <v>666</v>
      </c>
      <c r="DXH19" s="38" t="s">
        <v>666</v>
      </c>
      <c r="DXI19" s="38" t="s">
        <v>666</v>
      </c>
      <c r="DXJ19" s="38" t="s">
        <v>666</v>
      </c>
      <c r="DXK19" s="38" t="s">
        <v>666</v>
      </c>
      <c r="DXL19" s="38" t="s">
        <v>666</v>
      </c>
      <c r="DXM19" s="38" t="s">
        <v>666</v>
      </c>
      <c r="DXN19" s="38" t="s">
        <v>666</v>
      </c>
      <c r="DXO19" s="38" t="s">
        <v>666</v>
      </c>
      <c r="DXP19" s="38" t="s">
        <v>666</v>
      </c>
      <c r="DXQ19" s="38" t="s">
        <v>666</v>
      </c>
      <c r="DXR19" s="38" t="s">
        <v>666</v>
      </c>
      <c r="DXS19" s="38" t="s">
        <v>666</v>
      </c>
      <c r="DXT19" s="38" t="s">
        <v>666</v>
      </c>
      <c r="DXU19" s="38" t="s">
        <v>666</v>
      </c>
      <c r="DXV19" s="38" t="s">
        <v>666</v>
      </c>
      <c r="DXW19" s="38" t="s">
        <v>666</v>
      </c>
      <c r="DXX19" s="38" t="s">
        <v>666</v>
      </c>
      <c r="DXY19" s="38" t="s">
        <v>666</v>
      </c>
      <c r="DXZ19" s="38" t="s">
        <v>666</v>
      </c>
      <c r="DYA19" s="38" t="s">
        <v>666</v>
      </c>
      <c r="DYB19" s="38" t="s">
        <v>666</v>
      </c>
      <c r="DYC19" s="38" t="s">
        <v>666</v>
      </c>
      <c r="DYD19" s="38" t="s">
        <v>666</v>
      </c>
      <c r="DYE19" s="38" t="s">
        <v>666</v>
      </c>
      <c r="DYF19" s="38" t="s">
        <v>666</v>
      </c>
      <c r="DYG19" s="38" t="s">
        <v>666</v>
      </c>
      <c r="DYH19" s="38" t="s">
        <v>666</v>
      </c>
      <c r="DYI19" s="38" t="s">
        <v>666</v>
      </c>
      <c r="DYJ19" s="38" t="s">
        <v>666</v>
      </c>
      <c r="DYK19" s="38" t="s">
        <v>666</v>
      </c>
      <c r="DYL19" s="38" t="s">
        <v>666</v>
      </c>
      <c r="DYM19" s="38" t="s">
        <v>666</v>
      </c>
      <c r="DYN19" s="38" t="s">
        <v>666</v>
      </c>
      <c r="DYO19" s="38" t="s">
        <v>666</v>
      </c>
      <c r="DYP19" s="38" t="s">
        <v>666</v>
      </c>
      <c r="DYQ19" s="38" t="s">
        <v>666</v>
      </c>
      <c r="DYR19" s="38" t="s">
        <v>666</v>
      </c>
      <c r="DYS19" s="38" t="s">
        <v>666</v>
      </c>
      <c r="DYT19" s="38" t="s">
        <v>666</v>
      </c>
      <c r="DYU19" s="38" t="s">
        <v>666</v>
      </c>
      <c r="DYV19" s="38" t="s">
        <v>666</v>
      </c>
      <c r="DYW19" s="38" t="s">
        <v>666</v>
      </c>
      <c r="DYX19" s="38" t="s">
        <v>666</v>
      </c>
      <c r="DYY19" s="38" t="s">
        <v>666</v>
      </c>
      <c r="DYZ19" s="38" t="s">
        <v>666</v>
      </c>
      <c r="DZA19" s="38" t="s">
        <v>666</v>
      </c>
      <c r="DZB19" s="38" t="s">
        <v>666</v>
      </c>
      <c r="DZC19" s="38" t="s">
        <v>666</v>
      </c>
      <c r="DZD19" s="38" t="s">
        <v>666</v>
      </c>
      <c r="DZE19" s="38" t="s">
        <v>666</v>
      </c>
      <c r="DZF19" s="38" t="s">
        <v>666</v>
      </c>
      <c r="DZG19" s="38" t="s">
        <v>666</v>
      </c>
      <c r="DZH19" s="38" t="s">
        <v>666</v>
      </c>
      <c r="DZI19" s="38" t="s">
        <v>666</v>
      </c>
      <c r="DZJ19" s="38" t="s">
        <v>666</v>
      </c>
      <c r="DZK19" s="38" t="s">
        <v>666</v>
      </c>
      <c r="DZL19" s="38" t="s">
        <v>666</v>
      </c>
      <c r="DZM19" s="38" t="s">
        <v>666</v>
      </c>
      <c r="DZN19" s="38" t="s">
        <v>666</v>
      </c>
      <c r="DZO19" s="38" t="s">
        <v>666</v>
      </c>
      <c r="DZP19" s="38" t="s">
        <v>666</v>
      </c>
      <c r="DZQ19" s="38" t="s">
        <v>666</v>
      </c>
      <c r="DZR19" s="38" t="s">
        <v>666</v>
      </c>
      <c r="DZS19" s="38" t="s">
        <v>666</v>
      </c>
      <c r="DZT19" s="38" t="s">
        <v>666</v>
      </c>
      <c r="DZU19" s="38" t="s">
        <v>666</v>
      </c>
      <c r="DZV19" s="38" t="s">
        <v>666</v>
      </c>
      <c r="DZW19" s="38" t="s">
        <v>666</v>
      </c>
      <c r="DZX19" s="38" t="s">
        <v>666</v>
      </c>
      <c r="DZY19" s="38" t="s">
        <v>666</v>
      </c>
      <c r="DZZ19" s="38" t="s">
        <v>666</v>
      </c>
      <c r="EAA19" s="38" t="s">
        <v>666</v>
      </c>
      <c r="EAB19" s="38" t="s">
        <v>666</v>
      </c>
      <c r="EAC19" s="38" t="s">
        <v>666</v>
      </c>
      <c r="EAD19" s="38" t="s">
        <v>666</v>
      </c>
      <c r="EAE19" s="38" t="s">
        <v>666</v>
      </c>
      <c r="EAF19" s="38" t="s">
        <v>666</v>
      </c>
      <c r="EAG19" s="38" t="s">
        <v>666</v>
      </c>
      <c r="EAH19" s="38" t="s">
        <v>666</v>
      </c>
      <c r="EAI19" s="38" t="s">
        <v>666</v>
      </c>
      <c r="EAJ19" s="38" t="s">
        <v>666</v>
      </c>
      <c r="EAK19" s="38" t="s">
        <v>666</v>
      </c>
      <c r="EAL19" s="38" t="s">
        <v>666</v>
      </c>
      <c r="EAM19" s="38" t="s">
        <v>666</v>
      </c>
      <c r="EAN19" s="38" t="s">
        <v>666</v>
      </c>
      <c r="EAO19" s="38" t="s">
        <v>666</v>
      </c>
      <c r="EAP19" s="38" t="s">
        <v>666</v>
      </c>
      <c r="EAQ19" s="38" t="s">
        <v>666</v>
      </c>
      <c r="EAR19" s="38" t="s">
        <v>666</v>
      </c>
      <c r="EAS19" s="38" t="s">
        <v>666</v>
      </c>
      <c r="EAT19" s="38" t="s">
        <v>666</v>
      </c>
      <c r="EAU19" s="38" t="s">
        <v>666</v>
      </c>
      <c r="EAV19" s="38" t="s">
        <v>666</v>
      </c>
      <c r="EAW19" s="38" t="s">
        <v>666</v>
      </c>
      <c r="EAX19" s="38" t="s">
        <v>666</v>
      </c>
      <c r="EAY19" s="38" t="s">
        <v>666</v>
      </c>
      <c r="EAZ19" s="38" t="s">
        <v>666</v>
      </c>
      <c r="EBA19" s="38" t="s">
        <v>666</v>
      </c>
      <c r="EBB19" s="38" t="s">
        <v>666</v>
      </c>
      <c r="EBC19" s="38" t="s">
        <v>666</v>
      </c>
      <c r="EBD19" s="38" t="s">
        <v>666</v>
      </c>
      <c r="EBE19" s="38" t="s">
        <v>666</v>
      </c>
      <c r="EBF19" s="38" t="s">
        <v>666</v>
      </c>
      <c r="EBG19" s="38" t="s">
        <v>666</v>
      </c>
      <c r="EBH19" s="38" t="s">
        <v>666</v>
      </c>
      <c r="EBI19" s="38" t="s">
        <v>666</v>
      </c>
      <c r="EBJ19" s="38" t="s">
        <v>666</v>
      </c>
      <c r="EBK19" s="38" t="s">
        <v>666</v>
      </c>
      <c r="EBL19" s="38" t="s">
        <v>666</v>
      </c>
      <c r="EBM19" s="38" t="s">
        <v>666</v>
      </c>
      <c r="EBN19" s="38" t="s">
        <v>666</v>
      </c>
      <c r="EBO19" s="38" t="s">
        <v>666</v>
      </c>
      <c r="EBP19" s="38" t="s">
        <v>666</v>
      </c>
      <c r="EBQ19" s="38" t="s">
        <v>666</v>
      </c>
      <c r="EBR19" s="38" t="s">
        <v>666</v>
      </c>
      <c r="EBS19" s="38" t="s">
        <v>666</v>
      </c>
      <c r="EBT19" s="38" t="s">
        <v>666</v>
      </c>
      <c r="EBU19" s="38" t="s">
        <v>666</v>
      </c>
      <c r="EBV19" s="38" t="s">
        <v>666</v>
      </c>
      <c r="EBW19" s="38" t="s">
        <v>666</v>
      </c>
      <c r="EBX19" s="38" t="s">
        <v>666</v>
      </c>
      <c r="EBY19" s="38" t="s">
        <v>666</v>
      </c>
      <c r="EBZ19" s="38" t="s">
        <v>666</v>
      </c>
      <c r="ECA19" s="38" t="s">
        <v>666</v>
      </c>
      <c r="ECB19" s="38" t="s">
        <v>666</v>
      </c>
      <c r="ECC19" s="38" t="s">
        <v>666</v>
      </c>
      <c r="ECD19" s="38" t="s">
        <v>666</v>
      </c>
      <c r="ECE19" s="38" t="s">
        <v>666</v>
      </c>
      <c r="ECF19" s="38" t="s">
        <v>666</v>
      </c>
      <c r="ECG19" s="38" t="s">
        <v>666</v>
      </c>
      <c r="ECH19" s="38" t="s">
        <v>666</v>
      </c>
      <c r="ECI19" s="38" t="s">
        <v>666</v>
      </c>
      <c r="ECJ19" s="38" t="s">
        <v>666</v>
      </c>
      <c r="ECK19" s="38" t="s">
        <v>666</v>
      </c>
      <c r="ECL19" s="38" t="s">
        <v>666</v>
      </c>
      <c r="ECM19" s="38" t="s">
        <v>666</v>
      </c>
      <c r="ECN19" s="38" t="s">
        <v>666</v>
      </c>
      <c r="ECO19" s="38" t="s">
        <v>666</v>
      </c>
      <c r="ECP19" s="38" t="s">
        <v>666</v>
      </c>
      <c r="ECQ19" s="38" t="s">
        <v>666</v>
      </c>
      <c r="ECR19" s="38" t="s">
        <v>666</v>
      </c>
      <c r="ECS19" s="38" t="s">
        <v>666</v>
      </c>
      <c r="ECT19" s="38" t="s">
        <v>666</v>
      </c>
      <c r="ECU19" s="38" t="s">
        <v>666</v>
      </c>
      <c r="ECV19" s="38" t="s">
        <v>666</v>
      </c>
      <c r="ECW19" s="38" t="s">
        <v>666</v>
      </c>
      <c r="ECX19" s="38" t="s">
        <v>666</v>
      </c>
      <c r="ECY19" s="38" t="s">
        <v>666</v>
      </c>
      <c r="ECZ19" s="38" t="s">
        <v>666</v>
      </c>
      <c r="EDA19" s="38" t="s">
        <v>666</v>
      </c>
      <c r="EDB19" s="38" t="s">
        <v>666</v>
      </c>
      <c r="EDC19" s="38" t="s">
        <v>666</v>
      </c>
      <c r="EDD19" s="38" t="s">
        <v>666</v>
      </c>
      <c r="EDE19" s="38" t="s">
        <v>666</v>
      </c>
      <c r="EDF19" s="38" t="s">
        <v>666</v>
      </c>
      <c r="EDG19" s="38" t="s">
        <v>666</v>
      </c>
      <c r="EDH19" s="38" t="s">
        <v>666</v>
      </c>
      <c r="EDI19" s="38" t="s">
        <v>666</v>
      </c>
      <c r="EDJ19" s="38" t="s">
        <v>666</v>
      </c>
      <c r="EDK19" s="38" t="s">
        <v>666</v>
      </c>
      <c r="EDL19" s="38" t="s">
        <v>666</v>
      </c>
      <c r="EDM19" s="38" t="s">
        <v>666</v>
      </c>
      <c r="EDN19" s="38" t="s">
        <v>666</v>
      </c>
      <c r="EDO19" s="38" t="s">
        <v>666</v>
      </c>
      <c r="EDP19" s="38" t="s">
        <v>666</v>
      </c>
      <c r="EDQ19" s="38" t="s">
        <v>666</v>
      </c>
      <c r="EDR19" s="38" t="s">
        <v>666</v>
      </c>
      <c r="EDS19" s="38" t="s">
        <v>666</v>
      </c>
      <c r="EDT19" s="38" t="s">
        <v>666</v>
      </c>
      <c r="EDU19" s="38" t="s">
        <v>666</v>
      </c>
      <c r="EDV19" s="38" t="s">
        <v>666</v>
      </c>
      <c r="EDW19" s="38" t="s">
        <v>666</v>
      </c>
      <c r="EDX19" s="38" t="s">
        <v>666</v>
      </c>
      <c r="EDY19" s="38" t="s">
        <v>666</v>
      </c>
      <c r="EDZ19" s="38" t="s">
        <v>666</v>
      </c>
      <c r="EEA19" s="38" t="s">
        <v>666</v>
      </c>
      <c r="EEB19" s="38" t="s">
        <v>666</v>
      </c>
      <c r="EEC19" s="38" t="s">
        <v>666</v>
      </c>
      <c r="EED19" s="38" t="s">
        <v>666</v>
      </c>
      <c r="EEE19" s="38" t="s">
        <v>666</v>
      </c>
      <c r="EEF19" s="38" t="s">
        <v>666</v>
      </c>
      <c r="EEG19" s="38" t="s">
        <v>666</v>
      </c>
      <c r="EEH19" s="38" t="s">
        <v>666</v>
      </c>
      <c r="EEI19" s="38" t="s">
        <v>666</v>
      </c>
      <c r="EEJ19" s="38" t="s">
        <v>666</v>
      </c>
      <c r="EEK19" s="38" t="s">
        <v>666</v>
      </c>
      <c r="EEL19" s="38" t="s">
        <v>666</v>
      </c>
      <c r="EEM19" s="38" t="s">
        <v>666</v>
      </c>
      <c r="EEN19" s="38" t="s">
        <v>666</v>
      </c>
      <c r="EEO19" s="38" t="s">
        <v>666</v>
      </c>
      <c r="EEP19" s="38" t="s">
        <v>666</v>
      </c>
      <c r="EEQ19" s="38" t="s">
        <v>666</v>
      </c>
      <c r="EER19" s="38" t="s">
        <v>666</v>
      </c>
      <c r="EES19" s="38" t="s">
        <v>666</v>
      </c>
      <c r="EET19" s="38" t="s">
        <v>666</v>
      </c>
      <c r="EEU19" s="38" t="s">
        <v>666</v>
      </c>
      <c r="EEV19" s="38" t="s">
        <v>666</v>
      </c>
      <c r="EEW19" s="38" t="s">
        <v>666</v>
      </c>
      <c r="EEX19" s="38" t="s">
        <v>666</v>
      </c>
      <c r="EEY19" s="38" t="s">
        <v>666</v>
      </c>
      <c r="EEZ19" s="38" t="s">
        <v>666</v>
      </c>
      <c r="EFA19" s="38" t="s">
        <v>666</v>
      </c>
      <c r="EFB19" s="38" t="s">
        <v>666</v>
      </c>
      <c r="EFC19" s="38" t="s">
        <v>666</v>
      </c>
      <c r="EFD19" s="38" t="s">
        <v>666</v>
      </c>
      <c r="EFE19" s="38" t="s">
        <v>666</v>
      </c>
      <c r="EFF19" s="38" t="s">
        <v>666</v>
      </c>
      <c r="EFG19" s="38" t="s">
        <v>666</v>
      </c>
      <c r="EFH19" s="38" t="s">
        <v>666</v>
      </c>
      <c r="EFI19" s="38" t="s">
        <v>666</v>
      </c>
      <c r="EFJ19" s="38" t="s">
        <v>666</v>
      </c>
      <c r="EFK19" s="38" t="s">
        <v>666</v>
      </c>
      <c r="EFL19" s="38" t="s">
        <v>666</v>
      </c>
      <c r="EFM19" s="38" t="s">
        <v>666</v>
      </c>
      <c r="EFN19" s="38" t="s">
        <v>666</v>
      </c>
      <c r="EFO19" s="38" t="s">
        <v>666</v>
      </c>
      <c r="EFP19" s="38" t="s">
        <v>666</v>
      </c>
      <c r="EFQ19" s="38" t="s">
        <v>666</v>
      </c>
      <c r="EFR19" s="38" t="s">
        <v>666</v>
      </c>
      <c r="EFS19" s="38" t="s">
        <v>666</v>
      </c>
      <c r="EFT19" s="38" t="s">
        <v>666</v>
      </c>
      <c r="EFU19" s="38" t="s">
        <v>666</v>
      </c>
      <c r="EFV19" s="38" t="s">
        <v>666</v>
      </c>
      <c r="EFW19" s="38" t="s">
        <v>666</v>
      </c>
      <c r="EFX19" s="38" t="s">
        <v>666</v>
      </c>
      <c r="EFY19" s="38" t="s">
        <v>666</v>
      </c>
      <c r="EFZ19" s="38" t="s">
        <v>666</v>
      </c>
      <c r="EGA19" s="38" t="s">
        <v>666</v>
      </c>
      <c r="EGB19" s="38" t="s">
        <v>666</v>
      </c>
      <c r="EGC19" s="38" t="s">
        <v>666</v>
      </c>
      <c r="EGD19" s="38" t="s">
        <v>666</v>
      </c>
      <c r="EGE19" s="38" t="s">
        <v>666</v>
      </c>
      <c r="EGF19" s="38" t="s">
        <v>666</v>
      </c>
      <c r="EGG19" s="38" t="s">
        <v>666</v>
      </c>
      <c r="EGH19" s="38" t="s">
        <v>666</v>
      </c>
      <c r="EGI19" s="38" t="s">
        <v>666</v>
      </c>
      <c r="EGJ19" s="38" t="s">
        <v>666</v>
      </c>
      <c r="EGK19" s="38" t="s">
        <v>666</v>
      </c>
      <c r="EGL19" s="38" t="s">
        <v>666</v>
      </c>
      <c r="EGM19" s="38" t="s">
        <v>666</v>
      </c>
      <c r="EGN19" s="38" t="s">
        <v>666</v>
      </c>
      <c r="EGO19" s="38" t="s">
        <v>666</v>
      </c>
      <c r="EGP19" s="38" t="s">
        <v>666</v>
      </c>
      <c r="EGQ19" s="38" t="s">
        <v>666</v>
      </c>
      <c r="EGR19" s="38" t="s">
        <v>666</v>
      </c>
      <c r="EGS19" s="38" t="s">
        <v>666</v>
      </c>
      <c r="EGT19" s="38" t="s">
        <v>666</v>
      </c>
      <c r="EGU19" s="38" t="s">
        <v>666</v>
      </c>
      <c r="EGV19" s="38" t="s">
        <v>666</v>
      </c>
      <c r="EGW19" s="38" t="s">
        <v>666</v>
      </c>
      <c r="EGX19" s="38" t="s">
        <v>666</v>
      </c>
      <c r="EGY19" s="38" t="s">
        <v>666</v>
      </c>
      <c r="EGZ19" s="38" t="s">
        <v>666</v>
      </c>
      <c r="EHA19" s="38" t="s">
        <v>666</v>
      </c>
      <c r="EHB19" s="38" t="s">
        <v>666</v>
      </c>
      <c r="EHC19" s="38" t="s">
        <v>666</v>
      </c>
      <c r="EHD19" s="38" t="s">
        <v>666</v>
      </c>
      <c r="EHE19" s="38" t="s">
        <v>666</v>
      </c>
      <c r="EHF19" s="38" t="s">
        <v>666</v>
      </c>
      <c r="EHG19" s="38" t="s">
        <v>666</v>
      </c>
      <c r="EHH19" s="38" t="s">
        <v>666</v>
      </c>
      <c r="EHI19" s="38" t="s">
        <v>666</v>
      </c>
      <c r="EHJ19" s="38" t="s">
        <v>666</v>
      </c>
      <c r="EHK19" s="38" t="s">
        <v>666</v>
      </c>
      <c r="EHL19" s="38" t="s">
        <v>666</v>
      </c>
      <c r="EHM19" s="38" t="s">
        <v>666</v>
      </c>
      <c r="EHN19" s="38" t="s">
        <v>666</v>
      </c>
      <c r="EHO19" s="38" t="s">
        <v>666</v>
      </c>
      <c r="EHP19" s="38" t="s">
        <v>666</v>
      </c>
      <c r="EHQ19" s="38" t="s">
        <v>666</v>
      </c>
      <c r="EHR19" s="38" t="s">
        <v>666</v>
      </c>
      <c r="EHS19" s="38" t="s">
        <v>666</v>
      </c>
      <c r="EHT19" s="38" t="s">
        <v>666</v>
      </c>
      <c r="EHU19" s="38" t="s">
        <v>666</v>
      </c>
      <c r="EHV19" s="38" t="s">
        <v>666</v>
      </c>
      <c r="EHW19" s="38" t="s">
        <v>666</v>
      </c>
      <c r="EHX19" s="38" t="s">
        <v>666</v>
      </c>
      <c r="EHY19" s="38" t="s">
        <v>666</v>
      </c>
      <c r="EHZ19" s="38" t="s">
        <v>666</v>
      </c>
      <c r="EIA19" s="38" t="s">
        <v>666</v>
      </c>
      <c r="EIB19" s="38" t="s">
        <v>666</v>
      </c>
      <c r="EIC19" s="38" t="s">
        <v>666</v>
      </c>
      <c r="EID19" s="38" t="s">
        <v>666</v>
      </c>
      <c r="EIE19" s="38" t="s">
        <v>666</v>
      </c>
      <c r="EIF19" s="38" t="s">
        <v>666</v>
      </c>
      <c r="EIG19" s="38" t="s">
        <v>666</v>
      </c>
      <c r="EIH19" s="38" t="s">
        <v>666</v>
      </c>
      <c r="EII19" s="38" t="s">
        <v>666</v>
      </c>
      <c r="EIJ19" s="38" t="s">
        <v>666</v>
      </c>
      <c r="EIK19" s="38" t="s">
        <v>666</v>
      </c>
      <c r="EIL19" s="38" t="s">
        <v>666</v>
      </c>
      <c r="EIM19" s="38" t="s">
        <v>666</v>
      </c>
      <c r="EIN19" s="38" t="s">
        <v>666</v>
      </c>
      <c r="EIO19" s="38" t="s">
        <v>666</v>
      </c>
      <c r="EIP19" s="38" t="s">
        <v>666</v>
      </c>
      <c r="EIQ19" s="38" t="s">
        <v>666</v>
      </c>
      <c r="EIR19" s="38" t="s">
        <v>666</v>
      </c>
      <c r="EIS19" s="38" t="s">
        <v>666</v>
      </c>
      <c r="EIT19" s="38" t="s">
        <v>666</v>
      </c>
      <c r="EIU19" s="38" t="s">
        <v>666</v>
      </c>
      <c r="EIV19" s="38" t="s">
        <v>666</v>
      </c>
      <c r="EIW19" s="38" t="s">
        <v>666</v>
      </c>
      <c r="EIX19" s="38" t="s">
        <v>666</v>
      </c>
      <c r="EIY19" s="38" t="s">
        <v>666</v>
      </c>
      <c r="EIZ19" s="38" t="s">
        <v>666</v>
      </c>
      <c r="EJA19" s="38" t="s">
        <v>666</v>
      </c>
      <c r="EJB19" s="38" t="s">
        <v>666</v>
      </c>
      <c r="EJC19" s="38" t="s">
        <v>666</v>
      </c>
      <c r="EJD19" s="38" t="s">
        <v>666</v>
      </c>
      <c r="EJE19" s="38" t="s">
        <v>666</v>
      </c>
      <c r="EJF19" s="38" t="s">
        <v>666</v>
      </c>
      <c r="EJG19" s="38" t="s">
        <v>666</v>
      </c>
      <c r="EJH19" s="38" t="s">
        <v>666</v>
      </c>
      <c r="EJI19" s="38" t="s">
        <v>666</v>
      </c>
      <c r="EJJ19" s="38" t="s">
        <v>666</v>
      </c>
      <c r="EJK19" s="38" t="s">
        <v>666</v>
      </c>
      <c r="EJL19" s="38" t="s">
        <v>666</v>
      </c>
      <c r="EJM19" s="38" t="s">
        <v>666</v>
      </c>
      <c r="EJN19" s="38" t="s">
        <v>666</v>
      </c>
      <c r="EJO19" s="38" t="s">
        <v>666</v>
      </c>
      <c r="EJP19" s="38" t="s">
        <v>666</v>
      </c>
      <c r="EJQ19" s="38" t="s">
        <v>666</v>
      </c>
      <c r="EJR19" s="38" t="s">
        <v>666</v>
      </c>
      <c r="EJS19" s="38" t="s">
        <v>666</v>
      </c>
      <c r="EJT19" s="38" t="s">
        <v>666</v>
      </c>
      <c r="EJU19" s="38" t="s">
        <v>666</v>
      </c>
      <c r="EJV19" s="38" t="s">
        <v>666</v>
      </c>
      <c r="EJW19" s="38" t="s">
        <v>666</v>
      </c>
      <c r="EJX19" s="38" t="s">
        <v>666</v>
      </c>
      <c r="EJY19" s="38" t="s">
        <v>666</v>
      </c>
      <c r="EJZ19" s="38" t="s">
        <v>666</v>
      </c>
      <c r="EKA19" s="38" t="s">
        <v>666</v>
      </c>
      <c r="EKB19" s="38" t="s">
        <v>666</v>
      </c>
      <c r="EKC19" s="38" t="s">
        <v>666</v>
      </c>
      <c r="EKD19" s="38" t="s">
        <v>666</v>
      </c>
      <c r="EKE19" s="38" t="s">
        <v>666</v>
      </c>
      <c r="EKF19" s="38" t="s">
        <v>666</v>
      </c>
      <c r="EKG19" s="38" t="s">
        <v>666</v>
      </c>
      <c r="EKH19" s="38" t="s">
        <v>666</v>
      </c>
      <c r="EKI19" s="38" t="s">
        <v>666</v>
      </c>
      <c r="EKJ19" s="38" t="s">
        <v>666</v>
      </c>
      <c r="EKK19" s="38" t="s">
        <v>666</v>
      </c>
      <c r="EKL19" s="38" t="s">
        <v>666</v>
      </c>
      <c r="EKM19" s="38" t="s">
        <v>666</v>
      </c>
      <c r="EKN19" s="38" t="s">
        <v>666</v>
      </c>
      <c r="EKO19" s="38" t="s">
        <v>666</v>
      </c>
      <c r="EKP19" s="38" t="s">
        <v>666</v>
      </c>
      <c r="EKQ19" s="38" t="s">
        <v>666</v>
      </c>
      <c r="EKR19" s="38" t="s">
        <v>666</v>
      </c>
      <c r="EKS19" s="38" t="s">
        <v>666</v>
      </c>
      <c r="EKT19" s="38" t="s">
        <v>666</v>
      </c>
      <c r="EKU19" s="38" t="s">
        <v>666</v>
      </c>
      <c r="EKV19" s="38" t="s">
        <v>666</v>
      </c>
      <c r="EKW19" s="38" t="s">
        <v>666</v>
      </c>
      <c r="EKX19" s="38" t="s">
        <v>666</v>
      </c>
      <c r="EKY19" s="38" t="s">
        <v>666</v>
      </c>
      <c r="EKZ19" s="38" t="s">
        <v>666</v>
      </c>
      <c r="ELA19" s="38" t="s">
        <v>666</v>
      </c>
      <c r="ELB19" s="38" t="s">
        <v>666</v>
      </c>
      <c r="ELC19" s="38" t="s">
        <v>666</v>
      </c>
      <c r="ELD19" s="38" t="s">
        <v>666</v>
      </c>
      <c r="ELE19" s="38" t="s">
        <v>666</v>
      </c>
      <c r="ELF19" s="38" t="s">
        <v>666</v>
      </c>
      <c r="ELG19" s="38" t="s">
        <v>666</v>
      </c>
      <c r="ELH19" s="38" t="s">
        <v>666</v>
      </c>
      <c r="ELI19" s="38" t="s">
        <v>666</v>
      </c>
      <c r="ELJ19" s="38" t="s">
        <v>666</v>
      </c>
      <c r="ELK19" s="38" t="s">
        <v>666</v>
      </c>
      <c r="ELL19" s="38" t="s">
        <v>666</v>
      </c>
      <c r="ELM19" s="38" t="s">
        <v>666</v>
      </c>
      <c r="ELN19" s="38" t="s">
        <v>666</v>
      </c>
      <c r="ELO19" s="38" t="s">
        <v>666</v>
      </c>
      <c r="ELP19" s="38" t="s">
        <v>666</v>
      </c>
      <c r="ELQ19" s="38" t="s">
        <v>666</v>
      </c>
      <c r="ELR19" s="38" t="s">
        <v>666</v>
      </c>
      <c r="ELS19" s="38" t="s">
        <v>666</v>
      </c>
      <c r="ELT19" s="38" t="s">
        <v>666</v>
      </c>
      <c r="ELU19" s="38" t="s">
        <v>666</v>
      </c>
      <c r="ELV19" s="38" t="s">
        <v>666</v>
      </c>
      <c r="ELW19" s="38" t="s">
        <v>666</v>
      </c>
      <c r="ELX19" s="38" t="s">
        <v>666</v>
      </c>
      <c r="ELY19" s="38" t="s">
        <v>666</v>
      </c>
      <c r="ELZ19" s="38" t="s">
        <v>666</v>
      </c>
      <c r="EMA19" s="38" t="s">
        <v>666</v>
      </c>
      <c r="EMB19" s="38" t="s">
        <v>666</v>
      </c>
      <c r="EMC19" s="38" t="s">
        <v>666</v>
      </c>
      <c r="EMD19" s="38" t="s">
        <v>666</v>
      </c>
      <c r="EME19" s="38" t="s">
        <v>666</v>
      </c>
      <c r="EMF19" s="38" t="s">
        <v>666</v>
      </c>
      <c r="EMG19" s="38" t="s">
        <v>666</v>
      </c>
      <c r="EMH19" s="38" t="s">
        <v>666</v>
      </c>
      <c r="EMI19" s="38" t="s">
        <v>666</v>
      </c>
      <c r="EMJ19" s="38" t="s">
        <v>666</v>
      </c>
      <c r="EMK19" s="38" t="s">
        <v>666</v>
      </c>
      <c r="EML19" s="38" t="s">
        <v>666</v>
      </c>
      <c r="EMM19" s="38" t="s">
        <v>666</v>
      </c>
      <c r="EMN19" s="38" t="s">
        <v>666</v>
      </c>
      <c r="EMO19" s="38" t="s">
        <v>666</v>
      </c>
      <c r="EMP19" s="38" t="s">
        <v>666</v>
      </c>
      <c r="EMQ19" s="38" t="s">
        <v>666</v>
      </c>
      <c r="EMR19" s="38" t="s">
        <v>666</v>
      </c>
      <c r="EMS19" s="38" t="s">
        <v>666</v>
      </c>
      <c r="EMT19" s="38" t="s">
        <v>666</v>
      </c>
      <c r="EMU19" s="38" t="s">
        <v>666</v>
      </c>
      <c r="EMV19" s="38" t="s">
        <v>666</v>
      </c>
      <c r="EMW19" s="38" t="s">
        <v>666</v>
      </c>
      <c r="EMX19" s="38" t="s">
        <v>666</v>
      </c>
      <c r="EMY19" s="38" t="s">
        <v>666</v>
      </c>
      <c r="EMZ19" s="38" t="s">
        <v>666</v>
      </c>
      <c r="ENA19" s="38" t="s">
        <v>666</v>
      </c>
      <c r="ENB19" s="38" t="s">
        <v>666</v>
      </c>
      <c r="ENC19" s="38" t="s">
        <v>666</v>
      </c>
      <c r="END19" s="38" t="s">
        <v>666</v>
      </c>
      <c r="ENE19" s="38" t="s">
        <v>666</v>
      </c>
      <c r="ENF19" s="38" t="s">
        <v>666</v>
      </c>
      <c r="ENG19" s="38" t="s">
        <v>666</v>
      </c>
      <c r="ENH19" s="38" t="s">
        <v>666</v>
      </c>
      <c r="ENI19" s="38" t="s">
        <v>666</v>
      </c>
      <c r="ENJ19" s="38" t="s">
        <v>666</v>
      </c>
      <c r="ENK19" s="38" t="s">
        <v>666</v>
      </c>
      <c r="ENL19" s="38" t="s">
        <v>666</v>
      </c>
      <c r="ENM19" s="38" t="s">
        <v>666</v>
      </c>
      <c r="ENN19" s="38" t="s">
        <v>666</v>
      </c>
      <c r="ENO19" s="38" t="s">
        <v>666</v>
      </c>
      <c r="ENP19" s="38" t="s">
        <v>666</v>
      </c>
      <c r="ENQ19" s="38" t="s">
        <v>666</v>
      </c>
      <c r="ENR19" s="38" t="s">
        <v>666</v>
      </c>
      <c r="ENS19" s="38" t="s">
        <v>666</v>
      </c>
      <c r="ENT19" s="38" t="s">
        <v>666</v>
      </c>
      <c r="ENU19" s="38" t="s">
        <v>666</v>
      </c>
      <c r="ENV19" s="38" t="s">
        <v>666</v>
      </c>
      <c r="ENW19" s="38" t="s">
        <v>666</v>
      </c>
      <c r="ENX19" s="38" t="s">
        <v>666</v>
      </c>
      <c r="ENY19" s="38" t="s">
        <v>666</v>
      </c>
      <c r="ENZ19" s="38" t="s">
        <v>666</v>
      </c>
      <c r="EOA19" s="38" t="s">
        <v>666</v>
      </c>
      <c r="EOB19" s="38" t="s">
        <v>666</v>
      </c>
      <c r="EOC19" s="38" t="s">
        <v>666</v>
      </c>
      <c r="EOD19" s="38" t="s">
        <v>666</v>
      </c>
      <c r="EOE19" s="38" t="s">
        <v>666</v>
      </c>
      <c r="EOF19" s="38" t="s">
        <v>666</v>
      </c>
      <c r="EOG19" s="38" t="s">
        <v>666</v>
      </c>
      <c r="EOH19" s="38" t="s">
        <v>666</v>
      </c>
      <c r="EOI19" s="38" t="s">
        <v>666</v>
      </c>
      <c r="EOJ19" s="38" t="s">
        <v>666</v>
      </c>
      <c r="EOK19" s="38" t="s">
        <v>666</v>
      </c>
      <c r="EOL19" s="38" t="s">
        <v>666</v>
      </c>
      <c r="EOM19" s="38" t="s">
        <v>666</v>
      </c>
      <c r="EON19" s="38" t="s">
        <v>666</v>
      </c>
      <c r="EOO19" s="38" t="s">
        <v>666</v>
      </c>
      <c r="EOP19" s="38" t="s">
        <v>666</v>
      </c>
      <c r="EOQ19" s="38" t="s">
        <v>666</v>
      </c>
      <c r="EOR19" s="38" t="s">
        <v>666</v>
      </c>
      <c r="EOS19" s="38" t="s">
        <v>666</v>
      </c>
      <c r="EOT19" s="38" t="s">
        <v>666</v>
      </c>
      <c r="EOU19" s="38" t="s">
        <v>666</v>
      </c>
      <c r="EOV19" s="38" t="s">
        <v>666</v>
      </c>
      <c r="EOW19" s="38" t="s">
        <v>666</v>
      </c>
      <c r="EOX19" s="38" t="s">
        <v>666</v>
      </c>
      <c r="EOY19" s="38" t="s">
        <v>666</v>
      </c>
      <c r="EOZ19" s="38" t="s">
        <v>666</v>
      </c>
      <c r="EPA19" s="38" t="s">
        <v>666</v>
      </c>
      <c r="EPB19" s="38" t="s">
        <v>666</v>
      </c>
      <c r="EPC19" s="38" t="s">
        <v>666</v>
      </c>
      <c r="EPD19" s="38" t="s">
        <v>666</v>
      </c>
      <c r="EPE19" s="38" t="s">
        <v>666</v>
      </c>
      <c r="EPF19" s="38" t="s">
        <v>666</v>
      </c>
      <c r="EPG19" s="38" t="s">
        <v>666</v>
      </c>
      <c r="EPH19" s="38" t="s">
        <v>666</v>
      </c>
      <c r="EPI19" s="38" t="s">
        <v>666</v>
      </c>
      <c r="EPJ19" s="38" t="s">
        <v>666</v>
      </c>
      <c r="EPK19" s="38" t="s">
        <v>666</v>
      </c>
      <c r="EPL19" s="38" t="s">
        <v>666</v>
      </c>
      <c r="EPM19" s="38" t="s">
        <v>666</v>
      </c>
      <c r="EPN19" s="38" t="s">
        <v>666</v>
      </c>
      <c r="EPO19" s="38" t="s">
        <v>666</v>
      </c>
      <c r="EPP19" s="38" t="s">
        <v>666</v>
      </c>
      <c r="EPQ19" s="38" t="s">
        <v>666</v>
      </c>
      <c r="EPR19" s="38" t="s">
        <v>666</v>
      </c>
      <c r="EPS19" s="38" t="s">
        <v>666</v>
      </c>
      <c r="EPT19" s="38" t="s">
        <v>666</v>
      </c>
      <c r="EPU19" s="38" t="s">
        <v>666</v>
      </c>
      <c r="EPV19" s="38" t="s">
        <v>666</v>
      </c>
      <c r="EPW19" s="38" t="s">
        <v>666</v>
      </c>
      <c r="EPX19" s="38" t="s">
        <v>666</v>
      </c>
      <c r="EPY19" s="38" t="s">
        <v>666</v>
      </c>
      <c r="EPZ19" s="38" t="s">
        <v>666</v>
      </c>
      <c r="EQA19" s="38" t="s">
        <v>666</v>
      </c>
      <c r="EQB19" s="38" t="s">
        <v>666</v>
      </c>
      <c r="EQC19" s="38" t="s">
        <v>666</v>
      </c>
      <c r="EQD19" s="38" t="s">
        <v>666</v>
      </c>
      <c r="EQE19" s="38" t="s">
        <v>666</v>
      </c>
      <c r="EQF19" s="38" t="s">
        <v>666</v>
      </c>
      <c r="EQG19" s="38" t="s">
        <v>666</v>
      </c>
      <c r="EQH19" s="38" t="s">
        <v>666</v>
      </c>
      <c r="EQI19" s="38" t="s">
        <v>666</v>
      </c>
      <c r="EQJ19" s="38" t="s">
        <v>666</v>
      </c>
      <c r="EQK19" s="38" t="s">
        <v>666</v>
      </c>
      <c r="EQL19" s="38" t="s">
        <v>666</v>
      </c>
      <c r="EQM19" s="38" t="s">
        <v>666</v>
      </c>
      <c r="EQN19" s="38" t="s">
        <v>666</v>
      </c>
      <c r="EQO19" s="38" t="s">
        <v>666</v>
      </c>
      <c r="EQP19" s="38" t="s">
        <v>666</v>
      </c>
      <c r="EQQ19" s="38" t="s">
        <v>666</v>
      </c>
      <c r="EQR19" s="38" t="s">
        <v>666</v>
      </c>
      <c r="EQS19" s="38" t="s">
        <v>666</v>
      </c>
      <c r="EQT19" s="38" t="s">
        <v>666</v>
      </c>
      <c r="EQU19" s="38" t="s">
        <v>666</v>
      </c>
      <c r="EQV19" s="38" t="s">
        <v>666</v>
      </c>
      <c r="EQW19" s="38" t="s">
        <v>666</v>
      </c>
      <c r="EQX19" s="38" t="s">
        <v>666</v>
      </c>
      <c r="EQY19" s="38" t="s">
        <v>666</v>
      </c>
      <c r="EQZ19" s="38" t="s">
        <v>666</v>
      </c>
      <c r="ERA19" s="38" t="s">
        <v>666</v>
      </c>
      <c r="ERB19" s="38" t="s">
        <v>666</v>
      </c>
      <c r="ERC19" s="38" t="s">
        <v>666</v>
      </c>
      <c r="ERD19" s="38" t="s">
        <v>666</v>
      </c>
      <c r="ERE19" s="38" t="s">
        <v>666</v>
      </c>
      <c r="ERF19" s="38" t="s">
        <v>666</v>
      </c>
      <c r="ERG19" s="38" t="s">
        <v>666</v>
      </c>
      <c r="ERH19" s="38" t="s">
        <v>666</v>
      </c>
      <c r="ERI19" s="38" t="s">
        <v>666</v>
      </c>
      <c r="ERJ19" s="38" t="s">
        <v>666</v>
      </c>
      <c r="ERK19" s="38" t="s">
        <v>666</v>
      </c>
      <c r="ERL19" s="38" t="s">
        <v>666</v>
      </c>
      <c r="ERM19" s="38" t="s">
        <v>666</v>
      </c>
      <c r="ERN19" s="38" t="s">
        <v>666</v>
      </c>
      <c r="ERO19" s="38" t="s">
        <v>666</v>
      </c>
      <c r="ERP19" s="38" t="s">
        <v>666</v>
      </c>
      <c r="ERQ19" s="38" t="s">
        <v>666</v>
      </c>
      <c r="ERR19" s="38" t="s">
        <v>666</v>
      </c>
      <c r="ERS19" s="38" t="s">
        <v>666</v>
      </c>
      <c r="ERT19" s="38" t="s">
        <v>666</v>
      </c>
      <c r="ERU19" s="38" t="s">
        <v>666</v>
      </c>
      <c r="ERV19" s="38" t="s">
        <v>666</v>
      </c>
      <c r="ERW19" s="38" t="s">
        <v>666</v>
      </c>
      <c r="ERX19" s="38" t="s">
        <v>666</v>
      </c>
      <c r="ERY19" s="38" t="s">
        <v>666</v>
      </c>
      <c r="ERZ19" s="38" t="s">
        <v>666</v>
      </c>
      <c r="ESA19" s="38" t="s">
        <v>666</v>
      </c>
      <c r="ESB19" s="38" t="s">
        <v>666</v>
      </c>
      <c r="ESC19" s="38" t="s">
        <v>666</v>
      </c>
      <c r="ESD19" s="38" t="s">
        <v>666</v>
      </c>
      <c r="ESE19" s="38" t="s">
        <v>666</v>
      </c>
      <c r="ESF19" s="38" t="s">
        <v>666</v>
      </c>
      <c r="ESG19" s="38" t="s">
        <v>666</v>
      </c>
      <c r="ESH19" s="38" t="s">
        <v>666</v>
      </c>
      <c r="ESI19" s="38" t="s">
        <v>666</v>
      </c>
      <c r="ESJ19" s="38" t="s">
        <v>666</v>
      </c>
      <c r="ESK19" s="38" t="s">
        <v>666</v>
      </c>
      <c r="ESL19" s="38" t="s">
        <v>666</v>
      </c>
      <c r="ESM19" s="38" t="s">
        <v>666</v>
      </c>
      <c r="ESN19" s="38" t="s">
        <v>666</v>
      </c>
      <c r="ESO19" s="38" t="s">
        <v>666</v>
      </c>
      <c r="ESP19" s="38" t="s">
        <v>666</v>
      </c>
      <c r="ESQ19" s="38" t="s">
        <v>666</v>
      </c>
      <c r="ESR19" s="38" t="s">
        <v>666</v>
      </c>
      <c r="ESS19" s="38" t="s">
        <v>666</v>
      </c>
      <c r="EST19" s="38" t="s">
        <v>666</v>
      </c>
      <c r="ESU19" s="38" t="s">
        <v>666</v>
      </c>
      <c r="ESV19" s="38" t="s">
        <v>666</v>
      </c>
      <c r="ESW19" s="38" t="s">
        <v>666</v>
      </c>
      <c r="ESX19" s="38" t="s">
        <v>666</v>
      </c>
      <c r="ESY19" s="38" t="s">
        <v>666</v>
      </c>
      <c r="ESZ19" s="38" t="s">
        <v>666</v>
      </c>
      <c r="ETA19" s="38" t="s">
        <v>666</v>
      </c>
      <c r="ETB19" s="38" t="s">
        <v>666</v>
      </c>
      <c r="ETC19" s="38" t="s">
        <v>666</v>
      </c>
      <c r="ETD19" s="38" t="s">
        <v>666</v>
      </c>
      <c r="ETE19" s="38" t="s">
        <v>666</v>
      </c>
      <c r="ETF19" s="38" t="s">
        <v>666</v>
      </c>
      <c r="ETG19" s="38" t="s">
        <v>666</v>
      </c>
      <c r="ETH19" s="38" t="s">
        <v>666</v>
      </c>
      <c r="ETI19" s="38" t="s">
        <v>666</v>
      </c>
      <c r="ETJ19" s="38" t="s">
        <v>666</v>
      </c>
      <c r="ETK19" s="38" t="s">
        <v>666</v>
      </c>
      <c r="ETL19" s="38" t="s">
        <v>666</v>
      </c>
      <c r="ETM19" s="38" t="s">
        <v>666</v>
      </c>
      <c r="ETN19" s="38" t="s">
        <v>666</v>
      </c>
      <c r="ETO19" s="38" t="s">
        <v>666</v>
      </c>
      <c r="ETP19" s="38" t="s">
        <v>666</v>
      </c>
      <c r="ETQ19" s="38" t="s">
        <v>666</v>
      </c>
      <c r="ETR19" s="38" t="s">
        <v>666</v>
      </c>
      <c r="ETS19" s="38" t="s">
        <v>666</v>
      </c>
      <c r="ETT19" s="38" t="s">
        <v>666</v>
      </c>
      <c r="ETU19" s="38" t="s">
        <v>666</v>
      </c>
      <c r="ETV19" s="38" t="s">
        <v>666</v>
      </c>
      <c r="ETW19" s="38" t="s">
        <v>666</v>
      </c>
      <c r="ETX19" s="38" t="s">
        <v>666</v>
      </c>
      <c r="ETY19" s="38" t="s">
        <v>666</v>
      </c>
      <c r="ETZ19" s="38" t="s">
        <v>666</v>
      </c>
      <c r="EUA19" s="38" t="s">
        <v>666</v>
      </c>
      <c r="EUB19" s="38" t="s">
        <v>666</v>
      </c>
      <c r="EUC19" s="38" t="s">
        <v>666</v>
      </c>
      <c r="EUD19" s="38" t="s">
        <v>666</v>
      </c>
      <c r="EUE19" s="38" t="s">
        <v>666</v>
      </c>
      <c r="EUF19" s="38" t="s">
        <v>666</v>
      </c>
      <c r="EUG19" s="38" t="s">
        <v>666</v>
      </c>
      <c r="EUH19" s="38" t="s">
        <v>666</v>
      </c>
      <c r="EUI19" s="38" t="s">
        <v>666</v>
      </c>
      <c r="EUJ19" s="38" t="s">
        <v>666</v>
      </c>
      <c r="EUK19" s="38" t="s">
        <v>666</v>
      </c>
      <c r="EUL19" s="38" t="s">
        <v>666</v>
      </c>
      <c r="EUM19" s="38" t="s">
        <v>666</v>
      </c>
      <c r="EUN19" s="38" t="s">
        <v>666</v>
      </c>
      <c r="EUO19" s="38" t="s">
        <v>666</v>
      </c>
      <c r="EUP19" s="38" t="s">
        <v>666</v>
      </c>
      <c r="EUQ19" s="38" t="s">
        <v>666</v>
      </c>
      <c r="EUR19" s="38" t="s">
        <v>666</v>
      </c>
      <c r="EUS19" s="38" t="s">
        <v>666</v>
      </c>
      <c r="EUT19" s="38" t="s">
        <v>666</v>
      </c>
      <c r="EUU19" s="38" t="s">
        <v>666</v>
      </c>
      <c r="EUV19" s="38" t="s">
        <v>666</v>
      </c>
      <c r="EUW19" s="38" t="s">
        <v>666</v>
      </c>
      <c r="EUX19" s="38" t="s">
        <v>666</v>
      </c>
      <c r="EUY19" s="38" t="s">
        <v>666</v>
      </c>
      <c r="EUZ19" s="38" t="s">
        <v>666</v>
      </c>
      <c r="EVA19" s="38" t="s">
        <v>666</v>
      </c>
      <c r="EVB19" s="38" t="s">
        <v>666</v>
      </c>
      <c r="EVC19" s="38" t="s">
        <v>666</v>
      </c>
      <c r="EVD19" s="38" t="s">
        <v>666</v>
      </c>
      <c r="EVE19" s="38" t="s">
        <v>666</v>
      </c>
      <c r="EVF19" s="38" t="s">
        <v>666</v>
      </c>
      <c r="EVG19" s="38" t="s">
        <v>666</v>
      </c>
      <c r="EVH19" s="38" t="s">
        <v>666</v>
      </c>
      <c r="EVI19" s="38" t="s">
        <v>666</v>
      </c>
      <c r="EVJ19" s="38" t="s">
        <v>666</v>
      </c>
      <c r="EVK19" s="38" t="s">
        <v>666</v>
      </c>
      <c r="EVL19" s="38" t="s">
        <v>666</v>
      </c>
      <c r="EVM19" s="38" t="s">
        <v>666</v>
      </c>
      <c r="EVN19" s="38" t="s">
        <v>666</v>
      </c>
      <c r="EVO19" s="38" t="s">
        <v>666</v>
      </c>
      <c r="EVP19" s="38" t="s">
        <v>666</v>
      </c>
      <c r="EVQ19" s="38" t="s">
        <v>666</v>
      </c>
      <c r="EVR19" s="38" t="s">
        <v>666</v>
      </c>
      <c r="EVS19" s="38" t="s">
        <v>666</v>
      </c>
      <c r="EVT19" s="38" t="s">
        <v>666</v>
      </c>
      <c r="EVU19" s="38" t="s">
        <v>666</v>
      </c>
      <c r="EVV19" s="38" t="s">
        <v>666</v>
      </c>
      <c r="EVW19" s="38" t="s">
        <v>666</v>
      </c>
      <c r="EVX19" s="38" t="s">
        <v>666</v>
      </c>
      <c r="EVY19" s="38" t="s">
        <v>666</v>
      </c>
      <c r="EVZ19" s="38" t="s">
        <v>666</v>
      </c>
      <c r="EWA19" s="38" t="s">
        <v>666</v>
      </c>
      <c r="EWB19" s="38" t="s">
        <v>666</v>
      </c>
      <c r="EWC19" s="38" t="s">
        <v>666</v>
      </c>
      <c r="EWD19" s="38" t="s">
        <v>666</v>
      </c>
      <c r="EWE19" s="38" t="s">
        <v>666</v>
      </c>
      <c r="EWF19" s="38" t="s">
        <v>666</v>
      </c>
      <c r="EWG19" s="38" t="s">
        <v>666</v>
      </c>
      <c r="EWH19" s="38" t="s">
        <v>666</v>
      </c>
      <c r="EWI19" s="38" t="s">
        <v>666</v>
      </c>
      <c r="EWJ19" s="38" t="s">
        <v>666</v>
      </c>
      <c r="EWK19" s="38" t="s">
        <v>666</v>
      </c>
      <c r="EWL19" s="38" t="s">
        <v>666</v>
      </c>
      <c r="EWM19" s="38" t="s">
        <v>666</v>
      </c>
      <c r="EWN19" s="38" t="s">
        <v>666</v>
      </c>
      <c r="EWO19" s="38" t="s">
        <v>666</v>
      </c>
      <c r="EWP19" s="38" t="s">
        <v>666</v>
      </c>
      <c r="EWQ19" s="38" t="s">
        <v>666</v>
      </c>
      <c r="EWR19" s="38" t="s">
        <v>666</v>
      </c>
      <c r="EWS19" s="38" t="s">
        <v>666</v>
      </c>
      <c r="EWT19" s="38" t="s">
        <v>666</v>
      </c>
      <c r="EWU19" s="38" t="s">
        <v>666</v>
      </c>
      <c r="EWV19" s="38" t="s">
        <v>666</v>
      </c>
      <c r="EWW19" s="38" t="s">
        <v>666</v>
      </c>
      <c r="EWX19" s="38" t="s">
        <v>666</v>
      </c>
      <c r="EWY19" s="38" t="s">
        <v>666</v>
      </c>
      <c r="EWZ19" s="38" t="s">
        <v>666</v>
      </c>
      <c r="EXA19" s="38" t="s">
        <v>666</v>
      </c>
      <c r="EXB19" s="38" t="s">
        <v>666</v>
      </c>
      <c r="EXC19" s="38" t="s">
        <v>666</v>
      </c>
      <c r="EXD19" s="38" t="s">
        <v>666</v>
      </c>
      <c r="EXE19" s="38" t="s">
        <v>666</v>
      </c>
      <c r="EXF19" s="38" t="s">
        <v>666</v>
      </c>
      <c r="EXG19" s="38" t="s">
        <v>666</v>
      </c>
      <c r="EXH19" s="38" t="s">
        <v>666</v>
      </c>
      <c r="EXI19" s="38" t="s">
        <v>666</v>
      </c>
      <c r="EXJ19" s="38" t="s">
        <v>666</v>
      </c>
      <c r="EXK19" s="38" t="s">
        <v>666</v>
      </c>
      <c r="EXL19" s="38" t="s">
        <v>666</v>
      </c>
      <c r="EXM19" s="38" t="s">
        <v>666</v>
      </c>
      <c r="EXN19" s="38" t="s">
        <v>666</v>
      </c>
      <c r="EXO19" s="38" t="s">
        <v>666</v>
      </c>
      <c r="EXP19" s="38" t="s">
        <v>666</v>
      </c>
      <c r="EXQ19" s="38" t="s">
        <v>666</v>
      </c>
      <c r="EXR19" s="38" t="s">
        <v>666</v>
      </c>
      <c r="EXS19" s="38" t="s">
        <v>666</v>
      </c>
      <c r="EXT19" s="38" t="s">
        <v>666</v>
      </c>
      <c r="EXU19" s="38" t="s">
        <v>666</v>
      </c>
      <c r="EXV19" s="38" t="s">
        <v>666</v>
      </c>
      <c r="EXW19" s="38" t="s">
        <v>666</v>
      </c>
      <c r="EXX19" s="38" t="s">
        <v>666</v>
      </c>
      <c r="EXY19" s="38" t="s">
        <v>666</v>
      </c>
      <c r="EXZ19" s="38" t="s">
        <v>666</v>
      </c>
      <c r="EYA19" s="38" t="s">
        <v>666</v>
      </c>
      <c r="EYB19" s="38" t="s">
        <v>666</v>
      </c>
      <c r="EYC19" s="38" t="s">
        <v>666</v>
      </c>
      <c r="EYD19" s="38" t="s">
        <v>666</v>
      </c>
      <c r="EYE19" s="38" t="s">
        <v>666</v>
      </c>
      <c r="EYF19" s="38" t="s">
        <v>666</v>
      </c>
      <c r="EYG19" s="38" t="s">
        <v>666</v>
      </c>
      <c r="EYH19" s="38" t="s">
        <v>666</v>
      </c>
      <c r="EYI19" s="38" t="s">
        <v>666</v>
      </c>
      <c r="EYJ19" s="38" t="s">
        <v>666</v>
      </c>
      <c r="EYK19" s="38" t="s">
        <v>666</v>
      </c>
      <c r="EYL19" s="38" t="s">
        <v>666</v>
      </c>
      <c r="EYM19" s="38" t="s">
        <v>666</v>
      </c>
      <c r="EYN19" s="38" t="s">
        <v>666</v>
      </c>
      <c r="EYO19" s="38" t="s">
        <v>666</v>
      </c>
      <c r="EYP19" s="38" t="s">
        <v>666</v>
      </c>
      <c r="EYQ19" s="38" t="s">
        <v>666</v>
      </c>
      <c r="EYR19" s="38" t="s">
        <v>666</v>
      </c>
      <c r="EYS19" s="38" t="s">
        <v>666</v>
      </c>
      <c r="EYT19" s="38" t="s">
        <v>666</v>
      </c>
      <c r="EYU19" s="38" t="s">
        <v>666</v>
      </c>
      <c r="EYV19" s="38" t="s">
        <v>666</v>
      </c>
      <c r="EYW19" s="38" t="s">
        <v>666</v>
      </c>
      <c r="EYX19" s="38" t="s">
        <v>666</v>
      </c>
      <c r="EYY19" s="38" t="s">
        <v>666</v>
      </c>
      <c r="EYZ19" s="38" t="s">
        <v>666</v>
      </c>
      <c r="EZA19" s="38" t="s">
        <v>666</v>
      </c>
      <c r="EZB19" s="38" t="s">
        <v>666</v>
      </c>
      <c r="EZC19" s="38" t="s">
        <v>666</v>
      </c>
      <c r="EZD19" s="38" t="s">
        <v>666</v>
      </c>
      <c r="EZE19" s="38" t="s">
        <v>666</v>
      </c>
      <c r="EZF19" s="38" t="s">
        <v>666</v>
      </c>
      <c r="EZG19" s="38" t="s">
        <v>666</v>
      </c>
      <c r="EZH19" s="38" t="s">
        <v>666</v>
      </c>
      <c r="EZI19" s="38" t="s">
        <v>666</v>
      </c>
      <c r="EZJ19" s="38" t="s">
        <v>666</v>
      </c>
      <c r="EZK19" s="38" t="s">
        <v>666</v>
      </c>
      <c r="EZL19" s="38" t="s">
        <v>666</v>
      </c>
      <c r="EZM19" s="38" t="s">
        <v>666</v>
      </c>
      <c r="EZN19" s="38" t="s">
        <v>666</v>
      </c>
      <c r="EZO19" s="38" t="s">
        <v>666</v>
      </c>
      <c r="EZP19" s="38" t="s">
        <v>666</v>
      </c>
      <c r="EZQ19" s="38" t="s">
        <v>666</v>
      </c>
      <c r="EZR19" s="38" t="s">
        <v>666</v>
      </c>
      <c r="EZS19" s="38" t="s">
        <v>666</v>
      </c>
      <c r="EZT19" s="38" t="s">
        <v>666</v>
      </c>
      <c r="EZU19" s="38" t="s">
        <v>666</v>
      </c>
      <c r="EZV19" s="38" t="s">
        <v>666</v>
      </c>
      <c r="EZW19" s="38" t="s">
        <v>666</v>
      </c>
      <c r="EZX19" s="38" t="s">
        <v>666</v>
      </c>
      <c r="EZY19" s="38" t="s">
        <v>666</v>
      </c>
      <c r="EZZ19" s="38" t="s">
        <v>666</v>
      </c>
      <c r="FAA19" s="38" t="s">
        <v>666</v>
      </c>
      <c r="FAB19" s="38" t="s">
        <v>666</v>
      </c>
      <c r="FAC19" s="38" t="s">
        <v>666</v>
      </c>
      <c r="FAD19" s="38" t="s">
        <v>666</v>
      </c>
      <c r="FAE19" s="38" t="s">
        <v>666</v>
      </c>
      <c r="FAF19" s="38" t="s">
        <v>666</v>
      </c>
      <c r="FAG19" s="38" t="s">
        <v>666</v>
      </c>
      <c r="FAH19" s="38" t="s">
        <v>666</v>
      </c>
      <c r="FAI19" s="38" t="s">
        <v>666</v>
      </c>
      <c r="FAJ19" s="38" t="s">
        <v>666</v>
      </c>
      <c r="FAK19" s="38" t="s">
        <v>666</v>
      </c>
      <c r="FAL19" s="38" t="s">
        <v>666</v>
      </c>
      <c r="FAM19" s="38" t="s">
        <v>666</v>
      </c>
      <c r="FAN19" s="38" t="s">
        <v>666</v>
      </c>
      <c r="FAO19" s="38" t="s">
        <v>666</v>
      </c>
      <c r="FAP19" s="38" t="s">
        <v>666</v>
      </c>
      <c r="FAQ19" s="38" t="s">
        <v>666</v>
      </c>
      <c r="FAR19" s="38" t="s">
        <v>666</v>
      </c>
      <c r="FAS19" s="38" t="s">
        <v>666</v>
      </c>
      <c r="FAT19" s="38" t="s">
        <v>666</v>
      </c>
      <c r="FAU19" s="38" t="s">
        <v>666</v>
      </c>
      <c r="FAV19" s="38" t="s">
        <v>666</v>
      </c>
      <c r="FAW19" s="38" t="s">
        <v>666</v>
      </c>
      <c r="FAX19" s="38" t="s">
        <v>666</v>
      </c>
      <c r="FAY19" s="38" t="s">
        <v>666</v>
      </c>
      <c r="FAZ19" s="38" t="s">
        <v>666</v>
      </c>
      <c r="FBA19" s="38" t="s">
        <v>666</v>
      </c>
      <c r="FBB19" s="38" t="s">
        <v>666</v>
      </c>
      <c r="FBC19" s="38" t="s">
        <v>666</v>
      </c>
      <c r="FBD19" s="38" t="s">
        <v>666</v>
      </c>
      <c r="FBE19" s="38" t="s">
        <v>666</v>
      </c>
      <c r="FBF19" s="38" t="s">
        <v>666</v>
      </c>
      <c r="FBG19" s="38" t="s">
        <v>666</v>
      </c>
      <c r="FBH19" s="38" t="s">
        <v>666</v>
      </c>
      <c r="FBI19" s="38" t="s">
        <v>666</v>
      </c>
      <c r="FBJ19" s="38" t="s">
        <v>666</v>
      </c>
      <c r="FBK19" s="38" t="s">
        <v>666</v>
      </c>
      <c r="FBL19" s="38" t="s">
        <v>666</v>
      </c>
      <c r="FBM19" s="38" t="s">
        <v>666</v>
      </c>
      <c r="FBN19" s="38" t="s">
        <v>666</v>
      </c>
      <c r="FBO19" s="38" t="s">
        <v>666</v>
      </c>
      <c r="FBP19" s="38" t="s">
        <v>666</v>
      </c>
      <c r="FBQ19" s="38" t="s">
        <v>666</v>
      </c>
      <c r="FBR19" s="38" t="s">
        <v>666</v>
      </c>
      <c r="FBS19" s="38" t="s">
        <v>666</v>
      </c>
      <c r="FBT19" s="38" t="s">
        <v>666</v>
      </c>
      <c r="FBU19" s="38" t="s">
        <v>666</v>
      </c>
      <c r="FBV19" s="38" t="s">
        <v>666</v>
      </c>
      <c r="FBW19" s="38" t="s">
        <v>666</v>
      </c>
      <c r="FBX19" s="38" t="s">
        <v>666</v>
      </c>
      <c r="FBY19" s="38" t="s">
        <v>666</v>
      </c>
      <c r="FBZ19" s="38" t="s">
        <v>666</v>
      </c>
      <c r="FCA19" s="38" t="s">
        <v>666</v>
      </c>
      <c r="FCB19" s="38" t="s">
        <v>666</v>
      </c>
      <c r="FCC19" s="38" t="s">
        <v>666</v>
      </c>
      <c r="FCD19" s="38" t="s">
        <v>666</v>
      </c>
      <c r="FCE19" s="38" t="s">
        <v>666</v>
      </c>
      <c r="FCF19" s="38" t="s">
        <v>666</v>
      </c>
      <c r="FCG19" s="38" t="s">
        <v>666</v>
      </c>
      <c r="FCH19" s="38" t="s">
        <v>666</v>
      </c>
      <c r="FCI19" s="38" t="s">
        <v>666</v>
      </c>
      <c r="FCJ19" s="38" t="s">
        <v>666</v>
      </c>
      <c r="FCK19" s="38" t="s">
        <v>666</v>
      </c>
      <c r="FCL19" s="38" t="s">
        <v>666</v>
      </c>
      <c r="FCM19" s="38" t="s">
        <v>666</v>
      </c>
      <c r="FCN19" s="38" t="s">
        <v>666</v>
      </c>
      <c r="FCO19" s="38" t="s">
        <v>666</v>
      </c>
      <c r="FCP19" s="38" t="s">
        <v>666</v>
      </c>
      <c r="FCQ19" s="38" t="s">
        <v>666</v>
      </c>
      <c r="FCR19" s="38" t="s">
        <v>666</v>
      </c>
      <c r="FCS19" s="38" t="s">
        <v>666</v>
      </c>
      <c r="FCT19" s="38" t="s">
        <v>666</v>
      </c>
      <c r="FCU19" s="38" t="s">
        <v>666</v>
      </c>
      <c r="FCV19" s="38" t="s">
        <v>666</v>
      </c>
      <c r="FCW19" s="38" t="s">
        <v>666</v>
      </c>
      <c r="FCX19" s="38" t="s">
        <v>666</v>
      </c>
      <c r="FCY19" s="38" t="s">
        <v>666</v>
      </c>
      <c r="FCZ19" s="38" t="s">
        <v>666</v>
      </c>
      <c r="FDA19" s="38" t="s">
        <v>666</v>
      </c>
      <c r="FDB19" s="38" t="s">
        <v>666</v>
      </c>
      <c r="FDC19" s="38" t="s">
        <v>666</v>
      </c>
      <c r="FDD19" s="38" t="s">
        <v>666</v>
      </c>
      <c r="FDE19" s="38" t="s">
        <v>666</v>
      </c>
      <c r="FDF19" s="38" t="s">
        <v>666</v>
      </c>
      <c r="FDG19" s="38" t="s">
        <v>666</v>
      </c>
      <c r="FDH19" s="38" t="s">
        <v>666</v>
      </c>
      <c r="FDI19" s="38" t="s">
        <v>666</v>
      </c>
      <c r="FDJ19" s="38" t="s">
        <v>666</v>
      </c>
      <c r="FDK19" s="38" t="s">
        <v>666</v>
      </c>
      <c r="FDL19" s="38" t="s">
        <v>666</v>
      </c>
      <c r="FDM19" s="38" t="s">
        <v>666</v>
      </c>
      <c r="FDN19" s="38" t="s">
        <v>666</v>
      </c>
      <c r="FDO19" s="38" t="s">
        <v>666</v>
      </c>
      <c r="FDP19" s="38" t="s">
        <v>666</v>
      </c>
      <c r="FDQ19" s="38" t="s">
        <v>666</v>
      </c>
      <c r="FDR19" s="38" t="s">
        <v>666</v>
      </c>
      <c r="FDS19" s="38" t="s">
        <v>666</v>
      </c>
      <c r="FDT19" s="38" t="s">
        <v>666</v>
      </c>
      <c r="FDU19" s="38" t="s">
        <v>666</v>
      </c>
      <c r="FDV19" s="38" t="s">
        <v>666</v>
      </c>
      <c r="FDW19" s="38" t="s">
        <v>666</v>
      </c>
      <c r="FDX19" s="38" t="s">
        <v>666</v>
      </c>
      <c r="FDY19" s="38" t="s">
        <v>666</v>
      </c>
      <c r="FDZ19" s="38" t="s">
        <v>666</v>
      </c>
      <c r="FEA19" s="38" t="s">
        <v>666</v>
      </c>
      <c r="FEB19" s="38" t="s">
        <v>666</v>
      </c>
      <c r="FEC19" s="38" t="s">
        <v>666</v>
      </c>
      <c r="FED19" s="38" t="s">
        <v>666</v>
      </c>
      <c r="FEE19" s="38" t="s">
        <v>666</v>
      </c>
      <c r="FEF19" s="38" t="s">
        <v>666</v>
      </c>
      <c r="FEG19" s="38" t="s">
        <v>666</v>
      </c>
      <c r="FEH19" s="38" t="s">
        <v>666</v>
      </c>
      <c r="FEI19" s="38" t="s">
        <v>666</v>
      </c>
      <c r="FEJ19" s="38" t="s">
        <v>666</v>
      </c>
      <c r="FEK19" s="38" t="s">
        <v>666</v>
      </c>
      <c r="FEL19" s="38" t="s">
        <v>666</v>
      </c>
      <c r="FEM19" s="38" t="s">
        <v>666</v>
      </c>
      <c r="FEN19" s="38" t="s">
        <v>666</v>
      </c>
      <c r="FEO19" s="38" t="s">
        <v>666</v>
      </c>
      <c r="FEP19" s="38" t="s">
        <v>666</v>
      </c>
      <c r="FEQ19" s="38" t="s">
        <v>666</v>
      </c>
      <c r="FER19" s="38" t="s">
        <v>666</v>
      </c>
      <c r="FES19" s="38" t="s">
        <v>666</v>
      </c>
      <c r="FET19" s="38" t="s">
        <v>666</v>
      </c>
      <c r="FEU19" s="38" t="s">
        <v>666</v>
      </c>
      <c r="FEV19" s="38" t="s">
        <v>666</v>
      </c>
      <c r="FEW19" s="38" t="s">
        <v>666</v>
      </c>
      <c r="FEX19" s="38" t="s">
        <v>666</v>
      </c>
      <c r="FEY19" s="38" t="s">
        <v>666</v>
      </c>
      <c r="FEZ19" s="38" t="s">
        <v>666</v>
      </c>
      <c r="FFA19" s="38" t="s">
        <v>666</v>
      </c>
      <c r="FFB19" s="38" t="s">
        <v>666</v>
      </c>
      <c r="FFC19" s="38" t="s">
        <v>666</v>
      </c>
      <c r="FFD19" s="38" t="s">
        <v>666</v>
      </c>
      <c r="FFE19" s="38" t="s">
        <v>666</v>
      </c>
      <c r="FFF19" s="38" t="s">
        <v>666</v>
      </c>
      <c r="FFG19" s="38" t="s">
        <v>666</v>
      </c>
      <c r="FFH19" s="38" t="s">
        <v>666</v>
      </c>
      <c r="FFI19" s="38" t="s">
        <v>666</v>
      </c>
      <c r="FFJ19" s="38" t="s">
        <v>666</v>
      </c>
      <c r="FFK19" s="38" t="s">
        <v>666</v>
      </c>
      <c r="FFL19" s="38" t="s">
        <v>666</v>
      </c>
      <c r="FFM19" s="38" t="s">
        <v>666</v>
      </c>
      <c r="FFN19" s="38" t="s">
        <v>666</v>
      </c>
      <c r="FFO19" s="38" t="s">
        <v>666</v>
      </c>
      <c r="FFP19" s="38" t="s">
        <v>666</v>
      </c>
      <c r="FFQ19" s="38" t="s">
        <v>666</v>
      </c>
      <c r="FFR19" s="38" t="s">
        <v>666</v>
      </c>
      <c r="FFS19" s="38" t="s">
        <v>666</v>
      </c>
      <c r="FFT19" s="38" t="s">
        <v>666</v>
      </c>
      <c r="FFU19" s="38" t="s">
        <v>666</v>
      </c>
      <c r="FFV19" s="38" t="s">
        <v>666</v>
      </c>
      <c r="FFW19" s="38" t="s">
        <v>666</v>
      </c>
      <c r="FFX19" s="38" t="s">
        <v>666</v>
      </c>
      <c r="FFY19" s="38" t="s">
        <v>666</v>
      </c>
      <c r="FFZ19" s="38" t="s">
        <v>666</v>
      </c>
      <c r="FGA19" s="38" t="s">
        <v>666</v>
      </c>
      <c r="FGB19" s="38" t="s">
        <v>666</v>
      </c>
      <c r="FGC19" s="38" t="s">
        <v>666</v>
      </c>
      <c r="FGD19" s="38" t="s">
        <v>666</v>
      </c>
      <c r="FGE19" s="38" t="s">
        <v>666</v>
      </c>
      <c r="FGF19" s="38" t="s">
        <v>666</v>
      </c>
      <c r="FGG19" s="38" t="s">
        <v>666</v>
      </c>
      <c r="FGH19" s="38" t="s">
        <v>666</v>
      </c>
      <c r="FGI19" s="38" t="s">
        <v>666</v>
      </c>
      <c r="FGJ19" s="38" t="s">
        <v>666</v>
      </c>
      <c r="FGK19" s="38" t="s">
        <v>666</v>
      </c>
      <c r="FGL19" s="38" t="s">
        <v>666</v>
      </c>
      <c r="FGM19" s="38" t="s">
        <v>666</v>
      </c>
      <c r="FGN19" s="38" t="s">
        <v>666</v>
      </c>
      <c r="FGO19" s="38" t="s">
        <v>666</v>
      </c>
      <c r="FGP19" s="38" t="s">
        <v>666</v>
      </c>
      <c r="FGQ19" s="38" t="s">
        <v>666</v>
      </c>
      <c r="FGR19" s="38" t="s">
        <v>666</v>
      </c>
      <c r="FGS19" s="38" t="s">
        <v>666</v>
      </c>
      <c r="FGT19" s="38" t="s">
        <v>666</v>
      </c>
      <c r="FGU19" s="38" t="s">
        <v>666</v>
      </c>
      <c r="FGV19" s="38" t="s">
        <v>666</v>
      </c>
      <c r="FGW19" s="38" t="s">
        <v>666</v>
      </c>
      <c r="FGX19" s="38" t="s">
        <v>666</v>
      </c>
      <c r="FGY19" s="38" t="s">
        <v>666</v>
      </c>
      <c r="FGZ19" s="38" t="s">
        <v>666</v>
      </c>
      <c r="FHA19" s="38" t="s">
        <v>666</v>
      </c>
      <c r="FHB19" s="38" t="s">
        <v>666</v>
      </c>
      <c r="FHC19" s="38" t="s">
        <v>666</v>
      </c>
      <c r="FHD19" s="38" t="s">
        <v>666</v>
      </c>
      <c r="FHE19" s="38" t="s">
        <v>666</v>
      </c>
      <c r="FHF19" s="38" t="s">
        <v>666</v>
      </c>
      <c r="FHG19" s="38" t="s">
        <v>666</v>
      </c>
      <c r="FHH19" s="38" t="s">
        <v>666</v>
      </c>
      <c r="FHI19" s="38" t="s">
        <v>666</v>
      </c>
      <c r="FHJ19" s="38" t="s">
        <v>666</v>
      </c>
      <c r="FHK19" s="38" t="s">
        <v>666</v>
      </c>
      <c r="FHL19" s="38" t="s">
        <v>666</v>
      </c>
      <c r="FHM19" s="38" t="s">
        <v>666</v>
      </c>
      <c r="FHN19" s="38" t="s">
        <v>666</v>
      </c>
      <c r="FHO19" s="38" t="s">
        <v>666</v>
      </c>
      <c r="FHP19" s="38" t="s">
        <v>666</v>
      </c>
      <c r="FHQ19" s="38" t="s">
        <v>666</v>
      </c>
      <c r="FHR19" s="38" t="s">
        <v>666</v>
      </c>
      <c r="FHS19" s="38" t="s">
        <v>666</v>
      </c>
      <c r="FHT19" s="38" t="s">
        <v>666</v>
      </c>
      <c r="FHU19" s="38" t="s">
        <v>666</v>
      </c>
      <c r="FHV19" s="38" t="s">
        <v>666</v>
      </c>
      <c r="FHW19" s="38" t="s">
        <v>666</v>
      </c>
      <c r="FHX19" s="38" t="s">
        <v>666</v>
      </c>
      <c r="FHY19" s="38" t="s">
        <v>666</v>
      </c>
      <c r="FHZ19" s="38" t="s">
        <v>666</v>
      </c>
      <c r="FIA19" s="38" t="s">
        <v>666</v>
      </c>
      <c r="FIB19" s="38" t="s">
        <v>666</v>
      </c>
      <c r="FIC19" s="38" t="s">
        <v>666</v>
      </c>
      <c r="FID19" s="38" t="s">
        <v>666</v>
      </c>
      <c r="FIE19" s="38" t="s">
        <v>666</v>
      </c>
      <c r="FIF19" s="38" t="s">
        <v>666</v>
      </c>
      <c r="FIG19" s="38" t="s">
        <v>666</v>
      </c>
      <c r="FIH19" s="38" t="s">
        <v>666</v>
      </c>
      <c r="FII19" s="38" t="s">
        <v>666</v>
      </c>
      <c r="FIJ19" s="38" t="s">
        <v>666</v>
      </c>
      <c r="FIK19" s="38" t="s">
        <v>666</v>
      </c>
      <c r="FIL19" s="38" t="s">
        <v>666</v>
      </c>
      <c r="FIM19" s="38" t="s">
        <v>666</v>
      </c>
      <c r="FIN19" s="38" t="s">
        <v>666</v>
      </c>
      <c r="FIO19" s="38" t="s">
        <v>666</v>
      </c>
      <c r="FIP19" s="38" t="s">
        <v>666</v>
      </c>
      <c r="FIQ19" s="38" t="s">
        <v>666</v>
      </c>
      <c r="FIR19" s="38" t="s">
        <v>666</v>
      </c>
      <c r="FIS19" s="38" t="s">
        <v>666</v>
      </c>
      <c r="FIT19" s="38" t="s">
        <v>666</v>
      </c>
      <c r="FIU19" s="38" t="s">
        <v>666</v>
      </c>
      <c r="FIV19" s="38" t="s">
        <v>666</v>
      </c>
      <c r="FIW19" s="38" t="s">
        <v>666</v>
      </c>
      <c r="FIX19" s="38" t="s">
        <v>666</v>
      </c>
      <c r="FIY19" s="38" t="s">
        <v>666</v>
      </c>
      <c r="FIZ19" s="38" t="s">
        <v>666</v>
      </c>
      <c r="FJA19" s="38" t="s">
        <v>666</v>
      </c>
      <c r="FJB19" s="38" t="s">
        <v>666</v>
      </c>
      <c r="FJC19" s="38" t="s">
        <v>666</v>
      </c>
      <c r="FJD19" s="38" t="s">
        <v>666</v>
      </c>
      <c r="FJE19" s="38" t="s">
        <v>666</v>
      </c>
      <c r="FJF19" s="38" t="s">
        <v>666</v>
      </c>
      <c r="FJG19" s="38" t="s">
        <v>666</v>
      </c>
      <c r="FJH19" s="38" t="s">
        <v>666</v>
      </c>
      <c r="FJI19" s="38" t="s">
        <v>666</v>
      </c>
      <c r="FJJ19" s="38" t="s">
        <v>666</v>
      </c>
      <c r="FJK19" s="38" t="s">
        <v>666</v>
      </c>
      <c r="FJL19" s="38" t="s">
        <v>666</v>
      </c>
      <c r="FJM19" s="38" t="s">
        <v>666</v>
      </c>
      <c r="FJN19" s="38" t="s">
        <v>666</v>
      </c>
      <c r="FJO19" s="38" t="s">
        <v>666</v>
      </c>
      <c r="FJP19" s="38" t="s">
        <v>666</v>
      </c>
      <c r="FJQ19" s="38" t="s">
        <v>666</v>
      </c>
      <c r="FJR19" s="38" t="s">
        <v>666</v>
      </c>
      <c r="FJS19" s="38" t="s">
        <v>666</v>
      </c>
      <c r="FJT19" s="38" t="s">
        <v>666</v>
      </c>
      <c r="FJU19" s="38" t="s">
        <v>666</v>
      </c>
      <c r="FJV19" s="38" t="s">
        <v>666</v>
      </c>
      <c r="FJW19" s="38" t="s">
        <v>666</v>
      </c>
      <c r="FJX19" s="38" t="s">
        <v>666</v>
      </c>
      <c r="FJY19" s="38" t="s">
        <v>666</v>
      </c>
      <c r="FJZ19" s="38" t="s">
        <v>666</v>
      </c>
      <c r="FKA19" s="38" t="s">
        <v>666</v>
      </c>
      <c r="FKB19" s="38" t="s">
        <v>666</v>
      </c>
      <c r="FKC19" s="38" t="s">
        <v>666</v>
      </c>
      <c r="FKD19" s="38" t="s">
        <v>666</v>
      </c>
      <c r="FKE19" s="38" t="s">
        <v>666</v>
      </c>
      <c r="FKF19" s="38" t="s">
        <v>666</v>
      </c>
      <c r="FKG19" s="38" t="s">
        <v>666</v>
      </c>
      <c r="FKH19" s="38" t="s">
        <v>666</v>
      </c>
      <c r="FKI19" s="38" t="s">
        <v>666</v>
      </c>
      <c r="FKJ19" s="38" t="s">
        <v>666</v>
      </c>
      <c r="FKK19" s="38" t="s">
        <v>666</v>
      </c>
      <c r="FKL19" s="38" t="s">
        <v>666</v>
      </c>
      <c r="FKM19" s="38" t="s">
        <v>666</v>
      </c>
      <c r="FKN19" s="38" t="s">
        <v>666</v>
      </c>
      <c r="FKO19" s="38" t="s">
        <v>666</v>
      </c>
      <c r="FKP19" s="38" t="s">
        <v>666</v>
      </c>
      <c r="FKQ19" s="38" t="s">
        <v>666</v>
      </c>
      <c r="FKR19" s="38" t="s">
        <v>666</v>
      </c>
      <c r="FKS19" s="38" t="s">
        <v>666</v>
      </c>
      <c r="FKT19" s="38" t="s">
        <v>666</v>
      </c>
      <c r="FKU19" s="38" t="s">
        <v>666</v>
      </c>
      <c r="FKV19" s="38" t="s">
        <v>666</v>
      </c>
      <c r="FKW19" s="38" t="s">
        <v>666</v>
      </c>
      <c r="FKX19" s="38" t="s">
        <v>666</v>
      </c>
      <c r="FKY19" s="38" t="s">
        <v>666</v>
      </c>
      <c r="FKZ19" s="38" t="s">
        <v>666</v>
      </c>
      <c r="FLA19" s="38" t="s">
        <v>666</v>
      </c>
      <c r="FLB19" s="38" t="s">
        <v>666</v>
      </c>
      <c r="FLC19" s="38" t="s">
        <v>666</v>
      </c>
      <c r="FLD19" s="38" t="s">
        <v>666</v>
      </c>
      <c r="FLE19" s="38" t="s">
        <v>666</v>
      </c>
      <c r="FLF19" s="38" t="s">
        <v>666</v>
      </c>
      <c r="FLG19" s="38" t="s">
        <v>666</v>
      </c>
      <c r="FLH19" s="38" t="s">
        <v>666</v>
      </c>
      <c r="FLI19" s="38" t="s">
        <v>666</v>
      </c>
      <c r="FLJ19" s="38" t="s">
        <v>666</v>
      </c>
      <c r="FLK19" s="38" t="s">
        <v>666</v>
      </c>
      <c r="FLL19" s="38" t="s">
        <v>666</v>
      </c>
      <c r="FLM19" s="38" t="s">
        <v>666</v>
      </c>
      <c r="FLN19" s="38" t="s">
        <v>666</v>
      </c>
      <c r="FLO19" s="38" t="s">
        <v>666</v>
      </c>
      <c r="FLP19" s="38" t="s">
        <v>666</v>
      </c>
      <c r="FLQ19" s="38" t="s">
        <v>666</v>
      </c>
      <c r="FLR19" s="38" t="s">
        <v>666</v>
      </c>
      <c r="FLS19" s="38" t="s">
        <v>666</v>
      </c>
      <c r="FLT19" s="38" t="s">
        <v>666</v>
      </c>
      <c r="FLU19" s="38" t="s">
        <v>666</v>
      </c>
      <c r="FLV19" s="38" t="s">
        <v>666</v>
      </c>
      <c r="FLW19" s="38" t="s">
        <v>666</v>
      </c>
      <c r="FLX19" s="38" t="s">
        <v>666</v>
      </c>
      <c r="FLY19" s="38" t="s">
        <v>666</v>
      </c>
      <c r="FLZ19" s="38" t="s">
        <v>666</v>
      </c>
      <c r="FMA19" s="38" t="s">
        <v>666</v>
      </c>
      <c r="FMB19" s="38" t="s">
        <v>666</v>
      </c>
      <c r="FMC19" s="38" t="s">
        <v>666</v>
      </c>
      <c r="FMD19" s="38" t="s">
        <v>666</v>
      </c>
      <c r="FME19" s="38" t="s">
        <v>666</v>
      </c>
      <c r="FMF19" s="38" t="s">
        <v>666</v>
      </c>
      <c r="FMG19" s="38" t="s">
        <v>666</v>
      </c>
      <c r="FMH19" s="38" t="s">
        <v>666</v>
      </c>
      <c r="FMI19" s="38" t="s">
        <v>666</v>
      </c>
      <c r="FMJ19" s="38" t="s">
        <v>666</v>
      </c>
      <c r="FMK19" s="38" t="s">
        <v>666</v>
      </c>
      <c r="FML19" s="38" t="s">
        <v>666</v>
      </c>
      <c r="FMM19" s="38" t="s">
        <v>666</v>
      </c>
      <c r="FMN19" s="38" t="s">
        <v>666</v>
      </c>
      <c r="FMO19" s="38" t="s">
        <v>666</v>
      </c>
      <c r="FMP19" s="38" t="s">
        <v>666</v>
      </c>
      <c r="FMQ19" s="38" t="s">
        <v>666</v>
      </c>
      <c r="FMR19" s="38" t="s">
        <v>666</v>
      </c>
      <c r="FMS19" s="38" t="s">
        <v>666</v>
      </c>
      <c r="FMT19" s="38" t="s">
        <v>666</v>
      </c>
      <c r="FMU19" s="38" t="s">
        <v>666</v>
      </c>
      <c r="FMV19" s="38" t="s">
        <v>666</v>
      </c>
      <c r="FMW19" s="38" t="s">
        <v>666</v>
      </c>
      <c r="FMX19" s="38" t="s">
        <v>666</v>
      </c>
      <c r="FMY19" s="38" t="s">
        <v>666</v>
      </c>
      <c r="FMZ19" s="38" t="s">
        <v>666</v>
      </c>
      <c r="FNA19" s="38" t="s">
        <v>666</v>
      </c>
      <c r="FNB19" s="38" t="s">
        <v>666</v>
      </c>
      <c r="FNC19" s="38" t="s">
        <v>666</v>
      </c>
      <c r="FND19" s="38" t="s">
        <v>666</v>
      </c>
      <c r="FNE19" s="38" t="s">
        <v>666</v>
      </c>
      <c r="FNF19" s="38" t="s">
        <v>666</v>
      </c>
      <c r="FNG19" s="38" t="s">
        <v>666</v>
      </c>
      <c r="FNH19" s="38" t="s">
        <v>666</v>
      </c>
      <c r="FNI19" s="38" t="s">
        <v>666</v>
      </c>
      <c r="FNJ19" s="38" t="s">
        <v>666</v>
      </c>
      <c r="FNK19" s="38" t="s">
        <v>666</v>
      </c>
      <c r="FNL19" s="38" t="s">
        <v>666</v>
      </c>
      <c r="FNM19" s="38" t="s">
        <v>666</v>
      </c>
      <c r="FNN19" s="38" t="s">
        <v>666</v>
      </c>
      <c r="FNO19" s="38" t="s">
        <v>666</v>
      </c>
      <c r="FNP19" s="38" t="s">
        <v>666</v>
      </c>
      <c r="FNQ19" s="38" t="s">
        <v>666</v>
      </c>
      <c r="FNR19" s="38" t="s">
        <v>666</v>
      </c>
      <c r="FNS19" s="38" t="s">
        <v>666</v>
      </c>
      <c r="FNT19" s="38" t="s">
        <v>666</v>
      </c>
      <c r="FNU19" s="38" t="s">
        <v>666</v>
      </c>
      <c r="FNV19" s="38" t="s">
        <v>666</v>
      </c>
      <c r="FNW19" s="38" t="s">
        <v>666</v>
      </c>
      <c r="FNX19" s="38" t="s">
        <v>666</v>
      </c>
      <c r="FNY19" s="38" t="s">
        <v>666</v>
      </c>
      <c r="FNZ19" s="38" t="s">
        <v>666</v>
      </c>
      <c r="FOA19" s="38" t="s">
        <v>666</v>
      </c>
      <c r="FOB19" s="38" t="s">
        <v>666</v>
      </c>
      <c r="FOC19" s="38" t="s">
        <v>666</v>
      </c>
      <c r="FOD19" s="38" t="s">
        <v>666</v>
      </c>
      <c r="FOE19" s="38" t="s">
        <v>666</v>
      </c>
      <c r="FOF19" s="38" t="s">
        <v>666</v>
      </c>
      <c r="FOG19" s="38" t="s">
        <v>666</v>
      </c>
      <c r="FOH19" s="38" t="s">
        <v>666</v>
      </c>
      <c r="FOI19" s="38" t="s">
        <v>666</v>
      </c>
      <c r="FOJ19" s="38" t="s">
        <v>666</v>
      </c>
      <c r="FOK19" s="38" t="s">
        <v>666</v>
      </c>
      <c r="FOL19" s="38" t="s">
        <v>666</v>
      </c>
      <c r="FOM19" s="38" t="s">
        <v>666</v>
      </c>
      <c r="FON19" s="38" t="s">
        <v>666</v>
      </c>
      <c r="FOO19" s="38" t="s">
        <v>666</v>
      </c>
      <c r="FOP19" s="38" t="s">
        <v>666</v>
      </c>
      <c r="FOQ19" s="38" t="s">
        <v>666</v>
      </c>
      <c r="FOR19" s="38" t="s">
        <v>666</v>
      </c>
      <c r="FOS19" s="38" t="s">
        <v>666</v>
      </c>
      <c r="FOT19" s="38" t="s">
        <v>666</v>
      </c>
      <c r="FOU19" s="38" t="s">
        <v>666</v>
      </c>
      <c r="FOV19" s="38" t="s">
        <v>666</v>
      </c>
      <c r="FOW19" s="38" t="s">
        <v>666</v>
      </c>
      <c r="FOX19" s="38" t="s">
        <v>666</v>
      </c>
      <c r="FOY19" s="38" t="s">
        <v>666</v>
      </c>
      <c r="FOZ19" s="38" t="s">
        <v>666</v>
      </c>
      <c r="FPA19" s="38" t="s">
        <v>666</v>
      </c>
      <c r="FPB19" s="38" t="s">
        <v>666</v>
      </c>
      <c r="FPC19" s="38" t="s">
        <v>666</v>
      </c>
      <c r="FPD19" s="38" t="s">
        <v>666</v>
      </c>
      <c r="FPE19" s="38" t="s">
        <v>666</v>
      </c>
      <c r="FPF19" s="38" t="s">
        <v>666</v>
      </c>
      <c r="FPG19" s="38" t="s">
        <v>666</v>
      </c>
      <c r="FPH19" s="38" t="s">
        <v>666</v>
      </c>
      <c r="FPI19" s="38" t="s">
        <v>666</v>
      </c>
      <c r="FPJ19" s="38" t="s">
        <v>666</v>
      </c>
      <c r="FPK19" s="38" t="s">
        <v>666</v>
      </c>
      <c r="FPL19" s="38" t="s">
        <v>666</v>
      </c>
      <c r="FPM19" s="38" t="s">
        <v>666</v>
      </c>
      <c r="FPN19" s="38" t="s">
        <v>666</v>
      </c>
      <c r="FPO19" s="38" t="s">
        <v>666</v>
      </c>
      <c r="FPP19" s="38" t="s">
        <v>666</v>
      </c>
      <c r="FPQ19" s="38" t="s">
        <v>666</v>
      </c>
      <c r="FPR19" s="38" t="s">
        <v>666</v>
      </c>
      <c r="FPS19" s="38" t="s">
        <v>666</v>
      </c>
      <c r="FPT19" s="38" t="s">
        <v>666</v>
      </c>
      <c r="FPU19" s="38" t="s">
        <v>666</v>
      </c>
      <c r="FPV19" s="38" t="s">
        <v>666</v>
      </c>
      <c r="FPW19" s="38" t="s">
        <v>666</v>
      </c>
      <c r="FPX19" s="38" t="s">
        <v>666</v>
      </c>
      <c r="FPY19" s="38" t="s">
        <v>666</v>
      </c>
      <c r="FPZ19" s="38" t="s">
        <v>666</v>
      </c>
      <c r="FQA19" s="38" t="s">
        <v>666</v>
      </c>
      <c r="FQB19" s="38" t="s">
        <v>666</v>
      </c>
      <c r="FQC19" s="38" t="s">
        <v>666</v>
      </c>
      <c r="FQD19" s="38" t="s">
        <v>666</v>
      </c>
      <c r="FQE19" s="38" t="s">
        <v>666</v>
      </c>
      <c r="FQF19" s="38" t="s">
        <v>666</v>
      </c>
      <c r="FQG19" s="38" t="s">
        <v>666</v>
      </c>
      <c r="FQH19" s="38" t="s">
        <v>666</v>
      </c>
      <c r="FQI19" s="38" t="s">
        <v>666</v>
      </c>
      <c r="FQJ19" s="38" t="s">
        <v>666</v>
      </c>
      <c r="FQK19" s="38" t="s">
        <v>666</v>
      </c>
      <c r="FQL19" s="38" t="s">
        <v>666</v>
      </c>
      <c r="FQM19" s="38" t="s">
        <v>666</v>
      </c>
      <c r="FQN19" s="38" t="s">
        <v>666</v>
      </c>
      <c r="FQO19" s="38" t="s">
        <v>666</v>
      </c>
      <c r="FQP19" s="38" t="s">
        <v>666</v>
      </c>
      <c r="FQQ19" s="38" t="s">
        <v>666</v>
      </c>
      <c r="FQR19" s="38" t="s">
        <v>666</v>
      </c>
      <c r="FQS19" s="38" t="s">
        <v>666</v>
      </c>
      <c r="FQT19" s="38" t="s">
        <v>666</v>
      </c>
      <c r="FQU19" s="38" t="s">
        <v>666</v>
      </c>
      <c r="FQV19" s="38" t="s">
        <v>666</v>
      </c>
      <c r="FQW19" s="38" t="s">
        <v>666</v>
      </c>
      <c r="FQX19" s="38" t="s">
        <v>666</v>
      </c>
      <c r="FQY19" s="38" t="s">
        <v>666</v>
      </c>
      <c r="FQZ19" s="38" t="s">
        <v>666</v>
      </c>
      <c r="FRA19" s="38" t="s">
        <v>666</v>
      </c>
      <c r="FRB19" s="38" t="s">
        <v>666</v>
      </c>
      <c r="FRC19" s="38" t="s">
        <v>666</v>
      </c>
      <c r="FRD19" s="38" t="s">
        <v>666</v>
      </c>
      <c r="FRE19" s="38" t="s">
        <v>666</v>
      </c>
      <c r="FRF19" s="38" t="s">
        <v>666</v>
      </c>
      <c r="FRG19" s="38" t="s">
        <v>666</v>
      </c>
      <c r="FRH19" s="38" t="s">
        <v>666</v>
      </c>
      <c r="FRI19" s="38" t="s">
        <v>666</v>
      </c>
      <c r="FRJ19" s="38" t="s">
        <v>666</v>
      </c>
      <c r="FRK19" s="38" t="s">
        <v>666</v>
      </c>
      <c r="FRL19" s="38" t="s">
        <v>666</v>
      </c>
      <c r="FRM19" s="38" t="s">
        <v>666</v>
      </c>
      <c r="FRN19" s="38" t="s">
        <v>666</v>
      </c>
      <c r="FRO19" s="38" t="s">
        <v>666</v>
      </c>
      <c r="FRP19" s="38" t="s">
        <v>666</v>
      </c>
      <c r="FRQ19" s="38" t="s">
        <v>666</v>
      </c>
      <c r="FRR19" s="38" t="s">
        <v>666</v>
      </c>
      <c r="FRS19" s="38" t="s">
        <v>666</v>
      </c>
      <c r="FRT19" s="38" t="s">
        <v>666</v>
      </c>
      <c r="FRU19" s="38" t="s">
        <v>666</v>
      </c>
      <c r="FRV19" s="38" t="s">
        <v>666</v>
      </c>
      <c r="FRW19" s="38" t="s">
        <v>666</v>
      </c>
      <c r="FRX19" s="38" t="s">
        <v>666</v>
      </c>
      <c r="FRY19" s="38" t="s">
        <v>666</v>
      </c>
      <c r="FRZ19" s="38" t="s">
        <v>666</v>
      </c>
      <c r="FSA19" s="38" t="s">
        <v>666</v>
      </c>
      <c r="FSB19" s="38" t="s">
        <v>666</v>
      </c>
      <c r="FSC19" s="38" t="s">
        <v>666</v>
      </c>
      <c r="FSD19" s="38" t="s">
        <v>666</v>
      </c>
      <c r="FSE19" s="38" t="s">
        <v>666</v>
      </c>
      <c r="FSF19" s="38" t="s">
        <v>666</v>
      </c>
      <c r="FSG19" s="38" t="s">
        <v>666</v>
      </c>
      <c r="FSH19" s="38" t="s">
        <v>666</v>
      </c>
      <c r="FSI19" s="38" t="s">
        <v>666</v>
      </c>
      <c r="FSJ19" s="38" t="s">
        <v>666</v>
      </c>
      <c r="FSK19" s="38" t="s">
        <v>666</v>
      </c>
      <c r="FSL19" s="38" t="s">
        <v>666</v>
      </c>
      <c r="FSM19" s="38" t="s">
        <v>666</v>
      </c>
      <c r="FSN19" s="38" t="s">
        <v>666</v>
      </c>
      <c r="FSO19" s="38" t="s">
        <v>666</v>
      </c>
      <c r="FSP19" s="38" t="s">
        <v>666</v>
      </c>
      <c r="FSQ19" s="38" t="s">
        <v>666</v>
      </c>
      <c r="FSR19" s="38" t="s">
        <v>666</v>
      </c>
      <c r="FSS19" s="38" t="s">
        <v>666</v>
      </c>
      <c r="FST19" s="38" t="s">
        <v>666</v>
      </c>
      <c r="FSU19" s="38" t="s">
        <v>666</v>
      </c>
      <c r="FSV19" s="38" t="s">
        <v>666</v>
      </c>
      <c r="FSW19" s="38" t="s">
        <v>666</v>
      </c>
      <c r="FSX19" s="38" t="s">
        <v>666</v>
      </c>
      <c r="FSY19" s="38" t="s">
        <v>666</v>
      </c>
      <c r="FSZ19" s="38" t="s">
        <v>666</v>
      </c>
      <c r="FTA19" s="38" t="s">
        <v>666</v>
      </c>
      <c r="FTB19" s="38" t="s">
        <v>666</v>
      </c>
      <c r="FTC19" s="38" t="s">
        <v>666</v>
      </c>
      <c r="FTD19" s="38" t="s">
        <v>666</v>
      </c>
      <c r="FTE19" s="38" t="s">
        <v>666</v>
      </c>
      <c r="FTF19" s="38" t="s">
        <v>666</v>
      </c>
      <c r="FTG19" s="38" t="s">
        <v>666</v>
      </c>
      <c r="FTH19" s="38" t="s">
        <v>666</v>
      </c>
      <c r="FTI19" s="38" t="s">
        <v>666</v>
      </c>
      <c r="FTJ19" s="38" t="s">
        <v>666</v>
      </c>
      <c r="FTK19" s="38" t="s">
        <v>666</v>
      </c>
      <c r="FTL19" s="38" t="s">
        <v>666</v>
      </c>
      <c r="FTM19" s="38" t="s">
        <v>666</v>
      </c>
      <c r="FTN19" s="38" t="s">
        <v>666</v>
      </c>
      <c r="FTO19" s="38" t="s">
        <v>666</v>
      </c>
      <c r="FTP19" s="38" t="s">
        <v>666</v>
      </c>
      <c r="FTQ19" s="38" t="s">
        <v>666</v>
      </c>
      <c r="FTR19" s="38" t="s">
        <v>666</v>
      </c>
      <c r="FTS19" s="38" t="s">
        <v>666</v>
      </c>
      <c r="FTT19" s="38" t="s">
        <v>666</v>
      </c>
      <c r="FTU19" s="38" t="s">
        <v>666</v>
      </c>
      <c r="FTV19" s="38" t="s">
        <v>666</v>
      </c>
      <c r="FTW19" s="38" t="s">
        <v>666</v>
      </c>
      <c r="FTX19" s="38" t="s">
        <v>666</v>
      </c>
      <c r="FTY19" s="38" t="s">
        <v>666</v>
      </c>
      <c r="FTZ19" s="38" t="s">
        <v>666</v>
      </c>
      <c r="FUA19" s="38" t="s">
        <v>666</v>
      </c>
      <c r="FUB19" s="38" t="s">
        <v>666</v>
      </c>
      <c r="FUC19" s="38" t="s">
        <v>666</v>
      </c>
      <c r="FUD19" s="38" t="s">
        <v>666</v>
      </c>
      <c r="FUE19" s="38" t="s">
        <v>666</v>
      </c>
      <c r="FUF19" s="38" t="s">
        <v>666</v>
      </c>
      <c r="FUG19" s="38" t="s">
        <v>666</v>
      </c>
      <c r="FUH19" s="38" t="s">
        <v>666</v>
      </c>
      <c r="FUI19" s="38" t="s">
        <v>666</v>
      </c>
      <c r="FUJ19" s="38" t="s">
        <v>666</v>
      </c>
      <c r="FUK19" s="38" t="s">
        <v>666</v>
      </c>
      <c r="FUL19" s="38" t="s">
        <v>666</v>
      </c>
      <c r="FUM19" s="38" t="s">
        <v>666</v>
      </c>
      <c r="FUN19" s="38" t="s">
        <v>666</v>
      </c>
      <c r="FUO19" s="38" t="s">
        <v>666</v>
      </c>
      <c r="FUP19" s="38" t="s">
        <v>666</v>
      </c>
      <c r="FUQ19" s="38" t="s">
        <v>666</v>
      </c>
      <c r="FUR19" s="38" t="s">
        <v>666</v>
      </c>
      <c r="FUS19" s="38" t="s">
        <v>666</v>
      </c>
      <c r="FUT19" s="38" t="s">
        <v>666</v>
      </c>
      <c r="FUU19" s="38" t="s">
        <v>666</v>
      </c>
      <c r="FUV19" s="38" t="s">
        <v>666</v>
      </c>
      <c r="FUW19" s="38" t="s">
        <v>666</v>
      </c>
      <c r="FUX19" s="38" t="s">
        <v>666</v>
      </c>
      <c r="FUY19" s="38" t="s">
        <v>666</v>
      </c>
      <c r="FUZ19" s="38" t="s">
        <v>666</v>
      </c>
      <c r="FVA19" s="38" t="s">
        <v>666</v>
      </c>
      <c r="FVB19" s="38" t="s">
        <v>666</v>
      </c>
      <c r="FVC19" s="38" t="s">
        <v>666</v>
      </c>
      <c r="FVD19" s="38" t="s">
        <v>666</v>
      </c>
      <c r="FVE19" s="38" t="s">
        <v>666</v>
      </c>
      <c r="FVF19" s="38" t="s">
        <v>666</v>
      </c>
      <c r="FVG19" s="38" t="s">
        <v>666</v>
      </c>
      <c r="FVH19" s="38" t="s">
        <v>666</v>
      </c>
      <c r="FVI19" s="38" t="s">
        <v>666</v>
      </c>
      <c r="FVJ19" s="38" t="s">
        <v>666</v>
      </c>
      <c r="FVK19" s="38" t="s">
        <v>666</v>
      </c>
      <c r="FVL19" s="38" t="s">
        <v>666</v>
      </c>
      <c r="FVM19" s="38" t="s">
        <v>666</v>
      </c>
      <c r="FVN19" s="38" t="s">
        <v>666</v>
      </c>
      <c r="FVO19" s="38" t="s">
        <v>666</v>
      </c>
      <c r="FVP19" s="38" t="s">
        <v>666</v>
      </c>
      <c r="FVQ19" s="38" t="s">
        <v>666</v>
      </c>
      <c r="FVR19" s="38" t="s">
        <v>666</v>
      </c>
      <c r="FVS19" s="38" t="s">
        <v>666</v>
      </c>
      <c r="FVT19" s="38" t="s">
        <v>666</v>
      </c>
      <c r="FVU19" s="38" t="s">
        <v>666</v>
      </c>
      <c r="FVV19" s="38" t="s">
        <v>666</v>
      </c>
      <c r="FVW19" s="38" t="s">
        <v>666</v>
      </c>
      <c r="FVX19" s="38" t="s">
        <v>666</v>
      </c>
      <c r="FVY19" s="38" t="s">
        <v>666</v>
      </c>
      <c r="FVZ19" s="38" t="s">
        <v>666</v>
      </c>
      <c r="FWA19" s="38" t="s">
        <v>666</v>
      </c>
      <c r="FWB19" s="38" t="s">
        <v>666</v>
      </c>
      <c r="FWC19" s="38" t="s">
        <v>666</v>
      </c>
      <c r="FWD19" s="38" t="s">
        <v>666</v>
      </c>
      <c r="FWE19" s="38" t="s">
        <v>666</v>
      </c>
      <c r="FWF19" s="38" t="s">
        <v>666</v>
      </c>
      <c r="FWG19" s="38" t="s">
        <v>666</v>
      </c>
      <c r="FWH19" s="38" t="s">
        <v>666</v>
      </c>
      <c r="FWI19" s="38" t="s">
        <v>666</v>
      </c>
      <c r="FWJ19" s="38" t="s">
        <v>666</v>
      </c>
      <c r="FWK19" s="38" t="s">
        <v>666</v>
      </c>
      <c r="FWL19" s="38" t="s">
        <v>666</v>
      </c>
      <c r="FWM19" s="38" t="s">
        <v>666</v>
      </c>
      <c r="FWN19" s="38" t="s">
        <v>666</v>
      </c>
      <c r="FWO19" s="38" t="s">
        <v>666</v>
      </c>
      <c r="FWP19" s="38" t="s">
        <v>666</v>
      </c>
      <c r="FWQ19" s="38" t="s">
        <v>666</v>
      </c>
      <c r="FWR19" s="38" t="s">
        <v>666</v>
      </c>
      <c r="FWS19" s="38" t="s">
        <v>666</v>
      </c>
      <c r="FWT19" s="38" t="s">
        <v>666</v>
      </c>
      <c r="FWU19" s="38" t="s">
        <v>666</v>
      </c>
      <c r="FWV19" s="38" t="s">
        <v>666</v>
      </c>
      <c r="FWW19" s="38" t="s">
        <v>666</v>
      </c>
      <c r="FWX19" s="38" t="s">
        <v>666</v>
      </c>
      <c r="FWY19" s="38" t="s">
        <v>666</v>
      </c>
      <c r="FWZ19" s="38" t="s">
        <v>666</v>
      </c>
      <c r="FXA19" s="38" t="s">
        <v>666</v>
      </c>
      <c r="FXB19" s="38" t="s">
        <v>666</v>
      </c>
      <c r="FXC19" s="38" t="s">
        <v>666</v>
      </c>
      <c r="FXD19" s="38" t="s">
        <v>666</v>
      </c>
      <c r="FXE19" s="38" t="s">
        <v>666</v>
      </c>
      <c r="FXF19" s="38" t="s">
        <v>666</v>
      </c>
      <c r="FXG19" s="38" t="s">
        <v>666</v>
      </c>
      <c r="FXH19" s="38" t="s">
        <v>666</v>
      </c>
      <c r="FXI19" s="38" t="s">
        <v>666</v>
      </c>
      <c r="FXJ19" s="38" t="s">
        <v>666</v>
      </c>
      <c r="FXK19" s="38" t="s">
        <v>666</v>
      </c>
      <c r="FXL19" s="38" t="s">
        <v>666</v>
      </c>
      <c r="FXM19" s="38" t="s">
        <v>666</v>
      </c>
      <c r="FXN19" s="38" t="s">
        <v>666</v>
      </c>
      <c r="FXO19" s="38" t="s">
        <v>666</v>
      </c>
      <c r="FXP19" s="38" t="s">
        <v>666</v>
      </c>
      <c r="FXQ19" s="38" t="s">
        <v>666</v>
      </c>
      <c r="FXR19" s="38" t="s">
        <v>666</v>
      </c>
      <c r="FXS19" s="38" t="s">
        <v>666</v>
      </c>
      <c r="FXT19" s="38" t="s">
        <v>666</v>
      </c>
      <c r="FXU19" s="38" t="s">
        <v>666</v>
      </c>
      <c r="FXV19" s="38" t="s">
        <v>666</v>
      </c>
      <c r="FXW19" s="38" t="s">
        <v>666</v>
      </c>
      <c r="FXX19" s="38" t="s">
        <v>666</v>
      </c>
      <c r="FXY19" s="38" t="s">
        <v>666</v>
      </c>
      <c r="FXZ19" s="38" t="s">
        <v>666</v>
      </c>
      <c r="FYA19" s="38" t="s">
        <v>666</v>
      </c>
      <c r="FYB19" s="38" t="s">
        <v>666</v>
      </c>
      <c r="FYC19" s="38" t="s">
        <v>666</v>
      </c>
      <c r="FYD19" s="38" t="s">
        <v>666</v>
      </c>
      <c r="FYE19" s="38" t="s">
        <v>666</v>
      </c>
      <c r="FYF19" s="38" t="s">
        <v>666</v>
      </c>
      <c r="FYG19" s="38" t="s">
        <v>666</v>
      </c>
      <c r="FYH19" s="38" t="s">
        <v>666</v>
      </c>
      <c r="FYI19" s="38" t="s">
        <v>666</v>
      </c>
      <c r="FYJ19" s="38" t="s">
        <v>666</v>
      </c>
      <c r="FYK19" s="38" t="s">
        <v>666</v>
      </c>
      <c r="FYL19" s="38" t="s">
        <v>666</v>
      </c>
      <c r="FYM19" s="38" t="s">
        <v>666</v>
      </c>
      <c r="FYN19" s="38" t="s">
        <v>666</v>
      </c>
      <c r="FYO19" s="38" t="s">
        <v>666</v>
      </c>
      <c r="FYP19" s="38" t="s">
        <v>666</v>
      </c>
      <c r="FYQ19" s="38" t="s">
        <v>666</v>
      </c>
      <c r="FYR19" s="38" t="s">
        <v>666</v>
      </c>
      <c r="FYS19" s="38" t="s">
        <v>666</v>
      </c>
      <c r="FYT19" s="38" t="s">
        <v>666</v>
      </c>
      <c r="FYU19" s="38" t="s">
        <v>666</v>
      </c>
      <c r="FYV19" s="38" t="s">
        <v>666</v>
      </c>
      <c r="FYW19" s="38" t="s">
        <v>666</v>
      </c>
      <c r="FYX19" s="38" t="s">
        <v>666</v>
      </c>
      <c r="FYY19" s="38" t="s">
        <v>666</v>
      </c>
      <c r="FYZ19" s="38" t="s">
        <v>666</v>
      </c>
      <c r="FZA19" s="38" t="s">
        <v>666</v>
      </c>
      <c r="FZB19" s="38" t="s">
        <v>666</v>
      </c>
      <c r="FZC19" s="38" t="s">
        <v>666</v>
      </c>
      <c r="FZD19" s="38" t="s">
        <v>666</v>
      </c>
      <c r="FZE19" s="38" t="s">
        <v>666</v>
      </c>
      <c r="FZF19" s="38" t="s">
        <v>666</v>
      </c>
      <c r="FZG19" s="38" t="s">
        <v>666</v>
      </c>
      <c r="FZH19" s="38" t="s">
        <v>666</v>
      </c>
      <c r="FZI19" s="38" t="s">
        <v>666</v>
      </c>
      <c r="FZJ19" s="38" t="s">
        <v>666</v>
      </c>
      <c r="FZK19" s="38" t="s">
        <v>666</v>
      </c>
      <c r="FZL19" s="38" t="s">
        <v>666</v>
      </c>
      <c r="FZM19" s="38" t="s">
        <v>666</v>
      </c>
      <c r="FZN19" s="38" t="s">
        <v>666</v>
      </c>
      <c r="FZO19" s="38" t="s">
        <v>666</v>
      </c>
      <c r="FZP19" s="38" t="s">
        <v>666</v>
      </c>
      <c r="FZQ19" s="38" t="s">
        <v>666</v>
      </c>
      <c r="FZR19" s="38" t="s">
        <v>666</v>
      </c>
      <c r="FZS19" s="38" t="s">
        <v>666</v>
      </c>
      <c r="FZT19" s="38" t="s">
        <v>666</v>
      </c>
      <c r="FZU19" s="38" t="s">
        <v>666</v>
      </c>
      <c r="FZV19" s="38" t="s">
        <v>666</v>
      </c>
      <c r="FZW19" s="38" t="s">
        <v>666</v>
      </c>
      <c r="FZX19" s="38" t="s">
        <v>666</v>
      </c>
      <c r="FZY19" s="38" t="s">
        <v>666</v>
      </c>
      <c r="FZZ19" s="38" t="s">
        <v>666</v>
      </c>
      <c r="GAA19" s="38" t="s">
        <v>666</v>
      </c>
      <c r="GAB19" s="38" t="s">
        <v>666</v>
      </c>
      <c r="GAC19" s="38" t="s">
        <v>666</v>
      </c>
      <c r="GAD19" s="38" t="s">
        <v>666</v>
      </c>
      <c r="GAE19" s="38" t="s">
        <v>666</v>
      </c>
      <c r="GAF19" s="38" t="s">
        <v>666</v>
      </c>
      <c r="GAG19" s="38" t="s">
        <v>666</v>
      </c>
      <c r="GAH19" s="38" t="s">
        <v>666</v>
      </c>
      <c r="GAI19" s="38" t="s">
        <v>666</v>
      </c>
      <c r="GAJ19" s="38" t="s">
        <v>666</v>
      </c>
      <c r="GAK19" s="38" t="s">
        <v>666</v>
      </c>
      <c r="GAL19" s="38" t="s">
        <v>666</v>
      </c>
      <c r="GAM19" s="38" t="s">
        <v>666</v>
      </c>
      <c r="GAN19" s="38" t="s">
        <v>666</v>
      </c>
      <c r="GAO19" s="38" t="s">
        <v>666</v>
      </c>
      <c r="GAP19" s="38" t="s">
        <v>666</v>
      </c>
      <c r="GAQ19" s="38" t="s">
        <v>666</v>
      </c>
      <c r="GAR19" s="38" t="s">
        <v>666</v>
      </c>
      <c r="GAS19" s="38" t="s">
        <v>666</v>
      </c>
      <c r="GAT19" s="38" t="s">
        <v>666</v>
      </c>
      <c r="GAU19" s="38" t="s">
        <v>666</v>
      </c>
      <c r="GAV19" s="38" t="s">
        <v>666</v>
      </c>
      <c r="GAW19" s="38" t="s">
        <v>666</v>
      </c>
      <c r="GAX19" s="38" t="s">
        <v>666</v>
      </c>
      <c r="GAY19" s="38" t="s">
        <v>666</v>
      </c>
      <c r="GAZ19" s="38" t="s">
        <v>666</v>
      </c>
      <c r="GBA19" s="38" t="s">
        <v>666</v>
      </c>
      <c r="GBB19" s="38" t="s">
        <v>666</v>
      </c>
      <c r="GBC19" s="38" t="s">
        <v>666</v>
      </c>
      <c r="GBD19" s="38" t="s">
        <v>666</v>
      </c>
      <c r="GBE19" s="38" t="s">
        <v>666</v>
      </c>
      <c r="GBF19" s="38" t="s">
        <v>666</v>
      </c>
      <c r="GBG19" s="38" t="s">
        <v>666</v>
      </c>
      <c r="GBH19" s="38" t="s">
        <v>666</v>
      </c>
      <c r="GBI19" s="38" t="s">
        <v>666</v>
      </c>
      <c r="GBJ19" s="38" t="s">
        <v>666</v>
      </c>
      <c r="GBK19" s="38" t="s">
        <v>666</v>
      </c>
      <c r="GBL19" s="38" t="s">
        <v>666</v>
      </c>
      <c r="GBM19" s="38" t="s">
        <v>666</v>
      </c>
      <c r="GBN19" s="38" t="s">
        <v>666</v>
      </c>
      <c r="GBO19" s="38" t="s">
        <v>666</v>
      </c>
      <c r="GBP19" s="38" t="s">
        <v>666</v>
      </c>
      <c r="GBQ19" s="38" t="s">
        <v>666</v>
      </c>
      <c r="GBR19" s="38" t="s">
        <v>666</v>
      </c>
      <c r="GBS19" s="38" t="s">
        <v>666</v>
      </c>
      <c r="GBT19" s="38" t="s">
        <v>666</v>
      </c>
      <c r="GBU19" s="38" t="s">
        <v>666</v>
      </c>
      <c r="GBV19" s="38" t="s">
        <v>666</v>
      </c>
      <c r="GBW19" s="38" t="s">
        <v>666</v>
      </c>
      <c r="GBX19" s="38" t="s">
        <v>666</v>
      </c>
      <c r="GBY19" s="38" t="s">
        <v>666</v>
      </c>
      <c r="GBZ19" s="38" t="s">
        <v>666</v>
      </c>
      <c r="GCA19" s="38" t="s">
        <v>666</v>
      </c>
      <c r="GCB19" s="38" t="s">
        <v>666</v>
      </c>
      <c r="GCC19" s="38" t="s">
        <v>666</v>
      </c>
      <c r="GCD19" s="38" t="s">
        <v>666</v>
      </c>
      <c r="GCE19" s="38" t="s">
        <v>666</v>
      </c>
      <c r="GCF19" s="38" t="s">
        <v>666</v>
      </c>
      <c r="GCG19" s="38" t="s">
        <v>666</v>
      </c>
      <c r="GCH19" s="38" t="s">
        <v>666</v>
      </c>
      <c r="GCI19" s="38" t="s">
        <v>666</v>
      </c>
      <c r="GCJ19" s="38" t="s">
        <v>666</v>
      </c>
      <c r="GCK19" s="38" t="s">
        <v>666</v>
      </c>
      <c r="GCL19" s="38" t="s">
        <v>666</v>
      </c>
      <c r="GCM19" s="38" t="s">
        <v>666</v>
      </c>
      <c r="GCN19" s="38" t="s">
        <v>666</v>
      </c>
      <c r="GCO19" s="38" t="s">
        <v>666</v>
      </c>
      <c r="GCP19" s="38" t="s">
        <v>666</v>
      </c>
      <c r="GCQ19" s="38" t="s">
        <v>666</v>
      </c>
      <c r="GCR19" s="38" t="s">
        <v>666</v>
      </c>
      <c r="GCS19" s="38" t="s">
        <v>666</v>
      </c>
      <c r="GCT19" s="38" t="s">
        <v>666</v>
      </c>
      <c r="GCU19" s="38" t="s">
        <v>666</v>
      </c>
      <c r="GCV19" s="38" t="s">
        <v>666</v>
      </c>
      <c r="GCW19" s="38" t="s">
        <v>666</v>
      </c>
      <c r="GCX19" s="38" t="s">
        <v>666</v>
      </c>
      <c r="GCY19" s="38" t="s">
        <v>666</v>
      </c>
      <c r="GCZ19" s="38" t="s">
        <v>666</v>
      </c>
      <c r="GDA19" s="38" t="s">
        <v>666</v>
      </c>
      <c r="GDB19" s="38" t="s">
        <v>666</v>
      </c>
      <c r="GDC19" s="38" t="s">
        <v>666</v>
      </c>
      <c r="GDD19" s="38" t="s">
        <v>666</v>
      </c>
      <c r="GDE19" s="38" t="s">
        <v>666</v>
      </c>
      <c r="GDF19" s="38" t="s">
        <v>666</v>
      </c>
      <c r="GDG19" s="38" t="s">
        <v>666</v>
      </c>
      <c r="GDH19" s="38" t="s">
        <v>666</v>
      </c>
      <c r="GDI19" s="38" t="s">
        <v>666</v>
      </c>
      <c r="GDJ19" s="38" t="s">
        <v>666</v>
      </c>
      <c r="GDK19" s="38" t="s">
        <v>666</v>
      </c>
      <c r="GDL19" s="38" t="s">
        <v>666</v>
      </c>
      <c r="GDM19" s="38" t="s">
        <v>666</v>
      </c>
      <c r="GDN19" s="38" t="s">
        <v>666</v>
      </c>
      <c r="GDO19" s="38" t="s">
        <v>666</v>
      </c>
      <c r="GDP19" s="38" t="s">
        <v>666</v>
      </c>
      <c r="GDQ19" s="38" t="s">
        <v>666</v>
      </c>
      <c r="GDR19" s="38" t="s">
        <v>666</v>
      </c>
      <c r="GDS19" s="38" t="s">
        <v>666</v>
      </c>
      <c r="GDT19" s="38" t="s">
        <v>666</v>
      </c>
      <c r="GDU19" s="38" t="s">
        <v>666</v>
      </c>
      <c r="GDV19" s="38" t="s">
        <v>666</v>
      </c>
      <c r="GDW19" s="38" t="s">
        <v>666</v>
      </c>
      <c r="GDX19" s="38" t="s">
        <v>666</v>
      </c>
      <c r="GDY19" s="38" t="s">
        <v>666</v>
      </c>
      <c r="GDZ19" s="38" t="s">
        <v>666</v>
      </c>
      <c r="GEA19" s="38" t="s">
        <v>666</v>
      </c>
      <c r="GEB19" s="38" t="s">
        <v>666</v>
      </c>
      <c r="GEC19" s="38" t="s">
        <v>666</v>
      </c>
      <c r="GED19" s="38" t="s">
        <v>666</v>
      </c>
      <c r="GEE19" s="38" t="s">
        <v>666</v>
      </c>
      <c r="GEF19" s="38" t="s">
        <v>666</v>
      </c>
      <c r="GEG19" s="38" t="s">
        <v>666</v>
      </c>
      <c r="GEH19" s="38" t="s">
        <v>666</v>
      </c>
      <c r="GEI19" s="38" t="s">
        <v>666</v>
      </c>
      <c r="GEJ19" s="38" t="s">
        <v>666</v>
      </c>
      <c r="GEK19" s="38" t="s">
        <v>666</v>
      </c>
      <c r="GEL19" s="38" t="s">
        <v>666</v>
      </c>
      <c r="GEM19" s="38" t="s">
        <v>666</v>
      </c>
      <c r="GEN19" s="38" t="s">
        <v>666</v>
      </c>
      <c r="GEO19" s="38" t="s">
        <v>666</v>
      </c>
      <c r="GEP19" s="38" t="s">
        <v>666</v>
      </c>
      <c r="GEQ19" s="38" t="s">
        <v>666</v>
      </c>
      <c r="GER19" s="38" t="s">
        <v>666</v>
      </c>
      <c r="GES19" s="38" t="s">
        <v>666</v>
      </c>
      <c r="GET19" s="38" t="s">
        <v>666</v>
      </c>
      <c r="GEU19" s="38" t="s">
        <v>666</v>
      </c>
      <c r="GEV19" s="38" t="s">
        <v>666</v>
      </c>
      <c r="GEW19" s="38" t="s">
        <v>666</v>
      </c>
      <c r="GEX19" s="38" t="s">
        <v>666</v>
      </c>
      <c r="GEY19" s="38" t="s">
        <v>666</v>
      </c>
      <c r="GEZ19" s="38" t="s">
        <v>666</v>
      </c>
      <c r="GFA19" s="38" t="s">
        <v>666</v>
      </c>
      <c r="GFB19" s="38" t="s">
        <v>666</v>
      </c>
      <c r="GFC19" s="38" t="s">
        <v>666</v>
      </c>
      <c r="GFD19" s="38" t="s">
        <v>666</v>
      </c>
      <c r="GFE19" s="38" t="s">
        <v>666</v>
      </c>
      <c r="GFF19" s="38" t="s">
        <v>666</v>
      </c>
      <c r="GFG19" s="38" t="s">
        <v>666</v>
      </c>
      <c r="GFH19" s="38" t="s">
        <v>666</v>
      </c>
      <c r="GFI19" s="38" t="s">
        <v>666</v>
      </c>
      <c r="GFJ19" s="38" t="s">
        <v>666</v>
      </c>
      <c r="GFK19" s="38" t="s">
        <v>666</v>
      </c>
      <c r="GFL19" s="38" t="s">
        <v>666</v>
      </c>
      <c r="GFM19" s="38" t="s">
        <v>666</v>
      </c>
      <c r="GFN19" s="38" t="s">
        <v>666</v>
      </c>
      <c r="GFO19" s="38" t="s">
        <v>666</v>
      </c>
      <c r="GFP19" s="38" t="s">
        <v>666</v>
      </c>
      <c r="GFQ19" s="38" t="s">
        <v>666</v>
      </c>
      <c r="GFR19" s="38" t="s">
        <v>666</v>
      </c>
      <c r="GFS19" s="38" t="s">
        <v>666</v>
      </c>
      <c r="GFT19" s="38" t="s">
        <v>666</v>
      </c>
      <c r="GFU19" s="38" t="s">
        <v>666</v>
      </c>
      <c r="GFV19" s="38" t="s">
        <v>666</v>
      </c>
      <c r="GFW19" s="38" t="s">
        <v>666</v>
      </c>
      <c r="GFX19" s="38" t="s">
        <v>666</v>
      </c>
      <c r="GFY19" s="38" t="s">
        <v>666</v>
      </c>
      <c r="GFZ19" s="38" t="s">
        <v>666</v>
      </c>
      <c r="GGA19" s="38" t="s">
        <v>666</v>
      </c>
      <c r="GGB19" s="38" t="s">
        <v>666</v>
      </c>
      <c r="GGC19" s="38" t="s">
        <v>666</v>
      </c>
      <c r="GGD19" s="38" t="s">
        <v>666</v>
      </c>
      <c r="GGE19" s="38" t="s">
        <v>666</v>
      </c>
      <c r="GGF19" s="38" t="s">
        <v>666</v>
      </c>
      <c r="GGG19" s="38" t="s">
        <v>666</v>
      </c>
      <c r="GGH19" s="38" t="s">
        <v>666</v>
      </c>
      <c r="GGI19" s="38" t="s">
        <v>666</v>
      </c>
      <c r="GGJ19" s="38" t="s">
        <v>666</v>
      </c>
      <c r="GGK19" s="38" t="s">
        <v>666</v>
      </c>
      <c r="GGL19" s="38" t="s">
        <v>666</v>
      </c>
      <c r="GGM19" s="38" t="s">
        <v>666</v>
      </c>
      <c r="GGN19" s="38" t="s">
        <v>666</v>
      </c>
      <c r="GGO19" s="38" t="s">
        <v>666</v>
      </c>
      <c r="GGP19" s="38" t="s">
        <v>666</v>
      </c>
      <c r="GGQ19" s="38" t="s">
        <v>666</v>
      </c>
      <c r="GGR19" s="38" t="s">
        <v>666</v>
      </c>
      <c r="GGS19" s="38" t="s">
        <v>666</v>
      </c>
      <c r="GGT19" s="38" t="s">
        <v>666</v>
      </c>
      <c r="GGU19" s="38" t="s">
        <v>666</v>
      </c>
      <c r="GGV19" s="38" t="s">
        <v>666</v>
      </c>
      <c r="GGW19" s="38" t="s">
        <v>666</v>
      </c>
      <c r="GGX19" s="38" t="s">
        <v>666</v>
      </c>
      <c r="GGY19" s="38" t="s">
        <v>666</v>
      </c>
      <c r="GGZ19" s="38" t="s">
        <v>666</v>
      </c>
      <c r="GHA19" s="38" t="s">
        <v>666</v>
      </c>
      <c r="GHB19" s="38" t="s">
        <v>666</v>
      </c>
      <c r="GHC19" s="38" t="s">
        <v>666</v>
      </c>
      <c r="GHD19" s="38" t="s">
        <v>666</v>
      </c>
      <c r="GHE19" s="38" t="s">
        <v>666</v>
      </c>
      <c r="GHF19" s="38" t="s">
        <v>666</v>
      </c>
      <c r="GHG19" s="38" t="s">
        <v>666</v>
      </c>
      <c r="GHH19" s="38" t="s">
        <v>666</v>
      </c>
      <c r="GHI19" s="38" t="s">
        <v>666</v>
      </c>
      <c r="GHJ19" s="38" t="s">
        <v>666</v>
      </c>
      <c r="GHK19" s="38" t="s">
        <v>666</v>
      </c>
      <c r="GHL19" s="38" t="s">
        <v>666</v>
      </c>
      <c r="GHM19" s="38" t="s">
        <v>666</v>
      </c>
      <c r="GHN19" s="38" t="s">
        <v>666</v>
      </c>
      <c r="GHO19" s="38" t="s">
        <v>666</v>
      </c>
      <c r="GHP19" s="38" t="s">
        <v>666</v>
      </c>
      <c r="GHQ19" s="38" t="s">
        <v>666</v>
      </c>
      <c r="GHR19" s="38" t="s">
        <v>666</v>
      </c>
      <c r="GHS19" s="38" t="s">
        <v>666</v>
      </c>
      <c r="GHT19" s="38" t="s">
        <v>666</v>
      </c>
      <c r="GHU19" s="38" t="s">
        <v>666</v>
      </c>
      <c r="GHV19" s="38" t="s">
        <v>666</v>
      </c>
      <c r="GHW19" s="38" t="s">
        <v>666</v>
      </c>
      <c r="GHX19" s="38" t="s">
        <v>666</v>
      </c>
      <c r="GHY19" s="38" t="s">
        <v>666</v>
      </c>
      <c r="GHZ19" s="38" t="s">
        <v>666</v>
      </c>
      <c r="GIA19" s="38" t="s">
        <v>666</v>
      </c>
      <c r="GIB19" s="38" t="s">
        <v>666</v>
      </c>
      <c r="GIC19" s="38" t="s">
        <v>666</v>
      </c>
      <c r="GID19" s="38" t="s">
        <v>666</v>
      </c>
      <c r="GIE19" s="38" t="s">
        <v>666</v>
      </c>
      <c r="GIF19" s="38" t="s">
        <v>666</v>
      </c>
      <c r="GIG19" s="38" t="s">
        <v>666</v>
      </c>
      <c r="GIH19" s="38" t="s">
        <v>666</v>
      </c>
      <c r="GII19" s="38" t="s">
        <v>666</v>
      </c>
      <c r="GIJ19" s="38" t="s">
        <v>666</v>
      </c>
      <c r="GIK19" s="38" t="s">
        <v>666</v>
      </c>
      <c r="GIL19" s="38" t="s">
        <v>666</v>
      </c>
      <c r="GIM19" s="38" t="s">
        <v>666</v>
      </c>
      <c r="GIN19" s="38" t="s">
        <v>666</v>
      </c>
      <c r="GIO19" s="38" t="s">
        <v>666</v>
      </c>
      <c r="GIP19" s="38" t="s">
        <v>666</v>
      </c>
      <c r="GIQ19" s="38" t="s">
        <v>666</v>
      </c>
      <c r="GIR19" s="38" t="s">
        <v>666</v>
      </c>
      <c r="GIS19" s="38" t="s">
        <v>666</v>
      </c>
      <c r="GIT19" s="38" t="s">
        <v>666</v>
      </c>
      <c r="GIU19" s="38" t="s">
        <v>666</v>
      </c>
      <c r="GIV19" s="38" t="s">
        <v>666</v>
      </c>
      <c r="GIW19" s="38" t="s">
        <v>666</v>
      </c>
      <c r="GIX19" s="38" t="s">
        <v>666</v>
      </c>
      <c r="GIY19" s="38" t="s">
        <v>666</v>
      </c>
      <c r="GIZ19" s="38" t="s">
        <v>666</v>
      </c>
      <c r="GJA19" s="38" t="s">
        <v>666</v>
      </c>
      <c r="GJB19" s="38" t="s">
        <v>666</v>
      </c>
      <c r="GJC19" s="38" t="s">
        <v>666</v>
      </c>
      <c r="GJD19" s="38" t="s">
        <v>666</v>
      </c>
      <c r="GJE19" s="38" t="s">
        <v>666</v>
      </c>
      <c r="GJF19" s="38" t="s">
        <v>666</v>
      </c>
      <c r="GJG19" s="38" t="s">
        <v>666</v>
      </c>
      <c r="GJH19" s="38" t="s">
        <v>666</v>
      </c>
      <c r="GJI19" s="38" t="s">
        <v>666</v>
      </c>
      <c r="GJJ19" s="38" t="s">
        <v>666</v>
      </c>
      <c r="GJK19" s="38" t="s">
        <v>666</v>
      </c>
      <c r="GJL19" s="38" t="s">
        <v>666</v>
      </c>
      <c r="GJM19" s="38" t="s">
        <v>666</v>
      </c>
      <c r="GJN19" s="38" t="s">
        <v>666</v>
      </c>
      <c r="GJO19" s="38" t="s">
        <v>666</v>
      </c>
      <c r="GJP19" s="38" t="s">
        <v>666</v>
      </c>
      <c r="GJQ19" s="38" t="s">
        <v>666</v>
      </c>
      <c r="GJR19" s="38" t="s">
        <v>666</v>
      </c>
      <c r="GJS19" s="38" t="s">
        <v>666</v>
      </c>
      <c r="GJT19" s="38" t="s">
        <v>666</v>
      </c>
      <c r="GJU19" s="38" t="s">
        <v>666</v>
      </c>
      <c r="GJV19" s="38" t="s">
        <v>666</v>
      </c>
      <c r="GJW19" s="38" t="s">
        <v>666</v>
      </c>
      <c r="GJX19" s="38" t="s">
        <v>666</v>
      </c>
      <c r="GJY19" s="38" t="s">
        <v>666</v>
      </c>
      <c r="GJZ19" s="38" t="s">
        <v>666</v>
      </c>
      <c r="GKA19" s="38" t="s">
        <v>666</v>
      </c>
      <c r="GKB19" s="38" t="s">
        <v>666</v>
      </c>
      <c r="GKC19" s="38" t="s">
        <v>666</v>
      </c>
      <c r="GKD19" s="38" t="s">
        <v>666</v>
      </c>
      <c r="GKE19" s="38" t="s">
        <v>666</v>
      </c>
      <c r="GKF19" s="38" t="s">
        <v>666</v>
      </c>
      <c r="GKG19" s="38" t="s">
        <v>666</v>
      </c>
      <c r="GKH19" s="38" t="s">
        <v>666</v>
      </c>
      <c r="GKI19" s="38" t="s">
        <v>666</v>
      </c>
      <c r="GKJ19" s="38" t="s">
        <v>666</v>
      </c>
      <c r="GKK19" s="38" t="s">
        <v>666</v>
      </c>
      <c r="GKL19" s="38" t="s">
        <v>666</v>
      </c>
      <c r="GKM19" s="38" t="s">
        <v>666</v>
      </c>
      <c r="GKN19" s="38" t="s">
        <v>666</v>
      </c>
      <c r="GKO19" s="38" t="s">
        <v>666</v>
      </c>
      <c r="GKP19" s="38" t="s">
        <v>666</v>
      </c>
      <c r="GKQ19" s="38" t="s">
        <v>666</v>
      </c>
      <c r="GKR19" s="38" t="s">
        <v>666</v>
      </c>
      <c r="GKS19" s="38" t="s">
        <v>666</v>
      </c>
      <c r="GKT19" s="38" t="s">
        <v>666</v>
      </c>
      <c r="GKU19" s="38" t="s">
        <v>666</v>
      </c>
      <c r="GKV19" s="38" t="s">
        <v>666</v>
      </c>
      <c r="GKW19" s="38" t="s">
        <v>666</v>
      </c>
      <c r="GKX19" s="38" t="s">
        <v>666</v>
      </c>
      <c r="GKY19" s="38" t="s">
        <v>666</v>
      </c>
      <c r="GKZ19" s="38" t="s">
        <v>666</v>
      </c>
      <c r="GLA19" s="38" t="s">
        <v>666</v>
      </c>
      <c r="GLB19" s="38" t="s">
        <v>666</v>
      </c>
      <c r="GLC19" s="38" t="s">
        <v>666</v>
      </c>
      <c r="GLD19" s="38" t="s">
        <v>666</v>
      </c>
      <c r="GLE19" s="38" t="s">
        <v>666</v>
      </c>
      <c r="GLF19" s="38" t="s">
        <v>666</v>
      </c>
      <c r="GLG19" s="38" t="s">
        <v>666</v>
      </c>
      <c r="GLH19" s="38" t="s">
        <v>666</v>
      </c>
      <c r="GLI19" s="38" t="s">
        <v>666</v>
      </c>
      <c r="GLJ19" s="38" t="s">
        <v>666</v>
      </c>
      <c r="GLK19" s="38" t="s">
        <v>666</v>
      </c>
      <c r="GLL19" s="38" t="s">
        <v>666</v>
      </c>
      <c r="GLM19" s="38" t="s">
        <v>666</v>
      </c>
      <c r="GLN19" s="38" t="s">
        <v>666</v>
      </c>
      <c r="GLO19" s="38" t="s">
        <v>666</v>
      </c>
      <c r="GLP19" s="38" t="s">
        <v>666</v>
      </c>
      <c r="GLQ19" s="38" t="s">
        <v>666</v>
      </c>
      <c r="GLR19" s="38" t="s">
        <v>666</v>
      </c>
      <c r="GLS19" s="38" t="s">
        <v>666</v>
      </c>
      <c r="GLT19" s="38" t="s">
        <v>666</v>
      </c>
      <c r="GLU19" s="38" t="s">
        <v>666</v>
      </c>
      <c r="GLV19" s="38" t="s">
        <v>666</v>
      </c>
      <c r="GLW19" s="38" t="s">
        <v>666</v>
      </c>
      <c r="GLX19" s="38" t="s">
        <v>666</v>
      </c>
      <c r="GLY19" s="38" t="s">
        <v>666</v>
      </c>
      <c r="GLZ19" s="38" t="s">
        <v>666</v>
      </c>
      <c r="GMA19" s="38" t="s">
        <v>666</v>
      </c>
      <c r="GMB19" s="38" t="s">
        <v>666</v>
      </c>
      <c r="GMC19" s="38" t="s">
        <v>666</v>
      </c>
      <c r="GMD19" s="38" t="s">
        <v>666</v>
      </c>
      <c r="GME19" s="38" t="s">
        <v>666</v>
      </c>
      <c r="GMF19" s="38" t="s">
        <v>666</v>
      </c>
      <c r="GMG19" s="38" t="s">
        <v>666</v>
      </c>
      <c r="GMH19" s="38" t="s">
        <v>666</v>
      </c>
      <c r="GMI19" s="38" t="s">
        <v>666</v>
      </c>
      <c r="GMJ19" s="38" t="s">
        <v>666</v>
      </c>
      <c r="GMK19" s="38" t="s">
        <v>666</v>
      </c>
      <c r="GML19" s="38" t="s">
        <v>666</v>
      </c>
      <c r="GMM19" s="38" t="s">
        <v>666</v>
      </c>
      <c r="GMN19" s="38" t="s">
        <v>666</v>
      </c>
      <c r="GMO19" s="38" t="s">
        <v>666</v>
      </c>
      <c r="GMP19" s="38" t="s">
        <v>666</v>
      </c>
      <c r="GMQ19" s="38" t="s">
        <v>666</v>
      </c>
      <c r="GMR19" s="38" t="s">
        <v>666</v>
      </c>
      <c r="GMS19" s="38" t="s">
        <v>666</v>
      </c>
      <c r="GMT19" s="38" t="s">
        <v>666</v>
      </c>
      <c r="GMU19" s="38" t="s">
        <v>666</v>
      </c>
      <c r="GMV19" s="38" t="s">
        <v>666</v>
      </c>
      <c r="GMW19" s="38" t="s">
        <v>666</v>
      </c>
      <c r="GMX19" s="38" t="s">
        <v>666</v>
      </c>
      <c r="GMY19" s="38" t="s">
        <v>666</v>
      </c>
      <c r="GMZ19" s="38" t="s">
        <v>666</v>
      </c>
      <c r="GNA19" s="38" t="s">
        <v>666</v>
      </c>
      <c r="GNB19" s="38" t="s">
        <v>666</v>
      </c>
      <c r="GNC19" s="38" t="s">
        <v>666</v>
      </c>
      <c r="GND19" s="38" t="s">
        <v>666</v>
      </c>
      <c r="GNE19" s="38" t="s">
        <v>666</v>
      </c>
      <c r="GNF19" s="38" t="s">
        <v>666</v>
      </c>
      <c r="GNG19" s="38" t="s">
        <v>666</v>
      </c>
      <c r="GNH19" s="38" t="s">
        <v>666</v>
      </c>
      <c r="GNI19" s="38" t="s">
        <v>666</v>
      </c>
      <c r="GNJ19" s="38" t="s">
        <v>666</v>
      </c>
      <c r="GNK19" s="38" t="s">
        <v>666</v>
      </c>
      <c r="GNL19" s="38" t="s">
        <v>666</v>
      </c>
      <c r="GNM19" s="38" t="s">
        <v>666</v>
      </c>
      <c r="GNN19" s="38" t="s">
        <v>666</v>
      </c>
      <c r="GNO19" s="38" t="s">
        <v>666</v>
      </c>
      <c r="GNP19" s="38" t="s">
        <v>666</v>
      </c>
      <c r="GNQ19" s="38" t="s">
        <v>666</v>
      </c>
      <c r="GNR19" s="38" t="s">
        <v>666</v>
      </c>
      <c r="GNS19" s="38" t="s">
        <v>666</v>
      </c>
      <c r="GNT19" s="38" t="s">
        <v>666</v>
      </c>
      <c r="GNU19" s="38" t="s">
        <v>666</v>
      </c>
      <c r="GNV19" s="38" t="s">
        <v>666</v>
      </c>
      <c r="GNW19" s="38" t="s">
        <v>666</v>
      </c>
      <c r="GNX19" s="38" t="s">
        <v>666</v>
      </c>
      <c r="GNY19" s="38" t="s">
        <v>666</v>
      </c>
      <c r="GNZ19" s="38" t="s">
        <v>666</v>
      </c>
      <c r="GOA19" s="38" t="s">
        <v>666</v>
      </c>
      <c r="GOB19" s="38" t="s">
        <v>666</v>
      </c>
      <c r="GOC19" s="38" t="s">
        <v>666</v>
      </c>
      <c r="GOD19" s="38" t="s">
        <v>666</v>
      </c>
      <c r="GOE19" s="38" t="s">
        <v>666</v>
      </c>
      <c r="GOF19" s="38" t="s">
        <v>666</v>
      </c>
      <c r="GOG19" s="38" t="s">
        <v>666</v>
      </c>
      <c r="GOH19" s="38" t="s">
        <v>666</v>
      </c>
      <c r="GOI19" s="38" t="s">
        <v>666</v>
      </c>
      <c r="GOJ19" s="38" t="s">
        <v>666</v>
      </c>
      <c r="GOK19" s="38" t="s">
        <v>666</v>
      </c>
      <c r="GOL19" s="38" t="s">
        <v>666</v>
      </c>
      <c r="GOM19" s="38" t="s">
        <v>666</v>
      </c>
      <c r="GON19" s="38" t="s">
        <v>666</v>
      </c>
      <c r="GOO19" s="38" t="s">
        <v>666</v>
      </c>
      <c r="GOP19" s="38" t="s">
        <v>666</v>
      </c>
      <c r="GOQ19" s="38" t="s">
        <v>666</v>
      </c>
      <c r="GOR19" s="38" t="s">
        <v>666</v>
      </c>
      <c r="GOS19" s="38" t="s">
        <v>666</v>
      </c>
      <c r="GOT19" s="38" t="s">
        <v>666</v>
      </c>
      <c r="GOU19" s="38" t="s">
        <v>666</v>
      </c>
      <c r="GOV19" s="38" t="s">
        <v>666</v>
      </c>
      <c r="GOW19" s="38" t="s">
        <v>666</v>
      </c>
      <c r="GOX19" s="38" t="s">
        <v>666</v>
      </c>
      <c r="GOY19" s="38" t="s">
        <v>666</v>
      </c>
      <c r="GOZ19" s="38" t="s">
        <v>666</v>
      </c>
      <c r="GPA19" s="38" t="s">
        <v>666</v>
      </c>
      <c r="GPB19" s="38" t="s">
        <v>666</v>
      </c>
      <c r="GPC19" s="38" t="s">
        <v>666</v>
      </c>
      <c r="GPD19" s="38" t="s">
        <v>666</v>
      </c>
      <c r="GPE19" s="38" t="s">
        <v>666</v>
      </c>
      <c r="GPF19" s="38" t="s">
        <v>666</v>
      </c>
      <c r="GPG19" s="38" t="s">
        <v>666</v>
      </c>
      <c r="GPH19" s="38" t="s">
        <v>666</v>
      </c>
      <c r="GPI19" s="38" t="s">
        <v>666</v>
      </c>
      <c r="GPJ19" s="38" t="s">
        <v>666</v>
      </c>
      <c r="GPK19" s="38" t="s">
        <v>666</v>
      </c>
      <c r="GPL19" s="38" t="s">
        <v>666</v>
      </c>
      <c r="GPM19" s="38" t="s">
        <v>666</v>
      </c>
      <c r="GPN19" s="38" t="s">
        <v>666</v>
      </c>
      <c r="GPO19" s="38" t="s">
        <v>666</v>
      </c>
      <c r="GPP19" s="38" t="s">
        <v>666</v>
      </c>
      <c r="GPQ19" s="38" t="s">
        <v>666</v>
      </c>
      <c r="GPR19" s="38" t="s">
        <v>666</v>
      </c>
      <c r="GPS19" s="38" t="s">
        <v>666</v>
      </c>
      <c r="GPT19" s="38" t="s">
        <v>666</v>
      </c>
      <c r="GPU19" s="38" t="s">
        <v>666</v>
      </c>
      <c r="GPV19" s="38" t="s">
        <v>666</v>
      </c>
      <c r="GPW19" s="38" t="s">
        <v>666</v>
      </c>
      <c r="GPX19" s="38" t="s">
        <v>666</v>
      </c>
      <c r="GPY19" s="38" t="s">
        <v>666</v>
      </c>
      <c r="GPZ19" s="38" t="s">
        <v>666</v>
      </c>
      <c r="GQA19" s="38" t="s">
        <v>666</v>
      </c>
      <c r="GQB19" s="38" t="s">
        <v>666</v>
      </c>
      <c r="GQC19" s="38" t="s">
        <v>666</v>
      </c>
      <c r="GQD19" s="38" t="s">
        <v>666</v>
      </c>
      <c r="GQE19" s="38" t="s">
        <v>666</v>
      </c>
      <c r="GQF19" s="38" t="s">
        <v>666</v>
      </c>
      <c r="GQG19" s="38" t="s">
        <v>666</v>
      </c>
      <c r="GQH19" s="38" t="s">
        <v>666</v>
      </c>
      <c r="GQI19" s="38" t="s">
        <v>666</v>
      </c>
      <c r="GQJ19" s="38" t="s">
        <v>666</v>
      </c>
      <c r="GQK19" s="38" t="s">
        <v>666</v>
      </c>
      <c r="GQL19" s="38" t="s">
        <v>666</v>
      </c>
      <c r="GQM19" s="38" t="s">
        <v>666</v>
      </c>
      <c r="GQN19" s="38" t="s">
        <v>666</v>
      </c>
      <c r="GQO19" s="38" t="s">
        <v>666</v>
      </c>
      <c r="GQP19" s="38" t="s">
        <v>666</v>
      </c>
      <c r="GQQ19" s="38" t="s">
        <v>666</v>
      </c>
      <c r="GQR19" s="38" t="s">
        <v>666</v>
      </c>
      <c r="GQS19" s="38" t="s">
        <v>666</v>
      </c>
      <c r="GQT19" s="38" t="s">
        <v>666</v>
      </c>
      <c r="GQU19" s="38" t="s">
        <v>666</v>
      </c>
      <c r="GQV19" s="38" t="s">
        <v>666</v>
      </c>
      <c r="GQW19" s="38" t="s">
        <v>666</v>
      </c>
      <c r="GQX19" s="38" t="s">
        <v>666</v>
      </c>
      <c r="GQY19" s="38" t="s">
        <v>666</v>
      </c>
      <c r="GQZ19" s="38" t="s">
        <v>666</v>
      </c>
      <c r="GRA19" s="38" t="s">
        <v>666</v>
      </c>
      <c r="GRB19" s="38" t="s">
        <v>666</v>
      </c>
      <c r="GRC19" s="38" t="s">
        <v>666</v>
      </c>
      <c r="GRD19" s="38" t="s">
        <v>666</v>
      </c>
      <c r="GRE19" s="38" t="s">
        <v>666</v>
      </c>
      <c r="GRF19" s="38" t="s">
        <v>666</v>
      </c>
      <c r="GRG19" s="38" t="s">
        <v>666</v>
      </c>
      <c r="GRH19" s="38" t="s">
        <v>666</v>
      </c>
      <c r="GRI19" s="38" t="s">
        <v>666</v>
      </c>
      <c r="GRJ19" s="38" t="s">
        <v>666</v>
      </c>
      <c r="GRK19" s="38" t="s">
        <v>666</v>
      </c>
      <c r="GRL19" s="38" t="s">
        <v>666</v>
      </c>
      <c r="GRM19" s="38" t="s">
        <v>666</v>
      </c>
      <c r="GRN19" s="38" t="s">
        <v>666</v>
      </c>
      <c r="GRO19" s="38" t="s">
        <v>666</v>
      </c>
      <c r="GRP19" s="38" t="s">
        <v>666</v>
      </c>
      <c r="GRQ19" s="38" t="s">
        <v>666</v>
      </c>
      <c r="GRR19" s="38" t="s">
        <v>666</v>
      </c>
      <c r="GRS19" s="38" t="s">
        <v>666</v>
      </c>
      <c r="GRT19" s="38" t="s">
        <v>666</v>
      </c>
      <c r="GRU19" s="38" t="s">
        <v>666</v>
      </c>
      <c r="GRV19" s="38" t="s">
        <v>666</v>
      </c>
      <c r="GRW19" s="38" t="s">
        <v>666</v>
      </c>
      <c r="GRX19" s="38" t="s">
        <v>666</v>
      </c>
      <c r="GRY19" s="38" t="s">
        <v>666</v>
      </c>
      <c r="GRZ19" s="38" t="s">
        <v>666</v>
      </c>
      <c r="GSA19" s="38" t="s">
        <v>666</v>
      </c>
      <c r="GSB19" s="38" t="s">
        <v>666</v>
      </c>
      <c r="GSC19" s="38" t="s">
        <v>666</v>
      </c>
      <c r="GSD19" s="38" t="s">
        <v>666</v>
      </c>
      <c r="GSE19" s="38" t="s">
        <v>666</v>
      </c>
      <c r="GSF19" s="38" t="s">
        <v>666</v>
      </c>
      <c r="GSG19" s="38" t="s">
        <v>666</v>
      </c>
      <c r="GSH19" s="38" t="s">
        <v>666</v>
      </c>
      <c r="GSI19" s="38" t="s">
        <v>666</v>
      </c>
      <c r="GSJ19" s="38" t="s">
        <v>666</v>
      </c>
      <c r="GSK19" s="38" t="s">
        <v>666</v>
      </c>
      <c r="GSL19" s="38" t="s">
        <v>666</v>
      </c>
      <c r="GSM19" s="38" t="s">
        <v>666</v>
      </c>
      <c r="GSN19" s="38" t="s">
        <v>666</v>
      </c>
      <c r="GSO19" s="38" t="s">
        <v>666</v>
      </c>
      <c r="GSP19" s="38" t="s">
        <v>666</v>
      </c>
      <c r="GSQ19" s="38" t="s">
        <v>666</v>
      </c>
      <c r="GSR19" s="38" t="s">
        <v>666</v>
      </c>
      <c r="GSS19" s="38" t="s">
        <v>666</v>
      </c>
      <c r="GST19" s="38" t="s">
        <v>666</v>
      </c>
      <c r="GSU19" s="38" t="s">
        <v>666</v>
      </c>
      <c r="GSV19" s="38" t="s">
        <v>666</v>
      </c>
      <c r="GSW19" s="38" t="s">
        <v>666</v>
      </c>
      <c r="GSX19" s="38" t="s">
        <v>666</v>
      </c>
      <c r="GSY19" s="38" t="s">
        <v>666</v>
      </c>
      <c r="GSZ19" s="38" t="s">
        <v>666</v>
      </c>
      <c r="GTA19" s="38" t="s">
        <v>666</v>
      </c>
      <c r="GTB19" s="38" t="s">
        <v>666</v>
      </c>
      <c r="GTC19" s="38" t="s">
        <v>666</v>
      </c>
      <c r="GTD19" s="38" t="s">
        <v>666</v>
      </c>
      <c r="GTE19" s="38" t="s">
        <v>666</v>
      </c>
      <c r="GTF19" s="38" t="s">
        <v>666</v>
      </c>
      <c r="GTG19" s="38" t="s">
        <v>666</v>
      </c>
      <c r="GTH19" s="38" t="s">
        <v>666</v>
      </c>
      <c r="GTI19" s="38" t="s">
        <v>666</v>
      </c>
      <c r="GTJ19" s="38" t="s">
        <v>666</v>
      </c>
      <c r="GTK19" s="38" t="s">
        <v>666</v>
      </c>
      <c r="GTL19" s="38" t="s">
        <v>666</v>
      </c>
      <c r="GTM19" s="38" t="s">
        <v>666</v>
      </c>
      <c r="GTN19" s="38" t="s">
        <v>666</v>
      </c>
      <c r="GTO19" s="38" t="s">
        <v>666</v>
      </c>
      <c r="GTP19" s="38" t="s">
        <v>666</v>
      </c>
      <c r="GTQ19" s="38" t="s">
        <v>666</v>
      </c>
      <c r="GTR19" s="38" t="s">
        <v>666</v>
      </c>
      <c r="GTS19" s="38" t="s">
        <v>666</v>
      </c>
      <c r="GTT19" s="38" t="s">
        <v>666</v>
      </c>
      <c r="GTU19" s="38" t="s">
        <v>666</v>
      </c>
      <c r="GTV19" s="38" t="s">
        <v>666</v>
      </c>
      <c r="GTW19" s="38" t="s">
        <v>666</v>
      </c>
      <c r="GTX19" s="38" t="s">
        <v>666</v>
      </c>
      <c r="GTY19" s="38" t="s">
        <v>666</v>
      </c>
      <c r="GTZ19" s="38" t="s">
        <v>666</v>
      </c>
      <c r="GUA19" s="38" t="s">
        <v>666</v>
      </c>
      <c r="GUB19" s="38" t="s">
        <v>666</v>
      </c>
      <c r="GUC19" s="38" t="s">
        <v>666</v>
      </c>
      <c r="GUD19" s="38" t="s">
        <v>666</v>
      </c>
      <c r="GUE19" s="38" t="s">
        <v>666</v>
      </c>
      <c r="GUF19" s="38" t="s">
        <v>666</v>
      </c>
      <c r="GUG19" s="38" t="s">
        <v>666</v>
      </c>
      <c r="GUH19" s="38" t="s">
        <v>666</v>
      </c>
      <c r="GUI19" s="38" t="s">
        <v>666</v>
      </c>
      <c r="GUJ19" s="38" t="s">
        <v>666</v>
      </c>
      <c r="GUK19" s="38" t="s">
        <v>666</v>
      </c>
      <c r="GUL19" s="38" t="s">
        <v>666</v>
      </c>
      <c r="GUM19" s="38" t="s">
        <v>666</v>
      </c>
      <c r="GUN19" s="38" t="s">
        <v>666</v>
      </c>
      <c r="GUO19" s="38" t="s">
        <v>666</v>
      </c>
      <c r="GUP19" s="38" t="s">
        <v>666</v>
      </c>
      <c r="GUQ19" s="38" t="s">
        <v>666</v>
      </c>
      <c r="GUR19" s="38" t="s">
        <v>666</v>
      </c>
      <c r="GUS19" s="38" t="s">
        <v>666</v>
      </c>
      <c r="GUT19" s="38" t="s">
        <v>666</v>
      </c>
      <c r="GUU19" s="38" t="s">
        <v>666</v>
      </c>
      <c r="GUV19" s="38" t="s">
        <v>666</v>
      </c>
      <c r="GUW19" s="38" t="s">
        <v>666</v>
      </c>
      <c r="GUX19" s="38" t="s">
        <v>666</v>
      </c>
      <c r="GUY19" s="38" t="s">
        <v>666</v>
      </c>
      <c r="GUZ19" s="38" t="s">
        <v>666</v>
      </c>
      <c r="GVA19" s="38" t="s">
        <v>666</v>
      </c>
      <c r="GVB19" s="38" t="s">
        <v>666</v>
      </c>
      <c r="GVC19" s="38" t="s">
        <v>666</v>
      </c>
      <c r="GVD19" s="38" t="s">
        <v>666</v>
      </c>
      <c r="GVE19" s="38" t="s">
        <v>666</v>
      </c>
      <c r="GVF19" s="38" t="s">
        <v>666</v>
      </c>
      <c r="GVG19" s="38" t="s">
        <v>666</v>
      </c>
      <c r="GVH19" s="38" t="s">
        <v>666</v>
      </c>
      <c r="GVI19" s="38" t="s">
        <v>666</v>
      </c>
      <c r="GVJ19" s="38" t="s">
        <v>666</v>
      </c>
      <c r="GVK19" s="38" t="s">
        <v>666</v>
      </c>
      <c r="GVL19" s="38" t="s">
        <v>666</v>
      </c>
      <c r="GVM19" s="38" t="s">
        <v>666</v>
      </c>
      <c r="GVN19" s="38" t="s">
        <v>666</v>
      </c>
      <c r="GVO19" s="38" t="s">
        <v>666</v>
      </c>
      <c r="GVP19" s="38" t="s">
        <v>666</v>
      </c>
      <c r="GVQ19" s="38" t="s">
        <v>666</v>
      </c>
      <c r="GVR19" s="38" t="s">
        <v>666</v>
      </c>
      <c r="GVS19" s="38" t="s">
        <v>666</v>
      </c>
      <c r="GVT19" s="38" t="s">
        <v>666</v>
      </c>
      <c r="GVU19" s="38" t="s">
        <v>666</v>
      </c>
      <c r="GVV19" s="38" t="s">
        <v>666</v>
      </c>
      <c r="GVW19" s="38" t="s">
        <v>666</v>
      </c>
      <c r="GVX19" s="38" t="s">
        <v>666</v>
      </c>
      <c r="GVY19" s="38" t="s">
        <v>666</v>
      </c>
      <c r="GVZ19" s="38" t="s">
        <v>666</v>
      </c>
      <c r="GWA19" s="38" t="s">
        <v>666</v>
      </c>
      <c r="GWB19" s="38" t="s">
        <v>666</v>
      </c>
      <c r="GWC19" s="38" t="s">
        <v>666</v>
      </c>
      <c r="GWD19" s="38" t="s">
        <v>666</v>
      </c>
      <c r="GWE19" s="38" t="s">
        <v>666</v>
      </c>
      <c r="GWF19" s="38" t="s">
        <v>666</v>
      </c>
      <c r="GWG19" s="38" t="s">
        <v>666</v>
      </c>
      <c r="GWH19" s="38" t="s">
        <v>666</v>
      </c>
      <c r="GWI19" s="38" t="s">
        <v>666</v>
      </c>
      <c r="GWJ19" s="38" t="s">
        <v>666</v>
      </c>
      <c r="GWK19" s="38" t="s">
        <v>666</v>
      </c>
      <c r="GWL19" s="38" t="s">
        <v>666</v>
      </c>
      <c r="GWM19" s="38" t="s">
        <v>666</v>
      </c>
      <c r="GWN19" s="38" t="s">
        <v>666</v>
      </c>
      <c r="GWO19" s="38" t="s">
        <v>666</v>
      </c>
      <c r="GWP19" s="38" t="s">
        <v>666</v>
      </c>
      <c r="GWQ19" s="38" t="s">
        <v>666</v>
      </c>
      <c r="GWR19" s="38" t="s">
        <v>666</v>
      </c>
      <c r="GWS19" s="38" t="s">
        <v>666</v>
      </c>
      <c r="GWT19" s="38" t="s">
        <v>666</v>
      </c>
      <c r="GWU19" s="38" t="s">
        <v>666</v>
      </c>
      <c r="GWV19" s="38" t="s">
        <v>666</v>
      </c>
      <c r="GWW19" s="38" t="s">
        <v>666</v>
      </c>
      <c r="GWX19" s="38" t="s">
        <v>666</v>
      </c>
      <c r="GWY19" s="38" t="s">
        <v>666</v>
      </c>
      <c r="GWZ19" s="38" t="s">
        <v>666</v>
      </c>
      <c r="GXA19" s="38" t="s">
        <v>666</v>
      </c>
      <c r="GXB19" s="38" t="s">
        <v>666</v>
      </c>
      <c r="GXC19" s="38" t="s">
        <v>666</v>
      </c>
      <c r="GXD19" s="38" t="s">
        <v>666</v>
      </c>
      <c r="GXE19" s="38" t="s">
        <v>666</v>
      </c>
      <c r="GXF19" s="38" t="s">
        <v>666</v>
      </c>
      <c r="GXG19" s="38" t="s">
        <v>666</v>
      </c>
      <c r="GXH19" s="38" t="s">
        <v>666</v>
      </c>
      <c r="GXI19" s="38" t="s">
        <v>666</v>
      </c>
      <c r="GXJ19" s="38" t="s">
        <v>666</v>
      </c>
      <c r="GXK19" s="38" t="s">
        <v>666</v>
      </c>
      <c r="GXL19" s="38" t="s">
        <v>666</v>
      </c>
      <c r="GXM19" s="38" t="s">
        <v>666</v>
      </c>
      <c r="GXN19" s="38" t="s">
        <v>666</v>
      </c>
      <c r="GXO19" s="38" t="s">
        <v>666</v>
      </c>
      <c r="GXP19" s="38" t="s">
        <v>666</v>
      </c>
      <c r="GXQ19" s="38" t="s">
        <v>666</v>
      </c>
      <c r="GXR19" s="38" t="s">
        <v>666</v>
      </c>
      <c r="GXS19" s="38" t="s">
        <v>666</v>
      </c>
      <c r="GXT19" s="38" t="s">
        <v>666</v>
      </c>
      <c r="GXU19" s="38" t="s">
        <v>666</v>
      </c>
      <c r="GXV19" s="38" t="s">
        <v>666</v>
      </c>
      <c r="GXW19" s="38" t="s">
        <v>666</v>
      </c>
      <c r="GXX19" s="38" t="s">
        <v>666</v>
      </c>
      <c r="GXY19" s="38" t="s">
        <v>666</v>
      </c>
      <c r="GXZ19" s="38" t="s">
        <v>666</v>
      </c>
      <c r="GYA19" s="38" t="s">
        <v>666</v>
      </c>
      <c r="GYB19" s="38" t="s">
        <v>666</v>
      </c>
      <c r="GYC19" s="38" t="s">
        <v>666</v>
      </c>
      <c r="GYD19" s="38" t="s">
        <v>666</v>
      </c>
      <c r="GYE19" s="38" t="s">
        <v>666</v>
      </c>
      <c r="GYF19" s="38" t="s">
        <v>666</v>
      </c>
      <c r="GYG19" s="38" t="s">
        <v>666</v>
      </c>
      <c r="GYH19" s="38" t="s">
        <v>666</v>
      </c>
      <c r="GYI19" s="38" t="s">
        <v>666</v>
      </c>
      <c r="GYJ19" s="38" t="s">
        <v>666</v>
      </c>
      <c r="GYK19" s="38" t="s">
        <v>666</v>
      </c>
      <c r="GYL19" s="38" t="s">
        <v>666</v>
      </c>
      <c r="GYM19" s="38" t="s">
        <v>666</v>
      </c>
      <c r="GYN19" s="38" t="s">
        <v>666</v>
      </c>
      <c r="GYO19" s="38" t="s">
        <v>666</v>
      </c>
      <c r="GYP19" s="38" t="s">
        <v>666</v>
      </c>
      <c r="GYQ19" s="38" t="s">
        <v>666</v>
      </c>
      <c r="GYR19" s="38" t="s">
        <v>666</v>
      </c>
      <c r="GYS19" s="38" t="s">
        <v>666</v>
      </c>
      <c r="GYT19" s="38" t="s">
        <v>666</v>
      </c>
      <c r="GYU19" s="38" t="s">
        <v>666</v>
      </c>
      <c r="GYV19" s="38" t="s">
        <v>666</v>
      </c>
      <c r="GYW19" s="38" t="s">
        <v>666</v>
      </c>
      <c r="GYX19" s="38" t="s">
        <v>666</v>
      </c>
      <c r="GYY19" s="38" t="s">
        <v>666</v>
      </c>
      <c r="GYZ19" s="38" t="s">
        <v>666</v>
      </c>
      <c r="GZA19" s="38" t="s">
        <v>666</v>
      </c>
      <c r="GZB19" s="38" t="s">
        <v>666</v>
      </c>
      <c r="GZC19" s="38" t="s">
        <v>666</v>
      </c>
      <c r="GZD19" s="38" t="s">
        <v>666</v>
      </c>
      <c r="GZE19" s="38" t="s">
        <v>666</v>
      </c>
      <c r="GZF19" s="38" t="s">
        <v>666</v>
      </c>
      <c r="GZG19" s="38" t="s">
        <v>666</v>
      </c>
      <c r="GZH19" s="38" t="s">
        <v>666</v>
      </c>
      <c r="GZI19" s="38" t="s">
        <v>666</v>
      </c>
      <c r="GZJ19" s="38" t="s">
        <v>666</v>
      </c>
      <c r="GZK19" s="38" t="s">
        <v>666</v>
      </c>
      <c r="GZL19" s="38" t="s">
        <v>666</v>
      </c>
      <c r="GZM19" s="38" t="s">
        <v>666</v>
      </c>
      <c r="GZN19" s="38" t="s">
        <v>666</v>
      </c>
      <c r="GZO19" s="38" t="s">
        <v>666</v>
      </c>
      <c r="GZP19" s="38" t="s">
        <v>666</v>
      </c>
      <c r="GZQ19" s="38" t="s">
        <v>666</v>
      </c>
      <c r="GZR19" s="38" t="s">
        <v>666</v>
      </c>
      <c r="GZS19" s="38" t="s">
        <v>666</v>
      </c>
      <c r="GZT19" s="38" t="s">
        <v>666</v>
      </c>
      <c r="GZU19" s="38" t="s">
        <v>666</v>
      </c>
      <c r="GZV19" s="38" t="s">
        <v>666</v>
      </c>
      <c r="GZW19" s="38" t="s">
        <v>666</v>
      </c>
      <c r="GZX19" s="38" t="s">
        <v>666</v>
      </c>
      <c r="GZY19" s="38" t="s">
        <v>666</v>
      </c>
      <c r="GZZ19" s="38" t="s">
        <v>666</v>
      </c>
      <c r="HAA19" s="38" t="s">
        <v>666</v>
      </c>
      <c r="HAB19" s="38" t="s">
        <v>666</v>
      </c>
      <c r="HAC19" s="38" t="s">
        <v>666</v>
      </c>
      <c r="HAD19" s="38" t="s">
        <v>666</v>
      </c>
      <c r="HAE19" s="38" t="s">
        <v>666</v>
      </c>
      <c r="HAF19" s="38" t="s">
        <v>666</v>
      </c>
      <c r="HAG19" s="38" t="s">
        <v>666</v>
      </c>
      <c r="HAH19" s="38" t="s">
        <v>666</v>
      </c>
      <c r="HAI19" s="38" t="s">
        <v>666</v>
      </c>
      <c r="HAJ19" s="38" t="s">
        <v>666</v>
      </c>
      <c r="HAK19" s="38" t="s">
        <v>666</v>
      </c>
      <c r="HAL19" s="38" t="s">
        <v>666</v>
      </c>
      <c r="HAM19" s="38" t="s">
        <v>666</v>
      </c>
      <c r="HAN19" s="38" t="s">
        <v>666</v>
      </c>
      <c r="HAO19" s="38" t="s">
        <v>666</v>
      </c>
      <c r="HAP19" s="38" t="s">
        <v>666</v>
      </c>
      <c r="HAQ19" s="38" t="s">
        <v>666</v>
      </c>
      <c r="HAR19" s="38" t="s">
        <v>666</v>
      </c>
      <c r="HAS19" s="38" t="s">
        <v>666</v>
      </c>
      <c r="HAT19" s="38" t="s">
        <v>666</v>
      </c>
      <c r="HAU19" s="38" t="s">
        <v>666</v>
      </c>
      <c r="HAV19" s="38" t="s">
        <v>666</v>
      </c>
      <c r="HAW19" s="38" t="s">
        <v>666</v>
      </c>
      <c r="HAX19" s="38" t="s">
        <v>666</v>
      </c>
      <c r="HAY19" s="38" t="s">
        <v>666</v>
      </c>
      <c r="HAZ19" s="38" t="s">
        <v>666</v>
      </c>
      <c r="HBA19" s="38" t="s">
        <v>666</v>
      </c>
      <c r="HBB19" s="38" t="s">
        <v>666</v>
      </c>
      <c r="HBC19" s="38" t="s">
        <v>666</v>
      </c>
      <c r="HBD19" s="38" t="s">
        <v>666</v>
      </c>
      <c r="HBE19" s="38" t="s">
        <v>666</v>
      </c>
      <c r="HBF19" s="38" t="s">
        <v>666</v>
      </c>
      <c r="HBG19" s="38" t="s">
        <v>666</v>
      </c>
      <c r="HBH19" s="38" t="s">
        <v>666</v>
      </c>
      <c r="HBI19" s="38" t="s">
        <v>666</v>
      </c>
      <c r="HBJ19" s="38" t="s">
        <v>666</v>
      </c>
      <c r="HBK19" s="38" t="s">
        <v>666</v>
      </c>
      <c r="HBL19" s="38" t="s">
        <v>666</v>
      </c>
      <c r="HBM19" s="38" t="s">
        <v>666</v>
      </c>
      <c r="HBN19" s="38" t="s">
        <v>666</v>
      </c>
      <c r="HBO19" s="38" t="s">
        <v>666</v>
      </c>
      <c r="HBP19" s="38" t="s">
        <v>666</v>
      </c>
      <c r="HBQ19" s="38" t="s">
        <v>666</v>
      </c>
      <c r="HBR19" s="38" t="s">
        <v>666</v>
      </c>
      <c r="HBS19" s="38" t="s">
        <v>666</v>
      </c>
      <c r="HBT19" s="38" t="s">
        <v>666</v>
      </c>
      <c r="HBU19" s="38" t="s">
        <v>666</v>
      </c>
      <c r="HBV19" s="38" t="s">
        <v>666</v>
      </c>
      <c r="HBW19" s="38" t="s">
        <v>666</v>
      </c>
      <c r="HBX19" s="38" t="s">
        <v>666</v>
      </c>
      <c r="HBY19" s="38" t="s">
        <v>666</v>
      </c>
      <c r="HBZ19" s="38" t="s">
        <v>666</v>
      </c>
      <c r="HCA19" s="38" t="s">
        <v>666</v>
      </c>
      <c r="HCB19" s="38" t="s">
        <v>666</v>
      </c>
      <c r="HCC19" s="38" t="s">
        <v>666</v>
      </c>
      <c r="HCD19" s="38" t="s">
        <v>666</v>
      </c>
      <c r="HCE19" s="38" t="s">
        <v>666</v>
      </c>
      <c r="HCF19" s="38" t="s">
        <v>666</v>
      </c>
      <c r="HCG19" s="38" t="s">
        <v>666</v>
      </c>
      <c r="HCH19" s="38" t="s">
        <v>666</v>
      </c>
      <c r="HCI19" s="38" t="s">
        <v>666</v>
      </c>
      <c r="HCJ19" s="38" t="s">
        <v>666</v>
      </c>
      <c r="HCK19" s="38" t="s">
        <v>666</v>
      </c>
      <c r="HCL19" s="38" t="s">
        <v>666</v>
      </c>
      <c r="HCM19" s="38" t="s">
        <v>666</v>
      </c>
      <c r="HCN19" s="38" t="s">
        <v>666</v>
      </c>
      <c r="HCO19" s="38" t="s">
        <v>666</v>
      </c>
      <c r="HCP19" s="38" t="s">
        <v>666</v>
      </c>
      <c r="HCQ19" s="38" t="s">
        <v>666</v>
      </c>
      <c r="HCR19" s="38" t="s">
        <v>666</v>
      </c>
      <c r="HCS19" s="38" t="s">
        <v>666</v>
      </c>
      <c r="HCT19" s="38" t="s">
        <v>666</v>
      </c>
      <c r="HCU19" s="38" t="s">
        <v>666</v>
      </c>
      <c r="HCV19" s="38" t="s">
        <v>666</v>
      </c>
      <c r="HCW19" s="38" t="s">
        <v>666</v>
      </c>
      <c r="HCX19" s="38" t="s">
        <v>666</v>
      </c>
      <c r="HCY19" s="38" t="s">
        <v>666</v>
      </c>
      <c r="HCZ19" s="38" t="s">
        <v>666</v>
      </c>
      <c r="HDA19" s="38" t="s">
        <v>666</v>
      </c>
      <c r="HDB19" s="38" t="s">
        <v>666</v>
      </c>
      <c r="HDC19" s="38" t="s">
        <v>666</v>
      </c>
      <c r="HDD19" s="38" t="s">
        <v>666</v>
      </c>
      <c r="HDE19" s="38" t="s">
        <v>666</v>
      </c>
      <c r="HDF19" s="38" t="s">
        <v>666</v>
      </c>
      <c r="HDG19" s="38" t="s">
        <v>666</v>
      </c>
      <c r="HDH19" s="38" t="s">
        <v>666</v>
      </c>
      <c r="HDI19" s="38" t="s">
        <v>666</v>
      </c>
      <c r="HDJ19" s="38" t="s">
        <v>666</v>
      </c>
      <c r="HDK19" s="38" t="s">
        <v>666</v>
      </c>
      <c r="HDL19" s="38" t="s">
        <v>666</v>
      </c>
      <c r="HDM19" s="38" t="s">
        <v>666</v>
      </c>
      <c r="HDN19" s="38" t="s">
        <v>666</v>
      </c>
      <c r="HDO19" s="38" t="s">
        <v>666</v>
      </c>
      <c r="HDP19" s="38" t="s">
        <v>666</v>
      </c>
      <c r="HDQ19" s="38" t="s">
        <v>666</v>
      </c>
      <c r="HDR19" s="38" t="s">
        <v>666</v>
      </c>
      <c r="HDS19" s="38" t="s">
        <v>666</v>
      </c>
      <c r="HDT19" s="38" t="s">
        <v>666</v>
      </c>
      <c r="HDU19" s="38" t="s">
        <v>666</v>
      </c>
      <c r="HDV19" s="38" t="s">
        <v>666</v>
      </c>
      <c r="HDW19" s="38" t="s">
        <v>666</v>
      </c>
      <c r="HDX19" s="38" t="s">
        <v>666</v>
      </c>
      <c r="HDY19" s="38" t="s">
        <v>666</v>
      </c>
      <c r="HDZ19" s="38" t="s">
        <v>666</v>
      </c>
      <c r="HEA19" s="38" t="s">
        <v>666</v>
      </c>
      <c r="HEB19" s="38" t="s">
        <v>666</v>
      </c>
      <c r="HEC19" s="38" t="s">
        <v>666</v>
      </c>
      <c r="HED19" s="38" t="s">
        <v>666</v>
      </c>
      <c r="HEE19" s="38" t="s">
        <v>666</v>
      </c>
      <c r="HEF19" s="38" t="s">
        <v>666</v>
      </c>
      <c r="HEG19" s="38" t="s">
        <v>666</v>
      </c>
      <c r="HEH19" s="38" t="s">
        <v>666</v>
      </c>
      <c r="HEI19" s="38" t="s">
        <v>666</v>
      </c>
      <c r="HEJ19" s="38" t="s">
        <v>666</v>
      </c>
      <c r="HEK19" s="38" t="s">
        <v>666</v>
      </c>
      <c r="HEL19" s="38" t="s">
        <v>666</v>
      </c>
      <c r="HEM19" s="38" t="s">
        <v>666</v>
      </c>
      <c r="HEN19" s="38" t="s">
        <v>666</v>
      </c>
      <c r="HEO19" s="38" t="s">
        <v>666</v>
      </c>
      <c r="HEP19" s="38" t="s">
        <v>666</v>
      </c>
      <c r="HEQ19" s="38" t="s">
        <v>666</v>
      </c>
      <c r="HER19" s="38" t="s">
        <v>666</v>
      </c>
      <c r="HES19" s="38" t="s">
        <v>666</v>
      </c>
      <c r="HET19" s="38" t="s">
        <v>666</v>
      </c>
      <c r="HEU19" s="38" t="s">
        <v>666</v>
      </c>
      <c r="HEV19" s="38" t="s">
        <v>666</v>
      </c>
      <c r="HEW19" s="38" t="s">
        <v>666</v>
      </c>
      <c r="HEX19" s="38" t="s">
        <v>666</v>
      </c>
      <c r="HEY19" s="38" t="s">
        <v>666</v>
      </c>
      <c r="HEZ19" s="38" t="s">
        <v>666</v>
      </c>
      <c r="HFA19" s="38" t="s">
        <v>666</v>
      </c>
      <c r="HFB19" s="38" t="s">
        <v>666</v>
      </c>
      <c r="HFC19" s="38" t="s">
        <v>666</v>
      </c>
      <c r="HFD19" s="38" t="s">
        <v>666</v>
      </c>
      <c r="HFE19" s="38" t="s">
        <v>666</v>
      </c>
      <c r="HFF19" s="38" t="s">
        <v>666</v>
      </c>
      <c r="HFG19" s="38" t="s">
        <v>666</v>
      </c>
      <c r="HFH19" s="38" t="s">
        <v>666</v>
      </c>
      <c r="HFI19" s="38" t="s">
        <v>666</v>
      </c>
      <c r="HFJ19" s="38" t="s">
        <v>666</v>
      </c>
      <c r="HFK19" s="38" t="s">
        <v>666</v>
      </c>
      <c r="HFL19" s="38" t="s">
        <v>666</v>
      </c>
      <c r="HFM19" s="38" t="s">
        <v>666</v>
      </c>
      <c r="HFN19" s="38" t="s">
        <v>666</v>
      </c>
      <c r="HFO19" s="38" t="s">
        <v>666</v>
      </c>
      <c r="HFP19" s="38" t="s">
        <v>666</v>
      </c>
      <c r="HFQ19" s="38" t="s">
        <v>666</v>
      </c>
      <c r="HFR19" s="38" t="s">
        <v>666</v>
      </c>
      <c r="HFS19" s="38" t="s">
        <v>666</v>
      </c>
      <c r="HFT19" s="38" t="s">
        <v>666</v>
      </c>
      <c r="HFU19" s="38" t="s">
        <v>666</v>
      </c>
      <c r="HFV19" s="38" t="s">
        <v>666</v>
      </c>
      <c r="HFW19" s="38" t="s">
        <v>666</v>
      </c>
      <c r="HFX19" s="38" t="s">
        <v>666</v>
      </c>
      <c r="HFY19" s="38" t="s">
        <v>666</v>
      </c>
      <c r="HFZ19" s="38" t="s">
        <v>666</v>
      </c>
      <c r="HGA19" s="38" t="s">
        <v>666</v>
      </c>
      <c r="HGB19" s="38" t="s">
        <v>666</v>
      </c>
      <c r="HGC19" s="38" t="s">
        <v>666</v>
      </c>
      <c r="HGD19" s="38" t="s">
        <v>666</v>
      </c>
      <c r="HGE19" s="38" t="s">
        <v>666</v>
      </c>
      <c r="HGF19" s="38" t="s">
        <v>666</v>
      </c>
      <c r="HGG19" s="38" t="s">
        <v>666</v>
      </c>
      <c r="HGH19" s="38" t="s">
        <v>666</v>
      </c>
      <c r="HGI19" s="38" t="s">
        <v>666</v>
      </c>
      <c r="HGJ19" s="38" t="s">
        <v>666</v>
      </c>
      <c r="HGK19" s="38" t="s">
        <v>666</v>
      </c>
      <c r="HGL19" s="38" t="s">
        <v>666</v>
      </c>
      <c r="HGM19" s="38" t="s">
        <v>666</v>
      </c>
      <c r="HGN19" s="38" t="s">
        <v>666</v>
      </c>
      <c r="HGO19" s="38" t="s">
        <v>666</v>
      </c>
      <c r="HGP19" s="38" t="s">
        <v>666</v>
      </c>
      <c r="HGQ19" s="38" t="s">
        <v>666</v>
      </c>
      <c r="HGR19" s="38" t="s">
        <v>666</v>
      </c>
      <c r="HGS19" s="38" t="s">
        <v>666</v>
      </c>
      <c r="HGT19" s="38" t="s">
        <v>666</v>
      </c>
      <c r="HGU19" s="38" t="s">
        <v>666</v>
      </c>
      <c r="HGV19" s="38" t="s">
        <v>666</v>
      </c>
      <c r="HGW19" s="38" t="s">
        <v>666</v>
      </c>
      <c r="HGX19" s="38" t="s">
        <v>666</v>
      </c>
      <c r="HGY19" s="38" t="s">
        <v>666</v>
      </c>
      <c r="HGZ19" s="38" t="s">
        <v>666</v>
      </c>
      <c r="HHA19" s="38" t="s">
        <v>666</v>
      </c>
      <c r="HHB19" s="38" t="s">
        <v>666</v>
      </c>
      <c r="HHC19" s="38" t="s">
        <v>666</v>
      </c>
      <c r="HHD19" s="38" t="s">
        <v>666</v>
      </c>
      <c r="HHE19" s="38" t="s">
        <v>666</v>
      </c>
      <c r="HHF19" s="38" t="s">
        <v>666</v>
      </c>
      <c r="HHG19" s="38" t="s">
        <v>666</v>
      </c>
      <c r="HHH19" s="38" t="s">
        <v>666</v>
      </c>
      <c r="HHI19" s="38" t="s">
        <v>666</v>
      </c>
      <c r="HHJ19" s="38" t="s">
        <v>666</v>
      </c>
      <c r="HHK19" s="38" t="s">
        <v>666</v>
      </c>
      <c r="HHL19" s="38" t="s">
        <v>666</v>
      </c>
      <c r="HHM19" s="38" t="s">
        <v>666</v>
      </c>
      <c r="HHN19" s="38" t="s">
        <v>666</v>
      </c>
      <c r="HHO19" s="38" t="s">
        <v>666</v>
      </c>
      <c r="HHP19" s="38" t="s">
        <v>666</v>
      </c>
      <c r="HHQ19" s="38" t="s">
        <v>666</v>
      </c>
      <c r="HHR19" s="38" t="s">
        <v>666</v>
      </c>
      <c r="HHS19" s="38" t="s">
        <v>666</v>
      </c>
      <c r="HHT19" s="38" t="s">
        <v>666</v>
      </c>
      <c r="HHU19" s="38" t="s">
        <v>666</v>
      </c>
      <c r="HHV19" s="38" t="s">
        <v>666</v>
      </c>
      <c r="HHW19" s="38" t="s">
        <v>666</v>
      </c>
      <c r="HHX19" s="38" t="s">
        <v>666</v>
      </c>
      <c r="HHY19" s="38" t="s">
        <v>666</v>
      </c>
      <c r="HHZ19" s="38" t="s">
        <v>666</v>
      </c>
      <c r="HIA19" s="38" t="s">
        <v>666</v>
      </c>
      <c r="HIB19" s="38" t="s">
        <v>666</v>
      </c>
      <c r="HIC19" s="38" t="s">
        <v>666</v>
      </c>
      <c r="HID19" s="38" t="s">
        <v>666</v>
      </c>
      <c r="HIE19" s="38" t="s">
        <v>666</v>
      </c>
      <c r="HIF19" s="38" t="s">
        <v>666</v>
      </c>
      <c r="HIG19" s="38" t="s">
        <v>666</v>
      </c>
      <c r="HIH19" s="38" t="s">
        <v>666</v>
      </c>
      <c r="HII19" s="38" t="s">
        <v>666</v>
      </c>
      <c r="HIJ19" s="38" t="s">
        <v>666</v>
      </c>
      <c r="HIK19" s="38" t="s">
        <v>666</v>
      </c>
      <c r="HIL19" s="38" t="s">
        <v>666</v>
      </c>
      <c r="HIM19" s="38" t="s">
        <v>666</v>
      </c>
      <c r="HIN19" s="38" t="s">
        <v>666</v>
      </c>
      <c r="HIO19" s="38" t="s">
        <v>666</v>
      </c>
      <c r="HIP19" s="38" t="s">
        <v>666</v>
      </c>
      <c r="HIQ19" s="38" t="s">
        <v>666</v>
      </c>
      <c r="HIR19" s="38" t="s">
        <v>666</v>
      </c>
      <c r="HIS19" s="38" t="s">
        <v>666</v>
      </c>
      <c r="HIT19" s="38" t="s">
        <v>666</v>
      </c>
      <c r="HIU19" s="38" t="s">
        <v>666</v>
      </c>
      <c r="HIV19" s="38" t="s">
        <v>666</v>
      </c>
      <c r="HIW19" s="38" t="s">
        <v>666</v>
      </c>
      <c r="HIX19" s="38" t="s">
        <v>666</v>
      </c>
      <c r="HIY19" s="38" t="s">
        <v>666</v>
      </c>
      <c r="HIZ19" s="38" t="s">
        <v>666</v>
      </c>
      <c r="HJA19" s="38" t="s">
        <v>666</v>
      </c>
      <c r="HJB19" s="38" t="s">
        <v>666</v>
      </c>
      <c r="HJC19" s="38" t="s">
        <v>666</v>
      </c>
      <c r="HJD19" s="38" t="s">
        <v>666</v>
      </c>
      <c r="HJE19" s="38" t="s">
        <v>666</v>
      </c>
      <c r="HJF19" s="38" t="s">
        <v>666</v>
      </c>
      <c r="HJG19" s="38" t="s">
        <v>666</v>
      </c>
      <c r="HJH19" s="38" t="s">
        <v>666</v>
      </c>
      <c r="HJI19" s="38" t="s">
        <v>666</v>
      </c>
      <c r="HJJ19" s="38" t="s">
        <v>666</v>
      </c>
      <c r="HJK19" s="38" t="s">
        <v>666</v>
      </c>
      <c r="HJL19" s="38" t="s">
        <v>666</v>
      </c>
      <c r="HJM19" s="38" t="s">
        <v>666</v>
      </c>
      <c r="HJN19" s="38" t="s">
        <v>666</v>
      </c>
      <c r="HJO19" s="38" t="s">
        <v>666</v>
      </c>
      <c r="HJP19" s="38" t="s">
        <v>666</v>
      </c>
      <c r="HJQ19" s="38" t="s">
        <v>666</v>
      </c>
      <c r="HJR19" s="38" t="s">
        <v>666</v>
      </c>
      <c r="HJS19" s="38" t="s">
        <v>666</v>
      </c>
      <c r="HJT19" s="38" t="s">
        <v>666</v>
      </c>
      <c r="HJU19" s="38" t="s">
        <v>666</v>
      </c>
      <c r="HJV19" s="38" t="s">
        <v>666</v>
      </c>
      <c r="HJW19" s="38" t="s">
        <v>666</v>
      </c>
      <c r="HJX19" s="38" t="s">
        <v>666</v>
      </c>
      <c r="HJY19" s="38" t="s">
        <v>666</v>
      </c>
      <c r="HJZ19" s="38" t="s">
        <v>666</v>
      </c>
      <c r="HKA19" s="38" t="s">
        <v>666</v>
      </c>
      <c r="HKB19" s="38" t="s">
        <v>666</v>
      </c>
      <c r="HKC19" s="38" t="s">
        <v>666</v>
      </c>
      <c r="HKD19" s="38" t="s">
        <v>666</v>
      </c>
      <c r="HKE19" s="38" t="s">
        <v>666</v>
      </c>
      <c r="HKF19" s="38" t="s">
        <v>666</v>
      </c>
      <c r="HKG19" s="38" t="s">
        <v>666</v>
      </c>
      <c r="HKH19" s="38" t="s">
        <v>666</v>
      </c>
      <c r="HKI19" s="38" t="s">
        <v>666</v>
      </c>
      <c r="HKJ19" s="38" t="s">
        <v>666</v>
      </c>
      <c r="HKK19" s="38" t="s">
        <v>666</v>
      </c>
      <c r="HKL19" s="38" t="s">
        <v>666</v>
      </c>
      <c r="HKM19" s="38" t="s">
        <v>666</v>
      </c>
      <c r="HKN19" s="38" t="s">
        <v>666</v>
      </c>
      <c r="HKO19" s="38" t="s">
        <v>666</v>
      </c>
      <c r="HKP19" s="38" t="s">
        <v>666</v>
      </c>
      <c r="HKQ19" s="38" t="s">
        <v>666</v>
      </c>
      <c r="HKR19" s="38" t="s">
        <v>666</v>
      </c>
      <c r="HKS19" s="38" t="s">
        <v>666</v>
      </c>
      <c r="HKT19" s="38" t="s">
        <v>666</v>
      </c>
      <c r="HKU19" s="38" t="s">
        <v>666</v>
      </c>
      <c r="HKV19" s="38" t="s">
        <v>666</v>
      </c>
      <c r="HKW19" s="38" t="s">
        <v>666</v>
      </c>
      <c r="HKX19" s="38" t="s">
        <v>666</v>
      </c>
      <c r="HKY19" s="38" t="s">
        <v>666</v>
      </c>
      <c r="HKZ19" s="38" t="s">
        <v>666</v>
      </c>
      <c r="HLA19" s="38" t="s">
        <v>666</v>
      </c>
      <c r="HLB19" s="38" t="s">
        <v>666</v>
      </c>
      <c r="HLC19" s="38" t="s">
        <v>666</v>
      </c>
      <c r="HLD19" s="38" t="s">
        <v>666</v>
      </c>
      <c r="HLE19" s="38" t="s">
        <v>666</v>
      </c>
      <c r="HLF19" s="38" t="s">
        <v>666</v>
      </c>
      <c r="HLG19" s="38" t="s">
        <v>666</v>
      </c>
      <c r="HLH19" s="38" t="s">
        <v>666</v>
      </c>
      <c r="HLI19" s="38" t="s">
        <v>666</v>
      </c>
      <c r="HLJ19" s="38" t="s">
        <v>666</v>
      </c>
      <c r="HLK19" s="38" t="s">
        <v>666</v>
      </c>
      <c r="HLL19" s="38" t="s">
        <v>666</v>
      </c>
      <c r="HLM19" s="38" t="s">
        <v>666</v>
      </c>
      <c r="HLN19" s="38" t="s">
        <v>666</v>
      </c>
      <c r="HLO19" s="38" t="s">
        <v>666</v>
      </c>
      <c r="HLP19" s="38" t="s">
        <v>666</v>
      </c>
      <c r="HLQ19" s="38" t="s">
        <v>666</v>
      </c>
      <c r="HLR19" s="38" t="s">
        <v>666</v>
      </c>
      <c r="HLS19" s="38" t="s">
        <v>666</v>
      </c>
      <c r="HLT19" s="38" t="s">
        <v>666</v>
      </c>
      <c r="HLU19" s="38" t="s">
        <v>666</v>
      </c>
      <c r="HLV19" s="38" t="s">
        <v>666</v>
      </c>
      <c r="HLW19" s="38" t="s">
        <v>666</v>
      </c>
      <c r="HLX19" s="38" t="s">
        <v>666</v>
      </c>
      <c r="HLY19" s="38" t="s">
        <v>666</v>
      </c>
      <c r="HLZ19" s="38" t="s">
        <v>666</v>
      </c>
      <c r="HMA19" s="38" t="s">
        <v>666</v>
      </c>
      <c r="HMB19" s="38" t="s">
        <v>666</v>
      </c>
      <c r="HMC19" s="38" t="s">
        <v>666</v>
      </c>
      <c r="HMD19" s="38" t="s">
        <v>666</v>
      </c>
      <c r="HME19" s="38" t="s">
        <v>666</v>
      </c>
      <c r="HMF19" s="38" t="s">
        <v>666</v>
      </c>
      <c r="HMG19" s="38" t="s">
        <v>666</v>
      </c>
      <c r="HMH19" s="38" t="s">
        <v>666</v>
      </c>
      <c r="HMI19" s="38" t="s">
        <v>666</v>
      </c>
      <c r="HMJ19" s="38" t="s">
        <v>666</v>
      </c>
      <c r="HMK19" s="38" t="s">
        <v>666</v>
      </c>
      <c r="HML19" s="38" t="s">
        <v>666</v>
      </c>
      <c r="HMM19" s="38" t="s">
        <v>666</v>
      </c>
      <c r="HMN19" s="38" t="s">
        <v>666</v>
      </c>
      <c r="HMO19" s="38" t="s">
        <v>666</v>
      </c>
      <c r="HMP19" s="38" t="s">
        <v>666</v>
      </c>
      <c r="HMQ19" s="38" t="s">
        <v>666</v>
      </c>
      <c r="HMR19" s="38" t="s">
        <v>666</v>
      </c>
      <c r="HMS19" s="38" t="s">
        <v>666</v>
      </c>
      <c r="HMT19" s="38" t="s">
        <v>666</v>
      </c>
      <c r="HMU19" s="38" t="s">
        <v>666</v>
      </c>
      <c r="HMV19" s="38" t="s">
        <v>666</v>
      </c>
      <c r="HMW19" s="38" t="s">
        <v>666</v>
      </c>
      <c r="HMX19" s="38" t="s">
        <v>666</v>
      </c>
      <c r="HMY19" s="38" t="s">
        <v>666</v>
      </c>
      <c r="HMZ19" s="38" t="s">
        <v>666</v>
      </c>
      <c r="HNA19" s="38" t="s">
        <v>666</v>
      </c>
      <c r="HNB19" s="38" t="s">
        <v>666</v>
      </c>
      <c r="HNC19" s="38" t="s">
        <v>666</v>
      </c>
      <c r="HND19" s="38" t="s">
        <v>666</v>
      </c>
      <c r="HNE19" s="38" t="s">
        <v>666</v>
      </c>
      <c r="HNF19" s="38" t="s">
        <v>666</v>
      </c>
      <c r="HNG19" s="38" t="s">
        <v>666</v>
      </c>
      <c r="HNH19" s="38" t="s">
        <v>666</v>
      </c>
      <c r="HNI19" s="38" t="s">
        <v>666</v>
      </c>
      <c r="HNJ19" s="38" t="s">
        <v>666</v>
      </c>
      <c r="HNK19" s="38" t="s">
        <v>666</v>
      </c>
      <c r="HNL19" s="38" t="s">
        <v>666</v>
      </c>
      <c r="HNM19" s="38" t="s">
        <v>666</v>
      </c>
      <c r="HNN19" s="38" t="s">
        <v>666</v>
      </c>
      <c r="HNO19" s="38" t="s">
        <v>666</v>
      </c>
      <c r="HNP19" s="38" t="s">
        <v>666</v>
      </c>
      <c r="HNQ19" s="38" t="s">
        <v>666</v>
      </c>
      <c r="HNR19" s="38" t="s">
        <v>666</v>
      </c>
      <c r="HNS19" s="38" t="s">
        <v>666</v>
      </c>
      <c r="HNT19" s="38" t="s">
        <v>666</v>
      </c>
      <c r="HNU19" s="38" t="s">
        <v>666</v>
      </c>
      <c r="HNV19" s="38" t="s">
        <v>666</v>
      </c>
      <c r="HNW19" s="38" t="s">
        <v>666</v>
      </c>
      <c r="HNX19" s="38" t="s">
        <v>666</v>
      </c>
      <c r="HNY19" s="38" t="s">
        <v>666</v>
      </c>
      <c r="HNZ19" s="38" t="s">
        <v>666</v>
      </c>
      <c r="HOA19" s="38" t="s">
        <v>666</v>
      </c>
      <c r="HOB19" s="38" t="s">
        <v>666</v>
      </c>
      <c r="HOC19" s="38" t="s">
        <v>666</v>
      </c>
      <c r="HOD19" s="38" t="s">
        <v>666</v>
      </c>
      <c r="HOE19" s="38" t="s">
        <v>666</v>
      </c>
      <c r="HOF19" s="38" t="s">
        <v>666</v>
      </c>
      <c r="HOG19" s="38" t="s">
        <v>666</v>
      </c>
      <c r="HOH19" s="38" t="s">
        <v>666</v>
      </c>
      <c r="HOI19" s="38" t="s">
        <v>666</v>
      </c>
      <c r="HOJ19" s="38" t="s">
        <v>666</v>
      </c>
      <c r="HOK19" s="38" t="s">
        <v>666</v>
      </c>
      <c r="HOL19" s="38" t="s">
        <v>666</v>
      </c>
      <c r="HOM19" s="38" t="s">
        <v>666</v>
      </c>
      <c r="HON19" s="38" t="s">
        <v>666</v>
      </c>
      <c r="HOO19" s="38" t="s">
        <v>666</v>
      </c>
      <c r="HOP19" s="38" t="s">
        <v>666</v>
      </c>
      <c r="HOQ19" s="38" t="s">
        <v>666</v>
      </c>
      <c r="HOR19" s="38" t="s">
        <v>666</v>
      </c>
      <c r="HOS19" s="38" t="s">
        <v>666</v>
      </c>
      <c r="HOT19" s="38" t="s">
        <v>666</v>
      </c>
      <c r="HOU19" s="38" t="s">
        <v>666</v>
      </c>
      <c r="HOV19" s="38" t="s">
        <v>666</v>
      </c>
      <c r="HOW19" s="38" t="s">
        <v>666</v>
      </c>
      <c r="HOX19" s="38" t="s">
        <v>666</v>
      </c>
      <c r="HOY19" s="38" t="s">
        <v>666</v>
      </c>
      <c r="HOZ19" s="38" t="s">
        <v>666</v>
      </c>
      <c r="HPA19" s="38" t="s">
        <v>666</v>
      </c>
      <c r="HPB19" s="38" t="s">
        <v>666</v>
      </c>
      <c r="HPC19" s="38" t="s">
        <v>666</v>
      </c>
      <c r="HPD19" s="38" t="s">
        <v>666</v>
      </c>
      <c r="HPE19" s="38" t="s">
        <v>666</v>
      </c>
      <c r="HPF19" s="38" t="s">
        <v>666</v>
      </c>
      <c r="HPG19" s="38" t="s">
        <v>666</v>
      </c>
      <c r="HPH19" s="38" t="s">
        <v>666</v>
      </c>
      <c r="HPI19" s="38" t="s">
        <v>666</v>
      </c>
      <c r="HPJ19" s="38" t="s">
        <v>666</v>
      </c>
      <c r="HPK19" s="38" t="s">
        <v>666</v>
      </c>
      <c r="HPL19" s="38" t="s">
        <v>666</v>
      </c>
      <c r="HPM19" s="38" t="s">
        <v>666</v>
      </c>
      <c r="HPN19" s="38" t="s">
        <v>666</v>
      </c>
      <c r="HPO19" s="38" t="s">
        <v>666</v>
      </c>
      <c r="HPP19" s="38" t="s">
        <v>666</v>
      </c>
      <c r="HPQ19" s="38" t="s">
        <v>666</v>
      </c>
      <c r="HPR19" s="38" t="s">
        <v>666</v>
      </c>
      <c r="HPS19" s="38" t="s">
        <v>666</v>
      </c>
      <c r="HPT19" s="38" t="s">
        <v>666</v>
      </c>
      <c r="HPU19" s="38" t="s">
        <v>666</v>
      </c>
      <c r="HPV19" s="38" t="s">
        <v>666</v>
      </c>
      <c r="HPW19" s="38" t="s">
        <v>666</v>
      </c>
      <c r="HPX19" s="38" t="s">
        <v>666</v>
      </c>
      <c r="HPY19" s="38" t="s">
        <v>666</v>
      </c>
      <c r="HPZ19" s="38" t="s">
        <v>666</v>
      </c>
      <c r="HQA19" s="38" t="s">
        <v>666</v>
      </c>
      <c r="HQB19" s="38" t="s">
        <v>666</v>
      </c>
      <c r="HQC19" s="38" t="s">
        <v>666</v>
      </c>
      <c r="HQD19" s="38" t="s">
        <v>666</v>
      </c>
      <c r="HQE19" s="38" t="s">
        <v>666</v>
      </c>
      <c r="HQF19" s="38" t="s">
        <v>666</v>
      </c>
      <c r="HQG19" s="38" t="s">
        <v>666</v>
      </c>
      <c r="HQH19" s="38" t="s">
        <v>666</v>
      </c>
      <c r="HQI19" s="38" t="s">
        <v>666</v>
      </c>
      <c r="HQJ19" s="38" t="s">
        <v>666</v>
      </c>
      <c r="HQK19" s="38" t="s">
        <v>666</v>
      </c>
      <c r="HQL19" s="38" t="s">
        <v>666</v>
      </c>
      <c r="HQM19" s="38" t="s">
        <v>666</v>
      </c>
      <c r="HQN19" s="38" t="s">
        <v>666</v>
      </c>
      <c r="HQO19" s="38" t="s">
        <v>666</v>
      </c>
      <c r="HQP19" s="38" t="s">
        <v>666</v>
      </c>
      <c r="HQQ19" s="38" t="s">
        <v>666</v>
      </c>
      <c r="HQR19" s="38" t="s">
        <v>666</v>
      </c>
      <c r="HQS19" s="38" t="s">
        <v>666</v>
      </c>
      <c r="HQT19" s="38" t="s">
        <v>666</v>
      </c>
      <c r="HQU19" s="38" t="s">
        <v>666</v>
      </c>
      <c r="HQV19" s="38" t="s">
        <v>666</v>
      </c>
      <c r="HQW19" s="38" t="s">
        <v>666</v>
      </c>
      <c r="HQX19" s="38" t="s">
        <v>666</v>
      </c>
      <c r="HQY19" s="38" t="s">
        <v>666</v>
      </c>
      <c r="HQZ19" s="38" t="s">
        <v>666</v>
      </c>
      <c r="HRA19" s="38" t="s">
        <v>666</v>
      </c>
      <c r="HRB19" s="38" t="s">
        <v>666</v>
      </c>
      <c r="HRC19" s="38" t="s">
        <v>666</v>
      </c>
      <c r="HRD19" s="38" t="s">
        <v>666</v>
      </c>
      <c r="HRE19" s="38" t="s">
        <v>666</v>
      </c>
      <c r="HRF19" s="38" t="s">
        <v>666</v>
      </c>
      <c r="HRG19" s="38" t="s">
        <v>666</v>
      </c>
      <c r="HRH19" s="38" t="s">
        <v>666</v>
      </c>
      <c r="HRI19" s="38" t="s">
        <v>666</v>
      </c>
      <c r="HRJ19" s="38" t="s">
        <v>666</v>
      </c>
      <c r="HRK19" s="38" t="s">
        <v>666</v>
      </c>
      <c r="HRL19" s="38" t="s">
        <v>666</v>
      </c>
      <c r="HRM19" s="38" t="s">
        <v>666</v>
      </c>
      <c r="HRN19" s="38" t="s">
        <v>666</v>
      </c>
      <c r="HRO19" s="38" t="s">
        <v>666</v>
      </c>
      <c r="HRP19" s="38" t="s">
        <v>666</v>
      </c>
      <c r="HRQ19" s="38" t="s">
        <v>666</v>
      </c>
      <c r="HRR19" s="38" t="s">
        <v>666</v>
      </c>
      <c r="HRS19" s="38" t="s">
        <v>666</v>
      </c>
      <c r="HRT19" s="38" t="s">
        <v>666</v>
      </c>
      <c r="HRU19" s="38" t="s">
        <v>666</v>
      </c>
      <c r="HRV19" s="38" t="s">
        <v>666</v>
      </c>
      <c r="HRW19" s="38" t="s">
        <v>666</v>
      </c>
      <c r="HRX19" s="38" t="s">
        <v>666</v>
      </c>
      <c r="HRY19" s="38" t="s">
        <v>666</v>
      </c>
      <c r="HRZ19" s="38" t="s">
        <v>666</v>
      </c>
      <c r="HSA19" s="38" t="s">
        <v>666</v>
      </c>
      <c r="HSB19" s="38" t="s">
        <v>666</v>
      </c>
      <c r="HSC19" s="38" t="s">
        <v>666</v>
      </c>
      <c r="HSD19" s="38" t="s">
        <v>666</v>
      </c>
      <c r="HSE19" s="38" t="s">
        <v>666</v>
      </c>
      <c r="HSF19" s="38" t="s">
        <v>666</v>
      </c>
      <c r="HSG19" s="38" t="s">
        <v>666</v>
      </c>
      <c r="HSH19" s="38" t="s">
        <v>666</v>
      </c>
      <c r="HSI19" s="38" t="s">
        <v>666</v>
      </c>
      <c r="HSJ19" s="38" t="s">
        <v>666</v>
      </c>
      <c r="HSK19" s="38" t="s">
        <v>666</v>
      </c>
      <c r="HSL19" s="38" t="s">
        <v>666</v>
      </c>
      <c r="HSM19" s="38" t="s">
        <v>666</v>
      </c>
      <c r="HSN19" s="38" t="s">
        <v>666</v>
      </c>
      <c r="HSO19" s="38" t="s">
        <v>666</v>
      </c>
      <c r="HSP19" s="38" t="s">
        <v>666</v>
      </c>
      <c r="HSQ19" s="38" t="s">
        <v>666</v>
      </c>
      <c r="HSR19" s="38" t="s">
        <v>666</v>
      </c>
      <c r="HSS19" s="38" t="s">
        <v>666</v>
      </c>
      <c r="HST19" s="38" t="s">
        <v>666</v>
      </c>
      <c r="HSU19" s="38" t="s">
        <v>666</v>
      </c>
      <c r="HSV19" s="38" t="s">
        <v>666</v>
      </c>
      <c r="HSW19" s="38" t="s">
        <v>666</v>
      </c>
      <c r="HSX19" s="38" t="s">
        <v>666</v>
      </c>
      <c r="HSY19" s="38" t="s">
        <v>666</v>
      </c>
      <c r="HSZ19" s="38" t="s">
        <v>666</v>
      </c>
      <c r="HTA19" s="38" t="s">
        <v>666</v>
      </c>
      <c r="HTB19" s="38" t="s">
        <v>666</v>
      </c>
      <c r="HTC19" s="38" t="s">
        <v>666</v>
      </c>
      <c r="HTD19" s="38" t="s">
        <v>666</v>
      </c>
      <c r="HTE19" s="38" t="s">
        <v>666</v>
      </c>
      <c r="HTF19" s="38" t="s">
        <v>666</v>
      </c>
      <c r="HTG19" s="38" t="s">
        <v>666</v>
      </c>
      <c r="HTH19" s="38" t="s">
        <v>666</v>
      </c>
      <c r="HTI19" s="38" t="s">
        <v>666</v>
      </c>
      <c r="HTJ19" s="38" t="s">
        <v>666</v>
      </c>
      <c r="HTK19" s="38" t="s">
        <v>666</v>
      </c>
      <c r="HTL19" s="38" t="s">
        <v>666</v>
      </c>
      <c r="HTM19" s="38" t="s">
        <v>666</v>
      </c>
      <c r="HTN19" s="38" t="s">
        <v>666</v>
      </c>
      <c r="HTO19" s="38" t="s">
        <v>666</v>
      </c>
      <c r="HTP19" s="38" t="s">
        <v>666</v>
      </c>
      <c r="HTQ19" s="38" t="s">
        <v>666</v>
      </c>
      <c r="HTR19" s="38" t="s">
        <v>666</v>
      </c>
      <c r="HTS19" s="38" t="s">
        <v>666</v>
      </c>
      <c r="HTT19" s="38" t="s">
        <v>666</v>
      </c>
      <c r="HTU19" s="38" t="s">
        <v>666</v>
      </c>
      <c r="HTV19" s="38" t="s">
        <v>666</v>
      </c>
      <c r="HTW19" s="38" t="s">
        <v>666</v>
      </c>
      <c r="HTX19" s="38" t="s">
        <v>666</v>
      </c>
      <c r="HTY19" s="38" t="s">
        <v>666</v>
      </c>
      <c r="HTZ19" s="38" t="s">
        <v>666</v>
      </c>
      <c r="HUA19" s="38" t="s">
        <v>666</v>
      </c>
      <c r="HUB19" s="38" t="s">
        <v>666</v>
      </c>
      <c r="HUC19" s="38" t="s">
        <v>666</v>
      </c>
      <c r="HUD19" s="38" t="s">
        <v>666</v>
      </c>
      <c r="HUE19" s="38" t="s">
        <v>666</v>
      </c>
      <c r="HUF19" s="38" t="s">
        <v>666</v>
      </c>
      <c r="HUG19" s="38" t="s">
        <v>666</v>
      </c>
      <c r="HUH19" s="38" t="s">
        <v>666</v>
      </c>
      <c r="HUI19" s="38" t="s">
        <v>666</v>
      </c>
      <c r="HUJ19" s="38" t="s">
        <v>666</v>
      </c>
      <c r="HUK19" s="38" t="s">
        <v>666</v>
      </c>
      <c r="HUL19" s="38" t="s">
        <v>666</v>
      </c>
      <c r="HUM19" s="38" t="s">
        <v>666</v>
      </c>
      <c r="HUN19" s="38" t="s">
        <v>666</v>
      </c>
      <c r="HUO19" s="38" t="s">
        <v>666</v>
      </c>
      <c r="HUP19" s="38" t="s">
        <v>666</v>
      </c>
      <c r="HUQ19" s="38" t="s">
        <v>666</v>
      </c>
      <c r="HUR19" s="38" t="s">
        <v>666</v>
      </c>
      <c r="HUS19" s="38" t="s">
        <v>666</v>
      </c>
      <c r="HUT19" s="38" t="s">
        <v>666</v>
      </c>
      <c r="HUU19" s="38" t="s">
        <v>666</v>
      </c>
      <c r="HUV19" s="38" t="s">
        <v>666</v>
      </c>
      <c r="HUW19" s="38" t="s">
        <v>666</v>
      </c>
      <c r="HUX19" s="38" t="s">
        <v>666</v>
      </c>
      <c r="HUY19" s="38" t="s">
        <v>666</v>
      </c>
      <c r="HUZ19" s="38" t="s">
        <v>666</v>
      </c>
      <c r="HVA19" s="38" t="s">
        <v>666</v>
      </c>
      <c r="HVB19" s="38" t="s">
        <v>666</v>
      </c>
      <c r="HVC19" s="38" t="s">
        <v>666</v>
      </c>
      <c r="HVD19" s="38" t="s">
        <v>666</v>
      </c>
      <c r="HVE19" s="38" t="s">
        <v>666</v>
      </c>
      <c r="HVF19" s="38" t="s">
        <v>666</v>
      </c>
      <c r="HVG19" s="38" t="s">
        <v>666</v>
      </c>
      <c r="HVH19" s="38" t="s">
        <v>666</v>
      </c>
      <c r="HVI19" s="38" t="s">
        <v>666</v>
      </c>
      <c r="HVJ19" s="38" t="s">
        <v>666</v>
      </c>
      <c r="HVK19" s="38" t="s">
        <v>666</v>
      </c>
      <c r="HVL19" s="38" t="s">
        <v>666</v>
      </c>
      <c r="HVM19" s="38" t="s">
        <v>666</v>
      </c>
      <c r="HVN19" s="38" t="s">
        <v>666</v>
      </c>
      <c r="HVO19" s="38" t="s">
        <v>666</v>
      </c>
      <c r="HVP19" s="38" t="s">
        <v>666</v>
      </c>
      <c r="HVQ19" s="38" t="s">
        <v>666</v>
      </c>
      <c r="HVR19" s="38" t="s">
        <v>666</v>
      </c>
      <c r="HVS19" s="38" t="s">
        <v>666</v>
      </c>
      <c r="HVT19" s="38" t="s">
        <v>666</v>
      </c>
      <c r="HVU19" s="38" t="s">
        <v>666</v>
      </c>
      <c r="HVV19" s="38" t="s">
        <v>666</v>
      </c>
      <c r="HVW19" s="38" t="s">
        <v>666</v>
      </c>
      <c r="HVX19" s="38" t="s">
        <v>666</v>
      </c>
      <c r="HVY19" s="38" t="s">
        <v>666</v>
      </c>
      <c r="HVZ19" s="38" t="s">
        <v>666</v>
      </c>
      <c r="HWA19" s="38" t="s">
        <v>666</v>
      </c>
      <c r="HWB19" s="38" t="s">
        <v>666</v>
      </c>
      <c r="HWC19" s="38" t="s">
        <v>666</v>
      </c>
      <c r="HWD19" s="38" t="s">
        <v>666</v>
      </c>
      <c r="HWE19" s="38" t="s">
        <v>666</v>
      </c>
      <c r="HWF19" s="38" t="s">
        <v>666</v>
      </c>
      <c r="HWG19" s="38" t="s">
        <v>666</v>
      </c>
      <c r="HWH19" s="38" t="s">
        <v>666</v>
      </c>
      <c r="HWI19" s="38" t="s">
        <v>666</v>
      </c>
      <c r="HWJ19" s="38" t="s">
        <v>666</v>
      </c>
      <c r="HWK19" s="38" t="s">
        <v>666</v>
      </c>
      <c r="HWL19" s="38" t="s">
        <v>666</v>
      </c>
      <c r="HWM19" s="38" t="s">
        <v>666</v>
      </c>
      <c r="HWN19" s="38" t="s">
        <v>666</v>
      </c>
      <c r="HWO19" s="38" t="s">
        <v>666</v>
      </c>
      <c r="HWP19" s="38" t="s">
        <v>666</v>
      </c>
      <c r="HWQ19" s="38" t="s">
        <v>666</v>
      </c>
      <c r="HWR19" s="38" t="s">
        <v>666</v>
      </c>
      <c r="HWS19" s="38" t="s">
        <v>666</v>
      </c>
      <c r="HWT19" s="38" t="s">
        <v>666</v>
      </c>
      <c r="HWU19" s="38" t="s">
        <v>666</v>
      </c>
      <c r="HWV19" s="38" t="s">
        <v>666</v>
      </c>
      <c r="HWW19" s="38" t="s">
        <v>666</v>
      </c>
      <c r="HWX19" s="38" t="s">
        <v>666</v>
      </c>
      <c r="HWY19" s="38" t="s">
        <v>666</v>
      </c>
      <c r="HWZ19" s="38" t="s">
        <v>666</v>
      </c>
      <c r="HXA19" s="38" t="s">
        <v>666</v>
      </c>
      <c r="HXB19" s="38" t="s">
        <v>666</v>
      </c>
      <c r="HXC19" s="38" t="s">
        <v>666</v>
      </c>
      <c r="HXD19" s="38" t="s">
        <v>666</v>
      </c>
      <c r="HXE19" s="38" t="s">
        <v>666</v>
      </c>
      <c r="HXF19" s="38" t="s">
        <v>666</v>
      </c>
      <c r="HXG19" s="38" t="s">
        <v>666</v>
      </c>
      <c r="HXH19" s="38" t="s">
        <v>666</v>
      </c>
      <c r="HXI19" s="38" t="s">
        <v>666</v>
      </c>
      <c r="HXJ19" s="38" t="s">
        <v>666</v>
      </c>
      <c r="HXK19" s="38" t="s">
        <v>666</v>
      </c>
      <c r="HXL19" s="38" t="s">
        <v>666</v>
      </c>
      <c r="HXM19" s="38" t="s">
        <v>666</v>
      </c>
      <c r="HXN19" s="38" t="s">
        <v>666</v>
      </c>
      <c r="HXO19" s="38" t="s">
        <v>666</v>
      </c>
      <c r="HXP19" s="38" t="s">
        <v>666</v>
      </c>
      <c r="HXQ19" s="38" t="s">
        <v>666</v>
      </c>
      <c r="HXR19" s="38" t="s">
        <v>666</v>
      </c>
      <c r="HXS19" s="38" t="s">
        <v>666</v>
      </c>
      <c r="HXT19" s="38" t="s">
        <v>666</v>
      </c>
      <c r="HXU19" s="38" t="s">
        <v>666</v>
      </c>
      <c r="HXV19" s="38" t="s">
        <v>666</v>
      </c>
      <c r="HXW19" s="38" t="s">
        <v>666</v>
      </c>
      <c r="HXX19" s="38" t="s">
        <v>666</v>
      </c>
      <c r="HXY19" s="38" t="s">
        <v>666</v>
      </c>
      <c r="HXZ19" s="38" t="s">
        <v>666</v>
      </c>
      <c r="HYA19" s="38" t="s">
        <v>666</v>
      </c>
      <c r="HYB19" s="38" t="s">
        <v>666</v>
      </c>
      <c r="HYC19" s="38" t="s">
        <v>666</v>
      </c>
      <c r="HYD19" s="38" t="s">
        <v>666</v>
      </c>
      <c r="HYE19" s="38" t="s">
        <v>666</v>
      </c>
      <c r="HYF19" s="38" t="s">
        <v>666</v>
      </c>
      <c r="HYG19" s="38" t="s">
        <v>666</v>
      </c>
      <c r="HYH19" s="38" t="s">
        <v>666</v>
      </c>
      <c r="HYI19" s="38" t="s">
        <v>666</v>
      </c>
      <c r="HYJ19" s="38" t="s">
        <v>666</v>
      </c>
      <c r="HYK19" s="38" t="s">
        <v>666</v>
      </c>
      <c r="HYL19" s="38" t="s">
        <v>666</v>
      </c>
      <c r="HYM19" s="38" t="s">
        <v>666</v>
      </c>
      <c r="HYN19" s="38" t="s">
        <v>666</v>
      </c>
      <c r="HYO19" s="38" t="s">
        <v>666</v>
      </c>
      <c r="HYP19" s="38" t="s">
        <v>666</v>
      </c>
      <c r="HYQ19" s="38" t="s">
        <v>666</v>
      </c>
      <c r="HYR19" s="38" t="s">
        <v>666</v>
      </c>
      <c r="HYS19" s="38" t="s">
        <v>666</v>
      </c>
      <c r="HYT19" s="38" t="s">
        <v>666</v>
      </c>
      <c r="HYU19" s="38" t="s">
        <v>666</v>
      </c>
      <c r="HYV19" s="38" t="s">
        <v>666</v>
      </c>
      <c r="HYW19" s="38" t="s">
        <v>666</v>
      </c>
      <c r="HYX19" s="38" t="s">
        <v>666</v>
      </c>
      <c r="HYY19" s="38" t="s">
        <v>666</v>
      </c>
      <c r="HYZ19" s="38" t="s">
        <v>666</v>
      </c>
      <c r="HZA19" s="38" t="s">
        <v>666</v>
      </c>
      <c r="HZB19" s="38" t="s">
        <v>666</v>
      </c>
      <c r="HZC19" s="38" t="s">
        <v>666</v>
      </c>
      <c r="HZD19" s="38" t="s">
        <v>666</v>
      </c>
      <c r="HZE19" s="38" t="s">
        <v>666</v>
      </c>
      <c r="HZF19" s="38" t="s">
        <v>666</v>
      </c>
      <c r="HZG19" s="38" t="s">
        <v>666</v>
      </c>
      <c r="HZH19" s="38" t="s">
        <v>666</v>
      </c>
      <c r="HZI19" s="38" t="s">
        <v>666</v>
      </c>
      <c r="HZJ19" s="38" t="s">
        <v>666</v>
      </c>
      <c r="HZK19" s="38" t="s">
        <v>666</v>
      </c>
      <c r="HZL19" s="38" t="s">
        <v>666</v>
      </c>
      <c r="HZM19" s="38" t="s">
        <v>666</v>
      </c>
      <c r="HZN19" s="38" t="s">
        <v>666</v>
      </c>
      <c r="HZO19" s="38" t="s">
        <v>666</v>
      </c>
      <c r="HZP19" s="38" t="s">
        <v>666</v>
      </c>
      <c r="HZQ19" s="38" t="s">
        <v>666</v>
      </c>
      <c r="HZR19" s="38" t="s">
        <v>666</v>
      </c>
      <c r="HZS19" s="38" t="s">
        <v>666</v>
      </c>
      <c r="HZT19" s="38" t="s">
        <v>666</v>
      </c>
      <c r="HZU19" s="38" t="s">
        <v>666</v>
      </c>
      <c r="HZV19" s="38" t="s">
        <v>666</v>
      </c>
      <c r="HZW19" s="38" t="s">
        <v>666</v>
      </c>
      <c r="HZX19" s="38" t="s">
        <v>666</v>
      </c>
      <c r="HZY19" s="38" t="s">
        <v>666</v>
      </c>
      <c r="HZZ19" s="38" t="s">
        <v>666</v>
      </c>
      <c r="IAA19" s="38" t="s">
        <v>666</v>
      </c>
      <c r="IAB19" s="38" t="s">
        <v>666</v>
      </c>
      <c r="IAC19" s="38" t="s">
        <v>666</v>
      </c>
      <c r="IAD19" s="38" t="s">
        <v>666</v>
      </c>
      <c r="IAE19" s="38" t="s">
        <v>666</v>
      </c>
      <c r="IAF19" s="38" t="s">
        <v>666</v>
      </c>
      <c r="IAG19" s="38" t="s">
        <v>666</v>
      </c>
      <c r="IAH19" s="38" t="s">
        <v>666</v>
      </c>
      <c r="IAI19" s="38" t="s">
        <v>666</v>
      </c>
      <c r="IAJ19" s="38" t="s">
        <v>666</v>
      </c>
      <c r="IAK19" s="38" t="s">
        <v>666</v>
      </c>
      <c r="IAL19" s="38" t="s">
        <v>666</v>
      </c>
      <c r="IAM19" s="38" t="s">
        <v>666</v>
      </c>
      <c r="IAN19" s="38" t="s">
        <v>666</v>
      </c>
      <c r="IAO19" s="38" t="s">
        <v>666</v>
      </c>
      <c r="IAP19" s="38" t="s">
        <v>666</v>
      </c>
      <c r="IAQ19" s="38" t="s">
        <v>666</v>
      </c>
      <c r="IAR19" s="38" t="s">
        <v>666</v>
      </c>
      <c r="IAS19" s="38" t="s">
        <v>666</v>
      </c>
      <c r="IAT19" s="38" t="s">
        <v>666</v>
      </c>
      <c r="IAU19" s="38" t="s">
        <v>666</v>
      </c>
      <c r="IAV19" s="38" t="s">
        <v>666</v>
      </c>
      <c r="IAW19" s="38" t="s">
        <v>666</v>
      </c>
      <c r="IAX19" s="38" t="s">
        <v>666</v>
      </c>
      <c r="IAY19" s="38" t="s">
        <v>666</v>
      </c>
      <c r="IAZ19" s="38" t="s">
        <v>666</v>
      </c>
      <c r="IBA19" s="38" t="s">
        <v>666</v>
      </c>
      <c r="IBB19" s="38" t="s">
        <v>666</v>
      </c>
      <c r="IBC19" s="38" t="s">
        <v>666</v>
      </c>
      <c r="IBD19" s="38" t="s">
        <v>666</v>
      </c>
      <c r="IBE19" s="38" t="s">
        <v>666</v>
      </c>
      <c r="IBF19" s="38" t="s">
        <v>666</v>
      </c>
      <c r="IBG19" s="38" t="s">
        <v>666</v>
      </c>
      <c r="IBH19" s="38" t="s">
        <v>666</v>
      </c>
      <c r="IBI19" s="38" t="s">
        <v>666</v>
      </c>
      <c r="IBJ19" s="38" t="s">
        <v>666</v>
      </c>
      <c r="IBK19" s="38" t="s">
        <v>666</v>
      </c>
      <c r="IBL19" s="38" t="s">
        <v>666</v>
      </c>
      <c r="IBM19" s="38" t="s">
        <v>666</v>
      </c>
      <c r="IBN19" s="38" t="s">
        <v>666</v>
      </c>
      <c r="IBO19" s="38" t="s">
        <v>666</v>
      </c>
      <c r="IBP19" s="38" t="s">
        <v>666</v>
      </c>
      <c r="IBQ19" s="38" t="s">
        <v>666</v>
      </c>
      <c r="IBR19" s="38" t="s">
        <v>666</v>
      </c>
      <c r="IBS19" s="38" t="s">
        <v>666</v>
      </c>
      <c r="IBT19" s="38" t="s">
        <v>666</v>
      </c>
      <c r="IBU19" s="38" t="s">
        <v>666</v>
      </c>
      <c r="IBV19" s="38" t="s">
        <v>666</v>
      </c>
      <c r="IBW19" s="38" t="s">
        <v>666</v>
      </c>
      <c r="IBX19" s="38" t="s">
        <v>666</v>
      </c>
      <c r="IBY19" s="38" t="s">
        <v>666</v>
      </c>
      <c r="IBZ19" s="38" t="s">
        <v>666</v>
      </c>
      <c r="ICA19" s="38" t="s">
        <v>666</v>
      </c>
      <c r="ICB19" s="38" t="s">
        <v>666</v>
      </c>
      <c r="ICC19" s="38" t="s">
        <v>666</v>
      </c>
      <c r="ICD19" s="38" t="s">
        <v>666</v>
      </c>
      <c r="ICE19" s="38" t="s">
        <v>666</v>
      </c>
      <c r="ICF19" s="38" t="s">
        <v>666</v>
      </c>
      <c r="ICG19" s="38" t="s">
        <v>666</v>
      </c>
      <c r="ICH19" s="38" t="s">
        <v>666</v>
      </c>
      <c r="ICI19" s="38" t="s">
        <v>666</v>
      </c>
      <c r="ICJ19" s="38" t="s">
        <v>666</v>
      </c>
      <c r="ICK19" s="38" t="s">
        <v>666</v>
      </c>
      <c r="ICL19" s="38" t="s">
        <v>666</v>
      </c>
      <c r="ICM19" s="38" t="s">
        <v>666</v>
      </c>
      <c r="ICN19" s="38" t="s">
        <v>666</v>
      </c>
      <c r="ICO19" s="38" t="s">
        <v>666</v>
      </c>
      <c r="ICP19" s="38" t="s">
        <v>666</v>
      </c>
      <c r="ICQ19" s="38" t="s">
        <v>666</v>
      </c>
      <c r="ICR19" s="38" t="s">
        <v>666</v>
      </c>
      <c r="ICS19" s="38" t="s">
        <v>666</v>
      </c>
      <c r="ICT19" s="38" t="s">
        <v>666</v>
      </c>
      <c r="ICU19" s="38" t="s">
        <v>666</v>
      </c>
      <c r="ICV19" s="38" t="s">
        <v>666</v>
      </c>
      <c r="ICW19" s="38" t="s">
        <v>666</v>
      </c>
      <c r="ICX19" s="38" t="s">
        <v>666</v>
      </c>
      <c r="ICY19" s="38" t="s">
        <v>666</v>
      </c>
      <c r="ICZ19" s="38" t="s">
        <v>666</v>
      </c>
      <c r="IDA19" s="38" t="s">
        <v>666</v>
      </c>
      <c r="IDB19" s="38" t="s">
        <v>666</v>
      </c>
      <c r="IDC19" s="38" t="s">
        <v>666</v>
      </c>
      <c r="IDD19" s="38" t="s">
        <v>666</v>
      </c>
      <c r="IDE19" s="38" t="s">
        <v>666</v>
      </c>
      <c r="IDF19" s="38" t="s">
        <v>666</v>
      </c>
      <c r="IDG19" s="38" t="s">
        <v>666</v>
      </c>
      <c r="IDH19" s="38" t="s">
        <v>666</v>
      </c>
      <c r="IDI19" s="38" t="s">
        <v>666</v>
      </c>
      <c r="IDJ19" s="38" t="s">
        <v>666</v>
      </c>
      <c r="IDK19" s="38" t="s">
        <v>666</v>
      </c>
      <c r="IDL19" s="38" t="s">
        <v>666</v>
      </c>
      <c r="IDM19" s="38" t="s">
        <v>666</v>
      </c>
      <c r="IDN19" s="38" t="s">
        <v>666</v>
      </c>
      <c r="IDO19" s="38" t="s">
        <v>666</v>
      </c>
      <c r="IDP19" s="38" t="s">
        <v>666</v>
      </c>
      <c r="IDQ19" s="38" t="s">
        <v>666</v>
      </c>
      <c r="IDR19" s="38" t="s">
        <v>666</v>
      </c>
      <c r="IDS19" s="38" t="s">
        <v>666</v>
      </c>
      <c r="IDT19" s="38" t="s">
        <v>666</v>
      </c>
      <c r="IDU19" s="38" t="s">
        <v>666</v>
      </c>
      <c r="IDV19" s="38" t="s">
        <v>666</v>
      </c>
      <c r="IDW19" s="38" t="s">
        <v>666</v>
      </c>
      <c r="IDX19" s="38" t="s">
        <v>666</v>
      </c>
      <c r="IDY19" s="38" t="s">
        <v>666</v>
      </c>
      <c r="IDZ19" s="38" t="s">
        <v>666</v>
      </c>
      <c r="IEA19" s="38" t="s">
        <v>666</v>
      </c>
      <c r="IEB19" s="38" t="s">
        <v>666</v>
      </c>
      <c r="IEC19" s="38" t="s">
        <v>666</v>
      </c>
      <c r="IED19" s="38" t="s">
        <v>666</v>
      </c>
      <c r="IEE19" s="38" t="s">
        <v>666</v>
      </c>
      <c r="IEF19" s="38" t="s">
        <v>666</v>
      </c>
      <c r="IEG19" s="38" t="s">
        <v>666</v>
      </c>
      <c r="IEH19" s="38" t="s">
        <v>666</v>
      </c>
      <c r="IEI19" s="38" t="s">
        <v>666</v>
      </c>
      <c r="IEJ19" s="38" t="s">
        <v>666</v>
      </c>
      <c r="IEK19" s="38" t="s">
        <v>666</v>
      </c>
      <c r="IEL19" s="38" t="s">
        <v>666</v>
      </c>
      <c r="IEM19" s="38" t="s">
        <v>666</v>
      </c>
      <c r="IEN19" s="38" t="s">
        <v>666</v>
      </c>
      <c r="IEO19" s="38" t="s">
        <v>666</v>
      </c>
      <c r="IEP19" s="38" t="s">
        <v>666</v>
      </c>
      <c r="IEQ19" s="38" t="s">
        <v>666</v>
      </c>
      <c r="IER19" s="38" t="s">
        <v>666</v>
      </c>
      <c r="IES19" s="38" t="s">
        <v>666</v>
      </c>
      <c r="IET19" s="38" t="s">
        <v>666</v>
      </c>
      <c r="IEU19" s="38" t="s">
        <v>666</v>
      </c>
      <c r="IEV19" s="38" t="s">
        <v>666</v>
      </c>
      <c r="IEW19" s="38" t="s">
        <v>666</v>
      </c>
      <c r="IEX19" s="38" t="s">
        <v>666</v>
      </c>
      <c r="IEY19" s="38" t="s">
        <v>666</v>
      </c>
      <c r="IEZ19" s="38" t="s">
        <v>666</v>
      </c>
      <c r="IFA19" s="38" t="s">
        <v>666</v>
      </c>
      <c r="IFB19" s="38" t="s">
        <v>666</v>
      </c>
      <c r="IFC19" s="38" t="s">
        <v>666</v>
      </c>
      <c r="IFD19" s="38" t="s">
        <v>666</v>
      </c>
      <c r="IFE19" s="38" t="s">
        <v>666</v>
      </c>
      <c r="IFF19" s="38" t="s">
        <v>666</v>
      </c>
      <c r="IFG19" s="38" t="s">
        <v>666</v>
      </c>
      <c r="IFH19" s="38" t="s">
        <v>666</v>
      </c>
      <c r="IFI19" s="38" t="s">
        <v>666</v>
      </c>
      <c r="IFJ19" s="38" t="s">
        <v>666</v>
      </c>
      <c r="IFK19" s="38" t="s">
        <v>666</v>
      </c>
      <c r="IFL19" s="38" t="s">
        <v>666</v>
      </c>
      <c r="IFM19" s="38" t="s">
        <v>666</v>
      </c>
      <c r="IFN19" s="38" t="s">
        <v>666</v>
      </c>
      <c r="IFO19" s="38" t="s">
        <v>666</v>
      </c>
      <c r="IFP19" s="38" t="s">
        <v>666</v>
      </c>
      <c r="IFQ19" s="38" t="s">
        <v>666</v>
      </c>
      <c r="IFR19" s="38" t="s">
        <v>666</v>
      </c>
      <c r="IFS19" s="38" t="s">
        <v>666</v>
      </c>
      <c r="IFT19" s="38" t="s">
        <v>666</v>
      </c>
      <c r="IFU19" s="38" t="s">
        <v>666</v>
      </c>
      <c r="IFV19" s="38" t="s">
        <v>666</v>
      </c>
      <c r="IFW19" s="38" t="s">
        <v>666</v>
      </c>
      <c r="IFX19" s="38" t="s">
        <v>666</v>
      </c>
      <c r="IFY19" s="38" t="s">
        <v>666</v>
      </c>
      <c r="IFZ19" s="38" t="s">
        <v>666</v>
      </c>
      <c r="IGA19" s="38" t="s">
        <v>666</v>
      </c>
      <c r="IGB19" s="38" t="s">
        <v>666</v>
      </c>
      <c r="IGC19" s="38" t="s">
        <v>666</v>
      </c>
      <c r="IGD19" s="38" t="s">
        <v>666</v>
      </c>
      <c r="IGE19" s="38" t="s">
        <v>666</v>
      </c>
      <c r="IGF19" s="38" t="s">
        <v>666</v>
      </c>
      <c r="IGG19" s="38" t="s">
        <v>666</v>
      </c>
      <c r="IGH19" s="38" t="s">
        <v>666</v>
      </c>
      <c r="IGI19" s="38" t="s">
        <v>666</v>
      </c>
      <c r="IGJ19" s="38" t="s">
        <v>666</v>
      </c>
      <c r="IGK19" s="38" t="s">
        <v>666</v>
      </c>
      <c r="IGL19" s="38" t="s">
        <v>666</v>
      </c>
      <c r="IGM19" s="38" t="s">
        <v>666</v>
      </c>
      <c r="IGN19" s="38" t="s">
        <v>666</v>
      </c>
      <c r="IGO19" s="38" t="s">
        <v>666</v>
      </c>
      <c r="IGP19" s="38" t="s">
        <v>666</v>
      </c>
      <c r="IGQ19" s="38" t="s">
        <v>666</v>
      </c>
      <c r="IGR19" s="38" t="s">
        <v>666</v>
      </c>
      <c r="IGS19" s="38" t="s">
        <v>666</v>
      </c>
      <c r="IGT19" s="38" t="s">
        <v>666</v>
      </c>
      <c r="IGU19" s="38" t="s">
        <v>666</v>
      </c>
      <c r="IGV19" s="38" t="s">
        <v>666</v>
      </c>
      <c r="IGW19" s="38" t="s">
        <v>666</v>
      </c>
      <c r="IGX19" s="38" t="s">
        <v>666</v>
      </c>
      <c r="IGY19" s="38" t="s">
        <v>666</v>
      </c>
      <c r="IGZ19" s="38" t="s">
        <v>666</v>
      </c>
      <c r="IHA19" s="38" t="s">
        <v>666</v>
      </c>
      <c r="IHB19" s="38" t="s">
        <v>666</v>
      </c>
      <c r="IHC19" s="38" t="s">
        <v>666</v>
      </c>
      <c r="IHD19" s="38" t="s">
        <v>666</v>
      </c>
      <c r="IHE19" s="38" t="s">
        <v>666</v>
      </c>
      <c r="IHF19" s="38" t="s">
        <v>666</v>
      </c>
      <c r="IHG19" s="38" t="s">
        <v>666</v>
      </c>
      <c r="IHH19" s="38" t="s">
        <v>666</v>
      </c>
      <c r="IHI19" s="38" t="s">
        <v>666</v>
      </c>
      <c r="IHJ19" s="38" t="s">
        <v>666</v>
      </c>
      <c r="IHK19" s="38" t="s">
        <v>666</v>
      </c>
      <c r="IHL19" s="38" t="s">
        <v>666</v>
      </c>
      <c r="IHM19" s="38" t="s">
        <v>666</v>
      </c>
      <c r="IHN19" s="38" t="s">
        <v>666</v>
      </c>
      <c r="IHO19" s="38" t="s">
        <v>666</v>
      </c>
      <c r="IHP19" s="38" t="s">
        <v>666</v>
      </c>
      <c r="IHQ19" s="38" t="s">
        <v>666</v>
      </c>
      <c r="IHR19" s="38" t="s">
        <v>666</v>
      </c>
      <c r="IHS19" s="38" t="s">
        <v>666</v>
      </c>
      <c r="IHT19" s="38" t="s">
        <v>666</v>
      </c>
      <c r="IHU19" s="38" t="s">
        <v>666</v>
      </c>
      <c r="IHV19" s="38" t="s">
        <v>666</v>
      </c>
      <c r="IHW19" s="38" t="s">
        <v>666</v>
      </c>
      <c r="IHX19" s="38" t="s">
        <v>666</v>
      </c>
      <c r="IHY19" s="38" t="s">
        <v>666</v>
      </c>
      <c r="IHZ19" s="38" t="s">
        <v>666</v>
      </c>
      <c r="IIA19" s="38" t="s">
        <v>666</v>
      </c>
      <c r="IIB19" s="38" t="s">
        <v>666</v>
      </c>
      <c r="IIC19" s="38" t="s">
        <v>666</v>
      </c>
      <c r="IID19" s="38" t="s">
        <v>666</v>
      </c>
      <c r="IIE19" s="38" t="s">
        <v>666</v>
      </c>
      <c r="IIF19" s="38" t="s">
        <v>666</v>
      </c>
      <c r="IIG19" s="38" t="s">
        <v>666</v>
      </c>
      <c r="IIH19" s="38" t="s">
        <v>666</v>
      </c>
      <c r="III19" s="38" t="s">
        <v>666</v>
      </c>
      <c r="IIJ19" s="38" t="s">
        <v>666</v>
      </c>
      <c r="IIK19" s="38" t="s">
        <v>666</v>
      </c>
      <c r="IIL19" s="38" t="s">
        <v>666</v>
      </c>
      <c r="IIM19" s="38" t="s">
        <v>666</v>
      </c>
      <c r="IIN19" s="38" t="s">
        <v>666</v>
      </c>
      <c r="IIO19" s="38" t="s">
        <v>666</v>
      </c>
      <c r="IIP19" s="38" t="s">
        <v>666</v>
      </c>
      <c r="IIQ19" s="38" t="s">
        <v>666</v>
      </c>
      <c r="IIR19" s="38" t="s">
        <v>666</v>
      </c>
      <c r="IIS19" s="38" t="s">
        <v>666</v>
      </c>
      <c r="IIT19" s="38" t="s">
        <v>666</v>
      </c>
      <c r="IIU19" s="38" t="s">
        <v>666</v>
      </c>
      <c r="IIV19" s="38" t="s">
        <v>666</v>
      </c>
      <c r="IIW19" s="38" t="s">
        <v>666</v>
      </c>
      <c r="IIX19" s="38" t="s">
        <v>666</v>
      </c>
      <c r="IIY19" s="38" t="s">
        <v>666</v>
      </c>
      <c r="IIZ19" s="38" t="s">
        <v>666</v>
      </c>
      <c r="IJA19" s="38" t="s">
        <v>666</v>
      </c>
      <c r="IJB19" s="38" t="s">
        <v>666</v>
      </c>
      <c r="IJC19" s="38" t="s">
        <v>666</v>
      </c>
      <c r="IJD19" s="38" t="s">
        <v>666</v>
      </c>
      <c r="IJE19" s="38" t="s">
        <v>666</v>
      </c>
      <c r="IJF19" s="38" t="s">
        <v>666</v>
      </c>
      <c r="IJG19" s="38" t="s">
        <v>666</v>
      </c>
      <c r="IJH19" s="38" t="s">
        <v>666</v>
      </c>
      <c r="IJI19" s="38" t="s">
        <v>666</v>
      </c>
      <c r="IJJ19" s="38" t="s">
        <v>666</v>
      </c>
      <c r="IJK19" s="38" t="s">
        <v>666</v>
      </c>
      <c r="IJL19" s="38" t="s">
        <v>666</v>
      </c>
      <c r="IJM19" s="38" t="s">
        <v>666</v>
      </c>
      <c r="IJN19" s="38" t="s">
        <v>666</v>
      </c>
      <c r="IJO19" s="38" t="s">
        <v>666</v>
      </c>
      <c r="IJP19" s="38" t="s">
        <v>666</v>
      </c>
      <c r="IJQ19" s="38" t="s">
        <v>666</v>
      </c>
      <c r="IJR19" s="38" t="s">
        <v>666</v>
      </c>
      <c r="IJS19" s="38" t="s">
        <v>666</v>
      </c>
      <c r="IJT19" s="38" t="s">
        <v>666</v>
      </c>
      <c r="IJU19" s="38" t="s">
        <v>666</v>
      </c>
      <c r="IJV19" s="38" t="s">
        <v>666</v>
      </c>
      <c r="IJW19" s="38" t="s">
        <v>666</v>
      </c>
      <c r="IJX19" s="38" t="s">
        <v>666</v>
      </c>
      <c r="IJY19" s="38" t="s">
        <v>666</v>
      </c>
      <c r="IJZ19" s="38" t="s">
        <v>666</v>
      </c>
      <c r="IKA19" s="38" t="s">
        <v>666</v>
      </c>
      <c r="IKB19" s="38" t="s">
        <v>666</v>
      </c>
      <c r="IKC19" s="38" t="s">
        <v>666</v>
      </c>
      <c r="IKD19" s="38" t="s">
        <v>666</v>
      </c>
      <c r="IKE19" s="38" t="s">
        <v>666</v>
      </c>
      <c r="IKF19" s="38" t="s">
        <v>666</v>
      </c>
      <c r="IKG19" s="38" t="s">
        <v>666</v>
      </c>
      <c r="IKH19" s="38" t="s">
        <v>666</v>
      </c>
      <c r="IKI19" s="38" t="s">
        <v>666</v>
      </c>
      <c r="IKJ19" s="38" t="s">
        <v>666</v>
      </c>
      <c r="IKK19" s="38" t="s">
        <v>666</v>
      </c>
      <c r="IKL19" s="38" t="s">
        <v>666</v>
      </c>
      <c r="IKM19" s="38" t="s">
        <v>666</v>
      </c>
      <c r="IKN19" s="38" t="s">
        <v>666</v>
      </c>
      <c r="IKO19" s="38" t="s">
        <v>666</v>
      </c>
      <c r="IKP19" s="38" t="s">
        <v>666</v>
      </c>
      <c r="IKQ19" s="38" t="s">
        <v>666</v>
      </c>
      <c r="IKR19" s="38" t="s">
        <v>666</v>
      </c>
      <c r="IKS19" s="38" t="s">
        <v>666</v>
      </c>
      <c r="IKT19" s="38" t="s">
        <v>666</v>
      </c>
      <c r="IKU19" s="38" t="s">
        <v>666</v>
      </c>
      <c r="IKV19" s="38" t="s">
        <v>666</v>
      </c>
      <c r="IKW19" s="38" t="s">
        <v>666</v>
      </c>
      <c r="IKX19" s="38" t="s">
        <v>666</v>
      </c>
      <c r="IKY19" s="38" t="s">
        <v>666</v>
      </c>
      <c r="IKZ19" s="38" t="s">
        <v>666</v>
      </c>
      <c r="ILA19" s="38" t="s">
        <v>666</v>
      </c>
      <c r="ILB19" s="38" t="s">
        <v>666</v>
      </c>
      <c r="ILC19" s="38" t="s">
        <v>666</v>
      </c>
      <c r="ILD19" s="38" t="s">
        <v>666</v>
      </c>
      <c r="ILE19" s="38" t="s">
        <v>666</v>
      </c>
      <c r="ILF19" s="38" t="s">
        <v>666</v>
      </c>
      <c r="ILG19" s="38" t="s">
        <v>666</v>
      </c>
      <c r="ILH19" s="38" t="s">
        <v>666</v>
      </c>
      <c r="ILI19" s="38" t="s">
        <v>666</v>
      </c>
      <c r="ILJ19" s="38" t="s">
        <v>666</v>
      </c>
      <c r="ILK19" s="38" t="s">
        <v>666</v>
      </c>
      <c r="ILL19" s="38" t="s">
        <v>666</v>
      </c>
      <c r="ILM19" s="38" t="s">
        <v>666</v>
      </c>
      <c r="ILN19" s="38" t="s">
        <v>666</v>
      </c>
      <c r="ILO19" s="38" t="s">
        <v>666</v>
      </c>
      <c r="ILP19" s="38" t="s">
        <v>666</v>
      </c>
      <c r="ILQ19" s="38" t="s">
        <v>666</v>
      </c>
      <c r="ILR19" s="38" t="s">
        <v>666</v>
      </c>
      <c r="ILS19" s="38" t="s">
        <v>666</v>
      </c>
      <c r="ILT19" s="38" t="s">
        <v>666</v>
      </c>
      <c r="ILU19" s="38" t="s">
        <v>666</v>
      </c>
      <c r="ILV19" s="38" t="s">
        <v>666</v>
      </c>
      <c r="ILW19" s="38" t="s">
        <v>666</v>
      </c>
      <c r="ILX19" s="38" t="s">
        <v>666</v>
      </c>
      <c r="ILY19" s="38" t="s">
        <v>666</v>
      </c>
      <c r="ILZ19" s="38" t="s">
        <v>666</v>
      </c>
      <c r="IMA19" s="38" t="s">
        <v>666</v>
      </c>
      <c r="IMB19" s="38" t="s">
        <v>666</v>
      </c>
      <c r="IMC19" s="38" t="s">
        <v>666</v>
      </c>
      <c r="IMD19" s="38" t="s">
        <v>666</v>
      </c>
      <c r="IME19" s="38" t="s">
        <v>666</v>
      </c>
      <c r="IMF19" s="38" t="s">
        <v>666</v>
      </c>
      <c r="IMG19" s="38" t="s">
        <v>666</v>
      </c>
      <c r="IMH19" s="38" t="s">
        <v>666</v>
      </c>
      <c r="IMI19" s="38" t="s">
        <v>666</v>
      </c>
      <c r="IMJ19" s="38" t="s">
        <v>666</v>
      </c>
      <c r="IMK19" s="38" t="s">
        <v>666</v>
      </c>
      <c r="IML19" s="38" t="s">
        <v>666</v>
      </c>
      <c r="IMM19" s="38" t="s">
        <v>666</v>
      </c>
      <c r="IMN19" s="38" t="s">
        <v>666</v>
      </c>
      <c r="IMO19" s="38" t="s">
        <v>666</v>
      </c>
      <c r="IMP19" s="38" t="s">
        <v>666</v>
      </c>
      <c r="IMQ19" s="38" t="s">
        <v>666</v>
      </c>
      <c r="IMR19" s="38" t="s">
        <v>666</v>
      </c>
      <c r="IMS19" s="38" t="s">
        <v>666</v>
      </c>
      <c r="IMT19" s="38" t="s">
        <v>666</v>
      </c>
      <c r="IMU19" s="38" t="s">
        <v>666</v>
      </c>
      <c r="IMV19" s="38" t="s">
        <v>666</v>
      </c>
      <c r="IMW19" s="38" t="s">
        <v>666</v>
      </c>
      <c r="IMX19" s="38" t="s">
        <v>666</v>
      </c>
      <c r="IMY19" s="38" t="s">
        <v>666</v>
      </c>
      <c r="IMZ19" s="38" t="s">
        <v>666</v>
      </c>
      <c r="INA19" s="38" t="s">
        <v>666</v>
      </c>
      <c r="INB19" s="38" t="s">
        <v>666</v>
      </c>
      <c r="INC19" s="38" t="s">
        <v>666</v>
      </c>
      <c r="IND19" s="38" t="s">
        <v>666</v>
      </c>
      <c r="INE19" s="38" t="s">
        <v>666</v>
      </c>
      <c r="INF19" s="38" t="s">
        <v>666</v>
      </c>
      <c r="ING19" s="38" t="s">
        <v>666</v>
      </c>
      <c r="INH19" s="38" t="s">
        <v>666</v>
      </c>
      <c r="INI19" s="38" t="s">
        <v>666</v>
      </c>
      <c r="INJ19" s="38" t="s">
        <v>666</v>
      </c>
      <c r="INK19" s="38" t="s">
        <v>666</v>
      </c>
      <c r="INL19" s="38" t="s">
        <v>666</v>
      </c>
      <c r="INM19" s="38" t="s">
        <v>666</v>
      </c>
      <c r="INN19" s="38" t="s">
        <v>666</v>
      </c>
      <c r="INO19" s="38" t="s">
        <v>666</v>
      </c>
      <c r="INP19" s="38" t="s">
        <v>666</v>
      </c>
      <c r="INQ19" s="38" t="s">
        <v>666</v>
      </c>
      <c r="INR19" s="38" t="s">
        <v>666</v>
      </c>
      <c r="INS19" s="38" t="s">
        <v>666</v>
      </c>
      <c r="INT19" s="38" t="s">
        <v>666</v>
      </c>
      <c r="INU19" s="38" t="s">
        <v>666</v>
      </c>
      <c r="INV19" s="38" t="s">
        <v>666</v>
      </c>
      <c r="INW19" s="38" t="s">
        <v>666</v>
      </c>
      <c r="INX19" s="38" t="s">
        <v>666</v>
      </c>
      <c r="INY19" s="38" t="s">
        <v>666</v>
      </c>
      <c r="INZ19" s="38" t="s">
        <v>666</v>
      </c>
      <c r="IOA19" s="38" t="s">
        <v>666</v>
      </c>
      <c r="IOB19" s="38" t="s">
        <v>666</v>
      </c>
      <c r="IOC19" s="38" t="s">
        <v>666</v>
      </c>
      <c r="IOD19" s="38" t="s">
        <v>666</v>
      </c>
      <c r="IOE19" s="38" t="s">
        <v>666</v>
      </c>
      <c r="IOF19" s="38" t="s">
        <v>666</v>
      </c>
      <c r="IOG19" s="38" t="s">
        <v>666</v>
      </c>
      <c r="IOH19" s="38" t="s">
        <v>666</v>
      </c>
      <c r="IOI19" s="38" t="s">
        <v>666</v>
      </c>
      <c r="IOJ19" s="38" t="s">
        <v>666</v>
      </c>
      <c r="IOK19" s="38" t="s">
        <v>666</v>
      </c>
      <c r="IOL19" s="38" t="s">
        <v>666</v>
      </c>
      <c r="IOM19" s="38" t="s">
        <v>666</v>
      </c>
      <c r="ION19" s="38" t="s">
        <v>666</v>
      </c>
      <c r="IOO19" s="38" t="s">
        <v>666</v>
      </c>
      <c r="IOP19" s="38" t="s">
        <v>666</v>
      </c>
      <c r="IOQ19" s="38" t="s">
        <v>666</v>
      </c>
      <c r="IOR19" s="38" t="s">
        <v>666</v>
      </c>
      <c r="IOS19" s="38" t="s">
        <v>666</v>
      </c>
      <c r="IOT19" s="38" t="s">
        <v>666</v>
      </c>
      <c r="IOU19" s="38" t="s">
        <v>666</v>
      </c>
      <c r="IOV19" s="38" t="s">
        <v>666</v>
      </c>
      <c r="IOW19" s="38" t="s">
        <v>666</v>
      </c>
      <c r="IOX19" s="38" t="s">
        <v>666</v>
      </c>
      <c r="IOY19" s="38" t="s">
        <v>666</v>
      </c>
      <c r="IOZ19" s="38" t="s">
        <v>666</v>
      </c>
      <c r="IPA19" s="38" t="s">
        <v>666</v>
      </c>
      <c r="IPB19" s="38" t="s">
        <v>666</v>
      </c>
      <c r="IPC19" s="38" t="s">
        <v>666</v>
      </c>
      <c r="IPD19" s="38" t="s">
        <v>666</v>
      </c>
      <c r="IPE19" s="38" t="s">
        <v>666</v>
      </c>
      <c r="IPF19" s="38" t="s">
        <v>666</v>
      </c>
      <c r="IPG19" s="38" t="s">
        <v>666</v>
      </c>
      <c r="IPH19" s="38" t="s">
        <v>666</v>
      </c>
      <c r="IPI19" s="38" t="s">
        <v>666</v>
      </c>
      <c r="IPJ19" s="38" t="s">
        <v>666</v>
      </c>
      <c r="IPK19" s="38" t="s">
        <v>666</v>
      </c>
      <c r="IPL19" s="38" t="s">
        <v>666</v>
      </c>
      <c r="IPM19" s="38" t="s">
        <v>666</v>
      </c>
      <c r="IPN19" s="38" t="s">
        <v>666</v>
      </c>
      <c r="IPO19" s="38" t="s">
        <v>666</v>
      </c>
      <c r="IPP19" s="38" t="s">
        <v>666</v>
      </c>
      <c r="IPQ19" s="38" t="s">
        <v>666</v>
      </c>
      <c r="IPR19" s="38" t="s">
        <v>666</v>
      </c>
      <c r="IPS19" s="38" t="s">
        <v>666</v>
      </c>
      <c r="IPT19" s="38" t="s">
        <v>666</v>
      </c>
      <c r="IPU19" s="38" t="s">
        <v>666</v>
      </c>
      <c r="IPV19" s="38" t="s">
        <v>666</v>
      </c>
      <c r="IPW19" s="38" t="s">
        <v>666</v>
      </c>
      <c r="IPX19" s="38" t="s">
        <v>666</v>
      </c>
      <c r="IPY19" s="38" t="s">
        <v>666</v>
      </c>
      <c r="IPZ19" s="38" t="s">
        <v>666</v>
      </c>
      <c r="IQA19" s="38" t="s">
        <v>666</v>
      </c>
      <c r="IQB19" s="38" t="s">
        <v>666</v>
      </c>
      <c r="IQC19" s="38" t="s">
        <v>666</v>
      </c>
      <c r="IQD19" s="38" t="s">
        <v>666</v>
      </c>
      <c r="IQE19" s="38" t="s">
        <v>666</v>
      </c>
      <c r="IQF19" s="38" t="s">
        <v>666</v>
      </c>
      <c r="IQG19" s="38" t="s">
        <v>666</v>
      </c>
      <c r="IQH19" s="38" t="s">
        <v>666</v>
      </c>
      <c r="IQI19" s="38" t="s">
        <v>666</v>
      </c>
      <c r="IQJ19" s="38" t="s">
        <v>666</v>
      </c>
      <c r="IQK19" s="38" t="s">
        <v>666</v>
      </c>
      <c r="IQL19" s="38" t="s">
        <v>666</v>
      </c>
      <c r="IQM19" s="38" t="s">
        <v>666</v>
      </c>
      <c r="IQN19" s="38" t="s">
        <v>666</v>
      </c>
      <c r="IQO19" s="38" t="s">
        <v>666</v>
      </c>
      <c r="IQP19" s="38" t="s">
        <v>666</v>
      </c>
      <c r="IQQ19" s="38" t="s">
        <v>666</v>
      </c>
      <c r="IQR19" s="38" t="s">
        <v>666</v>
      </c>
      <c r="IQS19" s="38" t="s">
        <v>666</v>
      </c>
      <c r="IQT19" s="38" t="s">
        <v>666</v>
      </c>
      <c r="IQU19" s="38" t="s">
        <v>666</v>
      </c>
      <c r="IQV19" s="38" t="s">
        <v>666</v>
      </c>
      <c r="IQW19" s="38" t="s">
        <v>666</v>
      </c>
      <c r="IQX19" s="38" t="s">
        <v>666</v>
      </c>
      <c r="IQY19" s="38" t="s">
        <v>666</v>
      </c>
      <c r="IQZ19" s="38" t="s">
        <v>666</v>
      </c>
      <c r="IRA19" s="38" t="s">
        <v>666</v>
      </c>
      <c r="IRB19" s="38" t="s">
        <v>666</v>
      </c>
      <c r="IRC19" s="38" t="s">
        <v>666</v>
      </c>
      <c r="IRD19" s="38" t="s">
        <v>666</v>
      </c>
      <c r="IRE19" s="38" t="s">
        <v>666</v>
      </c>
      <c r="IRF19" s="38" t="s">
        <v>666</v>
      </c>
      <c r="IRG19" s="38" t="s">
        <v>666</v>
      </c>
      <c r="IRH19" s="38" t="s">
        <v>666</v>
      </c>
      <c r="IRI19" s="38" t="s">
        <v>666</v>
      </c>
      <c r="IRJ19" s="38" t="s">
        <v>666</v>
      </c>
      <c r="IRK19" s="38" t="s">
        <v>666</v>
      </c>
      <c r="IRL19" s="38" t="s">
        <v>666</v>
      </c>
      <c r="IRM19" s="38" t="s">
        <v>666</v>
      </c>
      <c r="IRN19" s="38" t="s">
        <v>666</v>
      </c>
      <c r="IRO19" s="38" t="s">
        <v>666</v>
      </c>
      <c r="IRP19" s="38" t="s">
        <v>666</v>
      </c>
      <c r="IRQ19" s="38" t="s">
        <v>666</v>
      </c>
      <c r="IRR19" s="38" t="s">
        <v>666</v>
      </c>
      <c r="IRS19" s="38" t="s">
        <v>666</v>
      </c>
      <c r="IRT19" s="38" t="s">
        <v>666</v>
      </c>
      <c r="IRU19" s="38" t="s">
        <v>666</v>
      </c>
      <c r="IRV19" s="38" t="s">
        <v>666</v>
      </c>
      <c r="IRW19" s="38" t="s">
        <v>666</v>
      </c>
      <c r="IRX19" s="38" t="s">
        <v>666</v>
      </c>
      <c r="IRY19" s="38" t="s">
        <v>666</v>
      </c>
      <c r="IRZ19" s="38" t="s">
        <v>666</v>
      </c>
      <c r="ISA19" s="38" t="s">
        <v>666</v>
      </c>
      <c r="ISB19" s="38" t="s">
        <v>666</v>
      </c>
      <c r="ISC19" s="38" t="s">
        <v>666</v>
      </c>
      <c r="ISD19" s="38" t="s">
        <v>666</v>
      </c>
      <c r="ISE19" s="38" t="s">
        <v>666</v>
      </c>
      <c r="ISF19" s="38" t="s">
        <v>666</v>
      </c>
      <c r="ISG19" s="38" t="s">
        <v>666</v>
      </c>
      <c r="ISH19" s="38" t="s">
        <v>666</v>
      </c>
      <c r="ISI19" s="38" t="s">
        <v>666</v>
      </c>
      <c r="ISJ19" s="38" t="s">
        <v>666</v>
      </c>
      <c r="ISK19" s="38" t="s">
        <v>666</v>
      </c>
      <c r="ISL19" s="38" t="s">
        <v>666</v>
      </c>
      <c r="ISM19" s="38" t="s">
        <v>666</v>
      </c>
      <c r="ISN19" s="38" t="s">
        <v>666</v>
      </c>
      <c r="ISO19" s="38" t="s">
        <v>666</v>
      </c>
      <c r="ISP19" s="38" t="s">
        <v>666</v>
      </c>
      <c r="ISQ19" s="38" t="s">
        <v>666</v>
      </c>
      <c r="ISR19" s="38" t="s">
        <v>666</v>
      </c>
      <c r="ISS19" s="38" t="s">
        <v>666</v>
      </c>
      <c r="IST19" s="38" t="s">
        <v>666</v>
      </c>
      <c r="ISU19" s="38" t="s">
        <v>666</v>
      </c>
      <c r="ISV19" s="38" t="s">
        <v>666</v>
      </c>
      <c r="ISW19" s="38" t="s">
        <v>666</v>
      </c>
      <c r="ISX19" s="38" t="s">
        <v>666</v>
      </c>
      <c r="ISY19" s="38" t="s">
        <v>666</v>
      </c>
      <c r="ISZ19" s="38" t="s">
        <v>666</v>
      </c>
      <c r="ITA19" s="38" t="s">
        <v>666</v>
      </c>
      <c r="ITB19" s="38" t="s">
        <v>666</v>
      </c>
      <c r="ITC19" s="38" t="s">
        <v>666</v>
      </c>
      <c r="ITD19" s="38" t="s">
        <v>666</v>
      </c>
      <c r="ITE19" s="38" t="s">
        <v>666</v>
      </c>
      <c r="ITF19" s="38" t="s">
        <v>666</v>
      </c>
      <c r="ITG19" s="38" t="s">
        <v>666</v>
      </c>
      <c r="ITH19" s="38" t="s">
        <v>666</v>
      </c>
      <c r="ITI19" s="38" t="s">
        <v>666</v>
      </c>
      <c r="ITJ19" s="38" t="s">
        <v>666</v>
      </c>
      <c r="ITK19" s="38" t="s">
        <v>666</v>
      </c>
      <c r="ITL19" s="38" t="s">
        <v>666</v>
      </c>
      <c r="ITM19" s="38" t="s">
        <v>666</v>
      </c>
      <c r="ITN19" s="38" t="s">
        <v>666</v>
      </c>
      <c r="ITO19" s="38" t="s">
        <v>666</v>
      </c>
      <c r="ITP19" s="38" t="s">
        <v>666</v>
      </c>
      <c r="ITQ19" s="38" t="s">
        <v>666</v>
      </c>
      <c r="ITR19" s="38" t="s">
        <v>666</v>
      </c>
      <c r="ITS19" s="38" t="s">
        <v>666</v>
      </c>
      <c r="ITT19" s="38" t="s">
        <v>666</v>
      </c>
      <c r="ITU19" s="38" t="s">
        <v>666</v>
      </c>
      <c r="ITV19" s="38" t="s">
        <v>666</v>
      </c>
      <c r="ITW19" s="38" t="s">
        <v>666</v>
      </c>
      <c r="ITX19" s="38" t="s">
        <v>666</v>
      </c>
      <c r="ITY19" s="38" t="s">
        <v>666</v>
      </c>
      <c r="ITZ19" s="38" t="s">
        <v>666</v>
      </c>
      <c r="IUA19" s="38" t="s">
        <v>666</v>
      </c>
      <c r="IUB19" s="38" t="s">
        <v>666</v>
      </c>
      <c r="IUC19" s="38" t="s">
        <v>666</v>
      </c>
      <c r="IUD19" s="38" t="s">
        <v>666</v>
      </c>
      <c r="IUE19" s="38" t="s">
        <v>666</v>
      </c>
      <c r="IUF19" s="38" t="s">
        <v>666</v>
      </c>
      <c r="IUG19" s="38" t="s">
        <v>666</v>
      </c>
      <c r="IUH19" s="38" t="s">
        <v>666</v>
      </c>
      <c r="IUI19" s="38" t="s">
        <v>666</v>
      </c>
      <c r="IUJ19" s="38" t="s">
        <v>666</v>
      </c>
      <c r="IUK19" s="38" t="s">
        <v>666</v>
      </c>
      <c r="IUL19" s="38" t="s">
        <v>666</v>
      </c>
      <c r="IUM19" s="38" t="s">
        <v>666</v>
      </c>
      <c r="IUN19" s="38" t="s">
        <v>666</v>
      </c>
      <c r="IUO19" s="38" t="s">
        <v>666</v>
      </c>
      <c r="IUP19" s="38" t="s">
        <v>666</v>
      </c>
      <c r="IUQ19" s="38" t="s">
        <v>666</v>
      </c>
      <c r="IUR19" s="38" t="s">
        <v>666</v>
      </c>
      <c r="IUS19" s="38" t="s">
        <v>666</v>
      </c>
      <c r="IUT19" s="38" t="s">
        <v>666</v>
      </c>
      <c r="IUU19" s="38" t="s">
        <v>666</v>
      </c>
      <c r="IUV19" s="38" t="s">
        <v>666</v>
      </c>
      <c r="IUW19" s="38" t="s">
        <v>666</v>
      </c>
      <c r="IUX19" s="38" t="s">
        <v>666</v>
      </c>
      <c r="IUY19" s="38" t="s">
        <v>666</v>
      </c>
      <c r="IUZ19" s="38" t="s">
        <v>666</v>
      </c>
      <c r="IVA19" s="38" t="s">
        <v>666</v>
      </c>
      <c r="IVB19" s="38" t="s">
        <v>666</v>
      </c>
      <c r="IVC19" s="38" t="s">
        <v>666</v>
      </c>
      <c r="IVD19" s="38" t="s">
        <v>666</v>
      </c>
      <c r="IVE19" s="38" t="s">
        <v>666</v>
      </c>
      <c r="IVF19" s="38" t="s">
        <v>666</v>
      </c>
      <c r="IVG19" s="38" t="s">
        <v>666</v>
      </c>
      <c r="IVH19" s="38" t="s">
        <v>666</v>
      </c>
      <c r="IVI19" s="38" t="s">
        <v>666</v>
      </c>
      <c r="IVJ19" s="38" t="s">
        <v>666</v>
      </c>
      <c r="IVK19" s="38" t="s">
        <v>666</v>
      </c>
      <c r="IVL19" s="38" t="s">
        <v>666</v>
      </c>
      <c r="IVM19" s="38" t="s">
        <v>666</v>
      </c>
      <c r="IVN19" s="38" t="s">
        <v>666</v>
      </c>
      <c r="IVO19" s="38" t="s">
        <v>666</v>
      </c>
      <c r="IVP19" s="38" t="s">
        <v>666</v>
      </c>
      <c r="IVQ19" s="38" t="s">
        <v>666</v>
      </c>
      <c r="IVR19" s="38" t="s">
        <v>666</v>
      </c>
      <c r="IVS19" s="38" t="s">
        <v>666</v>
      </c>
      <c r="IVT19" s="38" t="s">
        <v>666</v>
      </c>
      <c r="IVU19" s="38" t="s">
        <v>666</v>
      </c>
      <c r="IVV19" s="38" t="s">
        <v>666</v>
      </c>
      <c r="IVW19" s="38" t="s">
        <v>666</v>
      </c>
      <c r="IVX19" s="38" t="s">
        <v>666</v>
      </c>
      <c r="IVY19" s="38" t="s">
        <v>666</v>
      </c>
      <c r="IVZ19" s="38" t="s">
        <v>666</v>
      </c>
      <c r="IWA19" s="38" t="s">
        <v>666</v>
      </c>
      <c r="IWB19" s="38" t="s">
        <v>666</v>
      </c>
      <c r="IWC19" s="38" t="s">
        <v>666</v>
      </c>
      <c r="IWD19" s="38" t="s">
        <v>666</v>
      </c>
      <c r="IWE19" s="38" t="s">
        <v>666</v>
      </c>
      <c r="IWF19" s="38" t="s">
        <v>666</v>
      </c>
      <c r="IWG19" s="38" t="s">
        <v>666</v>
      </c>
      <c r="IWH19" s="38" t="s">
        <v>666</v>
      </c>
      <c r="IWI19" s="38" t="s">
        <v>666</v>
      </c>
      <c r="IWJ19" s="38" t="s">
        <v>666</v>
      </c>
      <c r="IWK19" s="38" t="s">
        <v>666</v>
      </c>
      <c r="IWL19" s="38" t="s">
        <v>666</v>
      </c>
      <c r="IWM19" s="38" t="s">
        <v>666</v>
      </c>
      <c r="IWN19" s="38" t="s">
        <v>666</v>
      </c>
      <c r="IWO19" s="38" t="s">
        <v>666</v>
      </c>
      <c r="IWP19" s="38" t="s">
        <v>666</v>
      </c>
      <c r="IWQ19" s="38" t="s">
        <v>666</v>
      </c>
      <c r="IWR19" s="38" t="s">
        <v>666</v>
      </c>
      <c r="IWS19" s="38" t="s">
        <v>666</v>
      </c>
      <c r="IWT19" s="38" t="s">
        <v>666</v>
      </c>
      <c r="IWU19" s="38" t="s">
        <v>666</v>
      </c>
      <c r="IWV19" s="38" t="s">
        <v>666</v>
      </c>
      <c r="IWW19" s="38" t="s">
        <v>666</v>
      </c>
      <c r="IWX19" s="38" t="s">
        <v>666</v>
      </c>
      <c r="IWY19" s="38" t="s">
        <v>666</v>
      </c>
      <c r="IWZ19" s="38" t="s">
        <v>666</v>
      </c>
      <c r="IXA19" s="38" t="s">
        <v>666</v>
      </c>
      <c r="IXB19" s="38" t="s">
        <v>666</v>
      </c>
      <c r="IXC19" s="38" t="s">
        <v>666</v>
      </c>
      <c r="IXD19" s="38" t="s">
        <v>666</v>
      </c>
      <c r="IXE19" s="38" t="s">
        <v>666</v>
      </c>
      <c r="IXF19" s="38" t="s">
        <v>666</v>
      </c>
      <c r="IXG19" s="38" t="s">
        <v>666</v>
      </c>
      <c r="IXH19" s="38" t="s">
        <v>666</v>
      </c>
      <c r="IXI19" s="38" t="s">
        <v>666</v>
      </c>
      <c r="IXJ19" s="38" t="s">
        <v>666</v>
      </c>
      <c r="IXK19" s="38" t="s">
        <v>666</v>
      </c>
      <c r="IXL19" s="38" t="s">
        <v>666</v>
      </c>
      <c r="IXM19" s="38" t="s">
        <v>666</v>
      </c>
      <c r="IXN19" s="38" t="s">
        <v>666</v>
      </c>
      <c r="IXO19" s="38" t="s">
        <v>666</v>
      </c>
      <c r="IXP19" s="38" t="s">
        <v>666</v>
      </c>
      <c r="IXQ19" s="38" t="s">
        <v>666</v>
      </c>
      <c r="IXR19" s="38" t="s">
        <v>666</v>
      </c>
      <c r="IXS19" s="38" t="s">
        <v>666</v>
      </c>
      <c r="IXT19" s="38" t="s">
        <v>666</v>
      </c>
      <c r="IXU19" s="38" t="s">
        <v>666</v>
      </c>
      <c r="IXV19" s="38" t="s">
        <v>666</v>
      </c>
      <c r="IXW19" s="38" t="s">
        <v>666</v>
      </c>
      <c r="IXX19" s="38" t="s">
        <v>666</v>
      </c>
      <c r="IXY19" s="38" t="s">
        <v>666</v>
      </c>
      <c r="IXZ19" s="38" t="s">
        <v>666</v>
      </c>
      <c r="IYA19" s="38" t="s">
        <v>666</v>
      </c>
      <c r="IYB19" s="38" t="s">
        <v>666</v>
      </c>
      <c r="IYC19" s="38" t="s">
        <v>666</v>
      </c>
      <c r="IYD19" s="38" t="s">
        <v>666</v>
      </c>
      <c r="IYE19" s="38" t="s">
        <v>666</v>
      </c>
      <c r="IYF19" s="38" t="s">
        <v>666</v>
      </c>
      <c r="IYG19" s="38" t="s">
        <v>666</v>
      </c>
      <c r="IYH19" s="38" t="s">
        <v>666</v>
      </c>
      <c r="IYI19" s="38" t="s">
        <v>666</v>
      </c>
      <c r="IYJ19" s="38" t="s">
        <v>666</v>
      </c>
      <c r="IYK19" s="38" t="s">
        <v>666</v>
      </c>
      <c r="IYL19" s="38" t="s">
        <v>666</v>
      </c>
      <c r="IYM19" s="38" t="s">
        <v>666</v>
      </c>
      <c r="IYN19" s="38" t="s">
        <v>666</v>
      </c>
      <c r="IYO19" s="38" t="s">
        <v>666</v>
      </c>
      <c r="IYP19" s="38" t="s">
        <v>666</v>
      </c>
      <c r="IYQ19" s="38" t="s">
        <v>666</v>
      </c>
      <c r="IYR19" s="38" t="s">
        <v>666</v>
      </c>
      <c r="IYS19" s="38" t="s">
        <v>666</v>
      </c>
      <c r="IYT19" s="38" t="s">
        <v>666</v>
      </c>
      <c r="IYU19" s="38" t="s">
        <v>666</v>
      </c>
      <c r="IYV19" s="38" t="s">
        <v>666</v>
      </c>
      <c r="IYW19" s="38" t="s">
        <v>666</v>
      </c>
      <c r="IYX19" s="38" t="s">
        <v>666</v>
      </c>
      <c r="IYY19" s="38" t="s">
        <v>666</v>
      </c>
      <c r="IYZ19" s="38" t="s">
        <v>666</v>
      </c>
      <c r="IZA19" s="38" t="s">
        <v>666</v>
      </c>
      <c r="IZB19" s="38" t="s">
        <v>666</v>
      </c>
      <c r="IZC19" s="38" t="s">
        <v>666</v>
      </c>
      <c r="IZD19" s="38" t="s">
        <v>666</v>
      </c>
      <c r="IZE19" s="38" t="s">
        <v>666</v>
      </c>
      <c r="IZF19" s="38" t="s">
        <v>666</v>
      </c>
      <c r="IZG19" s="38" t="s">
        <v>666</v>
      </c>
      <c r="IZH19" s="38" t="s">
        <v>666</v>
      </c>
      <c r="IZI19" s="38" t="s">
        <v>666</v>
      </c>
      <c r="IZJ19" s="38" t="s">
        <v>666</v>
      </c>
      <c r="IZK19" s="38" t="s">
        <v>666</v>
      </c>
      <c r="IZL19" s="38" t="s">
        <v>666</v>
      </c>
      <c r="IZM19" s="38" t="s">
        <v>666</v>
      </c>
      <c r="IZN19" s="38" t="s">
        <v>666</v>
      </c>
      <c r="IZO19" s="38" t="s">
        <v>666</v>
      </c>
      <c r="IZP19" s="38" t="s">
        <v>666</v>
      </c>
      <c r="IZQ19" s="38" t="s">
        <v>666</v>
      </c>
      <c r="IZR19" s="38" t="s">
        <v>666</v>
      </c>
      <c r="IZS19" s="38" t="s">
        <v>666</v>
      </c>
      <c r="IZT19" s="38" t="s">
        <v>666</v>
      </c>
      <c r="IZU19" s="38" t="s">
        <v>666</v>
      </c>
      <c r="IZV19" s="38" t="s">
        <v>666</v>
      </c>
      <c r="IZW19" s="38" t="s">
        <v>666</v>
      </c>
      <c r="IZX19" s="38" t="s">
        <v>666</v>
      </c>
      <c r="IZY19" s="38" t="s">
        <v>666</v>
      </c>
      <c r="IZZ19" s="38" t="s">
        <v>666</v>
      </c>
      <c r="JAA19" s="38" t="s">
        <v>666</v>
      </c>
      <c r="JAB19" s="38" t="s">
        <v>666</v>
      </c>
      <c r="JAC19" s="38" t="s">
        <v>666</v>
      </c>
      <c r="JAD19" s="38" t="s">
        <v>666</v>
      </c>
      <c r="JAE19" s="38" t="s">
        <v>666</v>
      </c>
      <c r="JAF19" s="38" t="s">
        <v>666</v>
      </c>
      <c r="JAG19" s="38" t="s">
        <v>666</v>
      </c>
      <c r="JAH19" s="38" t="s">
        <v>666</v>
      </c>
      <c r="JAI19" s="38" t="s">
        <v>666</v>
      </c>
      <c r="JAJ19" s="38" t="s">
        <v>666</v>
      </c>
      <c r="JAK19" s="38" t="s">
        <v>666</v>
      </c>
      <c r="JAL19" s="38" t="s">
        <v>666</v>
      </c>
      <c r="JAM19" s="38" t="s">
        <v>666</v>
      </c>
      <c r="JAN19" s="38" t="s">
        <v>666</v>
      </c>
      <c r="JAO19" s="38" t="s">
        <v>666</v>
      </c>
      <c r="JAP19" s="38" t="s">
        <v>666</v>
      </c>
      <c r="JAQ19" s="38" t="s">
        <v>666</v>
      </c>
      <c r="JAR19" s="38" t="s">
        <v>666</v>
      </c>
      <c r="JAS19" s="38" t="s">
        <v>666</v>
      </c>
      <c r="JAT19" s="38" t="s">
        <v>666</v>
      </c>
      <c r="JAU19" s="38" t="s">
        <v>666</v>
      </c>
      <c r="JAV19" s="38" t="s">
        <v>666</v>
      </c>
      <c r="JAW19" s="38" t="s">
        <v>666</v>
      </c>
      <c r="JAX19" s="38" t="s">
        <v>666</v>
      </c>
      <c r="JAY19" s="38" t="s">
        <v>666</v>
      </c>
      <c r="JAZ19" s="38" t="s">
        <v>666</v>
      </c>
      <c r="JBA19" s="38" t="s">
        <v>666</v>
      </c>
      <c r="JBB19" s="38" t="s">
        <v>666</v>
      </c>
      <c r="JBC19" s="38" t="s">
        <v>666</v>
      </c>
      <c r="JBD19" s="38" t="s">
        <v>666</v>
      </c>
      <c r="JBE19" s="38" t="s">
        <v>666</v>
      </c>
      <c r="JBF19" s="38" t="s">
        <v>666</v>
      </c>
      <c r="JBG19" s="38" t="s">
        <v>666</v>
      </c>
      <c r="JBH19" s="38" t="s">
        <v>666</v>
      </c>
      <c r="JBI19" s="38" t="s">
        <v>666</v>
      </c>
      <c r="JBJ19" s="38" t="s">
        <v>666</v>
      </c>
      <c r="JBK19" s="38" t="s">
        <v>666</v>
      </c>
      <c r="JBL19" s="38" t="s">
        <v>666</v>
      </c>
      <c r="JBM19" s="38" t="s">
        <v>666</v>
      </c>
      <c r="JBN19" s="38" t="s">
        <v>666</v>
      </c>
      <c r="JBO19" s="38" t="s">
        <v>666</v>
      </c>
      <c r="JBP19" s="38" t="s">
        <v>666</v>
      </c>
      <c r="JBQ19" s="38" t="s">
        <v>666</v>
      </c>
      <c r="JBR19" s="38" t="s">
        <v>666</v>
      </c>
      <c r="JBS19" s="38" t="s">
        <v>666</v>
      </c>
      <c r="JBT19" s="38" t="s">
        <v>666</v>
      </c>
      <c r="JBU19" s="38" t="s">
        <v>666</v>
      </c>
      <c r="JBV19" s="38" t="s">
        <v>666</v>
      </c>
      <c r="JBW19" s="38" t="s">
        <v>666</v>
      </c>
      <c r="JBX19" s="38" t="s">
        <v>666</v>
      </c>
      <c r="JBY19" s="38" t="s">
        <v>666</v>
      </c>
      <c r="JBZ19" s="38" t="s">
        <v>666</v>
      </c>
      <c r="JCA19" s="38" t="s">
        <v>666</v>
      </c>
      <c r="JCB19" s="38" t="s">
        <v>666</v>
      </c>
      <c r="JCC19" s="38" t="s">
        <v>666</v>
      </c>
      <c r="JCD19" s="38" t="s">
        <v>666</v>
      </c>
      <c r="JCE19" s="38" t="s">
        <v>666</v>
      </c>
      <c r="JCF19" s="38" t="s">
        <v>666</v>
      </c>
      <c r="JCG19" s="38" t="s">
        <v>666</v>
      </c>
      <c r="JCH19" s="38" t="s">
        <v>666</v>
      </c>
      <c r="JCI19" s="38" t="s">
        <v>666</v>
      </c>
      <c r="JCJ19" s="38" t="s">
        <v>666</v>
      </c>
      <c r="JCK19" s="38" t="s">
        <v>666</v>
      </c>
      <c r="JCL19" s="38" t="s">
        <v>666</v>
      </c>
      <c r="JCM19" s="38" t="s">
        <v>666</v>
      </c>
      <c r="JCN19" s="38" t="s">
        <v>666</v>
      </c>
      <c r="JCO19" s="38" t="s">
        <v>666</v>
      </c>
      <c r="JCP19" s="38" t="s">
        <v>666</v>
      </c>
      <c r="JCQ19" s="38" t="s">
        <v>666</v>
      </c>
      <c r="JCR19" s="38" t="s">
        <v>666</v>
      </c>
      <c r="JCS19" s="38" t="s">
        <v>666</v>
      </c>
      <c r="JCT19" s="38" t="s">
        <v>666</v>
      </c>
      <c r="JCU19" s="38" t="s">
        <v>666</v>
      </c>
      <c r="JCV19" s="38" t="s">
        <v>666</v>
      </c>
      <c r="JCW19" s="38" t="s">
        <v>666</v>
      </c>
      <c r="JCX19" s="38" t="s">
        <v>666</v>
      </c>
      <c r="JCY19" s="38" t="s">
        <v>666</v>
      </c>
      <c r="JCZ19" s="38" t="s">
        <v>666</v>
      </c>
      <c r="JDA19" s="38" t="s">
        <v>666</v>
      </c>
      <c r="JDB19" s="38" t="s">
        <v>666</v>
      </c>
      <c r="JDC19" s="38" t="s">
        <v>666</v>
      </c>
      <c r="JDD19" s="38" t="s">
        <v>666</v>
      </c>
      <c r="JDE19" s="38" t="s">
        <v>666</v>
      </c>
      <c r="JDF19" s="38" t="s">
        <v>666</v>
      </c>
      <c r="JDG19" s="38" t="s">
        <v>666</v>
      </c>
      <c r="JDH19" s="38" t="s">
        <v>666</v>
      </c>
      <c r="JDI19" s="38" t="s">
        <v>666</v>
      </c>
      <c r="JDJ19" s="38" t="s">
        <v>666</v>
      </c>
      <c r="JDK19" s="38" t="s">
        <v>666</v>
      </c>
      <c r="JDL19" s="38" t="s">
        <v>666</v>
      </c>
      <c r="JDM19" s="38" t="s">
        <v>666</v>
      </c>
      <c r="JDN19" s="38" t="s">
        <v>666</v>
      </c>
      <c r="JDO19" s="38" t="s">
        <v>666</v>
      </c>
      <c r="JDP19" s="38" t="s">
        <v>666</v>
      </c>
      <c r="JDQ19" s="38" t="s">
        <v>666</v>
      </c>
      <c r="JDR19" s="38" t="s">
        <v>666</v>
      </c>
      <c r="JDS19" s="38" t="s">
        <v>666</v>
      </c>
      <c r="JDT19" s="38" t="s">
        <v>666</v>
      </c>
      <c r="JDU19" s="38" t="s">
        <v>666</v>
      </c>
      <c r="JDV19" s="38" t="s">
        <v>666</v>
      </c>
      <c r="JDW19" s="38" t="s">
        <v>666</v>
      </c>
      <c r="JDX19" s="38" t="s">
        <v>666</v>
      </c>
      <c r="JDY19" s="38" t="s">
        <v>666</v>
      </c>
      <c r="JDZ19" s="38" t="s">
        <v>666</v>
      </c>
      <c r="JEA19" s="38" t="s">
        <v>666</v>
      </c>
      <c r="JEB19" s="38" t="s">
        <v>666</v>
      </c>
      <c r="JEC19" s="38" t="s">
        <v>666</v>
      </c>
      <c r="JED19" s="38" t="s">
        <v>666</v>
      </c>
      <c r="JEE19" s="38" t="s">
        <v>666</v>
      </c>
      <c r="JEF19" s="38" t="s">
        <v>666</v>
      </c>
      <c r="JEG19" s="38" t="s">
        <v>666</v>
      </c>
      <c r="JEH19" s="38" t="s">
        <v>666</v>
      </c>
      <c r="JEI19" s="38" t="s">
        <v>666</v>
      </c>
      <c r="JEJ19" s="38" t="s">
        <v>666</v>
      </c>
      <c r="JEK19" s="38" t="s">
        <v>666</v>
      </c>
      <c r="JEL19" s="38" t="s">
        <v>666</v>
      </c>
      <c r="JEM19" s="38" t="s">
        <v>666</v>
      </c>
      <c r="JEN19" s="38" t="s">
        <v>666</v>
      </c>
      <c r="JEO19" s="38" t="s">
        <v>666</v>
      </c>
      <c r="JEP19" s="38" t="s">
        <v>666</v>
      </c>
      <c r="JEQ19" s="38" t="s">
        <v>666</v>
      </c>
      <c r="JER19" s="38" t="s">
        <v>666</v>
      </c>
      <c r="JES19" s="38" t="s">
        <v>666</v>
      </c>
      <c r="JET19" s="38" t="s">
        <v>666</v>
      </c>
      <c r="JEU19" s="38" t="s">
        <v>666</v>
      </c>
      <c r="JEV19" s="38" t="s">
        <v>666</v>
      </c>
      <c r="JEW19" s="38" t="s">
        <v>666</v>
      </c>
      <c r="JEX19" s="38" t="s">
        <v>666</v>
      </c>
      <c r="JEY19" s="38" t="s">
        <v>666</v>
      </c>
      <c r="JEZ19" s="38" t="s">
        <v>666</v>
      </c>
      <c r="JFA19" s="38" t="s">
        <v>666</v>
      </c>
      <c r="JFB19" s="38" t="s">
        <v>666</v>
      </c>
      <c r="JFC19" s="38" t="s">
        <v>666</v>
      </c>
      <c r="JFD19" s="38" t="s">
        <v>666</v>
      </c>
      <c r="JFE19" s="38" t="s">
        <v>666</v>
      </c>
      <c r="JFF19" s="38" t="s">
        <v>666</v>
      </c>
      <c r="JFG19" s="38" t="s">
        <v>666</v>
      </c>
      <c r="JFH19" s="38" t="s">
        <v>666</v>
      </c>
      <c r="JFI19" s="38" t="s">
        <v>666</v>
      </c>
      <c r="JFJ19" s="38" t="s">
        <v>666</v>
      </c>
      <c r="JFK19" s="38" t="s">
        <v>666</v>
      </c>
      <c r="JFL19" s="38" t="s">
        <v>666</v>
      </c>
      <c r="JFM19" s="38" t="s">
        <v>666</v>
      </c>
      <c r="JFN19" s="38" t="s">
        <v>666</v>
      </c>
      <c r="JFO19" s="38" t="s">
        <v>666</v>
      </c>
      <c r="JFP19" s="38" t="s">
        <v>666</v>
      </c>
      <c r="JFQ19" s="38" t="s">
        <v>666</v>
      </c>
      <c r="JFR19" s="38" t="s">
        <v>666</v>
      </c>
      <c r="JFS19" s="38" t="s">
        <v>666</v>
      </c>
      <c r="JFT19" s="38" t="s">
        <v>666</v>
      </c>
      <c r="JFU19" s="38" t="s">
        <v>666</v>
      </c>
      <c r="JFV19" s="38" t="s">
        <v>666</v>
      </c>
      <c r="JFW19" s="38" t="s">
        <v>666</v>
      </c>
      <c r="JFX19" s="38" t="s">
        <v>666</v>
      </c>
      <c r="JFY19" s="38" t="s">
        <v>666</v>
      </c>
      <c r="JFZ19" s="38" t="s">
        <v>666</v>
      </c>
      <c r="JGA19" s="38" t="s">
        <v>666</v>
      </c>
      <c r="JGB19" s="38" t="s">
        <v>666</v>
      </c>
      <c r="JGC19" s="38" t="s">
        <v>666</v>
      </c>
      <c r="JGD19" s="38" t="s">
        <v>666</v>
      </c>
      <c r="JGE19" s="38" t="s">
        <v>666</v>
      </c>
      <c r="JGF19" s="38" t="s">
        <v>666</v>
      </c>
      <c r="JGG19" s="38" t="s">
        <v>666</v>
      </c>
      <c r="JGH19" s="38" t="s">
        <v>666</v>
      </c>
      <c r="JGI19" s="38" t="s">
        <v>666</v>
      </c>
      <c r="JGJ19" s="38" t="s">
        <v>666</v>
      </c>
      <c r="JGK19" s="38" t="s">
        <v>666</v>
      </c>
      <c r="JGL19" s="38" t="s">
        <v>666</v>
      </c>
      <c r="JGM19" s="38" t="s">
        <v>666</v>
      </c>
      <c r="JGN19" s="38" t="s">
        <v>666</v>
      </c>
      <c r="JGO19" s="38" t="s">
        <v>666</v>
      </c>
      <c r="JGP19" s="38" t="s">
        <v>666</v>
      </c>
      <c r="JGQ19" s="38" t="s">
        <v>666</v>
      </c>
      <c r="JGR19" s="38" t="s">
        <v>666</v>
      </c>
      <c r="JGS19" s="38" t="s">
        <v>666</v>
      </c>
      <c r="JGT19" s="38" t="s">
        <v>666</v>
      </c>
      <c r="JGU19" s="38" t="s">
        <v>666</v>
      </c>
      <c r="JGV19" s="38" t="s">
        <v>666</v>
      </c>
      <c r="JGW19" s="38" t="s">
        <v>666</v>
      </c>
      <c r="JGX19" s="38" t="s">
        <v>666</v>
      </c>
      <c r="JGY19" s="38" t="s">
        <v>666</v>
      </c>
      <c r="JGZ19" s="38" t="s">
        <v>666</v>
      </c>
      <c r="JHA19" s="38" t="s">
        <v>666</v>
      </c>
      <c r="JHB19" s="38" t="s">
        <v>666</v>
      </c>
      <c r="JHC19" s="38" t="s">
        <v>666</v>
      </c>
      <c r="JHD19" s="38" t="s">
        <v>666</v>
      </c>
      <c r="JHE19" s="38" t="s">
        <v>666</v>
      </c>
      <c r="JHF19" s="38" t="s">
        <v>666</v>
      </c>
      <c r="JHG19" s="38" t="s">
        <v>666</v>
      </c>
      <c r="JHH19" s="38" t="s">
        <v>666</v>
      </c>
      <c r="JHI19" s="38" t="s">
        <v>666</v>
      </c>
      <c r="JHJ19" s="38" t="s">
        <v>666</v>
      </c>
      <c r="JHK19" s="38" t="s">
        <v>666</v>
      </c>
      <c r="JHL19" s="38" t="s">
        <v>666</v>
      </c>
      <c r="JHM19" s="38" t="s">
        <v>666</v>
      </c>
      <c r="JHN19" s="38" t="s">
        <v>666</v>
      </c>
      <c r="JHO19" s="38" t="s">
        <v>666</v>
      </c>
      <c r="JHP19" s="38" t="s">
        <v>666</v>
      </c>
      <c r="JHQ19" s="38" t="s">
        <v>666</v>
      </c>
      <c r="JHR19" s="38" t="s">
        <v>666</v>
      </c>
      <c r="JHS19" s="38" t="s">
        <v>666</v>
      </c>
      <c r="JHT19" s="38" t="s">
        <v>666</v>
      </c>
      <c r="JHU19" s="38" t="s">
        <v>666</v>
      </c>
      <c r="JHV19" s="38" t="s">
        <v>666</v>
      </c>
      <c r="JHW19" s="38" t="s">
        <v>666</v>
      </c>
      <c r="JHX19" s="38" t="s">
        <v>666</v>
      </c>
      <c r="JHY19" s="38" t="s">
        <v>666</v>
      </c>
      <c r="JHZ19" s="38" t="s">
        <v>666</v>
      </c>
      <c r="JIA19" s="38" t="s">
        <v>666</v>
      </c>
      <c r="JIB19" s="38" t="s">
        <v>666</v>
      </c>
      <c r="JIC19" s="38" t="s">
        <v>666</v>
      </c>
      <c r="JID19" s="38" t="s">
        <v>666</v>
      </c>
      <c r="JIE19" s="38" t="s">
        <v>666</v>
      </c>
      <c r="JIF19" s="38" t="s">
        <v>666</v>
      </c>
      <c r="JIG19" s="38" t="s">
        <v>666</v>
      </c>
      <c r="JIH19" s="38" t="s">
        <v>666</v>
      </c>
      <c r="JII19" s="38" t="s">
        <v>666</v>
      </c>
      <c r="JIJ19" s="38" t="s">
        <v>666</v>
      </c>
      <c r="JIK19" s="38" t="s">
        <v>666</v>
      </c>
      <c r="JIL19" s="38" t="s">
        <v>666</v>
      </c>
      <c r="JIM19" s="38" t="s">
        <v>666</v>
      </c>
      <c r="JIN19" s="38" t="s">
        <v>666</v>
      </c>
      <c r="JIO19" s="38" t="s">
        <v>666</v>
      </c>
      <c r="JIP19" s="38" t="s">
        <v>666</v>
      </c>
      <c r="JIQ19" s="38" t="s">
        <v>666</v>
      </c>
      <c r="JIR19" s="38" t="s">
        <v>666</v>
      </c>
      <c r="JIS19" s="38" t="s">
        <v>666</v>
      </c>
      <c r="JIT19" s="38" t="s">
        <v>666</v>
      </c>
      <c r="JIU19" s="38" t="s">
        <v>666</v>
      </c>
      <c r="JIV19" s="38" t="s">
        <v>666</v>
      </c>
      <c r="JIW19" s="38" t="s">
        <v>666</v>
      </c>
      <c r="JIX19" s="38" t="s">
        <v>666</v>
      </c>
      <c r="JIY19" s="38" t="s">
        <v>666</v>
      </c>
      <c r="JIZ19" s="38" t="s">
        <v>666</v>
      </c>
      <c r="JJA19" s="38" t="s">
        <v>666</v>
      </c>
      <c r="JJB19" s="38" t="s">
        <v>666</v>
      </c>
      <c r="JJC19" s="38" t="s">
        <v>666</v>
      </c>
      <c r="JJD19" s="38" t="s">
        <v>666</v>
      </c>
      <c r="JJE19" s="38" t="s">
        <v>666</v>
      </c>
      <c r="JJF19" s="38" t="s">
        <v>666</v>
      </c>
      <c r="JJG19" s="38" t="s">
        <v>666</v>
      </c>
      <c r="JJH19" s="38" t="s">
        <v>666</v>
      </c>
      <c r="JJI19" s="38" t="s">
        <v>666</v>
      </c>
      <c r="JJJ19" s="38" t="s">
        <v>666</v>
      </c>
      <c r="JJK19" s="38" t="s">
        <v>666</v>
      </c>
      <c r="JJL19" s="38" t="s">
        <v>666</v>
      </c>
      <c r="JJM19" s="38" t="s">
        <v>666</v>
      </c>
      <c r="JJN19" s="38" t="s">
        <v>666</v>
      </c>
      <c r="JJO19" s="38" t="s">
        <v>666</v>
      </c>
      <c r="JJP19" s="38" t="s">
        <v>666</v>
      </c>
      <c r="JJQ19" s="38" t="s">
        <v>666</v>
      </c>
      <c r="JJR19" s="38" t="s">
        <v>666</v>
      </c>
      <c r="JJS19" s="38" t="s">
        <v>666</v>
      </c>
      <c r="JJT19" s="38" t="s">
        <v>666</v>
      </c>
      <c r="JJU19" s="38" t="s">
        <v>666</v>
      </c>
      <c r="JJV19" s="38" t="s">
        <v>666</v>
      </c>
      <c r="JJW19" s="38" t="s">
        <v>666</v>
      </c>
      <c r="JJX19" s="38" t="s">
        <v>666</v>
      </c>
      <c r="JJY19" s="38" t="s">
        <v>666</v>
      </c>
      <c r="JJZ19" s="38" t="s">
        <v>666</v>
      </c>
      <c r="JKA19" s="38" t="s">
        <v>666</v>
      </c>
      <c r="JKB19" s="38" t="s">
        <v>666</v>
      </c>
      <c r="JKC19" s="38" t="s">
        <v>666</v>
      </c>
      <c r="JKD19" s="38" t="s">
        <v>666</v>
      </c>
      <c r="JKE19" s="38" t="s">
        <v>666</v>
      </c>
      <c r="JKF19" s="38" t="s">
        <v>666</v>
      </c>
      <c r="JKG19" s="38" t="s">
        <v>666</v>
      </c>
      <c r="JKH19" s="38" t="s">
        <v>666</v>
      </c>
      <c r="JKI19" s="38" t="s">
        <v>666</v>
      </c>
      <c r="JKJ19" s="38" t="s">
        <v>666</v>
      </c>
      <c r="JKK19" s="38" t="s">
        <v>666</v>
      </c>
      <c r="JKL19" s="38" t="s">
        <v>666</v>
      </c>
      <c r="JKM19" s="38" t="s">
        <v>666</v>
      </c>
      <c r="JKN19" s="38" t="s">
        <v>666</v>
      </c>
      <c r="JKO19" s="38" t="s">
        <v>666</v>
      </c>
      <c r="JKP19" s="38" t="s">
        <v>666</v>
      </c>
      <c r="JKQ19" s="38" t="s">
        <v>666</v>
      </c>
      <c r="JKR19" s="38" t="s">
        <v>666</v>
      </c>
      <c r="JKS19" s="38" t="s">
        <v>666</v>
      </c>
      <c r="JKT19" s="38" t="s">
        <v>666</v>
      </c>
      <c r="JKU19" s="38" t="s">
        <v>666</v>
      </c>
      <c r="JKV19" s="38" t="s">
        <v>666</v>
      </c>
      <c r="JKW19" s="38" t="s">
        <v>666</v>
      </c>
      <c r="JKX19" s="38" t="s">
        <v>666</v>
      </c>
      <c r="JKY19" s="38" t="s">
        <v>666</v>
      </c>
      <c r="JKZ19" s="38" t="s">
        <v>666</v>
      </c>
      <c r="JLA19" s="38" t="s">
        <v>666</v>
      </c>
      <c r="JLB19" s="38" t="s">
        <v>666</v>
      </c>
      <c r="JLC19" s="38" t="s">
        <v>666</v>
      </c>
      <c r="JLD19" s="38" t="s">
        <v>666</v>
      </c>
      <c r="JLE19" s="38" t="s">
        <v>666</v>
      </c>
      <c r="JLF19" s="38" t="s">
        <v>666</v>
      </c>
      <c r="JLG19" s="38" t="s">
        <v>666</v>
      </c>
      <c r="JLH19" s="38" t="s">
        <v>666</v>
      </c>
      <c r="JLI19" s="38" t="s">
        <v>666</v>
      </c>
      <c r="JLJ19" s="38" t="s">
        <v>666</v>
      </c>
      <c r="JLK19" s="38" t="s">
        <v>666</v>
      </c>
      <c r="JLL19" s="38" t="s">
        <v>666</v>
      </c>
      <c r="JLM19" s="38" t="s">
        <v>666</v>
      </c>
      <c r="JLN19" s="38" t="s">
        <v>666</v>
      </c>
      <c r="JLO19" s="38" t="s">
        <v>666</v>
      </c>
      <c r="JLP19" s="38" t="s">
        <v>666</v>
      </c>
      <c r="JLQ19" s="38" t="s">
        <v>666</v>
      </c>
      <c r="JLR19" s="38" t="s">
        <v>666</v>
      </c>
      <c r="JLS19" s="38" t="s">
        <v>666</v>
      </c>
      <c r="JLT19" s="38" t="s">
        <v>666</v>
      </c>
      <c r="JLU19" s="38" t="s">
        <v>666</v>
      </c>
      <c r="JLV19" s="38" t="s">
        <v>666</v>
      </c>
      <c r="JLW19" s="38" t="s">
        <v>666</v>
      </c>
      <c r="JLX19" s="38" t="s">
        <v>666</v>
      </c>
      <c r="JLY19" s="38" t="s">
        <v>666</v>
      </c>
      <c r="JLZ19" s="38" t="s">
        <v>666</v>
      </c>
      <c r="JMA19" s="38" t="s">
        <v>666</v>
      </c>
      <c r="JMB19" s="38" t="s">
        <v>666</v>
      </c>
      <c r="JMC19" s="38" t="s">
        <v>666</v>
      </c>
      <c r="JMD19" s="38" t="s">
        <v>666</v>
      </c>
      <c r="JME19" s="38" t="s">
        <v>666</v>
      </c>
      <c r="JMF19" s="38" t="s">
        <v>666</v>
      </c>
      <c r="JMG19" s="38" t="s">
        <v>666</v>
      </c>
      <c r="JMH19" s="38" t="s">
        <v>666</v>
      </c>
      <c r="JMI19" s="38" t="s">
        <v>666</v>
      </c>
      <c r="JMJ19" s="38" t="s">
        <v>666</v>
      </c>
      <c r="JMK19" s="38" t="s">
        <v>666</v>
      </c>
      <c r="JML19" s="38" t="s">
        <v>666</v>
      </c>
      <c r="JMM19" s="38" t="s">
        <v>666</v>
      </c>
      <c r="JMN19" s="38" t="s">
        <v>666</v>
      </c>
      <c r="JMO19" s="38" t="s">
        <v>666</v>
      </c>
      <c r="JMP19" s="38" t="s">
        <v>666</v>
      </c>
      <c r="JMQ19" s="38" t="s">
        <v>666</v>
      </c>
      <c r="JMR19" s="38" t="s">
        <v>666</v>
      </c>
      <c r="JMS19" s="38" t="s">
        <v>666</v>
      </c>
      <c r="JMT19" s="38" t="s">
        <v>666</v>
      </c>
      <c r="JMU19" s="38" t="s">
        <v>666</v>
      </c>
      <c r="JMV19" s="38" t="s">
        <v>666</v>
      </c>
      <c r="JMW19" s="38" t="s">
        <v>666</v>
      </c>
      <c r="JMX19" s="38" t="s">
        <v>666</v>
      </c>
      <c r="JMY19" s="38" t="s">
        <v>666</v>
      </c>
      <c r="JMZ19" s="38" t="s">
        <v>666</v>
      </c>
      <c r="JNA19" s="38" t="s">
        <v>666</v>
      </c>
      <c r="JNB19" s="38" t="s">
        <v>666</v>
      </c>
      <c r="JNC19" s="38" t="s">
        <v>666</v>
      </c>
      <c r="JND19" s="38" t="s">
        <v>666</v>
      </c>
      <c r="JNE19" s="38" t="s">
        <v>666</v>
      </c>
      <c r="JNF19" s="38" t="s">
        <v>666</v>
      </c>
      <c r="JNG19" s="38" t="s">
        <v>666</v>
      </c>
      <c r="JNH19" s="38" t="s">
        <v>666</v>
      </c>
      <c r="JNI19" s="38" t="s">
        <v>666</v>
      </c>
      <c r="JNJ19" s="38" t="s">
        <v>666</v>
      </c>
      <c r="JNK19" s="38" t="s">
        <v>666</v>
      </c>
      <c r="JNL19" s="38" t="s">
        <v>666</v>
      </c>
      <c r="JNM19" s="38" t="s">
        <v>666</v>
      </c>
      <c r="JNN19" s="38" t="s">
        <v>666</v>
      </c>
      <c r="JNO19" s="38" t="s">
        <v>666</v>
      </c>
      <c r="JNP19" s="38" t="s">
        <v>666</v>
      </c>
      <c r="JNQ19" s="38" t="s">
        <v>666</v>
      </c>
      <c r="JNR19" s="38" t="s">
        <v>666</v>
      </c>
      <c r="JNS19" s="38" t="s">
        <v>666</v>
      </c>
      <c r="JNT19" s="38" t="s">
        <v>666</v>
      </c>
      <c r="JNU19" s="38" t="s">
        <v>666</v>
      </c>
      <c r="JNV19" s="38" t="s">
        <v>666</v>
      </c>
      <c r="JNW19" s="38" t="s">
        <v>666</v>
      </c>
      <c r="JNX19" s="38" t="s">
        <v>666</v>
      </c>
      <c r="JNY19" s="38" t="s">
        <v>666</v>
      </c>
      <c r="JNZ19" s="38" t="s">
        <v>666</v>
      </c>
      <c r="JOA19" s="38" t="s">
        <v>666</v>
      </c>
      <c r="JOB19" s="38" t="s">
        <v>666</v>
      </c>
      <c r="JOC19" s="38" t="s">
        <v>666</v>
      </c>
      <c r="JOD19" s="38" t="s">
        <v>666</v>
      </c>
      <c r="JOE19" s="38" t="s">
        <v>666</v>
      </c>
      <c r="JOF19" s="38" t="s">
        <v>666</v>
      </c>
      <c r="JOG19" s="38" t="s">
        <v>666</v>
      </c>
      <c r="JOH19" s="38" t="s">
        <v>666</v>
      </c>
      <c r="JOI19" s="38" t="s">
        <v>666</v>
      </c>
      <c r="JOJ19" s="38" t="s">
        <v>666</v>
      </c>
      <c r="JOK19" s="38" t="s">
        <v>666</v>
      </c>
      <c r="JOL19" s="38" t="s">
        <v>666</v>
      </c>
      <c r="JOM19" s="38" t="s">
        <v>666</v>
      </c>
      <c r="JON19" s="38" t="s">
        <v>666</v>
      </c>
      <c r="JOO19" s="38" t="s">
        <v>666</v>
      </c>
      <c r="JOP19" s="38" t="s">
        <v>666</v>
      </c>
      <c r="JOQ19" s="38" t="s">
        <v>666</v>
      </c>
      <c r="JOR19" s="38" t="s">
        <v>666</v>
      </c>
      <c r="JOS19" s="38" t="s">
        <v>666</v>
      </c>
      <c r="JOT19" s="38" t="s">
        <v>666</v>
      </c>
      <c r="JOU19" s="38" t="s">
        <v>666</v>
      </c>
      <c r="JOV19" s="38" t="s">
        <v>666</v>
      </c>
      <c r="JOW19" s="38" t="s">
        <v>666</v>
      </c>
      <c r="JOX19" s="38" t="s">
        <v>666</v>
      </c>
      <c r="JOY19" s="38" t="s">
        <v>666</v>
      </c>
      <c r="JOZ19" s="38" t="s">
        <v>666</v>
      </c>
      <c r="JPA19" s="38" t="s">
        <v>666</v>
      </c>
      <c r="JPB19" s="38" t="s">
        <v>666</v>
      </c>
      <c r="JPC19" s="38" t="s">
        <v>666</v>
      </c>
      <c r="JPD19" s="38" t="s">
        <v>666</v>
      </c>
      <c r="JPE19" s="38" t="s">
        <v>666</v>
      </c>
      <c r="JPF19" s="38" t="s">
        <v>666</v>
      </c>
      <c r="JPG19" s="38" t="s">
        <v>666</v>
      </c>
      <c r="JPH19" s="38" t="s">
        <v>666</v>
      </c>
      <c r="JPI19" s="38" t="s">
        <v>666</v>
      </c>
      <c r="JPJ19" s="38" t="s">
        <v>666</v>
      </c>
      <c r="JPK19" s="38" t="s">
        <v>666</v>
      </c>
      <c r="JPL19" s="38" t="s">
        <v>666</v>
      </c>
      <c r="JPM19" s="38" t="s">
        <v>666</v>
      </c>
      <c r="JPN19" s="38" t="s">
        <v>666</v>
      </c>
      <c r="JPO19" s="38" t="s">
        <v>666</v>
      </c>
      <c r="JPP19" s="38" t="s">
        <v>666</v>
      </c>
      <c r="JPQ19" s="38" t="s">
        <v>666</v>
      </c>
      <c r="JPR19" s="38" t="s">
        <v>666</v>
      </c>
      <c r="JPS19" s="38" t="s">
        <v>666</v>
      </c>
      <c r="JPT19" s="38" t="s">
        <v>666</v>
      </c>
      <c r="JPU19" s="38" t="s">
        <v>666</v>
      </c>
      <c r="JPV19" s="38" t="s">
        <v>666</v>
      </c>
      <c r="JPW19" s="38" t="s">
        <v>666</v>
      </c>
      <c r="JPX19" s="38" t="s">
        <v>666</v>
      </c>
      <c r="JPY19" s="38" t="s">
        <v>666</v>
      </c>
      <c r="JPZ19" s="38" t="s">
        <v>666</v>
      </c>
      <c r="JQA19" s="38" t="s">
        <v>666</v>
      </c>
      <c r="JQB19" s="38" t="s">
        <v>666</v>
      </c>
      <c r="JQC19" s="38" t="s">
        <v>666</v>
      </c>
      <c r="JQD19" s="38" t="s">
        <v>666</v>
      </c>
      <c r="JQE19" s="38" t="s">
        <v>666</v>
      </c>
      <c r="JQF19" s="38" t="s">
        <v>666</v>
      </c>
      <c r="JQG19" s="38" t="s">
        <v>666</v>
      </c>
      <c r="JQH19" s="38" t="s">
        <v>666</v>
      </c>
      <c r="JQI19" s="38" t="s">
        <v>666</v>
      </c>
      <c r="JQJ19" s="38" t="s">
        <v>666</v>
      </c>
      <c r="JQK19" s="38" t="s">
        <v>666</v>
      </c>
      <c r="JQL19" s="38" t="s">
        <v>666</v>
      </c>
      <c r="JQM19" s="38" t="s">
        <v>666</v>
      </c>
      <c r="JQN19" s="38" t="s">
        <v>666</v>
      </c>
      <c r="JQO19" s="38" t="s">
        <v>666</v>
      </c>
      <c r="JQP19" s="38" t="s">
        <v>666</v>
      </c>
      <c r="JQQ19" s="38" t="s">
        <v>666</v>
      </c>
      <c r="JQR19" s="38" t="s">
        <v>666</v>
      </c>
      <c r="JQS19" s="38" t="s">
        <v>666</v>
      </c>
      <c r="JQT19" s="38" t="s">
        <v>666</v>
      </c>
      <c r="JQU19" s="38" t="s">
        <v>666</v>
      </c>
      <c r="JQV19" s="38" t="s">
        <v>666</v>
      </c>
      <c r="JQW19" s="38" t="s">
        <v>666</v>
      </c>
      <c r="JQX19" s="38" t="s">
        <v>666</v>
      </c>
      <c r="JQY19" s="38" t="s">
        <v>666</v>
      </c>
      <c r="JQZ19" s="38" t="s">
        <v>666</v>
      </c>
      <c r="JRA19" s="38" t="s">
        <v>666</v>
      </c>
      <c r="JRB19" s="38" t="s">
        <v>666</v>
      </c>
      <c r="JRC19" s="38" t="s">
        <v>666</v>
      </c>
      <c r="JRD19" s="38" t="s">
        <v>666</v>
      </c>
      <c r="JRE19" s="38" t="s">
        <v>666</v>
      </c>
      <c r="JRF19" s="38" t="s">
        <v>666</v>
      </c>
      <c r="JRG19" s="38" t="s">
        <v>666</v>
      </c>
      <c r="JRH19" s="38" t="s">
        <v>666</v>
      </c>
      <c r="JRI19" s="38" t="s">
        <v>666</v>
      </c>
      <c r="JRJ19" s="38" t="s">
        <v>666</v>
      </c>
      <c r="JRK19" s="38" t="s">
        <v>666</v>
      </c>
      <c r="JRL19" s="38" t="s">
        <v>666</v>
      </c>
      <c r="JRM19" s="38" t="s">
        <v>666</v>
      </c>
      <c r="JRN19" s="38" t="s">
        <v>666</v>
      </c>
      <c r="JRO19" s="38" t="s">
        <v>666</v>
      </c>
      <c r="JRP19" s="38" t="s">
        <v>666</v>
      </c>
      <c r="JRQ19" s="38" t="s">
        <v>666</v>
      </c>
      <c r="JRR19" s="38" t="s">
        <v>666</v>
      </c>
      <c r="JRS19" s="38" t="s">
        <v>666</v>
      </c>
      <c r="JRT19" s="38" t="s">
        <v>666</v>
      </c>
      <c r="JRU19" s="38" t="s">
        <v>666</v>
      </c>
      <c r="JRV19" s="38" t="s">
        <v>666</v>
      </c>
      <c r="JRW19" s="38" t="s">
        <v>666</v>
      </c>
      <c r="JRX19" s="38" t="s">
        <v>666</v>
      </c>
      <c r="JRY19" s="38" t="s">
        <v>666</v>
      </c>
      <c r="JRZ19" s="38" t="s">
        <v>666</v>
      </c>
      <c r="JSA19" s="38" t="s">
        <v>666</v>
      </c>
      <c r="JSB19" s="38" t="s">
        <v>666</v>
      </c>
      <c r="JSC19" s="38" t="s">
        <v>666</v>
      </c>
      <c r="JSD19" s="38" t="s">
        <v>666</v>
      </c>
      <c r="JSE19" s="38" t="s">
        <v>666</v>
      </c>
      <c r="JSF19" s="38" t="s">
        <v>666</v>
      </c>
      <c r="JSG19" s="38" t="s">
        <v>666</v>
      </c>
      <c r="JSH19" s="38" t="s">
        <v>666</v>
      </c>
      <c r="JSI19" s="38" t="s">
        <v>666</v>
      </c>
      <c r="JSJ19" s="38" t="s">
        <v>666</v>
      </c>
      <c r="JSK19" s="38" t="s">
        <v>666</v>
      </c>
      <c r="JSL19" s="38" t="s">
        <v>666</v>
      </c>
      <c r="JSM19" s="38" t="s">
        <v>666</v>
      </c>
      <c r="JSN19" s="38" t="s">
        <v>666</v>
      </c>
      <c r="JSO19" s="38" t="s">
        <v>666</v>
      </c>
      <c r="JSP19" s="38" t="s">
        <v>666</v>
      </c>
      <c r="JSQ19" s="38" t="s">
        <v>666</v>
      </c>
      <c r="JSR19" s="38" t="s">
        <v>666</v>
      </c>
      <c r="JSS19" s="38" t="s">
        <v>666</v>
      </c>
      <c r="JST19" s="38" t="s">
        <v>666</v>
      </c>
      <c r="JSU19" s="38" t="s">
        <v>666</v>
      </c>
      <c r="JSV19" s="38" t="s">
        <v>666</v>
      </c>
      <c r="JSW19" s="38" t="s">
        <v>666</v>
      </c>
      <c r="JSX19" s="38" t="s">
        <v>666</v>
      </c>
      <c r="JSY19" s="38" t="s">
        <v>666</v>
      </c>
      <c r="JSZ19" s="38" t="s">
        <v>666</v>
      </c>
      <c r="JTA19" s="38" t="s">
        <v>666</v>
      </c>
      <c r="JTB19" s="38" t="s">
        <v>666</v>
      </c>
      <c r="JTC19" s="38" t="s">
        <v>666</v>
      </c>
      <c r="JTD19" s="38" t="s">
        <v>666</v>
      </c>
      <c r="JTE19" s="38" t="s">
        <v>666</v>
      </c>
      <c r="JTF19" s="38" t="s">
        <v>666</v>
      </c>
      <c r="JTG19" s="38" t="s">
        <v>666</v>
      </c>
      <c r="JTH19" s="38" t="s">
        <v>666</v>
      </c>
      <c r="JTI19" s="38" t="s">
        <v>666</v>
      </c>
      <c r="JTJ19" s="38" t="s">
        <v>666</v>
      </c>
      <c r="JTK19" s="38" t="s">
        <v>666</v>
      </c>
      <c r="JTL19" s="38" t="s">
        <v>666</v>
      </c>
      <c r="JTM19" s="38" t="s">
        <v>666</v>
      </c>
      <c r="JTN19" s="38" t="s">
        <v>666</v>
      </c>
      <c r="JTO19" s="38" t="s">
        <v>666</v>
      </c>
      <c r="JTP19" s="38" t="s">
        <v>666</v>
      </c>
      <c r="JTQ19" s="38" t="s">
        <v>666</v>
      </c>
      <c r="JTR19" s="38" t="s">
        <v>666</v>
      </c>
      <c r="JTS19" s="38" t="s">
        <v>666</v>
      </c>
      <c r="JTT19" s="38" t="s">
        <v>666</v>
      </c>
      <c r="JTU19" s="38" t="s">
        <v>666</v>
      </c>
      <c r="JTV19" s="38" t="s">
        <v>666</v>
      </c>
      <c r="JTW19" s="38" t="s">
        <v>666</v>
      </c>
      <c r="JTX19" s="38" t="s">
        <v>666</v>
      </c>
      <c r="JTY19" s="38" t="s">
        <v>666</v>
      </c>
      <c r="JTZ19" s="38" t="s">
        <v>666</v>
      </c>
      <c r="JUA19" s="38" t="s">
        <v>666</v>
      </c>
      <c r="JUB19" s="38" t="s">
        <v>666</v>
      </c>
      <c r="JUC19" s="38" t="s">
        <v>666</v>
      </c>
      <c r="JUD19" s="38" t="s">
        <v>666</v>
      </c>
      <c r="JUE19" s="38" t="s">
        <v>666</v>
      </c>
      <c r="JUF19" s="38" t="s">
        <v>666</v>
      </c>
      <c r="JUG19" s="38" t="s">
        <v>666</v>
      </c>
      <c r="JUH19" s="38" t="s">
        <v>666</v>
      </c>
      <c r="JUI19" s="38" t="s">
        <v>666</v>
      </c>
      <c r="JUJ19" s="38" t="s">
        <v>666</v>
      </c>
      <c r="JUK19" s="38" t="s">
        <v>666</v>
      </c>
      <c r="JUL19" s="38" t="s">
        <v>666</v>
      </c>
      <c r="JUM19" s="38" t="s">
        <v>666</v>
      </c>
      <c r="JUN19" s="38" t="s">
        <v>666</v>
      </c>
      <c r="JUO19" s="38" t="s">
        <v>666</v>
      </c>
      <c r="JUP19" s="38" t="s">
        <v>666</v>
      </c>
      <c r="JUQ19" s="38" t="s">
        <v>666</v>
      </c>
      <c r="JUR19" s="38" t="s">
        <v>666</v>
      </c>
      <c r="JUS19" s="38" t="s">
        <v>666</v>
      </c>
      <c r="JUT19" s="38" t="s">
        <v>666</v>
      </c>
      <c r="JUU19" s="38" t="s">
        <v>666</v>
      </c>
      <c r="JUV19" s="38" t="s">
        <v>666</v>
      </c>
      <c r="JUW19" s="38" t="s">
        <v>666</v>
      </c>
      <c r="JUX19" s="38" t="s">
        <v>666</v>
      </c>
      <c r="JUY19" s="38" t="s">
        <v>666</v>
      </c>
      <c r="JUZ19" s="38" t="s">
        <v>666</v>
      </c>
      <c r="JVA19" s="38" t="s">
        <v>666</v>
      </c>
      <c r="JVB19" s="38" t="s">
        <v>666</v>
      </c>
      <c r="JVC19" s="38" t="s">
        <v>666</v>
      </c>
      <c r="JVD19" s="38" t="s">
        <v>666</v>
      </c>
      <c r="JVE19" s="38" t="s">
        <v>666</v>
      </c>
      <c r="JVF19" s="38" t="s">
        <v>666</v>
      </c>
      <c r="JVG19" s="38" t="s">
        <v>666</v>
      </c>
      <c r="JVH19" s="38" t="s">
        <v>666</v>
      </c>
      <c r="JVI19" s="38" t="s">
        <v>666</v>
      </c>
      <c r="JVJ19" s="38" t="s">
        <v>666</v>
      </c>
      <c r="JVK19" s="38" t="s">
        <v>666</v>
      </c>
      <c r="JVL19" s="38" t="s">
        <v>666</v>
      </c>
      <c r="JVM19" s="38" t="s">
        <v>666</v>
      </c>
      <c r="JVN19" s="38" t="s">
        <v>666</v>
      </c>
      <c r="JVO19" s="38" t="s">
        <v>666</v>
      </c>
      <c r="JVP19" s="38" t="s">
        <v>666</v>
      </c>
      <c r="JVQ19" s="38" t="s">
        <v>666</v>
      </c>
      <c r="JVR19" s="38" t="s">
        <v>666</v>
      </c>
      <c r="JVS19" s="38" t="s">
        <v>666</v>
      </c>
      <c r="JVT19" s="38" t="s">
        <v>666</v>
      </c>
      <c r="JVU19" s="38" t="s">
        <v>666</v>
      </c>
      <c r="JVV19" s="38" t="s">
        <v>666</v>
      </c>
      <c r="JVW19" s="38" t="s">
        <v>666</v>
      </c>
      <c r="JVX19" s="38" t="s">
        <v>666</v>
      </c>
      <c r="JVY19" s="38" t="s">
        <v>666</v>
      </c>
      <c r="JVZ19" s="38" t="s">
        <v>666</v>
      </c>
      <c r="JWA19" s="38" t="s">
        <v>666</v>
      </c>
      <c r="JWB19" s="38" t="s">
        <v>666</v>
      </c>
      <c r="JWC19" s="38" t="s">
        <v>666</v>
      </c>
      <c r="JWD19" s="38" t="s">
        <v>666</v>
      </c>
      <c r="JWE19" s="38" t="s">
        <v>666</v>
      </c>
      <c r="JWF19" s="38" t="s">
        <v>666</v>
      </c>
      <c r="JWG19" s="38" t="s">
        <v>666</v>
      </c>
      <c r="JWH19" s="38" t="s">
        <v>666</v>
      </c>
      <c r="JWI19" s="38" t="s">
        <v>666</v>
      </c>
      <c r="JWJ19" s="38" t="s">
        <v>666</v>
      </c>
      <c r="JWK19" s="38" t="s">
        <v>666</v>
      </c>
      <c r="JWL19" s="38" t="s">
        <v>666</v>
      </c>
      <c r="JWM19" s="38" t="s">
        <v>666</v>
      </c>
      <c r="JWN19" s="38" t="s">
        <v>666</v>
      </c>
      <c r="JWO19" s="38" t="s">
        <v>666</v>
      </c>
      <c r="JWP19" s="38" t="s">
        <v>666</v>
      </c>
      <c r="JWQ19" s="38" t="s">
        <v>666</v>
      </c>
      <c r="JWR19" s="38" t="s">
        <v>666</v>
      </c>
      <c r="JWS19" s="38" t="s">
        <v>666</v>
      </c>
      <c r="JWT19" s="38" t="s">
        <v>666</v>
      </c>
      <c r="JWU19" s="38" t="s">
        <v>666</v>
      </c>
      <c r="JWV19" s="38" t="s">
        <v>666</v>
      </c>
      <c r="JWW19" s="38" t="s">
        <v>666</v>
      </c>
      <c r="JWX19" s="38" t="s">
        <v>666</v>
      </c>
      <c r="JWY19" s="38" t="s">
        <v>666</v>
      </c>
      <c r="JWZ19" s="38" t="s">
        <v>666</v>
      </c>
      <c r="JXA19" s="38" t="s">
        <v>666</v>
      </c>
      <c r="JXB19" s="38" t="s">
        <v>666</v>
      </c>
      <c r="JXC19" s="38" t="s">
        <v>666</v>
      </c>
      <c r="JXD19" s="38" t="s">
        <v>666</v>
      </c>
      <c r="JXE19" s="38" t="s">
        <v>666</v>
      </c>
      <c r="JXF19" s="38" t="s">
        <v>666</v>
      </c>
      <c r="JXG19" s="38" t="s">
        <v>666</v>
      </c>
      <c r="JXH19" s="38" t="s">
        <v>666</v>
      </c>
      <c r="JXI19" s="38" t="s">
        <v>666</v>
      </c>
      <c r="JXJ19" s="38" t="s">
        <v>666</v>
      </c>
      <c r="JXK19" s="38" t="s">
        <v>666</v>
      </c>
      <c r="JXL19" s="38" t="s">
        <v>666</v>
      </c>
      <c r="JXM19" s="38" t="s">
        <v>666</v>
      </c>
      <c r="JXN19" s="38" t="s">
        <v>666</v>
      </c>
      <c r="JXO19" s="38" t="s">
        <v>666</v>
      </c>
      <c r="JXP19" s="38" t="s">
        <v>666</v>
      </c>
      <c r="JXQ19" s="38" t="s">
        <v>666</v>
      </c>
      <c r="JXR19" s="38" t="s">
        <v>666</v>
      </c>
      <c r="JXS19" s="38" t="s">
        <v>666</v>
      </c>
      <c r="JXT19" s="38" t="s">
        <v>666</v>
      </c>
      <c r="JXU19" s="38" t="s">
        <v>666</v>
      </c>
      <c r="JXV19" s="38" t="s">
        <v>666</v>
      </c>
      <c r="JXW19" s="38" t="s">
        <v>666</v>
      </c>
      <c r="JXX19" s="38" t="s">
        <v>666</v>
      </c>
      <c r="JXY19" s="38" t="s">
        <v>666</v>
      </c>
      <c r="JXZ19" s="38" t="s">
        <v>666</v>
      </c>
      <c r="JYA19" s="38" t="s">
        <v>666</v>
      </c>
      <c r="JYB19" s="38" t="s">
        <v>666</v>
      </c>
      <c r="JYC19" s="38" t="s">
        <v>666</v>
      </c>
      <c r="JYD19" s="38" t="s">
        <v>666</v>
      </c>
      <c r="JYE19" s="38" t="s">
        <v>666</v>
      </c>
      <c r="JYF19" s="38" t="s">
        <v>666</v>
      </c>
      <c r="JYG19" s="38" t="s">
        <v>666</v>
      </c>
      <c r="JYH19" s="38" t="s">
        <v>666</v>
      </c>
      <c r="JYI19" s="38" t="s">
        <v>666</v>
      </c>
      <c r="JYJ19" s="38" t="s">
        <v>666</v>
      </c>
      <c r="JYK19" s="38" t="s">
        <v>666</v>
      </c>
      <c r="JYL19" s="38" t="s">
        <v>666</v>
      </c>
      <c r="JYM19" s="38" t="s">
        <v>666</v>
      </c>
      <c r="JYN19" s="38" t="s">
        <v>666</v>
      </c>
      <c r="JYO19" s="38" t="s">
        <v>666</v>
      </c>
      <c r="JYP19" s="38" t="s">
        <v>666</v>
      </c>
      <c r="JYQ19" s="38" t="s">
        <v>666</v>
      </c>
      <c r="JYR19" s="38" t="s">
        <v>666</v>
      </c>
      <c r="JYS19" s="38" t="s">
        <v>666</v>
      </c>
      <c r="JYT19" s="38" t="s">
        <v>666</v>
      </c>
      <c r="JYU19" s="38" t="s">
        <v>666</v>
      </c>
      <c r="JYV19" s="38" t="s">
        <v>666</v>
      </c>
      <c r="JYW19" s="38" t="s">
        <v>666</v>
      </c>
      <c r="JYX19" s="38" t="s">
        <v>666</v>
      </c>
      <c r="JYY19" s="38" t="s">
        <v>666</v>
      </c>
      <c r="JYZ19" s="38" t="s">
        <v>666</v>
      </c>
      <c r="JZA19" s="38" t="s">
        <v>666</v>
      </c>
      <c r="JZB19" s="38" t="s">
        <v>666</v>
      </c>
      <c r="JZC19" s="38" t="s">
        <v>666</v>
      </c>
      <c r="JZD19" s="38" t="s">
        <v>666</v>
      </c>
      <c r="JZE19" s="38" t="s">
        <v>666</v>
      </c>
      <c r="JZF19" s="38" t="s">
        <v>666</v>
      </c>
      <c r="JZG19" s="38" t="s">
        <v>666</v>
      </c>
      <c r="JZH19" s="38" t="s">
        <v>666</v>
      </c>
      <c r="JZI19" s="38" t="s">
        <v>666</v>
      </c>
      <c r="JZJ19" s="38" t="s">
        <v>666</v>
      </c>
      <c r="JZK19" s="38" t="s">
        <v>666</v>
      </c>
      <c r="JZL19" s="38" t="s">
        <v>666</v>
      </c>
      <c r="JZM19" s="38" t="s">
        <v>666</v>
      </c>
      <c r="JZN19" s="38" t="s">
        <v>666</v>
      </c>
      <c r="JZO19" s="38" t="s">
        <v>666</v>
      </c>
      <c r="JZP19" s="38" t="s">
        <v>666</v>
      </c>
      <c r="JZQ19" s="38" t="s">
        <v>666</v>
      </c>
      <c r="JZR19" s="38" t="s">
        <v>666</v>
      </c>
      <c r="JZS19" s="38" t="s">
        <v>666</v>
      </c>
      <c r="JZT19" s="38" t="s">
        <v>666</v>
      </c>
      <c r="JZU19" s="38" t="s">
        <v>666</v>
      </c>
      <c r="JZV19" s="38" t="s">
        <v>666</v>
      </c>
      <c r="JZW19" s="38" t="s">
        <v>666</v>
      </c>
      <c r="JZX19" s="38" t="s">
        <v>666</v>
      </c>
      <c r="JZY19" s="38" t="s">
        <v>666</v>
      </c>
      <c r="JZZ19" s="38" t="s">
        <v>666</v>
      </c>
      <c r="KAA19" s="38" t="s">
        <v>666</v>
      </c>
      <c r="KAB19" s="38" t="s">
        <v>666</v>
      </c>
      <c r="KAC19" s="38" t="s">
        <v>666</v>
      </c>
      <c r="KAD19" s="38" t="s">
        <v>666</v>
      </c>
      <c r="KAE19" s="38" t="s">
        <v>666</v>
      </c>
      <c r="KAF19" s="38" t="s">
        <v>666</v>
      </c>
      <c r="KAG19" s="38" t="s">
        <v>666</v>
      </c>
      <c r="KAH19" s="38" t="s">
        <v>666</v>
      </c>
      <c r="KAI19" s="38" t="s">
        <v>666</v>
      </c>
      <c r="KAJ19" s="38" t="s">
        <v>666</v>
      </c>
      <c r="KAK19" s="38" t="s">
        <v>666</v>
      </c>
      <c r="KAL19" s="38" t="s">
        <v>666</v>
      </c>
      <c r="KAM19" s="38" t="s">
        <v>666</v>
      </c>
      <c r="KAN19" s="38" t="s">
        <v>666</v>
      </c>
      <c r="KAO19" s="38" t="s">
        <v>666</v>
      </c>
      <c r="KAP19" s="38" t="s">
        <v>666</v>
      </c>
      <c r="KAQ19" s="38" t="s">
        <v>666</v>
      </c>
      <c r="KAR19" s="38" t="s">
        <v>666</v>
      </c>
      <c r="KAS19" s="38" t="s">
        <v>666</v>
      </c>
      <c r="KAT19" s="38" t="s">
        <v>666</v>
      </c>
      <c r="KAU19" s="38" t="s">
        <v>666</v>
      </c>
      <c r="KAV19" s="38" t="s">
        <v>666</v>
      </c>
      <c r="KAW19" s="38" t="s">
        <v>666</v>
      </c>
      <c r="KAX19" s="38" t="s">
        <v>666</v>
      </c>
      <c r="KAY19" s="38" t="s">
        <v>666</v>
      </c>
      <c r="KAZ19" s="38" t="s">
        <v>666</v>
      </c>
      <c r="KBA19" s="38" t="s">
        <v>666</v>
      </c>
      <c r="KBB19" s="38" t="s">
        <v>666</v>
      </c>
      <c r="KBC19" s="38" t="s">
        <v>666</v>
      </c>
      <c r="KBD19" s="38" t="s">
        <v>666</v>
      </c>
      <c r="KBE19" s="38" t="s">
        <v>666</v>
      </c>
      <c r="KBF19" s="38" t="s">
        <v>666</v>
      </c>
      <c r="KBG19" s="38" t="s">
        <v>666</v>
      </c>
      <c r="KBH19" s="38" t="s">
        <v>666</v>
      </c>
      <c r="KBI19" s="38" t="s">
        <v>666</v>
      </c>
      <c r="KBJ19" s="38" t="s">
        <v>666</v>
      </c>
      <c r="KBK19" s="38" t="s">
        <v>666</v>
      </c>
      <c r="KBL19" s="38" t="s">
        <v>666</v>
      </c>
      <c r="KBM19" s="38" t="s">
        <v>666</v>
      </c>
      <c r="KBN19" s="38" t="s">
        <v>666</v>
      </c>
      <c r="KBO19" s="38" t="s">
        <v>666</v>
      </c>
      <c r="KBP19" s="38" t="s">
        <v>666</v>
      </c>
      <c r="KBQ19" s="38" t="s">
        <v>666</v>
      </c>
      <c r="KBR19" s="38" t="s">
        <v>666</v>
      </c>
      <c r="KBS19" s="38" t="s">
        <v>666</v>
      </c>
      <c r="KBT19" s="38" t="s">
        <v>666</v>
      </c>
      <c r="KBU19" s="38" t="s">
        <v>666</v>
      </c>
      <c r="KBV19" s="38" t="s">
        <v>666</v>
      </c>
      <c r="KBW19" s="38" t="s">
        <v>666</v>
      </c>
      <c r="KBX19" s="38" t="s">
        <v>666</v>
      </c>
      <c r="KBY19" s="38" t="s">
        <v>666</v>
      </c>
      <c r="KBZ19" s="38" t="s">
        <v>666</v>
      </c>
      <c r="KCA19" s="38" t="s">
        <v>666</v>
      </c>
      <c r="KCB19" s="38" t="s">
        <v>666</v>
      </c>
      <c r="KCC19" s="38" t="s">
        <v>666</v>
      </c>
      <c r="KCD19" s="38" t="s">
        <v>666</v>
      </c>
      <c r="KCE19" s="38" t="s">
        <v>666</v>
      </c>
      <c r="KCF19" s="38" t="s">
        <v>666</v>
      </c>
      <c r="KCG19" s="38" t="s">
        <v>666</v>
      </c>
      <c r="KCH19" s="38" t="s">
        <v>666</v>
      </c>
      <c r="KCI19" s="38" t="s">
        <v>666</v>
      </c>
      <c r="KCJ19" s="38" t="s">
        <v>666</v>
      </c>
      <c r="KCK19" s="38" t="s">
        <v>666</v>
      </c>
      <c r="KCL19" s="38" t="s">
        <v>666</v>
      </c>
      <c r="KCM19" s="38" t="s">
        <v>666</v>
      </c>
      <c r="KCN19" s="38" t="s">
        <v>666</v>
      </c>
      <c r="KCO19" s="38" t="s">
        <v>666</v>
      </c>
      <c r="KCP19" s="38" t="s">
        <v>666</v>
      </c>
      <c r="KCQ19" s="38" t="s">
        <v>666</v>
      </c>
      <c r="KCR19" s="38" t="s">
        <v>666</v>
      </c>
      <c r="KCS19" s="38" t="s">
        <v>666</v>
      </c>
      <c r="KCT19" s="38" t="s">
        <v>666</v>
      </c>
      <c r="KCU19" s="38" t="s">
        <v>666</v>
      </c>
      <c r="KCV19" s="38" t="s">
        <v>666</v>
      </c>
      <c r="KCW19" s="38" t="s">
        <v>666</v>
      </c>
      <c r="KCX19" s="38" t="s">
        <v>666</v>
      </c>
      <c r="KCY19" s="38" t="s">
        <v>666</v>
      </c>
      <c r="KCZ19" s="38" t="s">
        <v>666</v>
      </c>
      <c r="KDA19" s="38" t="s">
        <v>666</v>
      </c>
      <c r="KDB19" s="38" t="s">
        <v>666</v>
      </c>
      <c r="KDC19" s="38" t="s">
        <v>666</v>
      </c>
      <c r="KDD19" s="38" t="s">
        <v>666</v>
      </c>
      <c r="KDE19" s="38" t="s">
        <v>666</v>
      </c>
      <c r="KDF19" s="38" t="s">
        <v>666</v>
      </c>
      <c r="KDG19" s="38" t="s">
        <v>666</v>
      </c>
      <c r="KDH19" s="38" t="s">
        <v>666</v>
      </c>
      <c r="KDI19" s="38" t="s">
        <v>666</v>
      </c>
      <c r="KDJ19" s="38" t="s">
        <v>666</v>
      </c>
      <c r="KDK19" s="38" t="s">
        <v>666</v>
      </c>
      <c r="KDL19" s="38" t="s">
        <v>666</v>
      </c>
      <c r="KDM19" s="38" t="s">
        <v>666</v>
      </c>
      <c r="KDN19" s="38" t="s">
        <v>666</v>
      </c>
      <c r="KDO19" s="38" t="s">
        <v>666</v>
      </c>
      <c r="KDP19" s="38" t="s">
        <v>666</v>
      </c>
      <c r="KDQ19" s="38" t="s">
        <v>666</v>
      </c>
      <c r="KDR19" s="38" t="s">
        <v>666</v>
      </c>
      <c r="KDS19" s="38" t="s">
        <v>666</v>
      </c>
      <c r="KDT19" s="38" t="s">
        <v>666</v>
      </c>
      <c r="KDU19" s="38" t="s">
        <v>666</v>
      </c>
      <c r="KDV19" s="38" t="s">
        <v>666</v>
      </c>
      <c r="KDW19" s="38" t="s">
        <v>666</v>
      </c>
      <c r="KDX19" s="38" t="s">
        <v>666</v>
      </c>
      <c r="KDY19" s="38" t="s">
        <v>666</v>
      </c>
      <c r="KDZ19" s="38" t="s">
        <v>666</v>
      </c>
      <c r="KEA19" s="38" t="s">
        <v>666</v>
      </c>
      <c r="KEB19" s="38" t="s">
        <v>666</v>
      </c>
      <c r="KEC19" s="38" t="s">
        <v>666</v>
      </c>
      <c r="KED19" s="38" t="s">
        <v>666</v>
      </c>
      <c r="KEE19" s="38" t="s">
        <v>666</v>
      </c>
      <c r="KEF19" s="38" t="s">
        <v>666</v>
      </c>
      <c r="KEG19" s="38" t="s">
        <v>666</v>
      </c>
      <c r="KEH19" s="38" t="s">
        <v>666</v>
      </c>
      <c r="KEI19" s="38" t="s">
        <v>666</v>
      </c>
      <c r="KEJ19" s="38" t="s">
        <v>666</v>
      </c>
      <c r="KEK19" s="38" t="s">
        <v>666</v>
      </c>
      <c r="KEL19" s="38" t="s">
        <v>666</v>
      </c>
      <c r="KEM19" s="38" t="s">
        <v>666</v>
      </c>
      <c r="KEN19" s="38" t="s">
        <v>666</v>
      </c>
      <c r="KEO19" s="38" t="s">
        <v>666</v>
      </c>
      <c r="KEP19" s="38" t="s">
        <v>666</v>
      </c>
      <c r="KEQ19" s="38" t="s">
        <v>666</v>
      </c>
      <c r="KER19" s="38" t="s">
        <v>666</v>
      </c>
      <c r="KES19" s="38" t="s">
        <v>666</v>
      </c>
      <c r="KET19" s="38" t="s">
        <v>666</v>
      </c>
      <c r="KEU19" s="38" t="s">
        <v>666</v>
      </c>
      <c r="KEV19" s="38" t="s">
        <v>666</v>
      </c>
      <c r="KEW19" s="38" t="s">
        <v>666</v>
      </c>
      <c r="KEX19" s="38" t="s">
        <v>666</v>
      </c>
      <c r="KEY19" s="38" t="s">
        <v>666</v>
      </c>
      <c r="KEZ19" s="38" t="s">
        <v>666</v>
      </c>
      <c r="KFA19" s="38" t="s">
        <v>666</v>
      </c>
      <c r="KFB19" s="38" t="s">
        <v>666</v>
      </c>
      <c r="KFC19" s="38" t="s">
        <v>666</v>
      </c>
      <c r="KFD19" s="38" t="s">
        <v>666</v>
      </c>
      <c r="KFE19" s="38" t="s">
        <v>666</v>
      </c>
      <c r="KFF19" s="38" t="s">
        <v>666</v>
      </c>
      <c r="KFG19" s="38" t="s">
        <v>666</v>
      </c>
      <c r="KFH19" s="38" t="s">
        <v>666</v>
      </c>
      <c r="KFI19" s="38" t="s">
        <v>666</v>
      </c>
      <c r="KFJ19" s="38" t="s">
        <v>666</v>
      </c>
      <c r="KFK19" s="38" t="s">
        <v>666</v>
      </c>
      <c r="KFL19" s="38" t="s">
        <v>666</v>
      </c>
      <c r="KFM19" s="38" t="s">
        <v>666</v>
      </c>
      <c r="KFN19" s="38" t="s">
        <v>666</v>
      </c>
      <c r="KFO19" s="38" t="s">
        <v>666</v>
      </c>
      <c r="KFP19" s="38" t="s">
        <v>666</v>
      </c>
      <c r="KFQ19" s="38" t="s">
        <v>666</v>
      </c>
      <c r="KFR19" s="38" t="s">
        <v>666</v>
      </c>
      <c r="KFS19" s="38" t="s">
        <v>666</v>
      </c>
      <c r="KFT19" s="38" t="s">
        <v>666</v>
      </c>
      <c r="KFU19" s="38" t="s">
        <v>666</v>
      </c>
      <c r="KFV19" s="38" t="s">
        <v>666</v>
      </c>
      <c r="KFW19" s="38" t="s">
        <v>666</v>
      </c>
      <c r="KFX19" s="38" t="s">
        <v>666</v>
      </c>
      <c r="KFY19" s="38" t="s">
        <v>666</v>
      </c>
      <c r="KFZ19" s="38" t="s">
        <v>666</v>
      </c>
      <c r="KGA19" s="38" t="s">
        <v>666</v>
      </c>
      <c r="KGB19" s="38" t="s">
        <v>666</v>
      </c>
      <c r="KGC19" s="38" t="s">
        <v>666</v>
      </c>
      <c r="KGD19" s="38" t="s">
        <v>666</v>
      </c>
      <c r="KGE19" s="38" t="s">
        <v>666</v>
      </c>
      <c r="KGF19" s="38" t="s">
        <v>666</v>
      </c>
      <c r="KGG19" s="38" t="s">
        <v>666</v>
      </c>
      <c r="KGH19" s="38" t="s">
        <v>666</v>
      </c>
      <c r="KGI19" s="38" t="s">
        <v>666</v>
      </c>
      <c r="KGJ19" s="38" t="s">
        <v>666</v>
      </c>
      <c r="KGK19" s="38" t="s">
        <v>666</v>
      </c>
      <c r="KGL19" s="38" t="s">
        <v>666</v>
      </c>
      <c r="KGM19" s="38" t="s">
        <v>666</v>
      </c>
      <c r="KGN19" s="38" t="s">
        <v>666</v>
      </c>
      <c r="KGO19" s="38" t="s">
        <v>666</v>
      </c>
      <c r="KGP19" s="38" t="s">
        <v>666</v>
      </c>
      <c r="KGQ19" s="38" t="s">
        <v>666</v>
      </c>
      <c r="KGR19" s="38" t="s">
        <v>666</v>
      </c>
      <c r="KGS19" s="38" t="s">
        <v>666</v>
      </c>
      <c r="KGT19" s="38" t="s">
        <v>666</v>
      </c>
      <c r="KGU19" s="38" t="s">
        <v>666</v>
      </c>
      <c r="KGV19" s="38" t="s">
        <v>666</v>
      </c>
      <c r="KGW19" s="38" t="s">
        <v>666</v>
      </c>
      <c r="KGX19" s="38" t="s">
        <v>666</v>
      </c>
      <c r="KGY19" s="38" t="s">
        <v>666</v>
      </c>
      <c r="KGZ19" s="38" t="s">
        <v>666</v>
      </c>
      <c r="KHA19" s="38" t="s">
        <v>666</v>
      </c>
      <c r="KHB19" s="38" t="s">
        <v>666</v>
      </c>
      <c r="KHC19" s="38" t="s">
        <v>666</v>
      </c>
      <c r="KHD19" s="38" t="s">
        <v>666</v>
      </c>
      <c r="KHE19" s="38" t="s">
        <v>666</v>
      </c>
      <c r="KHF19" s="38" t="s">
        <v>666</v>
      </c>
      <c r="KHG19" s="38" t="s">
        <v>666</v>
      </c>
      <c r="KHH19" s="38" t="s">
        <v>666</v>
      </c>
      <c r="KHI19" s="38" t="s">
        <v>666</v>
      </c>
      <c r="KHJ19" s="38" t="s">
        <v>666</v>
      </c>
      <c r="KHK19" s="38" t="s">
        <v>666</v>
      </c>
      <c r="KHL19" s="38" t="s">
        <v>666</v>
      </c>
      <c r="KHM19" s="38" t="s">
        <v>666</v>
      </c>
      <c r="KHN19" s="38" t="s">
        <v>666</v>
      </c>
      <c r="KHO19" s="38" t="s">
        <v>666</v>
      </c>
      <c r="KHP19" s="38" t="s">
        <v>666</v>
      </c>
      <c r="KHQ19" s="38" t="s">
        <v>666</v>
      </c>
      <c r="KHR19" s="38" t="s">
        <v>666</v>
      </c>
      <c r="KHS19" s="38" t="s">
        <v>666</v>
      </c>
      <c r="KHT19" s="38" t="s">
        <v>666</v>
      </c>
      <c r="KHU19" s="38" t="s">
        <v>666</v>
      </c>
      <c r="KHV19" s="38" t="s">
        <v>666</v>
      </c>
      <c r="KHW19" s="38" t="s">
        <v>666</v>
      </c>
      <c r="KHX19" s="38" t="s">
        <v>666</v>
      </c>
      <c r="KHY19" s="38" t="s">
        <v>666</v>
      </c>
      <c r="KHZ19" s="38" t="s">
        <v>666</v>
      </c>
      <c r="KIA19" s="38" t="s">
        <v>666</v>
      </c>
      <c r="KIB19" s="38" t="s">
        <v>666</v>
      </c>
      <c r="KIC19" s="38" t="s">
        <v>666</v>
      </c>
      <c r="KID19" s="38" t="s">
        <v>666</v>
      </c>
      <c r="KIE19" s="38" t="s">
        <v>666</v>
      </c>
      <c r="KIF19" s="38" t="s">
        <v>666</v>
      </c>
      <c r="KIG19" s="38" t="s">
        <v>666</v>
      </c>
      <c r="KIH19" s="38" t="s">
        <v>666</v>
      </c>
      <c r="KII19" s="38" t="s">
        <v>666</v>
      </c>
      <c r="KIJ19" s="38" t="s">
        <v>666</v>
      </c>
      <c r="KIK19" s="38" t="s">
        <v>666</v>
      </c>
      <c r="KIL19" s="38" t="s">
        <v>666</v>
      </c>
      <c r="KIM19" s="38" t="s">
        <v>666</v>
      </c>
      <c r="KIN19" s="38" t="s">
        <v>666</v>
      </c>
      <c r="KIO19" s="38" t="s">
        <v>666</v>
      </c>
      <c r="KIP19" s="38" t="s">
        <v>666</v>
      </c>
      <c r="KIQ19" s="38" t="s">
        <v>666</v>
      </c>
      <c r="KIR19" s="38" t="s">
        <v>666</v>
      </c>
      <c r="KIS19" s="38" t="s">
        <v>666</v>
      </c>
      <c r="KIT19" s="38" t="s">
        <v>666</v>
      </c>
      <c r="KIU19" s="38" t="s">
        <v>666</v>
      </c>
      <c r="KIV19" s="38" t="s">
        <v>666</v>
      </c>
      <c r="KIW19" s="38" t="s">
        <v>666</v>
      </c>
      <c r="KIX19" s="38" t="s">
        <v>666</v>
      </c>
      <c r="KIY19" s="38" t="s">
        <v>666</v>
      </c>
      <c r="KIZ19" s="38" t="s">
        <v>666</v>
      </c>
      <c r="KJA19" s="38" t="s">
        <v>666</v>
      </c>
      <c r="KJB19" s="38" t="s">
        <v>666</v>
      </c>
      <c r="KJC19" s="38" t="s">
        <v>666</v>
      </c>
      <c r="KJD19" s="38" t="s">
        <v>666</v>
      </c>
      <c r="KJE19" s="38" t="s">
        <v>666</v>
      </c>
      <c r="KJF19" s="38" t="s">
        <v>666</v>
      </c>
      <c r="KJG19" s="38" t="s">
        <v>666</v>
      </c>
      <c r="KJH19" s="38" t="s">
        <v>666</v>
      </c>
      <c r="KJI19" s="38" t="s">
        <v>666</v>
      </c>
      <c r="KJJ19" s="38" t="s">
        <v>666</v>
      </c>
      <c r="KJK19" s="38" t="s">
        <v>666</v>
      </c>
      <c r="KJL19" s="38" t="s">
        <v>666</v>
      </c>
      <c r="KJM19" s="38" t="s">
        <v>666</v>
      </c>
      <c r="KJN19" s="38" t="s">
        <v>666</v>
      </c>
      <c r="KJO19" s="38" t="s">
        <v>666</v>
      </c>
      <c r="KJP19" s="38" t="s">
        <v>666</v>
      </c>
      <c r="KJQ19" s="38" t="s">
        <v>666</v>
      </c>
      <c r="KJR19" s="38" t="s">
        <v>666</v>
      </c>
      <c r="KJS19" s="38" t="s">
        <v>666</v>
      </c>
      <c r="KJT19" s="38" t="s">
        <v>666</v>
      </c>
      <c r="KJU19" s="38" t="s">
        <v>666</v>
      </c>
      <c r="KJV19" s="38" t="s">
        <v>666</v>
      </c>
      <c r="KJW19" s="38" t="s">
        <v>666</v>
      </c>
      <c r="KJX19" s="38" t="s">
        <v>666</v>
      </c>
      <c r="KJY19" s="38" t="s">
        <v>666</v>
      </c>
      <c r="KJZ19" s="38" t="s">
        <v>666</v>
      </c>
      <c r="KKA19" s="38" t="s">
        <v>666</v>
      </c>
      <c r="KKB19" s="38" t="s">
        <v>666</v>
      </c>
      <c r="KKC19" s="38" t="s">
        <v>666</v>
      </c>
      <c r="KKD19" s="38" t="s">
        <v>666</v>
      </c>
      <c r="KKE19" s="38" t="s">
        <v>666</v>
      </c>
      <c r="KKF19" s="38" t="s">
        <v>666</v>
      </c>
      <c r="KKG19" s="38" t="s">
        <v>666</v>
      </c>
      <c r="KKH19" s="38" t="s">
        <v>666</v>
      </c>
      <c r="KKI19" s="38" t="s">
        <v>666</v>
      </c>
      <c r="KKJ19" s="38" t="s">
        <v>666</v>
      </c>
      <c r="KKK19" s="38" t="s">
        <v>666</v>
      </c>
      <c r="KKL19" s="38" t="s">
        <v>666</v>
      </c>
      <c r="KKM19" s="38" t="s">
        <v>666</v>
      </c>
      <c r="KKN19" s="38" t="s">
        <v>666</v>
      </c>
      <c r="KKO19" s="38" t="s">
        <v>666</v>
      </c>
      <c r="KKP19" s="38" t="s">
        <v>666</v>
      </c>
      <c r="KKQ19" s="38" t="s">
        <v>666</v>
      </c>
      <c r="KKR19" s="38" t="s">
        <v>666</v>
      </c>
      <c r="KKS19" s="38" t="s">
        <v>666</v>
      </c>
      <c r="KKT19" s="38" t="s">
        <v>666</v>
      </c>
      <c r="KKU19" s="38" t="s">
        <v>666</v>
      </c>
      <c r="KKV19" s="38" t="s">
        <v>666</v>
      </c>
      <c r="KKW19" s="38" t="s">
        <v>666</v>
      </c>
      <c r="KKX19" s="38" t="s">
        <v>666</v>
      </c>
      <c r="KKY19" s="38" t="s">
        <v>666</v>
      </c>
      <c r="KKZ19" s="38" t="s">
        <v>666</v>
      </c>
      <c r="KLA19" s="38" t="s">
        <v>666</v>
      </c>
      <c r="KLB19" s="38" t="s">
        <v>666</v>
      </c>
      <c r="KLC19" s="38" t="s">
        <v>666</v>
      </c>
      <c r="KLD19" s="38" t="s">
        <v>666</v>
      </c>
      <c r="KLE19" s="38" t="s">
        <v>666</v>
      </c>
      <c r="KLF19" s="38" t="s">
        <v>666</v>
      </c>
      <c r="KLG19" s="38" t="s">
        <v>666</v>
      </c>
      <c r="KLH19" s="38" t="s">
        <v>666</v>
      </c>
      <c r="KLI19" s="38" t="s">
        <v>666</v>
      </c>
      <c r="KLJ19" s="38" t="s">
        <v>666</v>
      </c>
      <c r="KLK19" s="38" t="s">
        <v>666</v>
      </c>
      <c r="KLL19" s="38" t="s">
        <v>666</v>
      </c>
      <c r="KLM19" s="38" t="s">
        <v>666</v>
      </c>
      <c r="KLN19" s="38" t="s">
        <v>666</v>
      </c>
      <c r="KLO19" s="38" t="s">
        <v>666</v>
      </c>
      <c r="KLP19" s="38" t="s">
        <v>666</v>
      </c>
      <c r="KLQ19" s="38" t="s">
        <v>666</v>
      </c>
      <c r="KLR19" s="38" t="s">
        <v>666</v>
      </c>
      <c r="KLS19" s="38" t="s">
        <v>666</v>
      </c>
      <c r="KLT19" s="38" t="s">
        <v>666</v>
      </c>
      <c r="KLU19" s="38" t="s">
        <v>666</v>
      </c>
      <c r="KLV19" s="38" t="s">
        <v>666</v>
      </c>
      <c r="KLW19" s="38" t="s">
        <v>666</v>
      </c>
      <c r="KLX19" s="38" t="s">
        <v>666</v>
      </c>
      <c r="KLY19" s="38" t="s">
        <v>666</v>
      </c>
      <c r="KLZ19" s="38" t="s">
        <v>666</v>
      </c>
      <c r="KMA19" s="38" t="s">
        <v>666</v>
      </c>
      <c r="KMB19" s="38" t="s">
        <v>666</v>
      </c>
      <c r="KMC19" s="38" t="s">
        <v>666</v>
      </c>
      <c r="KMD19" s="38" t="s">
        <v>666</v>
      </c>
      <c r="KME19" s="38" t="s">
        <v>666</v>
      </c>
      <c r="KMF19" s="38" t="s">
        <v>666</v>
      </c>
      <c r="KMG19" s="38" t="s">
        <v>666</v>
      </c>
      <c r="KMH19" s="38" t="s">
        <v>666</v>
      </c>
      <c r="KMI19" s="38" t="s">
        <v>666</v>
      </c>
      <c r="KMJ19" s="38" t="s">
        <v>666</v>
      </c>
      <c r="KMK19" s="38" t="s">
        <v>666</v>
      </c>
      <c r="KML19" s="38" t="s">
        <v>666</v>
      </c>
      <c r="KMM19" s="38" t="s">
        <v>666</v>
      </c>
      <c r="KMN19" s="38" t="s">
        <v>666</v>
      </c>
      <c r="KMO19" s="38" t="s">
        <v>666</v>
      </c>
      <c r="KMP19" s="38" t="s">
        <v>666</v>
      </c>
      <c r="KMQ19" s="38" t="s">
        <v>666</v>
      </c>
      <c r="KMR19" s="38" t="s">
        <v>666</v>
      </c>
      <c r="KMS19" s="38" t="s">
        <v>666</v>
      </c>
      <c r="KMT19" s="38" t="s">
        <v>666</v>
      </c>
      <c r="KMU19" s="38" t="s">
        <v>666</v>
      </c>
      <c r="KMV19" s="38" t="s">
        <v>666</v>
      </c>
      <c r="KMW19" s="38" t="s">
        <v>666</v>
      </c>
      <c r="KMX19" s="38" t="s">
        <v>666</v>
      </c>
      <c r="KMY19" s="38" t="s">
        <v>666</v>
      </c>
      <c r="KMZ19" s="38" t="s">
        <v>666</v>
      </c>
      <c r="KNA19" s="38" t="s">
        <v>666</v>
      </c>
      <c r="KNB19" s="38" t="s">
        <v>666</v>
      </c>
      <c r="KNC19" s="38" t="s">
        <v>666</v>
      </c>
      <c r="KND19" s="38" t="s">
        <v>666</v>
      </c>
      <c r="KNE19" s="38" t="s">
        <v>666</v>
      </c>
      <c r="KNF19" s="38" t="s">
        <v>666</v>
      </c>
      <c r="KNG19" s="38" t="s">
        <v>666</v>
      </c>
      <c r="KNH19" s="38" t="s">
        <v>666</v>
      </c>
      <c r="KNI19" s="38" t="s">
        <v>666</v>
      </c>
      <c r="KNJ19" s="38" t="s">
        <v>666</v>
      </c>
      <c r="KNK19" s="38" t="s">
        <v>666</v>
      </c>
      <c r="KNL19" s="38" t="s">
        <v>666</v>
      </c>
      <c r="KNM19" s="38" t="s">
        <v>666</v>
      </c>
      <c r="KNN19" s="38" t="s">
        <v>666</v>
      </c>
      <c r="KNO19" s="38" t="s">
        <v>666</v>
      </c>
      <c r="KNP19" s="38" t="s">
        <v>666</v>
      </c>
      <c r="KNQ19" s="38" t="s">
        <v>666</v>
      </c>
      <c r="KNR19" s="38" t="s">
        <v>666</v>
      </c>
      <c r="KNS19" s="38" t="s">
        <v>666</v>
      </c>
      <c r="KNT19" s="38" t="s">
        <v>666</v>
      </c>
      <c r="KNU19" s="38" t="s">
        <v>666</v>
      </c>
      <c r="KNV19" s="38" t="s">
        <v>666</v>
      </c>
      <c r="KNW19" s="38" t="s">
        <v>666</v>
      </c>
      <c r="KNX19" s="38" t="s">
        <v>666</v>
      </c>
      <c r="KNY19" s="38" t="s">
        <v>666</v>
      </c>
      <c r="KNZ19" s="38" t="s">
        <v>666</v>
      </c>
      <c r="KOA19" s="38" t="s">
        <v>666</v>
      </c>
      <c r="KOB19" s="38" t="s">
        <v>666</v>
      </c>
      <c r="KOC19" s="38" t="s">
        <v>666</v>
      </c>
      <c r="KOD19" s="38" t="s">
        <v>666</v>
      </c>
      <c r="KOE19" s="38" t="s">
        <v>666</v>
      </c>
      <c r="KOF19" s="38" t="s">
        <v>666</v>
      </c>
      <c r="KOG19" s="38" t="s">
        <v>666</v>
      </c>
      <c r="KOH19" s="38" t="s">
        <v>666</v>
      </c>
      <c r="KOI19" s="38" t="s">
        <v>666</v>
      </c>
      <c r="KOJ19" s="38" t="s">
        <v>666</v>
      </c>
      <c r="KOK19" s="38" t="s">
        <v>666</v>
      </c>
      <c r="KOL19" s="38" t="s">
        <v>666</v>
      </c>
      <c r="KOM19" s="38" t="s">
        <v>666</v>
      </c>
      <c r="KON19" s="38" t="s">
        <v>666</v>
      </c>
      <c r="KOO19" s="38" t="s">
        <v>666</v>
      </c>
      <c r="KOP19" s="38" t="s">
        <v>666</v>
      </c>
      <c r="KOQ19" s="38" t="s">
        <v>666</v>
      </c>
      <c r="KOR19" s="38" t="s">
        <v>666</v>
      </c>
      <c r="KOS19" s="38" t="s">
        <v>666</v>
      </c>
      <c r="KOT19" s="38" t="s">
        <v>666</v>
      </c>
      <c r="KOU19" s="38" t="s">
        <v>666</v>
      </c>
      <c r="KOV19" s="38" t="s">
        <v>666</v>
      </c>
      <c r="KOW19" s="38" t="s">
        <v>666</v>
      </c>
      <c r="KOX19" s="38" t="s">
        <v>666</v>
      </c>
      <c r="KOY19" s="38" t="s">
        <v>666</v>
      </c>
      <c r="KOZ19" s="38" t="s">
        <v>666</v>
      </c>
      <c r="KPA19" s="38" t="s">
        <v>666</v>
      </c>
      <c r="KPB19" s="38" t="s">
        <v>666</v>
      </c>
      <c r="KPC19" s="38" t="s">
        <v>666</v>
      </c>
      <c r="KPD19" s="38" t="s">
        <v>666</v>
      </c>
      <c r="KPE19" s="38" t="s">
        <v>666</v>
      </c>
      <c r="KPF19" s="38" t="s">
        <v>666</v>
      </c>
      <c r="KPG19" s="38" t="s">
        <v>666</v>
      </c>
      <c r="KPH19" s="38" t="s">
        <v>666</v>
      </c>
      <c r="KPI19" s="38" t="s">
        <v>666</v>
      </c>
      <c r="KPJ19" s="38" t="s">
        <v>666</v>
      </c>
      <c r="KPK19" s="38" t="s">
        <v>666</v>
      </c>
      <c r="KPL19" s="38" t="s">
        <v>666</v>
      </c>
      <c r="KPM19" s="38" t="s">
        <v>666</v>
      </c>
      <c r="KPN19" s="38" t="s">
        <v>666</v>
      </c>
      <c r="KPO19" s="38" t="s">
        <v>666</v>
      </c>
      <c r="KPP19" s="38" t="s">
        <v>666</v>
      </c>
      <c r="KPQ19" s="38" t="s">
        <v>666</v>
      </c>
      <c r="KPR19" s="38" t="s">
        <v>666</v>
      </c>
      <c r="KPS19" s="38" t="s">
        <v>666</v>
      </c>
      <c r="KPT19" s="38" t="s">
        <v>666</v>
      </c>
      <c r="KPU19" s="38" t="s">
        <v>666</v>
      </c>
      <c r="KPV19" s="38" t="s">
        <v>666</v>
      </c>
      <c r="KPW19" s="38" t="s">
        <v>666</v>
      </c>
      <c r="KPX19" s="38" t="s">
        <v>666</v>
      </c>
      <c r="KPY19" s="38" t="s">
        <v>666</v>
      </c>
      <c r="KPZ19" s="38" t="s">
        <v>666</v>
      </c>
      <c r="KQA19" s="38" t="s">
        <v>666</v>
      </c>
      <c r="KQB19" s="38" t="s">
        <v>666</v>
      </c>
      <c r="KQC19" s="38" t="s">
        <v>666</v>
      </c>
      <c r="KQD19" s="38" t="s">
        <v>666</v>
      </c>
      <c r="KQE19" s="38" t="s">
        <v>666</v>
      </c>
      <c r="KQF19" s="38" t="s">
        <v>666</v>
      </c>
      <c r="KQG19" s="38" t="s">
        <v>666</v>
      </c>
      <c r="KQH19" s="38" t="s">
        <v>666</v>
      </c>
      <c r="KQI19" s="38" t="s">
        <v>666</v>
      </c>
      <c r="KQJ19" s="38" t="s">
        <v>666</v>
      </c>
      <c r="KQK19" s="38" t="s">
        <v>666</v>
      </c>
      <c r="KQL19" s="38" t="s">
        <v>666</v>
      </c>
      <c r="KQM19" s="38" t="s">
        <v>666</v>
      </c>
      <c r="KQN19" s="38" t="s">
        <v>666</v>
      </c>
      <c r="KQO19" s="38" t="s">
        <v>666</v>
      </c>
      <c r="KQP19" s="38" t="s">
        <v>666</v>
      </c>
      <c r="KQQ19" s="38" t="s">
        <v>666</v>
      </c>
      <c r="KQR19" s="38" t="s">
        <v>666</v>
      </c>
      <c r="KQS19" s="38" t="s">
        <v>666</v>
      </c>
      <c r="KQT19" s="38" t="s">
        <v>666</v>
      </c>
      <c r="KQU19" s="38" t="s">
        <v>666</v>
      </c>
      <c r="KQV19" s="38" t="s">
        <v>666</v>
      </c>
      <c r="KQW19" s="38" t="s">
        <v>666</v>
      </c>
      <c r="KQX19" s="38" t="s">
        <v>666</v>
      </c>
      <c r="KQY19" s="38" t="s">
        <v>666</v>
      </c>
      <c r="KQZ19" s="38" t="s">
        <v>666</v>
      </c>
      <c r="KRA19" s="38" t="s">
        <v>666</v>
      </c>
      <c r="KRB19" s="38" t="s">
        <v>666</v>
      </c>
      <c r="KRC19" s="38" t="s">
        <v>666</v>
      </c>
      <c r="KRD19" s="38" t="s">
        <v>666</v>
      </c>
      <c r="KRE19" s="38" t="s">
        <v>666</v>
      </c>
      <c r="KRF19" s="38" t="s">
        <v>666</v>
      </c>
      <c r="KRG19" s="38" t="s">
        <v>666</v>
      </c>
      <c r="KRH19" s="38" t="s">
        <v>666</v>
      </c>
      <c r="KRI19" s="38" t="s">
        <v>666</v>
      </c>
      <c r="KRJ19" s="38" t="s">
        <v>666</v>
      </c>
      <c r="KRK19" s="38" t="s">
        <v>666</v>
      </c>
      <c r="KRL19" s="38" t="s">
        <v>666</v>
      </c>
      <c r="KRM19" s="38" t="s">
        <v>666</v>
      </c>
      <c r="KRN19" s="38" t="s">
        <v>666</v>
      </c>
      <c r="KRO19" s="38" t="s">
        <v>666</v>
      </c>
      <c r="KRP19" s="38" t="s">
        <v>666</v>
      </c>
      <c r="KRQ19" s="38" t="s">
        <v>666</v>
      </c>
      <c r="KRR19" s="38" t="s">
        <v>666</v>
      </c>
      <c r="KRS19" s="38" t="s">
        <v>666</v>
      </c>
      <c r="KRT19" s="38" t="s">
        <v>666</v>
      </c>
      <c r="KRU19" s="38" t="s">
        <v>666</v>
      </c>
      <c r="KRV19" s="38" t="s">
        <v>666</v>
      </c>
      <c r="KRW19" s="38" t="s">
        <v>666</v>
      </c>
      <c r="KRX19" s="38" t="s">
        <v>666</v>
      </c>
      <c r="KRY19" s="38" t="s">
        <v>666</v>
      </c>
      <c r="KRZ19" s="38" t="s">
        <v>666</v>
      </c>
      <c r="KSA19" s="38" t="s">
        <v>666</v>
      </c>
      <c r="KSB19" s="38" t="s">
        <v>666</v>
      </c>
      <c r="KSC19" s="38" t="s">
        <v>666</v>
      </c>
      <c r="KSD19" s="38" t="s">
        <v>666</v>
      </c>
      <c r="KSE19" s="38" t="s">
        <v>666</v>
      </c>
      <c r="KSF19" s="38" t="s">
        <v>666</v>
      </c>
      <c r="KSG19" s="38" t="s">
        <v>666</v>
      </c>
      <c r="KSH19" s="38" t="s">
        <v>666</v>
      </c>
      <c r="KSI19" s="38" t="s">
        <v>666</v>
      </c>
      <c r="KSJ19" s="38" t="s">
        <v>666</v>
      </c>
      <c r="KSK19" s="38" t="s">
        <v>666</v>
      </c>
      <c r="KSL19" s="38" t="s">
        <v>666</v>
      </c>
      <c r="KSM19" s="38" t="s">
        <v>666</v>
      </c>
      <c r="KSN19" s="38" t="s">
        <v>666</v>
      </c>
      <c r="KSO19" s="38" t="s">
        <v>666</v>
      </c>
      <c r="KSP19" s="38" t="s">
        <v>666</v>
      </c>
      <c r="KSQ19" s="38" t="s">
        <v>666</v>
      </c>
      <c r="KSR19" s="38" t="s">
        <v>666</v>
      </c>
      <c r="KSS19" s="38" t="s">
        <v>666</v>
      </c>
      <c r="KST19" s="38" t="s">
        <v>666</v>
      </c>
      <c r="KSU19" s="38" t="s">
        <v>666</v>
      </c>
      <c r="KSV19" s="38" t="s">
        <v>666</v>
      </c>
      <c r="KSW19" s="38" t="s">
        <v>666</v>
      </c>
      <c r="KSX19" s="38" t="s">
        <v>666</v>
      </c>
      <c r="KSY19" s="38" t="s">
        <v>666</v>
      </c>
      <c r="KSZ19" s="38" t="s">
        <v>666</v>
      </c>
      <c r="KTA19" s="38" t="s">
        <v>666</v>
      </c>
      <c r="KTB19" s="38" t="s">
        <v>666</v>
      </c>
      <c r="KTC19" s="38" t="s">
        <v>666</v>
      </c>
      <c r="KTD19" s="38" t="s">
        <v>666</v>
      </c>
      <c r="KTE19" s="38" t="s">
        <v>666</v>
      </c>
      <c r="KTF19" s="38" t="s">
        <v>666</v>
      </c>
      <c r="KTG19" s="38" t="s">
        <v>666</v>
      </c>
      <c r="KTH19" s="38" t="s">
        <v>666</v>
      </c>
      <c r="KTI19" s="38" t="s">
        <v>666</v>
      </c>
      <c r="KTJ19" s="38" t="s">
        <v>666</v>
      </c>
      <c r="KTK19" s="38" t="s">
        <v>666</v>
      </c>
      <c r="KTL19" s="38" t="s">
        <v>666</v>
      </c>
      <c r="KTM19" s="38" t="s">
        <v>666</v>
      </c>
      <c r="KTN19" s="38" t="s">
        <v>666</v>
      </c>
      <c r="KTO19" s="38" t="s">
        <v>666</v>
      </c>
      <c r="KTP19" s="38" t="s">
        <v>666</v>
      </c>
      <c r="KTQ19" s="38" t="s">
        <v>666</v>
      </c>
      <c r="KTR19" s="38" t="s">
        <v>666</v>
      </c>
      <c r="KTS19" s="38" t="s">
        <v>666</v>
      </c>
      <c r="KTT19" s="38" t="s">
        <v>666</v>
      </c>
      <c r="KTU19" s="38" t="s">
        <v>666</v>
      </c>
      <c r="KTV19" s="38" t="s">
        <v>666</v>
      </c>
      <c r="KTW19" s="38" t="s">
        <v>666</v>
      </c>
      <c r="KTX19" s="38" t="s">
        <v>666</v>
      </c>
      <c r="KTY19" s="38" t="s">
        <v>666</v>
      </c>
      <c r="KTZ19" s="38" t="s">
        <v>666</v>
      </c>
      <c r="KUA19" s="38" t="s">
        <v>666</v>
      </c>
      <c r="KUB19" s="38" t="s">
        <v>666</v>
      </c>
      <c r="KUC19" s="38" t="s">
        <v>666</v>
      </c>
      <c r="KUD19" s="38" t="s">
        <v>666</v>
      </c>
      <c r="KUE19" s="38" t="s">
        <v>666</v>
      </c>
      <c r="KUF19" s="38" t="s">
        <v>666</v>
      </c>
      <c r="KUG19" s="38" t="s">
        <v>666</v>
      </c>
      <c r="KUH19" s="38" t="s">
        <v>666</v>
      </c>
      <c r="KUI19" s="38" t="s">
        <v>666</v>
      </c>
      <c r="KUJ19" s="38" t="s">
        <v>666</v>
      </c>
      <c r="KUK19" s="38" t="s">
        <v>666</v>
      </c>
      <c r="KUL19" s="38" t="s">
        <v>666</v>
      </c>
      <c r="KUM19" s="38" t="s">
        <v>666</v>
      </c>
      <c r="KUN19" s="38" t="s">
        <v>666</v>
      </c>
      <c r="KUO19" s="38" t="s">
        <v>666</v>
      </c>
      <c r="KUP19" s="38" t="s">
        <v>666</v>
      </c>
      <c r="KUQ19" s="38" t="s">
        <v>666</v>
      </c>
      <c r="KUR19" s="38" t="s">
        <v>666</v>
      </c>
      <c r="KUS19" s="38" t="s">
        <v>666</v>
      </c>
      <c r="KUT19" s="38" t="s">
        <v>666</v>
      </c>
      <c r="KUU19" s="38" t="s">
        <v>666</v>
      </c>
      <c r="KUV19" s="38" t="s">
        <v>666</v>
      </c>
      <c r="KUW19" s="38" t="s">
        <v>666</v>
      </c>
      <c r="KUX19" s="38" t="s">
        <v>666</v>
      </c>
      <c r="KUY19" s="38" t="s">
        <v>666</v>
      </c>
      <c r="KUZ19" s="38" t="s">
        <v>666</v>
      </c>
      <c r="KVA19" s="38" t="s">
        <v>666</v>
      </c>
      <c r="KVB19" s="38" t="s">
        <v>666</v>
      </c>
      <c r="KVC19" s="38" t="s">
        <v>666</v>
      </c>
      <c r="KVD19" s="38" t="s">
        <v>666</v>
      </c>
      <c r="KVE19" s="38" t="s">
        <v>666</v>
      </c>
      <c r="KVF19" s="38" t="s">
        <v>666</v>
      </c>
      <c r="KVG19" s="38" t="s">
        <v>666</v>
      </c>
      <c r="KVH19" s="38" t="s">
        <v>666</v>
      </c>
      <c r="KVI19" s="38" t="s">
        <v>666</v>
      </c>
      <c r="KVJ19" s="38" t="s">
        <v>666</v>
      </c>
      <c r="KVK19" s="38" t="s">
        <v>666</v>
      </c>
      <c r="KVL19" s="38" t="s">
        <v>666</v>
      </c>
      <c r="KVM19" s="38" t="s">
        <v>666</v>
      </c>
      <c r="KVN19" s="38" t="s">
        <v>666</v>
      </c>
      <c r="KVO19" s="38" t="s">
        <v>666</v>
      </c>
      <c r="KVP19" s="38" t="s">
        <v>666</v>
      </c>
      <c r="KVQ19" s="38" t="s">
        <v>666</v>
      </c>
      <c r="KVR19" s="38" t="s">
        <v>666</v>
      </c>
      <c r="KVS19" s="38" t="s">
        <v>666</v>
      </c>
      <c r="KVT19" s="38" t="s">
        <v>666</v>
      </c>
      <c r="KVU19" s="38" t="s">
        <v>666</v>
      </c>
      <c r="KVV19" s="38" t="s">
        <v>666</v>
      </c>
      <c r="KVW19" s="38" t="s">
        <v>666</v>
      </c>
      <c r="KVX19" s="38" t="s">
        <v>666</v>
      </c>
      <c r="KVY19" s="38" t="s">
        <v>666</v>
      </c>
      <c r="KVZ19" s="38" t="s">
        <v>666</v>
      </c>
      <c r="KWA19" s="38" t="s">
        <v>666</v>
      </c>
      <c r="KWB19" s="38" t="s">
        <v>666</v>
      </c>
      <c r="KWC19" s="38" t="s">
        <v>666</v>
      </c>
      <c r="KWD19" s="38" t="s">
        <v>666</v>
      </c>
      <c r="KWE19" s="38" t="s">
        <v>666</v>
      </c>
      <c r="KWF19" s="38" t="s">
        <v>666</v>
      </c>
      <c r="KWG19" s="38" t="s">
        <v>666</v>
      </c>
      <c r="KWH19" s="38" t="s">
        <v>666</v>
      </c>
      <c r="KWI19" s="38" t="s">
        <v>666</v>
      </c>
      <c r="KWJ19" s="38" t="s">
        <v>666</v>
      </c>
      <c r="KWK19" s="38" t="s">
        <v>666</v>
      </c>
      <c r="KWL19" s="38" t="s">
        <v>666</v>
      </c>
      <c r="KWM19" s="38" t="s">
        <v>666</v>
      </c>
      <c r="KWN19" s="38" t="s">
        <v>666</v>
      </c>
      <c r="KWO19" s="38" t="s">
        <v>666</v>
      </c>
      <c r="KWP19" s="38" t="s">
        <v>666</v>
      </c>
      <c r="KWQ19" s="38" t="s">
        <v>666</v>
      </c>
      <c r="KWR19" s="38" t="s">
        <v>666</v>
      </c>
      <c r="KWS19" s="38" t="s">
        <v>666</v>
      </c>
      <c r="KWT19" s="38" t="s">
        <v>666</v>
      </c>
      <c r="KWU19" s="38" t="s">
        <v>666</v>
      </c>
      <c r="KWV19" s="38" t="s">
        <v>666</v>
      </c>
      <c r="KWW19" s="38" t="s">
        <v>666</v>
      </c>
      <c r="KWX19" s="38" t="s">
        <v>666</v>
      </c>
      <c r="KWY19" s="38" t="s">
        <v>666</v>
      </c>
      <c r="KWZ19" s="38" t="s">
        <v>666</v>
      </c>
      <c r="KXA19" s="38" t="s">
        <v>666</v>
      </c>
      <c r="KXB19" s="38" t="s">
        <v>666</v>
      </c>
      <c r="KXC19" s="38" t="s">
        <v>666</v>
      </c>
      <c r="KXD19" s="38" t="s">
        <v>666</v>
      </c>
      <c r="KXE19" s="38" t="s">
        <v>666</v>
      </c>
      <c r="KXF19" s="38" t="s">
        <v>666</v>
      </c>
      <c r="KXG19" s="38" t="s">
        <v>666</v>
      </c>
      <c r="KXH19" s="38" t="s">
        <v>666</v>
      </c>
      <c r="KXI19" s="38" t="s">
        <v>666</v>
      </c>
      <c r="KXJ19" s="38" t="s">
        <v>666</v>
      </c>
      <c r="KXK19" s="38" t="s">
        <v>666</v>
      </c>
      <c r="KXL19" s="38" t="s">
        <v>666</v>
      </c>
      <c r="KXM19" s="38" t="s">
        <v>666</v>
      </c>
      <c r="KXN19" s="38" t="s">
        <v>666</v>
      </c>
      <c r="KXO19" s="38" t="s">
        <v>666</v>
      </c>
      <c r="KXP19" s="38" t="s">
        <v>666</v>
      </c>
      <c r="KXQ19" s="38" t="s">
        <v>666</v>
      </c>
      <c r="KXR19" s="38" t="s">
        <v>666</v>
      </c>
      <c r="KXS19" s="38" t="s">
        <v>666</v>
      </c>
      <c r="KXT19" s="38" t="s">
        <v>666</v>
      </c>
      <c r="KXU19" s="38" t="s">
        <v>666</v>
      </c>
      <c r="KXV19" s="38" t="s">
        <v>666</v>
      </c>
      <c r="KXW19" s="38" t="s">
        <v>666</v>
      </c>
      <c r="KXX19" s="38" t="s">
        <v>666</v>
      </c>
      <c r="KXY19" s="38" t="s">
        <v>666</v>
      </c>
      <c r="KXZ19" s="38" t="s">
        <v>666</v>
      </c>
      <c r="KYA19" s="38" t="s">
        <v>666</v>
      </c>
      <c r="KYB19" s="38" t="s">
        <v>666</v>
      </c>
      <c r="KYC19" s="38" t="s">
        <v>666</v>
      </c>
      <c r="KYD19" s="38" t="s">
        <v>666</v>
      </c>
      <c r="KYE19" s="38" t="s">
        <v>666</v>
      </c>
      <c r="KYF19" s="38" t="s">
        <v>666</v>
      </c>
      <c r="KYG19" s="38" t="s">
        <v>666</v>
      </c>
      <c r="KYH19" s="38" t="s">
        <v>666</v>
      </c>
      <c r="KYI19" s="38" t="s">
        <v>666</v>
      </c>
      <c r="KYJ19" s="38" t="s">
        <v>666</v>
      </c>
      <c r="KYK19" s="38" t="s">
        <v>666</v>
      </c>
      <c r="KYL19" s="38" t="s">
        <v>666</v>
      </c>
      <c r="KYM19" s="38" t="s">
        <v>666</v>
      </c>
      <c r="KYN19" s="38" t="s">
        <v>666</v>
      </c>
      <c r="KYO19" s="38" t="s">
        <v>666</v>
      </c>
      <c r="KYP19" s="38" t="s">
        <v>666</v>
      </c>
      <c r="KYQ19" s="38" t="s">
        <v>666</v>
      </c>
      <c r="KYR19" s="38" t="s">
        <v>666</v>
      </c>
      <c r="KYS19" s="38" t="s">
        <v>666</v>
      </c>
      <c r="KYT19" s="38" t="s">
        <v>666</v>
      </c>
      <c r="KYU19" s="38" t="s">
        <v>666</v>
      </c>
      <c r="KYV19" s="38" t="s">
        <v>666</v>
      </c>
      <c r="KYW19" s="38" t="s">
        <v>666</v>
      </c>
      <c r="KYX19" s="38" t="s">
        <v>666</v>
      </c>
      <c r="KYY19" s="38" t="s">
        <v>666</v>
      </c>
      <c r="KYZ19" s="38" t="s">
        <v>666</v>
      </c>
      <c r="KZA19" s="38" t="s">
        <v>666</v>
      </c>
      <c r="KZB19" s="38" t="s">
        <v>666</v>
      </c>
      <c r="KZC19" s="38" t="s">
        <v>666</v>
      </c>
      <c r="KZD19" s="38" t="s">
        <v>666</v>
      </c>
      <c r="KZE19" s="38" t="s">
        <v>666</v>
      </c>
      <c r="KZF19" s="38" t="s">
        <v>666</v>
      </c>
      <c r="KZG19" s="38" t="s">
        <v>666</v>
      </c>
      <c r="KZH19" s="38" t="s">
        <v>666</v>
      </c>
      <c r="KZI19" s="38" t="s">
        <v>666</v>
      </c>
      <c r="KZJ19" s="38" t="s">
        <v>666</v>
      </c>
      <c r="KZK19" s="38" t="s">
        <v>666</v>
      </c>
      <c r="KZL19" s="38" t="s">
        <v>666</v>
      </c>
      <c r="KZM19" s="38" t="s">
        <v>666</v>
      </c>
      <c r="KZN19" s="38" t="s">
        <v>666</v>
      </c>
      <c r="KZO19" s="38" t="s">
        <v>666</v>
      </c>
      <c r="KZP19" s="38" t="s">
        <v>666</v>
      </c>
      <c r="KZQ19" s="38" t="s">
        <v>666</v>
      </c>
      <c r="KZR19" s="38" t="s">
        <v>666</v>
      </c>
      <c r="KZS19" s="38" t="s">
        <v>666</v>
      </c>
      <c r="KZT19" s="38" t="s">
        <v>666</v>
      </c>
      <c r="KZU19" s="38" t="s">
        <v>666</v>
      </c>
      <c r="KZV19" s="38" t="s">
        <v>666</v>
      </c>
      <c r="KZW19" s="38" t="s">
        <v>666</v>
      </c>
      <c r="KZX19" s="38" t="s">
        <v>666</v>
      </c>
      <c r="KZY19" s="38" t="s">
        <v>666</v>
      </c>
      <c r="KZZ19" s="38" t="s">
        <v>666</v>
      </c>
      <c r="LAA19" s="38" t="s">
        <v>666</v>
      </c>
      <c r="LAB19" s="38" t="s">
        <v>666</v>
      </c>
      <c r="LAC19" s="38" t="s">
        <v>666</v>
      </c>
      <c r="LAD19" s="38" t="s">
        <v>666</v>
      </c>
      <c r="LAE19" s="38" t="s">
        <v>666</v>
      </c>
      <c r="LAF19" s="38" t="s">
        <v>666</v>
      </c>
      <c r="LAG19" s="38" t="s">
        <v>666</v>
      </c>
      <c r="LAH19" s="38" t="s">
        <v>666</v>
      </c>
      <c r="LAI19" s="38" t="s">
        <v>666</v>
      </c>
      <c r="LAJ19" s="38" t="s">
        <v>666</v>
      </c>
      <c r="LAK19" s="38" t="s">
        <v>666</v>
      </c>
      <c r="LAL19" s="38" t="s">
        <v>666</v>
      </c>
      <c r="LAM19" s="38" t="s">
        <v>666</v>
      </c>
      <c r="LAN19" s="38" t="s">
        <v>666</v>
      </c>
      <c r="LAO19" s="38" t="s">
        <v>666</v>
      </c>
      <c r="LAP19" s="38" t="s">
        <v>666</v>
      </c>
      <c r="LAQ19" s="38" t="s">
        <v>666</v>
      </c>
      <c r="LAR19" s="38" t="s">
        <v>666</v>
      </c>
      <c r="LAS19" s="38" t="s">
        <v>666</v>
      </c>
      <c r="LAT19" s="38" t="s">
        <v>666</v>
      </c>
      <c r="LAU19" s="38" t="s">
        <v>666</v>
      </c>
      <c r="LAV19" s="38" t="s">
        <v>666</v>
      </c>
      <c r="LAW19" s="38" t="s">
        <v>666</v>
      </c>
      <c r="LAX19" s="38" t="s">
        <v>666</v>
      </c>
      <c r="LAY19" s="38" t="s">
        <v>666</v>
      </c>
      <c r="LAZ19" s="38" t="s">
        <v>666</v>
      </c>
      <c r="LBA19" s="38" t="s">
        <v>666</v>
      </c>
      <c r="LBB19" s="38" t="s">
        <v>666</v>
      </c>
      <c r="LBC19" s="38" t="s">
        <v>666</v>
      </c>
      <c r="LBD19" s="38" t="s">
        <v>666</v>
      </c>
      <c r="LBE19" s="38" t="s">
        <v>666</v>
      </c>
      <c r="LBF19" s="38" t="s">
        <v>666</v>
      </c>
      <c r="LBG19" s="38" t="s">
        <v>666</v>
      </c>
      <c r="LBH19" s="38" t="s">
        <v>666</v>
      </c>
      <c r="LBI19" s="38" t="s">
        <v>666</v>
      </c>
      <c r="LBJ19" s="38" t="s">
        <v>666</v>
      </c>
      <c r="LBK19" s="38" t="s">
        <v>666</v>
      </c>
      <c r="LBL19" s="38" t="s">
        <v>666</v>
      </c>
      <c r="LBM19" s="38" t="s">
        <v>666</v>
      </c>
      <c r="LBN19" s="38" t="s">
        <v>666</v>
      </c>
      <c r="LBO19" s="38" t="s">
        <v>666</v>
      </c>
      <c r="LBP19" s="38" t="s">
        <v>666</v>
      </c>
      <c r="LBQ19" s="38" t="s">
        <v>666</v>
      </c>
      <c r="LBR19" s="38" t="s">
        <v>666</v>
      </c>
      <c r="LBS19" s="38" t="s">
        <v>666</v>
      </c>
      <c r="LBT19" s="38" t="s">
        <v>666</v>
      </c>
      <c r="LBU19" s="38" t="s">
        <v>666</v>
      </c>
      <c r="LBV19" s="38" t="s">
        <v>666</v>
      </c>
      <c r="LBW19" s="38" t="s">
        <v>666</v>
      </c>
      <c r="LBX19" s="38" t="s">
        <v>666</v>
      </c>
      <c r="LBY19" s="38" t="s">
        <v>666</v>
      </c>
      <c r="LBZ19" s="38" t="s">
        <v>666</v>
      </c>
      <c r="LCA19" s="38" t="s">
        <v>666</v>
      </c>
      <c r="LCB19" s="38" t="s">
        <v>666</v>
      </c>
      <c r="LCC19" s="38" t="s">
        <v>666</v>
      </c>
      <c r="LCD19" s="38" t="s">
        <v>666</v>
      </c>
      <c r="LCE19" s="38" t="s">
        <v>666</v>
      </c>
      <c r="LCF19" s="38" t="s">
        <v>666</v>
      </c>
      <c r="LCG19" s="38" t="s">
        <v>666</v>
      </c>
      <c r="LCH19" s="38" t="s">
        <v>666</v>
      </c>
      <c r="LCI19" s="38" t="s">
        <v>666</v>
      </c>
      <c r="LCJ19" s="38" t="s">
        <v>666</v>
      </c>
      <c r="LCK19" s="38" t="s">
        <v>666</v>
      </c>
      <c r="LCL19" s="38" t="s">
        <v>666</v>
      </c>
      <c r="LCM19" s="38" t="s">
        <v>666</v>
      </c>
      <c r="LCN19" s="38" t="s">
        <v>666</v>
      </c>
      <c r="LCO19" s="38" t="s">
        <v>666</v>
      </c>
      <c r="LCP19" s="38" t="s">
        <v>666</v>
      </c>
      <c r="LCQ19" s="38" t="s">
        <v>666</v>
      </c>
      <c r="LCR19" s="38" t="s">
        <v>666</v>
      </c>
      <c r="LCS19" s="38" t="s">
        <v>666</v>
      </c>
      <c r="LCT19" s="38" t="s">
        <v>666</v>
      </c>
      <c r="LCU19" s="38" t="s">
        <v>666</v>
      </c>
      <c r="LCV19" s="38" t="s">
        <v>666</v>
      </c>
      <c r="LCW19" s="38" t="s">
        <v>666</v>
      </c>
      <c r="LCX19" s="38" t="s">
        <v>666</v>
      </c>
      <c r="LCY19" s="38" t="s">
        <v>666</v>
      </c>
      <c r="LCZ19" s="38" t="s">
        <v>666</v>
      </c>
      <c r="LDA19" s="38" t="s">
        <v>666</v>
      </c>
      <c r="LDB19" s="38" t="s">
        <v>666</v>
      </c>
      <c r="LDC19" s="38" t="s">
        <v>666</v>
      </c>
      <c r="LDD19" s="38" t="s">
        <v>666</v>
      </c>
      <c r="LDE19" s="38" t="s">
        <v>666</v>
      </c>
      <c r="LDF19" s="38" t="s">
        <v>666</v>
      </c>
      <c r="LDG19" s="38" t="s">
        <v>666</v>
      </c>
      <c r="LDH19" s="38" t="s">
        <v>666</v>
      </c>
      <c r="LDI19" s="38" t="s">
        <v>666</v>
      </c>
      <c r="LDJ19" s="38" t="s">
        <v>666</v>
      </c>
      <c r="LDK19" s="38" t="s">
        <v>666</v>
      </c>
      <c r="LDL19" s="38" t="s">
        <v>666</v>
      </c>
      <c r="LDM19" s="38" t="s">
        <v>666</v>
      </c>
      <c r="LDN19" s="38" t="s">
        <v>666</v>
      </c>
      <c r="LDO19" s="38" t="s">
        <v>666</v>
      </c>
      <c r="LDP19" s="38" t="s">
        <v>666</v>
      </c>
      <c r="LDQ19" s="38" t="s">
        <v>666</v>
      </c>
      <c r="LDR19" s="38" t="s">
        <v>666</v>
      </c>
      <c r="LDS19" s="38" t="s">
        <v>666</v>
      </c>
      <c r="LDT19" s="38" t="s">
        <v>666</v>
      </c>
      <c r="LDU19" s="38" t="s">
        <v>666</v>
      </c>
      <c r="LDV19" s="38" t="s">
        <v>666</v>
      </c>
      <c r="LDW19" s="38" t="s">
        <v>666</v>
      </c>
      <c r="LDX19" s="38" t="s">
        <v>666</v>
      </c>
      <c r="LDY19" s="38" t="s">
        <v>666</v>
      </c>
      <c r="LDZ19" s="38" t="s">
        <v>666</v>
      </c>
      <c r="LEA19" s="38" t="s">
        <v>666</v>
      </c>
      <c r="LEB19" s="38" t="s">
        <v>666</v>
      </c>
      <c r="LEC19" s="38" t="s">
        <v>666</v>
      </c>
      <c r="LED19" s="38" t="s">
        <v>666</v>
      </c>
      <c r="LEE19" s="38" t="s">
        <v>666</v>
      </c>
      <c r="LEF19" s="38" t="s">
        <v>666</v>
      </c>
      <c r="LEG19" s="38" t="s">
        <v>666</v>
      </c>
      <c r="LEH19" s="38" t="s">
        <v>666</v>
      </c>
      <c r="LEI19" s="38" t="s">
        <v>666</v>
      </c>
      <c r="LEJ19" s="38" t="s">
        <v>666</v>
      </c>
      <c r="LEK19" s="38" t="s">
        <v>666</v>
      </c>
      <c r="LEL19" s="38" t="s">
        <v>666</v>
      </c>
      <c r="LEM19" s="38" t="s">
        <v>666</v>
      </c>
      <c r="LEN19" s="38" t="s">
        <v>666</v>
      </c>
      <c r="LEO19" s="38" t="s">
        <v>666</v>
      </c>
      <c r="LEP19" s="38" t="s">
        <v>666</v>
      </c>
      <c r="LEQ19" s="38" t="s">
        <v>666</v>
      </c>
      <c r="LER19" s="38" t="s">
        <v>666</v>
      </c>
      <c r="LES19" s="38" t="s">
        <v>666</v>
      </c>
      <c r="LET19" s="38" t="s">
        <v>666</v>
      </c>
      <c r="LEU19" s="38" t="s">
        <v>666</v>
      </c>
      <c r="LEV19" s="38" t="s">
        <v>666</v>
      </c>
      <c r="LEW19" s="38" t="s">
        <v>666</v>
      </c>
      <c r="LEX19" s="38" t="s">
        <v>666</v>
      </c>
      <c r="LEY19" s="38" t="s">
        <v>666</v>
      </c>
      <c r="LEZ19" s="38" t="s">
        <v>666</v>
      </c>
      <c r="LFA19" s="38" t="s">
        <v>666</v>
      </c>
      <c r="LFB19" s="38" t="s">
        <v>666</v>
      </c>
      <c r="LFC19" s="38" t="s">
        <v>666</v>
      </c>
      <c r="LFD19" s="38" t="s">
        <v>666</v>
      </c>
      <c r="LFE19" s="38" t="s">
        <v>666</v>
      </c>
      <c r="LFF19" s="38" t="s">
        <v>666</v>
      </c>
      <c r="LFG19" s="38" t="s">
        <v>666</v>
      </c>
      <c r="LFH19" s="38" t="s">
        <v>666</v>
      </c>
      <c r="LFI19" s="38" t="s">
        <v>666</v>
      </c>
      <c r="LFJ19" s="38" t="s">
        <v>666</v>
      </c>
      <c r="LFK19" s="38" t="s">
        <v>666</v>
      </c>
      <c r="LFL19" s="38" t="s">
        <v>666</v>
      </c>
      <c r="LFM19" s="38" t="s">
        <v>666</v>
      </c>
      <c r="LFN19" s="38" t="s">
        <v>666</v>
      </c>
      <c r="LFO19" s="38" t="s">
        <v>666</v>
      </c>
      <c r="LFP19" s="38" t="s">
        <v>666</v>
      </c>
      <c r="LFQ19" s="38" t="s">
        <v>666</v>
      </c>
      <c r="LFR19" s="38" t="s">
        <v>666</v>
      </c>
      <c r="LFS19" s="38" t="s">
        <v>666</v>
      </c>
      <c r="LFT19" s="38" t="s">
        <v>666</v>
      </c>
      <c r="LFU19" s="38" t="s">
        <v>666</v>
      </c>
      <c r="LFV19" s="38" t="s">
        <v>666</v>
      </c>
      <c r="LFW19" s="38" t="s">
        <v>666</v>
      </c>
      <c r="LFX19" s="38" t="s">
        <v>666</v>
      </c>
      <c r="LFY19" s="38" t="s">
        <v>666</v>
      </c>
      <c r="LFZ19" s="38" t="s">
        <v>666</v>
      </c>
      <c r="LGA19" s="38" t="s">
        <v>666</v>
      </c>
      <c r="LGB19" s="38" t="s">
        <v>666</v>
      </c>
      <c r="LGC19" s="38" t="s">
        <v>666</v>
      </c>
      <c r="LGD19" s="38" t="s">
        <v>666</v>
      </c>
      <c r="LGE19" s="38" t="s">
        <v>666</v>
      </c>
      <c r="LGF19" s="38" t="s">
        <v>666</v>
      </c>
      <c r="LGG19" s="38" t="s">
        <v>666</v>
      </c>
      <c r="LGH19" s="38" t="s">
        <v>666</v>
      </c>
      <c r="LGI19" s="38" t="s">
        <v>666</v>
      </c>
      <c r="LGJ19" s="38" t="s">
        <v>666</v>
      </c>
      <c r="LGK19" s="38" t="s">
        <v>666</v>
      </c>
      <c r="LGL19" s="38" t="s">
        <v>666</v>
      </c>
      <c r="LGM19" s="38" t="s">
        <v>666</v>
      </c>
      <c r="LGN19" s="38" t="s">
        <v>666</v>
      </c>
      <c r="LGO19" s="38" t="s">
        <v>666</v>
      </c>
      <c r="LGP19" s="38" t="s">
        <v>666</v>
      </c>
      <c r="LGQ19" s="38" t="s">
        <v>666</v>
      </c>
      <c r="LGR19" s="38" t="s">
        <v>666</v>
      </c>
      <c r="LGS19" s="38" t="s">
        <v>666</v>
      </c>
      <c r="LGT19" s="38" t="s">
        <v>666</v>
      </c>
      <c r="LGU19" s="38" t="s">
        <v>666</v>
      </c>
      <c r="LGV19" s="38" t="s">
        <v>666</v>
      </c>
      <c r="LGW19" s="38" t="s">
        <v>666</v>
      </c>
      <c r="LGX19" s="38" t="s">
        <v>666</v>
      </c>
      <c r="LGY19" s="38" t="s">
        <v>666</v>
      </c>
      <c r="LGZ19" s="38" t="s">
        <v>666</v>
      </c>
      <c r="LHA19" s="38" t="s">
        <v>666</v>
      </c>
      <c r="LHB19" s="38" t="s">
        <v>666</v>
      </c>
      <c r="LHC19" s="38" t="s">
        <v>666</v>
      </c>
      <c r="LHD19" s="38" t="s">
        <v>666</v>
      </c>
      <c r="LHE19" s="38" t="s">
        <v>666</v>
      </c>
      <c r="LHF19" s="38" t="s">
        <v>666</v>
      </c>
      <c r="LHG19" s="38" t="s">
        <v>666</v>
      </c>
      <c r="LHH19" s="38" t="s">
        <v>666</v>
      </c>
      <c r="LHI19" s="38" t="s">
        <v>666</v>
      </c>
      <c r="LHJ19" s="38" t="s">
        <v>666</v>
      </c>
      <c r="LHK19" s="38" t="s">
        <v>666</v>
      </c>
      <c r="LHL19" s="38" t="s">
        <v>666</v>
      </c>
      <c r="LHM19" s="38" t="s">
        <v>666</v>
      </c>
      <c r="LHN19" s="38" t="s">
        <v>666</v>
      </c>
      <c r="LHO19" s="38" t="s">
        <v>666</v>
      </c>
      <c r="LHP19" s="38" t="s">
        <v>666</v>
      </c>
      <c r="LHQ19" s="38" t="s">
        <v>666</v>
      </c>
      <c r="LHR19" s="38" t="s">
        <v>666</v>
      </c>
      <c r="LHS19" s="38" t="s">
        <v>666</v>
      </c>
      <c r="LHT19" s="38" t="s">
        <v>666</v>
      </c>
      <c r="LHU19" s="38" t="s">
        <v>666</v>
      </c>
      <c r="LHV19" s="38" t="s">
        <v>666</v>
      </c>
      <c r="LHW19" s="38" t="s">
        <v>666</v>
      </c>
      <c r="LHX19" s="38" t="s">
        <v>666</v>
      </c>
      <c r="LHY19" s="38" t="s">
        <v>666</v>
      </c>
      <c r="LHZ19" s="38" t="s">
        <v>666</v>
      </c>
      <c r="LIA19" s="38" t="s">
        <v>666</v>
      </c>
      <c r="LIB19" s="38" t="s">
        <v>666</v>
      </c>
      <c r="LIC19" s="38" t="s">
        <v>666</v>
      </c>
      <c r="LID19" s="38" t="s">
        <v>666</v>
      </c>
      <c r="LIE19" s="38" t="s">
        <v>666</v>
      </c>
      <c r="LIF19" s="38" t="s">
        <v>666</v>
      </c>
      <c r="LIG19" s="38" t="s">
        <v>666</v>
      </c>
      <c r="LIH19" s="38" t="s">
        <v>666</v>
      </c>
      <c r="LII19" s="38" t="s">
        <v>666</v>
      </c>
      <c r="LIJ19" s="38" t="s">
        <v>666</v>
      </c>
      <c r="LIK19" s="38" t="s">
        <v>666</v>
      </c>
      <c r="LIL19" s="38" t="s">
        <v>666</v>
      </c>
      <c r="LIM19" s="38" t="s">
        <v>666</v>
      </c>
      <c r="LIN19" s="38" t="s">
        <v>666</v>
      </c>
      <c r="LIO19" s="38" t="s">
        <v>666</v>
      </c>
      <c r="LIP19" s="38" t="s">
        <v>666</v>
      </c>
      <c r="LIQ19" s="38" t="s">
        <v>666</v>
      </c>
      <c r="LIR19" s="38" t="s">
        <v>666</v>
      </c>
      <c r="LIS19" s="38" t="s">
        <v>666</v>
      </c>
      <c r="LIT19" s="38" t="s">
        <v>666</v>
      </c>
      <c r="LIU19" s="38" t="s">
        <v>666</v>
      </c>
      <c r="LIV19" s="38" t="s">
        <v>666</v>
      </c>
      <c r="LIW19" s="38" t="s">
        <v>666</v>
      </c>
      <c r="LIX19" s="38" t="s">
        <v>666</v>
      </c>
      <c r="LIY19" s="38" t="s">
        <v>666</v>
      </c>
      <c r="LIZ19" s="38" t="s">
        <v>666</v>
      </c>
      <c r="LJA19" s="38" t="s">
        <v>666</v>
      </c>
      <c r="LJB19" s="38" t="s">
        <v>666</v>
      </c>
      <c r="LJC19" s="38" t="s">
        <v>666</v>
      </c>
      <c r="LJD19" s="38" t="s">
        <v>666</v>
      </c>
      <c r="LJE19" s="38" t="s">
        <v>666</v>
      </c>
      <c r="LJF19" s="38" t="s">
        <v>666</v>
      </c>
      <c r="LJG19" s="38" t="s">
        <v>666</v>
      </c>
      <c r="LJH19" s="38" t="s">
        <v>666</v>
      </c>
      <c r="LJI19" s="38" t="s">
        <v>666</v>
      </c>
      <c r="LJJ19" s="38" t="s">
        <v>666</v>
      </c>
      <c r="LJK19" s="38" t="s">
        <v>666</v>
      </c>
      <c r="LJL19" s="38" t="s">
        <v>666</v>
      </c>
      <c r="LJM19" s="38" t="s">
        <v>666</v>
      </c>
      <c r="LJN19" s="38" t="s">
        <v>666</v>
      </c>
      <c r="LJO19" s="38" t="s">
        <v>666</v>
      </c>
      <c r="LJP19" s="38" t="s">
        <v>666</v>
      </c>
      <c r="LJQ19" s="38" t="s">
        <v>666</v>
      </c>
      <c r="LJR19" s="38" t="s">
        <v>666</v>
      </c>
      <c r="LJS19" s="38" t="s">
        <v>666</v>
      </c>
      <c r="LJT19" s="38" t="s">
        <v>666</v>
      </c>
      <c r="LJU19" s="38" t="s">
        <v>666</v>
      </c>
      <c r="LJV19" s="38" t="s">
        <v>666</v>
      </c>
      <c r="LJW19" s="38" t="s">
        <v>666</v>
      </c>
      <c r="LJX19" s="38" t="s">
        <v>666</v>
      </c>
      <c r="LJY19" s="38" t="s">
        <v>666</v>
      </c>
      <c r="LJZ19" s="38" t="s">
        <v>666</v>
      </c>
      <c r="LKA19" s="38" t="s">
        <v>666</v>
      </c>
      <c r="LKB19" s="38" t="s">
        <v>666</v>
      </c>
      <c r="LKC19" s="38" t="s">
        <v>666</v>
      </c>
      <c r="LKD19" s="38" t="s">
        <v>666</v>
      </c>
      <c r="LKE19" s="38" t="s">
        <v>666</v>
      </c>
      <c r="LKF19" s="38" t="s">
        <v>666</v>
      </c>
      <c r="LKG19" s="38" t="s">
        <v>666</v>
      </c>
      <c r="LKH19" s="38" t="s">
        <v>666</v>
      </c>
      <c r="LKI19" s="38" t="s">
        <v>666</v>
      </c>
      <c r="LKJ19" s="38" t="s">
        <v>666</v>
      </c>
      <c r="LKK19" s="38" t="s">
        <v>666</v>
      </c>
      <c r="LKL19" s="38" t="s">
        <v>666</v>
      </c>
      <c r="LKM19" s="38" t="s">
        <v>666</v>
      </c>
      <c r="LKN19" s="38" t="s">
        <v>666</v>
      </c>
      <c r="LKO19" s="38" t="s">
        <v>666</v>
      </c>
      <c r="LKP19" s="38" t="s">
        <v>666</v>
      </c>
      <c r="LKQ19" s="38" t="s">
        <v>666</v>
      </c>
      <c r="LKR19" s="38" t="s">
        <v>666</v>
      </c>
      <c r="LKS19" s="38" t="s">
        <v>666</v>
      </c>
      <c r="LKT19" s="38" t="s">
        <v>666</v>
      </c>
      <c r="LKU19" s="38" t="s">
        <v>666</v>
      </c>
      <c r="LKV19" s="38" t="s">
        <v>666</v>
      </c>
      <c r="LKW19" s="38" t="s">
        <v>666</v>
      </c>
      <c r="LKX19" s="38" t="s">
        <v>666</v>
      </c>
      <c r="LKY19" s="38" t="s">
        <v>666</v>
      </c>
      <c r="LKZ19" s="38" t="s">
        <v>666</v>
      </c>
      <c r="LLA19" s="38" t="s">
        <v>666</v>
      </c>
      <c r="LLB19" s="38" t="s">
        <v>666</v>
      </c>
      <c r="LLC19" s="38" t="s">
        <v>666</v>
      </c>
      <c r="LLD19" s="38" t="s">
        <v>666</v>
      </c>
      <c r="LLE19" s="38" t="s">
        <v>666</v>
      </c>
      <c r="LLF19" s="38" t="s">
        <v>666</v>
      </c>
      <c r="LLG19" s="38" t="s">
        <v>666</v>
      </c>
      <c r="LLH19" s="38" t="s">
        <v>666</v>
      </c>
      <c r="LLI19" s="38" t="s">
        <v>666</v>
      </c>
      <c r="LLJ19" s="38" t="s">
        <v>666</v>
      </c>
      <c r="LLK19" s="38" t="s">
        <v>666</v>
      </c>
      <c r="LLL19" s="38" t="s">
        <v>666</v>
      </c>
      <c r="LLM19" s="38" t="s">
        <v>666</v>
      </c>
      <c r="LLN19" s="38" t="s">
        <v>666</v>
      </c>
      <c r="LLO19" s="38" t="s">
        <v>666</v>
      </c>
      <c r="LLP19" s="38" t="s">
        <v>666</v>
      </c>
      <c r="LLQ19" s="38" t="s">
        <v>666</v>
      </c>
      <c r="LLR19" s="38" t="s">
        <v>666</v>
      </c>
      <c r="LLS19" s="38" t="s">
        <v>666</v>
      </c>
      <c r="LLT19" s="38" t="s">
        <v>666</v>
      </c>
      <c r="LLU19" s="38" t="s">
        <v>666</v>
      </c>
      <c r="LLV19" s="38" t="s">
        <v>666</v>
      </c>
      <c r="LLW19" s="38" t="s">
        <v>666</v>
      </c>
      <c r="LLX19" s="38" t="s">
        <v>666</v>
      </c>
      <c r="LLY19" s="38" t="s">
        <v>666</v>
      </c>
      <c r="LLZ19" s="38" t="s">
        <v>666</v>
      </c>
      <c r="LMA19" s="38" t="s">
        <v>666</v>
      </c>
      <c r="LMB19" s="38" t="s">
        <v>666</v>
      </c>
      <c r="LMC19" s="38" t="s">
        <v>666</v>
      </c>
      <c r="LMD19" s="38" t="s">
        <v>666</v>
      </c>
      <c r="LME19" s="38" t="s">
        <v>666</v>
      </c>
      <c r="LMF19" s="38" t="s">
        <v>666</v>
      </c>
      <c r="LMG19" s="38" t="s">
        <v>666</v>
      </c>
      <c r="LMH19" s="38" t="s">
        <v>666</v>
      </c>
      <c r="LMI19" s="38" t="s">
        <v>666</v>
      </c>
      <c r="LMJ19" s="38" t="s">
        <v>666</v>
      </c>
      <c r="LMK19" s="38" t="s">
        <v>666</v>
      </c>
      <c r="LML19" s="38" t="s">
        <v>666</v>
      </c>
      <c r="LMM19" s="38" t="s">
        <v>666</v>
      </c>
      <c r="LMN19" s="38" t="s">
        <v>666</v>
      </c>
      <c r="LMO19" s="38" t="s">
        <v>666</v>
      </c>
      <c r="LMP19" s="38" t="s">
        <v>666</v>
      </c>
      <c r="LMQ19" s="38" t="s">
        <v>666</v>
      </c>
      <c r="LMR19" s="38" t="s">
        <v>666</v>
      </c>
      <c r="LMS19" s="38" t="s">
        <v>666</v>
      </c>
      <c r="LMT19" s="38" t="s">
        <v>666</v>
      </c>
      <c r="LMU19" s="38" t="s">
        <v>666</v>
      </c>
      <c r="LMV19" s="38" t="s">
        <v>666</v>
      </c>
      <c r="LMW19" s="38" t="s">
        <v>666</v>
      </c>
      <c r="LMX19" s="38" t="s">
        <v>666</v>
      </c>
      <c r="LMY19" s="38" t="s">
        <v>666</v>
      </c>
      <c r="LMZ19" s="38" t="s">
        <v>666</v>
      </c>
      <c r="LNA19" s="38" t="s">
        <v>666</v>
      </c>
      <c r="LNB19" s="38" t="s">
        <v>666</v>
      </c>
      <c r="LNC19" s="38" t="s">
        <v>666</v>
      </c>
      <c r="LND19" s="38" t="s">
        <v>666</v>
      </c>
      <c r="LNE19" s="38" t="s">
        <v>666</v>
      </c>
      <c r="LNF19" s="38" t="s">
        <v>666</v>
      </c>
      <c r="LNG19" s="38" t="s">
        <v>666</v>
      </c>
      <c r="LNH19" s="38" t="s">
        <v>666</v>
      </c>
      <c r="LNI19" s="38" t="s">
        <v>666</v>
      </c>
      <c r="LNJ19" s="38" t="s">
        <v>666</v>
      </c>
      <c r="LNK19" s="38" t="s">
        <v>666</v>
      </c>
      <c r="LNL19" s="38" t="s">
        <v>666</v>
      </c>
      <c r="LNM19" s="38" t="s">
        <v>666</v>
      </c>
      <c r="LNN19" s="38" t="s">
        <v>666</v>
      </c>
      <c r="LNO19" s="38" t="s">
        <v>666</v>
      </c>
      <c r="LNP19" s="38" t="s">
        <v>666</v>
      </c>
      <c r="LNQ19" s="38" t="s">
        <v>666</v>
      </c>
      <c r="LNR19" s="38" t="s">
        <v>666</v>
      </c>
      <c r="LNS19" s="38" t="s">
        <v>666</v>
      </c>
      <c r="LNT19" s="38" t="s">
        <v>666</v>
      </c>
      <c r="LNU19" s="38" t="s">
        <v>666</v>
      </c>
      <c r="LNV19" s="38" t="s">
        <v>666</v>
      </c>
      <c r="LNW19" s="38" t="s">
        <v>666</v>
      </c>
      <c r="LNX19" s="38" t="s">
        <v>666</v>
      </c>
      <c r="LNY19" s="38" t="s">
        <v>666</v>
      </c>
      <c r="LNZ19" s="38" t="s">
        <v>666</v>
      </c>
      <c r="LOA19" s="38" t="s">
        <v>666</v>
      </c>
      <c r="LOB19" s="38" t="s">
        <v>666</v>
      </c>
      <c r="LOC19" s="38" t="s">
        <v>666</v>
      </c>
      <c r="LOD19" s="38" t="s">
        <v>666</v>
      </c>
      <c r="LOE19" s="38" t="s">
        <v>666</v>
      </c>
      <c r="LOF19" s="38" t="s">
        <v>666</v>
      </c>
      <c r="LOG19" s="38" t="s">
        <v>666</v>
      </c>
      <c r="LOH19" s="38" t="s">
        <v>666</v>
      </c>
      <c r="LOI19" s="38" t="s">
        <v>666</v>
      </c>
      <c r="LOJ19" s="38" t="s">
        <v>666</v>
      </c>
      <c r="LOK19" s="38" t="s">
        <v>666</v>
      </c>
      <c r="LOL19" s="38" t="s">
        <v>666</v>
      </c>
      <c r="LOM19" s="38" t="s">
        <v>666</v>
      </c>
      <c r="LON19" s="38" t="s">
        <v>666</v>
      </c>
      <c r="LOO19" s="38" t="s">
        <v>666</v>
      </c>
      <c r="LOP19" s="38" t="s">
        <v>666</v>
      </c>
      <c r="LOQ19" s="38" t="s">
        <v>666</v>
      </c>
      <c r="LOR19" s="38" t="s">
        <v>666</v>
      </c>
      <c r="LOS19" s="38" t="s">
        <v>666</v>
      </c>
      <c r="LOT19" s="38" t="s">
        <v>666</v>
      </c>
      <c r="LOU19" s="38" t="s">
        <v>666</v>
      </c>
      <c r="LOV19" s="38" t="s">
        <v>666</v>
      </c>
      <c r="LOW19" s="38" t="s">
        <v>666</v>
      </c>
      <c r="LOX19" s="38" t="s">
        <v>666</v>
      </c>
      <c r="LOY19" s="38" t="s">
        <v>666</v>
      </c>
      <c r="LOZ19" s="38" t="s">
        <v>666</v>
      </c>
      <c r="LPA19" s="38" t="s">
        <v>666</v>
      </c>
      <c r="LPB19" s="38" t="s">
        <v>666</v>
      </c>
      <c r="LPC19" s="38" t="s">
        <v>666</v>
      </c>
      <c r="LPD19" s="38" t="s">
        <v>666</v>
      </c>
      <c r="LPE19" s="38" t="s">
        <v>666</v>
      </c>
      <c r="LPF19" s="38" t="s">
        <v>666</v>
      </c>
      <c r="LPG19" s="38" t="s">
        <v>666</v>
      </c>
      <c r="LPH19" s="38" t="s">
        <v>666</v>
      </c>
      <c r="LPI19" s="38" t="s">
        <v>666</v>
      </c>
      <c r="LPJ19" s="38" t="s">
        <v>666</v>
      </c>
      <c r="LPK19" s="38" t="s">
        <v>666</v>
      </c>
      <c r="LPL19" s="38" t="s">
        <v>666</v>
      </c>
      <c r="LPM19" s="38" t="s">
        <v>666</v>
      </c>
      <c r="LPN19" s="38" t="s">
        <v>666</v>
      </c>
      <c r="LPO19" s="38" t="s">
        <v>666</v>
      </c>
      <c r="LPP19" s="38" t="s">
        <v>666</v>
      </c>
      <c r="LPQ19" s="38" t="s">
        <v>666</v>
      </c>
      <c r="LPR19" s="38" t="s">
        <v>666</v>
      </c>
      <c r="LPS19" s="38" t="s">
        <v>666</v>
      </c>
      <c r="LPT19" s="38" t="s">
        <v>666</v>
      </c>
      <c r="LPU19" s="38" t="s">
        <v>666</v>
      </c>
      <c r="LPV19" s="38" t="s">
        <v>666</v>
      </c>
      <c r="LPW19" s="38" t="s">
        <v>666</v>
      </c>
      <c r="LPX19" s="38" t="s">
        <v>666</v>
      </c>
      <c r="LPY19" s="38" t="s">
        <v>666</v>
      </c>
      <c r="LPZ19" s="38" t="s">
        <v>666</v>
      </c>
      <c r="LQA19" s="38" t="s">
        <v>666</v>
      </c>
      <c r="LQB19" s="38" t="s">
        <v>666</v>
      </c>
      <c r="LQC19" s="38" t="s">
        <v>666</v>
      </c>
      <c r="LQD19" s="38" t="s">
        <v>666</v>
      </c>
      <c r="LQE19" s="38" t="s">
        <v>666</v>
      </c>
      <c r="LQF19" s="38" t="s">
        <v>666</v>
      </c>
      <c r="LQG19" s="38" t="s">
        <v>666</v>
      </c>
      <c r="LQH19" s="38" t="s">
        <v>666</v>
      </c>
      <c r="LQI19" s="38" t="s">
        <v>666</v>
      </c>
      <c r="LQJ19" s="38" t="s">
        <v>666</v>
      </c>
      <c r="LQK19" s="38" t="s">
        <v>666</v>
      </c>
      <c r="LQL19" s="38" t="s">
        <v>666</v>
      </c>
      <c r="LQM19" s="38" t="s">
        <v>666</v>
      </c>
      <c r="LQN19" s="38" t="s">
        <v>666</v>
      </c>
      <c r="LQO19" s="38" t="s">
        <v>666</v>
      </c>
      <c r="LQP19" s="38" t="s">
        <v>666</v>
      </c>
      <c r="LQQ19" s="38" t="s">
        <v>666</v>
      </c>
      <c r="LQR19" s="38" t="s">
        <v>666</v>
      </c>
      <c r="LQS19" s="38" t="s">
        <v>666</v>
      </c>
      <c r="LQT19" s="38" t="s">
        <v>666</v>
      </c>
      <c r="LQU19" s="38" t="s">
        <v>666</v>
      </c>
      <c r="LQV19" s="38" t="s">
        <v>666</v>
      </c>
      <c r="LQW19" s="38" t="s">
        <v>666</v>
      </c>
      <c r="LQX19" s="38" t="s">
        <v>666</v>
      </c>
      <c r="LQY19" s="38" t="s">
        <v>666</v>
      </c>
      <c r="LQZ19" s="38" t="s">
        <v>666</v>
      </c>
      <c r="LRA19" s="38" t="s">
        <v>666</v>
      </c>
      <c r="LRB19" s="38" t="s">
        <v>666</v>
      </c>
      <c r="LRC19" s="38" t="s">
        <v>666</v>
      </c>
      <c r="LRD19" s="38" t="s">
        <v>666</v>
      </c>
      <c r="LRE19" s="38" t="s">
        <v>666</v>
      </c>
      <c r="LRF19" s="38" t="s">
        <v>666</v>
      </c>
      <c r="LRG19" s="38" t="s">
        <v>666</v>
      </c>
      <c r="LRH19" s="38" t="s">
        <v>666</v>
      </c>
      <c r="LRI19" s="38" t="s">
        <v>666</v>
      </c>
      <c r="LRJ19" s="38" t="s">
        <v>666</v>
      </c>
      <c r="LRK19" s="38" t="s">
        <v>666</v>
      </c>
      <c r="LRL19" s="38" t="s">
        <v>666</v>
      </c>
      <c r="LRM19" s="38" t="s">
        <v>666</v>
      </c>
      <c r="LRN19" s="38" t="s">
        <v>666</v>
      </c>
      <c r="LRO19" s="38" t="s">
        <v>666</v>
      </c>
      <c r="LRP19" s="38" t="s">
        <v>666</v>
      </c>
      <c r="LRQ19" s="38" t="s">
        <v>666</v>
      </c>
      <c r="LRR19" s="38" t="s">
        <v>666</v>
      </c>
      <c r="LRS19" s="38" t="s">
        <v>666</v>
      </c>
      <c r="LRT19" s="38" t="s">
        <v>666</v>
      </c>
      <c r="LRU19" s="38" t="s">
        <v>666</v>
      </c>
      <c r="LRV19" s="38" t="s">
        <v>666</v>
      </c>
      <c r="LRW19" s="38" t="s">
        <v>666</v>
      </c>
      <c r="LRX19" s="38" t="s">
        <v>666</v>
      </c>
      <c r="LRY19" s="38" t="s">
        <v>666</v>
      </c>
      <c r="LRZ19" s="38" t="s">
        <v>666</v>
      </c>
      <c r="LSA19" s="38" t="s">
        <v>666</v>
      </c>
      <c r="LSB19" s="38" t="s">
        <v>666</v>
      </c>
      <c r="LSC19" s="38" t="s">
        <v>666</v>
      </c>
      <c r="LSD19" s="38" t="s">
        <v>666</v>
      </c>
      <c r="LSE19" s="38" t="s">
        <v>666</v>
      </c>
      <c r="LSF19" s="38" t="s">
        <v>666</v>
      </c>
      <c r="LSG19" s="38" t="s">
        <v>666</v>
      </c>
      <c r="LSH19" s="38" t="s">
        <v>666</v>
      </c>
      <c r="LSI19" s="38" t="s">
        <v>666</v>
      </c>
      <c r="LSJ19" s="38" t="s">
        <v>666</v>
      </c>
      <c r="LSK19" s="38" t="s">
        <v>666</v>
      </c>
      <c r="LSL19" s="38" t="s">
        <v>666</v>
      </c>
      <c r="LSM19" s="38" t="s">
        <v>666</v>
      </c>
      <c r="LSN19" s="38" t="s">
        <v>666</v>
      </c>
      <c r="LSO19" s="38" t="s">
        <v>666</v>
      </c>
      <c r="LSP19" s="38" t="s">
        <v>666</v>
      </c>
      <c r="LSQ19" s="38" t="s">
        <v>666</v>
      </c>
      <c r="LSR19" s="38" t="s">
        <v>666</v>
      </c>
      <c r="LSS19" s="38" t="s">
        <v>666</v>
      </c>
      <c r="LST19" s="38" t="s">
        <v>666</v>
      </c>
      <c r="LSU19" s="38" t="s">
        <v>666</v>
      </c>
      <c r="LSV19" s="38" t="s">
        <v>666</v>
      </c>
      <c r="LSW19" s="38" t="s">
        <v>666</v>
      </c>
      <c r="LSX19" s="38" t="s">
        <v>666</v>
      </c>
      <c r="LSY19" s="38" t="s">
        <v>666</v>
      </c>
      <c r="LSZ19" s="38" t="s">
        <v>666</v>
      </c>
      <c r="LTA19" s="38" t="s">
        <v>666</v>
      </c>
      <c r="LTB19" s="38" t="s">
        <v>666</v>
      </c>
      <c r="LTC19" s="38" t="s">
        <v>666</v>
      </c>
      <c r="LTD19" s="38" t="s">
        <v>666</v>
      </c>
      <c r="LTE19" s="38" t="s">
        <v>666</v>
      </c>
      <c r="LTF19" s="38" t="s">
        <v>666</v>
      </c>
      <c r="LTG19" s="38" t="s">
        <v>666</v>
      </c>
      <c r="LTH19" s="38" t="s">
        <v>666</v>
      </c>
      <c r="LTI19" s="38" t="s">
        <v>666</v>
      </c>
      <c r="LTJ19" s="38" t="s">
        <v>666</v>
      </c>
      <c r="LTK19" s="38" t="s">
        <v>666</v>
      </c>
      <c r="LTL19" s="38" t="s">
        <v>666</v>
      </c>
      <c r="LTM19" s="38" t="s">
        <v>666</v>
      </c>
      <c r="LTN19" s="38" t="s">
        <v>666</v>
      </c>
      <c r="LTO19" s="38" t="s">
        <v>666</v>
      </c>
      <c r="LTP19" s="38" t="s">
        <v>666</v>
      </c>
      <c r="LTQ19" s="38" t="s">
        <v>666</v>
      </c>
      <c r="LTR19" s="38" t="s">
        <v>666</v>
      </c>
      <c r="LTS19" s="38" t="s">
        <v>666</v>
      </c>
      <c r="LTT19" s="38" t="s">
        <v>666</v>
      </c>
      <c r="LTU19" s="38" t="s">
        <v>666</v>
      </c>
      <c r="LTV19" s="38" t="s">
        <v>666</v>
      </c>
      <c r="LTW19" s="38" t="s">
        <v>666</v>
      </c>
      <c r="LTX19" s="38" t="s">
        <v>666</v>
      </c>
      <c r="LTY19" s="38" t="s">
        <v>666</v>
      </c>
      <c r="LTZ19" s="38" t="s">
        <v>666</v>
      </c>
      <c r="LUA19" s="38" t="s">
        <v>666</v>
      </c>
      <c r="LUB19" s="38" t="s">
        <v>666</v>
      </c>
      <c r="LUC19" s="38" t="s">
        <v>666</v>
      </c>
      <c r="LUD19" s="38" t="s">
        <v>666</v>
      </c>
      <c r="LUE19" s="38" t="s">
        <v>666</v>
      </c>
      <c r="LUF19" s="38" t="s">
        <v>666</v>
      </c>
      <c r="LUG19" s="38" t="s">
        <v>666</v>
      </c>
      <c r="LUH19" s="38" t="s">
        <v>666</v>
      </c>
      <c r="LUI19" s="38" t="s">
        <v>666</v>
      </c>
      <c r="LUJ19" s="38" t="s">
        <v>666</v>
      </c>
      <c r="LUK19" s="38" t="s">
        <v>666</v>
      </c>
      <c r="LUL19" s="38" t="s">
        <v>666</v>
      </c>
      <c r="LUM19" s="38" t="s">
        <v>666</v>
      </c>
      <c r="LUN19" s="38" t="s">
        <v>666</v>
      </c>
      <c r="LUO19" s="38" t="s">
        <v>666</v>
      </c>
      <c r="LUP19" s="38" t="s">
        <v>666</v>
      </c>
      <c r="LUQ19" s="38" t="s">
        <v>666</v>
      </c>
      <c r="LUR19" s="38" t="s">
        <v>666</v>
      </c>
      <c r="LUS19" s="38" t="s">
        <v>666</v>
      </c>
      <c r="LUT19" s="38" t="s">
        <v>666</v>
      </c>
      <c r="LUU19" s="38" t="s">
        <v>666</v>
      </c>
      <c r="LUV19" s="38" t="s">
        <v>666</v>
      </c>
      <c r="LUW19" s="38" t="s">
        <v>666</v>
      </c>
      <c r="LUX19" s="38" t="s">
        <v>666</v>
      </c>
      <c r="LUY19" s="38" t="s">
        <v>666</v>
      </c>
      <c r="LUZ19" s="38" t="s">
        <v>666</v>
      </c>
      <c r="LVA19" s="38" t="s">
        <v>666</v>
      </c>
      <c r="LVB19" s="38" t="s">
        <v>666</v>
      </c>
      <c r="LVC19" s="38" t="s">
        <v>666</v>
      </c>
      <c r="LVD19" s="38" t="s">
        <v>666</v>
      </c>
      <c r="LVE19" s="38" t="s">
        <v>666</v>
      </c>
      <c r="LVF19" s="38" t="s">
        <v>666</v>
      </c>
      <c r="LVG19" s="38" t="s">
        <v>666</v>
      </c>
      <c r="LVH19" s="38" t="s">
        <v>666</v>
      </c>
      <c r="LVI19" s="38" t="s">
        <v>666</v>
      </c>
      <c r="LVJ19" s="38" t="s">
        <v>666</v>
      </c>
      <c r="LVK19" s="38" t="s">
        <v>666</v>
      </c>
      <c r="LVL19" s="38" t="s">
        <v>666</v>
      </c>
      <c r="LVM19" s="38" t="s">
        <v>666</v>
      </c>
      <c r="LVN19" s="38" t="s">
        <v>666</v>
      </c>
      <c r="LVO19" s="38" t="s">
        <v>666</v>
      </c>
      <c r="LVP19" s="38" t="s">
        <v>666</v>
      </c>
      <c r="LVQ19" s="38" t="s">
        <v>666</v>
      </c>
      <c r="LVR19" s="38" t="s">
        <v>666</v>
      </c>
      <c r="LVS19" s="38" t="s">
        <v>666</v>
      </c>
      <c r="LVT19" s="38" t="s">
        <v>666</v>
      </c>
      <c r="LVU19" s="38" t="s">
        <v>666</v>
      </c>
      <c r="LVV19" s="38" t="s">
        <v>666</v>
      </c>
      <c r="LVW19" s="38" t="s">
        <v>666</v>
      </c>
      <c r="LVX19" s="38" t="s">
        <v>666</v>
      </c>
      <c r="LVY19" s="38" t="s">
        <v>666</v>
      </c>
      <c r="LVZ19" s="38" t="s">
        <v>666</v>
      </c>
      <c r="LWA19" s="38" t="s">
        <v>666</v>
      </c>
      <c r="LWB19" s="38" t="s">
        <v>666</v>
      </c>
      <c r="LWC19" s="38" t="s">
        <v>666</v>
      </c>
      <c r="LWD19" s="38" t="s">
        <v>666</v>
      </c>
      <c r="LWE19" s="38" t="s">
        <v>666</v>
      </c>
      <c r="LWF19" s="38" t="s">
        <v>666</v>
      </c>
      <c r="LWG19" s="38" t="s">
        <v>666</v>
      </c>
      <c r="LWH19" s="38" t="s">
        <v>666</v>
      </c>
      <c r="LWI19" s="38" t="s">
        <v>666</v>
      </c>
      <c r="LWJ19" s="38" t="s">
        <v>666</v>
      </c>
      <c r="LWK19" s="38" t="s">
        <v>666</v>
      </c>
      <c r="LWL19" s="38" t="s">
        <v>666</v>
      </c>
      <c r="LWM19" s="38" t="s">
        <v>666</v>
      </c>
      <c r="LWN19" s="38" t="s">
        <v>666</v>
      </c>
      <c r="LWO19" s="38" t="s">
        <v>666</v>
      </c>
      <c r="LWP19" s="38" t="s">
        <v>666</v>
      </c>
      <c r="LWQ19" s="38" t="s">
        <v>666</v>
      </c>
      <c r="LWR19" s="38" t="s">
        <v>666</v>
      </c>
      <c r="LWS19" s="38" t="s">
        <v>666</v>
      </c>
      <c r="LWT19" s="38" t="s">
        <v>666</v>
      </c>
      <c r="LWU19" s="38" t="s">
        <v>666</v>
      </c>
      <c r="LWV19" s="38" t="s">
        <v>666</v>
      </c>
      <c r="LWW19" s="38" t="s">
        <v>666</v>
      </c>
      <c r="LWX19" s="38" t="s">
        <v>666</v>
      </c>
      <c r="LWY19" s="38" t="s">
        <v>666</v>
      </c>
      <c r="LWZ19" s="38" t="s">
        <v>666</v>
      </c>
      <c r="LXA19" s="38" t="s">
        <v>666</v>
      </c>
      <c r="LXB19" s="38" t="s">
        <v>666</v>
      </c>
      <c r="LXC19" s="38" t="s">
        <v>666</v>
      </c>
      <c r="LXD19" s="38" t="s">
        <v>666</v>
      </c>
      <c r="LXE19" s="38" t="s">
        <v>666</v>
      </c>
      <c r="LXF19" s="38" t="s">
        <v>666</v>
      </c>
      <c r="LXG19" s="38" t="s">
        <v>666</v>
      </c>
      <c r="LXH19" s="38" t="s">
        <v>666</v>
      </c>
      <c r="LXI19" s="38" t="s">
        <v>666</v>
      </c>
      <c r="LXJ19" s="38" t="s">
        <v>666</v>
      </c>
      <c r="LXK19" s="38" t="s">
        <v>666</v>
      </c>
      <c r="LXL19" s="38" t="s">
        <v>666</v>
      </c>
      <c r="LXM19" s="38" t="s">
        <v>666</v>
      </c>
      <c r="LXN19" s="38" t="s">
        <v>666</v>
      </c>
      <c r="LXO19" s="38" t="s">
        <v>666</v>
      </c>
      <c r="LXP19" s="38" t="s">
        <v>666</v>
      </c>
      <c r="LXQ19" s="38" t="s">
        <v>666</v>
      </c>
      <c r="LXR19" s="38" t="s">
        <v>666</v>
      </c>
      <c r="LXS19" s="38" t="s">
        <v>666</v>
      </c>
      <c r="LXT19" s="38" t="s">
        <v>666</v>
      </c>
      <c r="LXU19" s="38" t="s">
        <v>666</v>
      </c>
      <c r="LXV19" s="38" t="s">
        <v>666</v>
      </c>
      <c r="LXW19" s="38" t="s">
        <v>666</v>
      </c>
      <c r="LXX19" s="38" t="s">
        <v>666</v>
      </c>
      <c r="LXY19" s="38" t="s">
        <v>666</v>
      </c>
      <c r="LXZ19" s="38" t="s">
        <v>666</v>
      </c>
      <c r="LYA19" s="38" t="s">
        <v>666</v>
      </c>
      <c r="LYB19" s="38" t="s">
        <v>666</v>
      </c>
      <c r="LYC19" s="38" t="s">
        <v>666</v>
      </c>
      <c r="LYD19" s="38" t="s">
        <v>666</v>
      </c>
      <c r="LYE19" s="38" t="s">
        <v>666</v>
      </c>
      <c r="LYF19" s="38" t="s">
        <v>666</v>
      </c>
      <c r="LYG19" s="38" t="s">
        <v>666</v>
      </c>
      <c r="LYH19" s="38" t="s">
        <v>666</v>
      </c>
      <c r="LYI19" s="38" t="s">
        <v>666</v>
      </c>
      <c r="LYJ19" s="38" t="s">
        <v>666</v>
      </c>
      <c r="LYK19" s="38" t="s">
        <v>666</v>
      </c>
      <c r="LYL19" s="38" t="s">
        <v>666</v>
      </c>
      <c r="LYM19" s="38" t="s">
        <v>666</v>
      </c>
      <c r="LYN19" s="38" t="s">
        <v>666</v>
      </c>
      <c r="LYO19" s="38" t="s">
        <v>666</v>
      </c>
      <c r="LYP19" s="38" t="s">
        <v>666</v>
      </c>
      <c r="LYQ19" s="38" t="s">
        <v>666</v>
      </c>
      <c r="LYR19" s="38" t="s">
        <v>666</v>
      </c>
      <c r="LYS19" s="38" t="s">
        <v>666</v>
      </c>
      <c r="LYT19" s="38" t="s">
        <v>666</v>
      </c>
      <c r="LYU19" s="38" t="s">
        <v>666</v>
      </c>
      <c r="LYV19" s="38" t="s">
        <v>666</v>
      </c>
      <c r="LYW19" s="38" t="s">
        <v>666</v>
      </c>
      <c r="LYX19" s="38" t="s">
        <v>666</v>
      </c>
      <c r="LYY19" s="38" t="s">
        <v>666</v>
      </c>
      <c r="LYZ19" s="38" t="s">
        <v>666</v>
      </c>
      <c r="LZA19" s="38" t="s">
        <v>666</v>
      </c>
      <c r="LZB19" s="38" t="s">
        <v>666</v>
      </c>
      <c r="LZC19" s="38" t="s">
        <v>666</v>
      </c>
      <c r="LZD19" s="38" t="s">
        <v>666</v>
      </c>
      <c r="LZE19" s="38" t="s">
        <v>666</v>
      </c>
      <c r="LZF19" s="38" t="s">
        <v>666</v>
      </c>
      <c r="LZG19" s="38" t="s">
        <v>666</v>
      </c>
      <c r="LZH19" s="38" t="s">
        <v>666</v>
      </c>
      <c r="LZI19" s="38" t="s">
        <v>666</v>
      </c>
      <c r="LZJ19" s="38" t="s">
        <v>666</v>
      </c>
      <c r="LZK19" s="38" t="s">
        <v>666</v>
      </c>
      <c r="LZL19" s="38" t="s">
        <v>666</v>
      </c>
      <c r="LZM19" s="38" t="s">
        <v>666</v>
      </c>
      <c r="LZN19" s="38" t="s">
        <v>666</v>
      </c>
      <c r="LZO19" s="38" t="s">
        <v>666</v>
      </c>
      <c r="LZP19" s="38" t="s">
        <v>666</v>
      </c>
      <c r="LZQ19" s="38" t="s">
        <v>666</v>
      </c>
      <c r="LZR19" s="38" t="s">
        <v>666</v>
      </c>
      <c r="LZS19" s="38" t="s">
        <v>666</v>
      </c>
      <c r="LZT19" s="38" t="s">
        <v>666</v>
      </c>
      <c r="LZU19" s="38" t="s">
        <v>666</v>
      </c>
      <c r="LZV19" s="38" t="s">
        <v>666</v>
      </c>
      <c r="LZW19" s="38" t="s">
        <v>666</v>
      </c>
      <c r="LZX19" s="38" t="s">
        <v>666</v>
      </c>
      <c r="LZY19" s="38" t="s">
        <v>666</v>
      </c>
      <c r="LZZ19" s="38" t="s">
        <v>666</v>
      </c>
      <c r="MAA19" s="38" t="s">
        <v>666</v>
      </c>
      <c r="MAB19" s="38" t="s">
        <v>666</v>
      </c>
      <c r="MAC19" s="38" t="s">
        <v>666</v>
      </c>
      <c r="MAD19" s="38" t="s">
        <v>666</v>
      </c>
      <c r="MAE19" s="38" t="s">
        <v>666</v>
      </c>
      <c r="MAF19" s="38" t="s">
        <v>666</v>
      </c>
      <c r="MAG19" s="38" t="s">
        <v>666</v>
      </c>
      <c r="MAH19" s="38" t="s">
        <v>666</v>
      </c>
      <c r="MAI19" s="38" t="s">
        <v>666</v>
      </c>
      <c r="MAJ19" s="38" t="s">
        <v>666</v>
      </c>
      <c r="MAK19" s="38" t="s">
        <v>666</v>
      </c>
      <c r="MAL19" s="38" t="s">
        <v>666</v>
      </c>
      <c r="MAM19" s="38" t="s">
        <v>666</v>
      </c>
      <c r="MAN19" s="38" t="s">
        <v>666</v>
      </c>
      <c r="MAO19" s="38" t="s">
        <v>666</v>
      </c>
      <c r="MAP19" s="38" t="s">
        <v>666</v>
      </c>
      <c r="MAQ19" s="38" t="s">
        <v>666</v>
      </c>
      <c r="MAR19" s="38" t="s">
        <v>666</v>
      </c>
      <c r="MAS19" s="38" t="s">
        <v>666</v>
      </c>
      <c r="MAT19" s="38" t="s">
        <v>666</v>
      </c>
      <c r="MAU19" s="38" t="s">
        <v>666</v>
      </c>
      <c r="MAV19" s="38" t="s">
        <v>666</v>
      </c>
      <c r="MAW19" s="38" t="s">
        <v>666</v>
      </c>
      <c r="MAX19" s="38" t="s">
        <v>666</v>
      </c>
      <c r="MAY19" s="38" t="s">
        <v>666</v>
      </c>
      <c r="MAZ19" s="38" t="s">
        <v>666</v>
      </c>
      <c r="MBA19" s="38" t="s">
        <v>666</v>
      </c>
      <c r="MBB19" s="38" t="s">
        <v>666</v>
      </c>
      <c r="MBC19" s="38" t="s">
        <v>666</v>
      </c>
      <c r="MBD19" s="38" t="s">
        <v>666</v>
      </c>
      <c r="MBE19" s="38" t="s">
        <v>666</v>
      </c>
      <c r="MBF19" s="38" t="s">
        <v>666</v>
      </c>
      <c r="MBG19" s="38" t="s">
        <v>666</v>
      </c>
      <c r="MBH19" s="38" t="s">
        <v>666</v>
      </c>
      <c r="MBI19" s="38" t="s">
        <v>666</v>
      </c>
      <c r="MBJ19" s="38" t="s">
        <v>666</v>
      </c>
      <c r="MBK19" s="38" t="s">
        <v>666</v>
      </c>
      <c r="MBL19" s="38" t="s">
        <v>666</v>
      </c>
      <c r="MBM19" s="38" t="s">
        <v>666</v>
      </c>
      <c r="MBN19" s="38" t="s">
        <v>666</v>
      </c>
      <c r="MBO19" s="38" t="s">
        <v>666</v>
      </c>
      <c r="MBP19" s="38" t="s">
        <v>666</v>
      </c>
      <c r="MBQ19" s="38" t="s">
        <v>666</v>
      </c>
      <c r="MBR19" s="38" t="s">
        <v>666</v>
      </c>
      <c r="MBS19" s="38" t="s">
        <v>666</v>
      </c>
      <c r="MBT19" s="38" t="s">
        <v>666</v>
      </c>
      <c r="MBU19" s="38" t="s">
        <v>666</v>
      </c>
      <c r="MBV19" s="38" t="s">
        <v>666</v>
      </c>
      <c r="MBW19" s="38" t="s">
        <v>666</v>
      </c>
      <c r="MBX19" s="38" t="s">
        <v>666</v>
      </c>
      <c r="MBY19" s="38" t="s">
        <v>666</v>
      </c>
      <c r="MBZ19" s="38" t="s">
        <v>666</v>
      </c>
      <c r="MCA19" s="38" t="s">
        <v>666</v>
      </c>
      <c r="MCB19" s="38" t="s">
        <v>666</v>
      </c>
      <c r="MCC19" s="38" t="s">
        <v>666</v>
      </c>
      <c r="MCD19" s="38" t="s">
        <v>666</v>
      </c>
      <c r="MCE19" s="38" t="s">
        <v>666</v>
      </c>
      <c r="MCF19" s="38" t="s">
        <v>666</v>
      </c>
      <c r="MCG19" s="38" t="s">
        <v>666</v>
      </c>
      <c r="MCH19" s="38" t="s">
        <v>666</v>
      </c>
      <c r="MCI19" s="38" t="s">
        <v>666</v>
      </c>
      <c r="MCJ19" s="38" t="s">
        <v>666</v>
      </c>
      <c r="MCK19" s="38" t="s">
        <v>666</v>
      </c>
      <c r="MCL19" s="38" t="s">
        <v>666</v>
      </c>
      <c r="MCM19" s="38" t="s">
        <v>666</v>
      </c>
      <c r="MCN19" s="38" t="s">
        <v>666</v>
      </c>
      <c r="MCO19" s="38" t="s">
        <v>666</v>
      </c>
      <c r="MCP19" s="38" t="s">
        <v>666</v>
      </c>
      <c r="MCQ19" s="38" t="s">
        <v>666</v>
      </c>
      <c r="MCR19" s="38" t="s">
        <v>666</v>
      </c>
      <c r="MCS19" s="38" t="s">
        <v>666</v>
      </c>
      <c r="MCT19" s="38" t="s">
        <v>666</v>
      </c>
      <c r="MCU19" s="38" t="s">
        <v>666</v>
      </c>
      <c r="MCV19" s="38" t="s">
        <v>666</v>
      </c>
      <c r="MCW19" s="38" t="s">
        <v>666</v>
      </c>
      <c r="MCX19" s="38" t="s">
        <v>666</v>
      </c>
      <c r="MCY19" s="38" t="s">
        <v>666</v>
      </c>
      <c r="MCZ19" s="38" t="s">
        <v>666</v>
      </c>
      <c r="MDA19" s="38" t="s">
        <v>666</v>
      </c>
      <c r="MDB19" s="38" t="s">
        <v>666</v>
      </c>
      <c r="MDC19" s="38" t="s">
        <v>666</v>
      </c>
      <c r="MDD19" s="38" t="s">
        <v>666</v>
      </c>
      <c r="MDE19" s="38" t="s">
        <v>666</v>
      </c>
      <c r="MDF19" s="38" t="s">
        <v>666</v>
      </c>
      <c r="MDG19" s="38" t="s">
        <v>666</v>
      </c>
      <c r="MDH19" s="38" t="s">
        <v>666</v>
      </c>
      <c r="MDI19" s="38" t="s">
        <v>666</v>
      </c>
      <c r="MDJ19" s="38" t="s">
        <v>666</v>
      </c>
      <c r="MDK19" s="38" t="s">
        <v>666</v>
      </c>
      <c r="MDL19" s="38" t="s">
        <v>666</v>
      </c>
      <c r="MDM19" s="38" t="s">
        <v>666</v>
      </c>
      <c r="MDN19" s="38" t="s">
        <v>666</v>
      </c>
      <c r="MDO19" s="38" t="s">
        <v>666</v>
      </c>
      <c r="MDP19" s="38" t="s">
        <v>666</v>
      </c>
      <c r="MDQ19" s="38" t="s">
        <v>666</v>
      </c>
      <c r="MDR19" s="38" t="s">
        <v>666</v>
      </c>
      <c r="MDS19" s="38" t="s">
        <v>666</v>
      </c>
      <c r="MDT19" s="38" t="s">
        <v>666</v>
      </c>
      <c r="MDU19" s="38" t="s">
        <v>666</v>
      </c>
      <c r="MDV19" s="38" t="s">
        <v>666</v>
      </c>
      <c r="MDW19" s="38" t="s">
        <v>666</v>
      </c>
      <c r="MDX19" s="38" t="s">
        <v>666</v>
      </c>
      <c r="MDY19" s="38" t="s">
        <v>666</v>
      </c>
      <c r="MDZ19" s="38" t="s">
        <v>666</v>
      </c>
      <c r="MEA19" s="38" t="s">
        <v>666</v>
      </c>
      <c r="MEB19" s="38" t="s">
        <v>666</v>
      </c>
      <c r="MEC19" s="38" t="s">
        <v>666</v>
      </c>
      <c r="MED19" s="38" t="s">
        <v>666</v>
      </c>
      <c r="MEE19" s="38" t="s">
        <v>666</v>
      </c>
      <c r="MEF19" s="38" t="s">
        <v>666</v>
      </c>
      <c r="MEG19" s="38" t="s">
        <v>666</v>
      </c>
      <c r="MEH19" s="38" t="s">
        <v>666</v>
      </c>
      <c r="MEI19" s="38" t="s">
        <v>666</v>
      </c>
      <c r="MEJ19" s="38" t="s">
        <v>666</v>
      </c>
      <c r="MEK19" s="38" t="s">
        <v>666</v>
      </c>
      <c r="MEL19" s="38" t="s">
        <v>666</v>
      </c>
      <c r="MEM19" s="38" t="s">
        <v>666</v>
      </c>
      <c r="MEN19" s="38" t="s">
        <v>666</v>
      </c>
      <c r="MEO19" s="38" t="s">
        <v>666</v>
      </c>
      <c r="MEP19" s="38" t="s">
        <v>666</v>
      </c>
      <c r="MEQ19" s="38" t="s">
        <v>666</v>
      </c>
      <c r="MER19" s="38" t="s">
        <v>666</v>
      </c>
      <c r="MES19" s="38" t="s">
        <v>666</v>
      </c>
      <c r="MET19" s="38" t="s">
        <v>666</v>
      </c>
      <c r="MEU19" s="38" t="s">
        <v>666</v>
      </c>
      <c r="MEV19" s="38" t="s">
        <v>666</v>
      </c>
      <c r="MEW19" s="38" t="s">
        <v>666</v>
      </c>
      <c r="MEX19" s="38" t="s">
        <v>666</v>
      </c>
      <c r="MEY19" s="38" t="s">
        <v>666</v>
      </c>
      <c r="MEZ19" s="38" t="s">
        <v>666</v>
      </c>
      <c r="MFA19" s="38" t="s">
        <v>666</v>
      </c>
      <c r="MFB19" s="38" t="s">
        <v>666</v>
      </c>
      <c r="MFC19" s="38" t="s">
        <v>666</v>
      </c>
      <c r="MFD19" s="38" t="s">
        <v>666</v>
      </c>
      <c r="MFE19" s="38" t="s">
        <v>666</v>
      </c>
      <c r="MFF19" s="38" t="s">
        <v>666</v>
      </c>
      <c r="MFG19" s="38" t="s">
        <v>666</v>
      </c>
      <c r="MFH19" s="38" t="s">
        <v>666</v>
      </c>
      <c r="MFI19" s="38" t="s">
        <v>666</v>
      </c>
      <c r="MFJ19" s="38" t="s">
        <v>666</v>
      </c>
      <c r="MFK19" s="38" t="s">
        <v>666</v>
      </c>
      <c r="MFL19" s="38" t="s">
        <v>666</v>
      </c>
      <c r="MFM19" s="38" t="s">
        <v>666</v>
      </c>
      <c r="MFN19" s="38" t="s">
        <v>666</v>
      </c>
      <c r="MFO19" s="38" t="s">
        <v>666</v>
      </c>
      <c r="MFP19" s="38" t="s">
        <v>666</v>
      </c>
      <c r="MFQ19" s="38" t="s">
        <v>666</v>
      </c>
      <c r="MFR19" s="38" t="s">
        <v>666</v>
      </c>
      <c r="MFS19" s="38" t="s">
        <v>666</v>
      </c>
      <c r="MFT19" s="38" t="s">
        <v>666</v>
      </c>
      <c r="MFU19" s="38" t="s">
        <v>666</v>
      </c>
      <c r="MFV19" s="38" t="s">
        <v>666</v>
      </c>
      <c r="MFW19" s="38" t="s">
        <v>666</v>
      </c>
      <c r="MFX19" s="38" t="s">
        <v>666</v>
      </c>
      <c r="MFY19" s="38" t="s">
        <v>666</v>
      </c>
      <c r="MFZ19" s="38" t="s">
        <v>666</v>
      </c>
      <c r="MGA19" s="38" t="s">
        <v>666</v>
      </c>
      <c r="MGB19" s="38" t="s">
        <v>666</v>
      </c>
      <c r="MGC19" s="38" t="s">
        <v>666</v>
      </c>
      <c r="MGD19" s="38" t="s">
        <v>666</v>
      </c>
      <c r="MGE19" s="38" t="s">
        <v>666</v>
      </c>
      <c r="MGF19" s="38" t="s">
        <v>666</v>
      </c>
      <c r="MGG19" s="38" t="s">
        <v>666</v>
      </c>
      <c r="MGH19" s="38" t="s">
        <v>666</v>
      </c>
      <c r="MGI19" s="38" t="s">
        <v>666</v>
      </c>
      <c r="MGJ19" s="38" t="s">
        <v>666</v>
      </c>
      <c r="MGK19" s="38" t="s">
        <v>666</v>
      </c>
      <c r="MGL19" s="38" t="s">
        <v>666</v>
      </c>
      <c r="MGM19" s="38" t="s">
        <v>666</v>
      </c>
      <c r="MGN19" s="38" t="s">
        <v>666</v>
      </c>
      <c r="MGO19" s="38" t="s">
        <v>666</v>
      </c>
      <c r="MGP19" s="38" t="s">
        <v>666</v>
      </c>
      <c r="MGQ19" s="38" t="s">
        <v>666</v>
      </c>
      <c r="MGR19" s="38" t="s">
        <v>666</v>
      </c>
      <c r="MGS19" s="38" t="s">
        <v>666</v>
      </c>
      <c r="MGT19" s="38" t="s">
        <v>666</v>
      </c>
      <c r="MGU19" s="38" t="s">
        <v>666</v>
      </c>
      <c r="MGV19" s="38" t="s">
        <v>666</v>
      </c>
      <c r="MGW19" s="38" t="s">
        <v>666</v>
      </c>
      <c r="MGX19" s="38" t="s">
        <v>666</v>
      </c>
      <c r="MGY19" s="38" t="s">
        <v>666</v>
      </c>
      <c r="MGZ19" s="38" t="s">
        <v>666</v>
      </c>
      <c r="MHA19" s="38" t="s">
        <v>666</v>
      </c>
      <c r="MHB19" s="38" t="s">
        <v>666</v>
      </c>
      <c r="MHC19" s="38" t="s">
        <v>666</v>
      </c>
      <c r="MHD19" s="38" t="s">
        <v>666</v>
      </c>
      <c r="MHE19" s="38" t="s">
        <v>666</v>
      </c>
      <c r="MHF19" s="38" t="s">
        <v>666</v>
      </c>
      <c r="MHG19" s="38" t="s">
        <v>666</v>
      </c>
      <c r="MHH19" s="38" t="s">
        <v>666</v>
      </c>
      <c r="MHI19" s="38" t="s">
        <v>666</v>
      </c>
      <c r="MHJ19" s="38" t="s">
        <v>666</v>
      </c>
      <c r="MHK19" s="38" t="s">
        <v>666</v>
      </c>
      <c r="MHL19" s="38" t="s">
        <v>666</v>
      </c>
      <c r="MHM19" s="38" t="s">
        <v>666</v>
      </c>
      <c r="MHN19" s="38" t="s">
        <v>666</v>
      </c>
      <c r="MHO19" s="38" t="s">
        <v>666</v>
      </c>
      <c r="MHP19" s="38" t="s">
        <v>666</v>
      </c>
      <c r="MHQ19" s="38" t="s">
        <v>666</v>
      </c>
      <c r="MHR19" s="38" t="s">
        <v>666</v>
      </c>
      <c r="MHS19" s="38" t="s">
        <v>666</v>
      </c>
      <c r="MHT19" s="38" t="s">
        <v>666</v>
      </c>
      <c r="MHU19" s="38" t="s">
        <v>666</v>
      </c>
      <c r="MHV19" s="38" t="s">
        <v>666</v>
      </c>
      <c r="MHW19" s="38" t="s">
        <v>666</v>
      </c>
      <c r="MHX19" s="38" t="s">
        <v>666</v>
      </c>
      <c r="MHY19" s="38" t="s">
        <v>666</v>
      </c>
      <c r="MHZ19" s="38" t="s">
        <v>666</v>
      </c>
      <c r="MIA19" s="38" t="s">
        <v>666</v>
      </c>
      <c r="MIB19" s="38" t="s">
        <v>666</v>
      </c>
      <c r="MIC19" s="38" t="s">
        <v>666</v>
      </c>
      <c r="MID19" s="38" t="s">
        <v>666</v>
      </c>
      <c r="MIE19" s="38" t="s">
        <v>666</v>
      </c>
      <c r="MIF19" s="38" t="s">
        <v>666</v>
      </c>
      <c r="MIG19" s="38" t="s">
        <v>666</v>
      </c>
      <c r="MIH19" s="38" t="s">
        <v>666</v>
      </c>
      <c r="MII19" s="38" t="s">
        <v>666</v>
      </c>
      <c r="MIJ19" s="38" t="s">
        <v>666</v>
      </c>
      <c r="MIK19" s="38" t="s">
        <v>666</v>
      </c>
      <c r="MIL19" s="38" t="s">
        <v>666</v>
      </c>
      <c r="MIM19" s="38" t="s">
        <v>666</v>
      </c>
      <c r="MIN19" s="38" t="s">
        <v>666</v>
      </c>
      <c r="MIO19" s="38" t="s">
        <v>666</v>
      </c>
      <c r="MIP19" s="38" t="s">
        <v>666</v>
      </c>
      <c r="MIQ19" s="38" t="s">
        <v>666</v>
      </c>
      <c r="MIR19" s="38" t="s">
        <v>666</v>
      </c>
      <c r="MIS19" s="38" t="s">
        <v>666</v>
      </c>
      <c r="MIT19" s="38" t="s">
        <v>666</v>
      </c>
      <c r="MIU19" s="38" t="s">
        <v>666</v>
      </c>
      <c r="MIV19" s="38" t="s">
        <v>666</v>
      </c>
      <c r="MIW19" s="38" t="s">
        <v>666</v>
      </c>
      <c r="MIX19" s="38" t="s">
        <v>666</v>
      </c>
      <c r="MIY19" s="38" t="s">
        <v>666</v>
      </c>
      <c r="MIZ19" s="38" t="s">
        <v>666</v>
      </c>
      <c r="MJA19" s="38" t="s">
        <v>666</v>
      </c>
      <c r="MJB19" s="38" t="s">
        <v>666</v>
      </c>
      <c r="MJC19" s="38" t="s">
        <v>666</v>
      </c>
      <c r="MJD19" s="38" t="s">
        <v>666</v>
      </c>
      <c r="MJE19" s="38" t="s">
        <v>666</v>
      </c>
      <c r="MJF19" s="38" t="s">
        <v>666</v>
      </c>
      <c r="MJG19" s="38" t="s">
        <v>666</v>
      </c>
      <c r="MJH19" s="38" t="s">
        <v>666</v>
      </c>
      <c r="MJI19" s="38" t="s">
        <v>666</v>
      </c>
      <c r="MJJ19" s="38" t="s">
        <v>666</v>
      </c>
      <c r="MJK19" s="38" t="s">
        <v>666</v>
      </c>
      <c r="MJL19" s="38" t="s">
        <v>666</v>
      </c>
      <c r="MJM19" s="38" t="s">
        <v>666</v>
      </c>
      <c r="MJN19" s="38" t="s">
        <v>666</v>
      </c>
      <c r="MJO19" s="38" t="s">
        <v>666</v>
      </c>
      <c r="MJP19" s="38" t="s">
        <v>666</v>
      </c>
      <c r="MJQ19" s="38" t="s">
        <v>666</v>
      </c>
      <c r="MJR19" s="38" t="s">
        <v>666</v>
      </c>
      <c r="MJS19" s="38" t="s">
        <v>666</v>
      </c>
      <c r="MJT19" s="38" t="s">
        <v>666</v>
      </c>
      <c r="MJU19" s="38" t="s">
        <v>666</v>
      </c>
      <c r="MJV19" s="38" t="s">
        <v>666</v>
      </c>
      <c r="MJW19" s="38" t="s">
        <v>666</v>
      </c>
      <c r="MJX19" s="38" t="s">
        <v>666</v>
      </c>
      <c r="MJY19" s="38" t="s">
        <v>666</v>
      </c>
      <c r="MJZ19" s="38" t="s">
        <v>666</v>
      </c>
      <c r="MKA19" s="38" t="s">
        <v>666</v>
      </c>
      <c r="MKB19" s="38" t="s">
        <v>666</v>
      </c>
      <c r="MKC19" s="38" t="s">
        <v>666</v>
      </c>
      <c r="MKD19" s="38" t="s">
        <v>666</v>
      </c>
      <c r="MKE19" s="38" t="s">
        <v>666</v>
      </c>
      <c r="MKF19" s="38" t="s">
        <v>666</v>
      </c>
      <c r="MKG19" s="38" t="s">
        <v>666</v>
      </c>
      <c r="MKH19" s="38" t="s">
        <v>666</v>
      </c>
      <c r="MKI19" s="38" t="s">
        <v>666</v>
      </c>
      <c r="MKJ19" s="38" t="s">
        <v>666</v>
      </c>
      <c r="MKK19" s="38" t="s">
        <v>666</v>
      </c>
      <c r="MKL19" s="38" t="s">
        <v>666</v>
      </c>
      <c r="MKM19" s="38" t="s">
        <v>666</v>
      </c>
      <c r="MKN19" s="38" t="s">
        <v>666</v>
      </c>
      <c r="MKO19" s="38" t="s">
        <v>666</v>
      </c>
      <c r="MKP19" s="38" t="s">
        <v>666</v>
      </c>
      <c r="MKQ19" s="38" t="s">
        <v>666</v>
      </c>
      <c r="MKR19" s="38" t="s">
        <v>666</v>
      </c>
      <c r="MKS19" s="38" t="s">
        <v>666</v>
      </c>
      <c r="MKT19" s="38" t="s">
        <v>666</v>
      </c>
      <c r="MKU19" s="38" t="s">
        <v>666</v>
      </c>
      <c r="MKV19" s="38" t="s">
        <v>666</v>
      </c>
      <c r="MKW19" s="38" t="s">
        <v>666</v>
      </c>
      <c r="MKX19" s="38" t="s">
        <v>666</v>
      </c>
      <c r="MKY19" s="38" t="s">
        <v>666</v>
      </c>
      <c r="MKZ19" s="38" t="s">
        <v>666</v>
      </c>
      <c r="MLA19" s="38" t="s">
        <v>666</v>
      </c>
      <c r="MLB19" s="38" t="s">
        <v>666</v>
      </c>
      <c r="MLC19" s="38" t="s">
        <v>666</v>
      </c>
      <c r="MLD19" s="38" t="s">
        <v>666</v>
      </c>
      <c r="MLE19" s="38" t="s">
        <v>666</v>
      </c>
      <c r="MLF19" s="38" t="s">
        <v>666</v>
      </c>
      <c r="MLG19" s="38" t="s">
        <v>666</v>
      </c>
      <c r="MLH19" s="38" t="s">
        <v>666</v>
      </c>
      <c r="MLI19" s="38" t="s">
        <v>666</v>
      </c>
      <c r="MLJ19" s="38" t="s">
        <v>666</v>
      </c>
      <c r="MLK19" s="38" t="s">
        <v>666</v>
      </c>
      <c r="MLL19" s="38" t="s">
        <v>666</v>
      </c>
      <c r="MLM19" s="38" t="s">
        <v>666</v>
      </c>
      <c r="MLN19" s="38" t="s">
        <v>666</v>
      </c>
      <c r="MLO19" s="38" t="s">
        <v>666</v>
      </c>
      <c r="MLP19" s="38" t="s">
        <v>666</v>
      </c>
      <c r="MLQ19" s="38" t="s">
        <v>666</v>
      </c>
      <c r="MLR19" s="38" t="s">
        <v>666</v>
      </c>
      <c r="MLS19" s="38" t="s">
        <v>666</v>
      </c>
      <c r="MLT19" s="38" t="s">
        <v>666</v>
      </c>
      <c r="MLU19" s="38" t="s">
        <v>666</v>
      </c>
      <c r="MLV19" s="38" t="s">
        <v>666</v>
      </c>
      <c r="MLW19" s="38" t="s">
        <v>666</v>
      </c>
      <c r="MLX19" s="38" t="s">
        <v>666</v>
      </c>
      <c r="MLY19" s="38" t="s">
        <v>666</v>
      </c>
      <c r="MLZ19" s="38" t="s">
        <v>666</v>
      </c>
      <c r="MMA19" s="38" t="s">
        <v>666</v>
      </c>
      <c r="MMB19" s="38" t="s">
        <v>666</v>
      </c>
      <c r="MMC19" s="38" t="s">
        <v>666</v>
      </c>
      <c r="MMD19" s="38" t="s">
        <v>666</v>
      </c>
      <c r="MME19" s="38" t="s">
        <v>666</v>
      </c>
      <c r="MMF19" s="38" t="s">
        <v>666</v>
      </c>
      <c r="MMG19" s="38" t="s">
        <v>666</v>
      </c>
      <c r="MMH19" s="38" t="s">
        <v>666</v>
      </c>
      <c r="MMI19" s="38" t="s">
        <v>666</v>
      </c>
      <c r="MMJ19" s="38" t="s">
        <v>666</v>
      </c>
      <c r="MMK19" s="38" t="s">
        <v>666</v>
      </c>
      <c r="MML19" s="38" t="s">
        <v>666</v>
      </c>
      <c r="MMM19" s="38" t="s">
        <v>666</v>
      </c>
      <c r="MMN19" s="38" t="s">
        <v>666</v>
      </c>
      <c r="MMO19" s="38" t="s">
        <v>666</v>
      </c>
      <c r="MMP19" s="38" t="s">
        <v>666</v>
      </c>
      <c r="MMQ19" s="38" t="s">
        <v>666</v>
      </c>
      <c r="MMR19" s="38" t="s">
        <v>666</v>
      </c>
      <c r="MMS19" s="38" t="s">
        <v>666</v>
      </c>
      <c r="MMT19" s="38" t="s">
        <v>666</v>
      </c>
      <c r="MMU19" s="38" t="s">
        <v>666</v>
      </c>
      <c r="MMV19" s="38" t="s">
        <v>666</v>
      </c>
      <c r="MMW19" s="38" t="s">
        <v>666</v>
      </c>
      <c r="MMX19" s="38" t="s">
        <v>666</v>
      </c>
      <c r="MMY19" s="38" t="s">
        <v>666</v>
      </c>
      <c r="MMZ19" s="38" t="s">
        <v>666</v>
      </c>
      <c r="MNA19" s="38" t="s">
        <v>666</v>
      </c>
      <c r="MNB19" s="38" t="s">
        <v>666</v>
      </c>
      <c r="MNC19" s="38" t="s">
        <v>666</v>
      </c>
      <c r="MND19" s="38" t="s">
        <v>666</v>
      </c>
      <c r="MNE19" s="38" t="s">
        <v>666</v>
      </c>
      <c r="MNF19" s="38" t="s">
        <v>666</v>
      </c>
      <c r="MNG19" s="38" t="s">
        <v>666</v>
      </c>
      <c r="MNH19" s="38" t="s">
        <v>666</v>
      </c>
      <c r="MNI19" s="38" t="s">
        <v>666</v>
      </c>
      <c r="MNJ19" s="38" t="s">
        <v>666</v>
      </c>
      <c r="MNK19" s="38" t="s">
        <v>666</v>
      </c>
      <c r="MNL19" s="38" t="s">
        <v>666</v>
      </c>
      <c r="MNM19" s="38" t="s">
        <v>666</v>
      </c>
      <c r="MNN19" s="38" t="s">
        <v>666</v>
      </c>
      <c r="MNO19" s="38" t="s">
        <v>666</v>
      </c>
      <c r="MNP19" s="38" t="s">
        <v>666</v>
      </c>
      <c r="MNQ19" s="38" t="s">
        <v>666</v>
      </c>
      <c r="MNR19" s="38" t="s">
        <v>666</v>
      </c>
      <c r="MNS19" s="38" t="s">
        <v>666</v>
      </c>
      <c r="MNT19" s="38" t="s">
        <v>666</v>
      </c>
      <c r="MNU19" s="38" t="s">
        <v>666</v>
      </c>
      <c r="MNV19" s="38" t="s">
        <v>666</v>
      </c>
      <c r="MNW19" s="38" t="s">
        <v>666</v>
      </c>
      <c r="MNX19" s="38" t="s">
        <v>666</v>
      </c>
      <c r="MNY19" s="38" t="s">
        <v>666</v>
      </c>
      <c r="MNZ19" s="38" t="s">
        <v>666</v>
      </c>
      <c r="MOA19" s="38" t="s">
        <v>666</v>
      </c>
      <c r="MOB19" s="38" t="s">
        <v>666</v>
      </c>
      <c r="MOC19" s="38" t="s">
        <v>666</v>
      </c>
      <c r="MOD19" s="38" t="s">
        <v>666</v>
      </c>
      <c r="MOE19" s="38" t="s">
        <v>666</v>
      </c>
      <c r="MOF19" s="38" t="s">
        <v>666</v>
      </c>
      <c r="MOG19" s="38" t="s">
        <v>666</v>
      </c>
      <c r="MOH19" s="38" t="s">
        <v>666</v>
      </c>
      <c r="MOI19" s="38" t="s">
        <v>666</v>
      </c>
      <c r="MOJ19" s="38" t="s">
        <v>666</v>
      </c>
      <c r="MOK19" s="38" t="s">
        <v>666</v>
      </c>
      <c r="MOL19" s="38" t="s">
        <v>666</v>
      </c>
      <c r="MOM19" s="38" t="s">
        <v>666</v>
      </c>
      <c r="MON19" s="38" t="s">
        <v>666</v>
      </c>
      <c r="MOO19" s="38" t="s">
        <v>666</v>
      </c>
      <c r="MOP19" s="38" t="s">
        <v>666</v>
      </c>
      <c r="MOQ19" s="38" t="s">
        <v>666</v>
      </c>
      <c r="MOR19" s="38" t="s">
        <v>666</v>
      </c>
      <c r="MOS19" s="38" t="s">
        <v>666</v>
      </c>
      <c r="MOT19" s="38" t="s">
        <v>666</v>
      </c>
      <c r="MOU19" s="38" t="s">
        <v>666</v>
      </c>
      <c r="MOV19" s="38" t="s">
        <v>666</v>
      </c>
      <c r="MOW19" s="38" t="s">
        <v>666</v>
      </c>
      <c r="MOX19" s="38" t="s">
        <v>666</v>
      </c>
      <c r="MOY19" s="38" t="s">
        <v>666</v>
      </c>
      <c r="MOZ19" s="38" t="s">
        <v>666</v>
      </c>
      <c r="MPA19" s="38" t="s">
        <v>666</v>
      </c>
      <c r="MPB19" s="38" t="s">
        <v>666</v>
      </c>
      <c r="MPC19" s="38" t="s">
        <v>666</v>
      </c>
      <c r="MPD19" s="38" t="s">
        <v>666</v>
      </c>
      <c r="MPE19" s="38" t="s">
        <v>666</v>
      </c>
      <c r="MPF19" s="38" t="s">
        <v>666</v>
      </c>
      <c r="MPG19" s="38" t="s">
        <v>666</v>
      </c>
      <c r="MPH19" s="38" t="s">
        <v>666</v>
      </c>
      <c r="MPI19" s="38" t="s">
        <v>666</v>
      </c>
      <c r="MPJ19" s="38" t="s">
        <v>666</v>
      </c>
      <c r="MPK19" s="38" t="s">
        <v>666</v>
      </c>
      <c r="MPL19" s="38" t="s">
        <v>666</v>
      </c>
      <c r="MPM19" s="38" t="s">
        <v>666</v>
      </c>
      <c r="MPN19" s="38" t="s">
        <v>666</v>
      </c>
      <c r="MPO19" s="38" t="s">
        <v>666</v>
      </c>
      <c r="MPP19" s="38" t="s">
        <v>666</v>
      </c>
      <c r="MPQ19" s="38" t="s">
        <v>666</v>
      </c>
      <c r="MPR19" s="38" t="s">
        <v>666</v>
      </c>
      <c r="MPS19" s="38" t="s">
        <v>666</v>
      </c>
      <c r="MPT19" s="38" t="s">
        <v>666</v>
      </c>
      <c r="MPU19" s="38" t="s">
        <v>666</v>
      </c>
      <c r="MPV19" s="38" t="s">
        <v>666</v>
      </c>
      <c r="MPW19" s="38" t="s">
        <v>666</v>
      </c>
      <c r="MPX19" s="38" t="s">
        <v>666</v>
      </c>
      <c r="MPY19" s="38" t="s">
        <v>666</v>
      </c>
      <c r="MPZ19" s="38" t="s">
        <v>666</v>
      </c>
      <c r="MQA19" s="38" t="s">
        <v>666</v>
      </c>
      <c r="MQB19" s="38" t="s">
        <v>666</v>
      </c>
      <c r="MQC19" s="38" t="s">
        <v>666</v>
      </c>
      <c r="MQD19" s="38" t="s">
        <v>666</v>
      </c>
      <c r="MQE19" s="38" t="s">
        <v>666</v>
      </c>
      <c r="MQF19" s="38" t="s">
        <v>666</v>
      </c>
      <c r="MQG19" s="38" t="s">
        <v>666</v>
      </c>
      <c r="MQH19" s="38" t="s">
        <v>666</v>
      </c>
      <c r="MQI19" s="38" t="s">
        <v>666</v>
      </c>
      <c r="MQJ19" s="38" t="s">
        <v>666</v>
      </c>
      <c r="MQK19" s="38" t="s">
        <v>666</v>
      </c>
      <c r="MQL19" s="38" t="s">
        <v>666</v>
      </c>
      <c r="MQM19" s="38" t="s">
        <v>666</v>
      </c>
      <c r="MQN19" s="38" t="s">
        <v>666</v>
      </c>
      <c r="MQO19" s="38" t="s">
        <v>666</v>
      </c>
      <c r="MQP19" s="38" t="s">
        <v>666</v>
      </c>
      <c r="MQQ19" s="38" t="s">
        <v>666</v>
      </c>
      <c r="MQR19" s="38" t="s">
        <v>666</v>
      </c>
      <c r="MQS19" s="38" t="s">
        <v>666</v>
      </c>
      <c r="MQT19" s="38" t="s">
        <v>666</v>
      </c>
      <c r="MQU19" s="38" t="s">
        <v>666</v>
      </c>
      <c r="MQV19" s="38" t="s">
        <v>666</v>
      </c>
      <c r="MQW19" s="38" t="s">
        <v>666</v>
      </c>
      <c r="MQX19" s="38" t="s">
        <v>666</v>
      </c>
      <c r="MQY19" s="38" t="s">
        <v>666</v>
      </c>
      <c r="MQZ19" s="38" t="s">
        <v>666</v>
      </c>
      <c r="MRA19" s="38" t="s">
        <v>666</v>
      </c>
      <c r="MRB19" s="38" t="s">
        <v>666</v>
      </c>
      <c r="MRC19" s="38" t="s">
        <v>666</v>
      </c>
      <c r="MRD19" s="38" t="s">
        <v>666</v>
      </c>
      <c r="MRE19" s="38" t="s">
        <v>666</v>
      </c>
      <c r="MRF19" s="38" t="s">
        <v>666</v>
      </c>
      <c r="MRG19" s="38" t="s">
        <v>666</v>
      </c>
      <c r="MRH19" s="38" t="s">
        <v>666</v>
      </c>
      <c r="MRI19" s="38" t="s">
        <v>666</v>
      </c>
      <c r="MRJ19" s="38" t="s">
        <v>666</v>
      </c>
      <c r="MRK19" s="38" t="s">
        <v>666</v>
      </c>
      <c r="MRL19" s="38" t="s">
        <v>666</v>
      </c>
      <c r="MRM19" s="38" t="s">
        <v>666</v>
      </c>
      <c r="MRN19" s="38" t="s">
        <v>666</v>
      </c>
      <c r="MRO19" s="38" t="s">
        <v>666</v>
      </c>
      <c r="MRP19" s="38" t="s">
        <v>666</v>
      </c>
      <c r="MRQ19" s="38" t="s">
        <v>666</v>
      </c>
      <c r="MRR19" s="38" t="s">
        <v>666</v>
      </c>
      <c r="MRS19" s="38" t="s">
        <v>666</v>
      </c>
      <c r="MRT19" s="38" t="s">
        <v>666</v>
      </c>
      <c r="MRU19" s="38" t="s">
        <v>666</v>
      </c>
      <c r="MRV19" s="38" t="s">
        <v>666</v>
      </c>
      <c r="MRW19" s="38" t="s">
        <v>666</v>
      </c>
      <c r="MRX19" s="38" t="s">
        <v>666</v>
      </c>
      <c r="MRY19" s="38" t="s">
        <v>666</v>
      </c>
      <c r="MRZ19" s="38" t="s">
        <v>666</v>
      </c>
      <c r="MSA19" s="38" t="s">
        <v>666</v>
      </c>
      <c r="MSB19" s="38" t="s">
        <v>666</v>
      </c>
      <c r="MSC19" s="38" t="s">
        <v>666</v>
      </c>
      <c r="MSD19" s="38" t="s">
        <v>666</v>
      </c>
      <c r="MSE19" s="38" t="s">
        <v>666</v>
      </c>
      <c r="MSF19" s="38" t="s">
        <v>666</v>
      </c>
      <c r="MSG19" s="38" t="s">
        <v>666</v>
      </c>
      <c r="MSH19" s="38" t="s">
        <v>666</v>
      </c>
      <c r="MSI19" s="38" t="s">
        <v>666</v>
      </c>
      <c r="MSJ19" s="38" t="s">
        <v>666</v>
      </c>
      <c r="MSK19" s="38" t="s">
        <v>666</v>
      </c>
      <c r="MSL19" s="38" t="s">
        <v>666</v>
      </c>
      <c r="MSM19" s="38" t="s">
        <v>666</v>
      </c>
      <c r="MSN19" s="38" t="s">
        <v>666</v>
      </c>
      <c r="MSO19" s="38" t="s">
        <v>666</v>
      </c>
      <c r="MSP19" s="38" t="s">
        <v>666</v>
      </c>
      <c r="MSQ19" s="38" t="s">
        <v>666</v>
      </c>
      <c r="MSR19" s="38" t="s">
        <v>666</v>
      </c>
      <c r="MSS19" s="38" t="s">
        <v>666</v>
      </c>
      <c r="MST19" s="38" t="s">
        <v>666</v>
      </c>
      <c r="MSU19" s="38" t="s">
        <v>666</v>
      </c>
      <c r="MSV19" s="38" t="s">
        <v>666</v>
      </c>
      <c r="MSW19" s="38" t="s">
        <v>666</v>
      </c>
      <c r="MSX19" s="38" t="s">
        <v>666</v>
      </c>
      <c r="MSY19" s="38" t="s">
        <v>666</v>
      </c>
      <c r="MSZ19" s="38" t="s">
        <v>666</v>
      </c>
      <c r="MTA19" s="38" t="s">
        <v>666</v>
      </c>
      <c r="MTB19" s="38" t="s">
        <v>666</v>
      </c>
      <c r="MTC19" s="38" t="s">
        <v>666</v>
      </c>
      <c r="MTD19" s="38" t="s">
        <v>666</v>
      </c>
      <c r="MTE19" s="38" t="s">
        <v>666</v>
      </c>
      <c r="MTF19" s="38" t="s">
        <v>666</v>
      </c>
      <c r="MTG19" s="38" t="s">
        <v>666</v>
      </c>
      <c r="MTH19" s="38" t="s">
        <v>666</v>
      </c>
      <c r="MTI19" s="38" t="s">
        <v>666</v>
      </c>
      <c r="MTJ19" s="38" t="s">
        <v>666</v>
      </c>
      <c r="MTK19" s="38" t="s">
        <v>666</v>
      </c>
      <c r="MTL19" s="38" t="s">
        <v>666</v>
      </c>
      <c r="MTM19" s="38" t="s">
        <v>666</v>
      </c>
      <c r="MTN19" s="38" t="s">
        <v>666</v>
      </c>
      <c r="MTO19" s="38" t="s">
        <v>666</v>
      </c>
      <c r="MTP19" s="38" t="s">
        <v>666</v>
      </c>
      <c r="MTQ19" s="38" t="s">
        <v>666</v>
      </c>
      <c r="MTR19" s="38" t="s">
        <v>666</v>
      </c>
      <c r="MTS19" s="38" t="s">
        <v>666</v>
      </c>
      <c r="MTT19" s="38" t="s">
        <v>666</v>
      </c>
      <c r="MTU19" s="38" t="s">
        <v>666</v>
      </c>
      <c r="MTV19" s="38" t="s">
        <v>666</v>
      </c>
      <c r="MTW19" s="38" t="s">
        <v>666</v>
      </c>
      <c r="MTX19" s="38" t="s">
        <v>666</v>
      </c>
      <c r="MTY19" s="38" t="s">
        <v>666</v>
      </c>
      <c r="MTZ19" s="38" t="s">
        <v>666</v>
      </c>
      <c r="MUA19" s="38" t="s">
        <v>666</v>
      </c>
      <c r="MUB19" s="38" t="s">
        <v>666</v>
      </c>
      <c r="MUC19" s="38" t="s">
        <v>666</v>
      </c>
      <c r="MUD19" s="38" t="s">
        <v>666</v>
      </c>
      <c r="MUE19" s="38" t="s">
        <v>666</v>
      </c>
      <c r="MUF19" s="38" t="s">
        <v>666</v>
      </c>
      <c r="MUG19" s="38" t="s">
        <v>666</v>
      </c>
      <c r="MUH19" s="38" t="s">
        <v>666</v>
      </c>
      <c r="MUI19" s="38" t="s">
        <v>666</v>
      </c>
      <c r="MUJ19" s="38" t="s">
        <v>666</v>
      </c>
      <c r="MUK19" s="38" t="s">
        <v>666</v>
      </c>
      <c r="MUL19" s="38" t="s">
        <v>666</v>
      </c>
      <c r="MUM19" s="38" t="s">
        <v>666</v>
      </c>
      <c r="MUN19" s="38" t="s">
        <v>666</v>
      </c>
      <c r="MUO19" s="38" t="s">
        <v>666</v>
      </c>
      <c r="MUP19" s="38" t="s">
        <v>666</v>
      </c>
      <c r="MUQ19" s="38" t="s">
        <v>666</v>
      </c>
      <c r="MUR19" s="38" t="s">
        <v>666</v>
      </c>
      <c r="MUS19" s="38" t="s">
        <v>666</v>
      </c>
      <c r="MUT19" s="38" t="s">
        <v>666</v>
      </c>
      <c r="MUU19" s="38" t="s">
        <v>666</v>
      </c>
      <c r="MUV19" s="38" t="s">
        <v>666</v>
      </c>
      <c r="MUW19" s="38" t="s">
        <v>666</v>
      </c>
      <c r="MUX19" s="38" t="s">
        <v>666</v>
      </c>
      <c r="MUY19" s="38" t="s">
        <v>666</v>
      </c>
      <c r="MUZ19" s="38" t="s">
        <v>666</v>
      </c>
      <c r="MVA19" s="38" t="s">
        <v>666</v>
      </c>
      <c r="MVB19" s="38" t="s">
        <v>666</v>
      </c>
      <c r="MVC19" s="38" t="s">
        <v>666</v>
      </c>
      <c r="MVD19" s="38" t="s">
        <v>666</v>
      </c>
      <c r="MVE19" s="38" t="s">
        <v>666</v>
      </c>
      <c r="MVF19" s="38" t="s">
        <v>666</v>
      </c>
      <c r="MVG19" s="38" t="s">
        <v>666</v>
      </c>
      <c r="MVH19" s="38" t="s">
        <v>666</v>
      </c>
      <c r="MVI19" s="38" t="s">
        <v>666</v>
      </c>
      <c r="MVJ19" s="38" t="s">
        <v>666</v>
      </c>
      <c r="MVK19" s="38" t="s">
        <v>666</v>
      </c>
      <c r="MVL19" s="38" t="s">
        <v>666</v>
      </c>
      <c r="MVM19" s="38" t="s">
        <v>666</v>
      </c>
      <c r="MVN19" s="38" t="s">
        <v>666</v>
      </c>
      <c r="MVO19" s="38" t="s">
        <v>666</v>
      </c>
      <c r="MVP19" s="38" t="s">
        <v>666</v>
      </c>
      <c r="MVQ19" s="38" t="s">
        <v>666</v>
      </c>
      <c r="MVR19" s="38" t="s">
        <v>666</v>
      </c>
      <c r="MVS19" s="38" t="s">
        <v>666</v>
      </c>
      <c r="MVT19" s="38" t="s">
        <v>666</v>
      </c>
      <c r="MVU19" s="38" t="s">
        <v>666</v>
      </c>
      <c r="MVV19" s="38" t="s">
        <v>666</v>
      </c>
      <c r="MVW19" s="38" t="s">
        <v>666</v>
      </c>
      <c r="MVX19" s="38" t="s">
        <v>666</v>
      </c>
      <c r="MVY19" s="38" t="s">
        <v>666</v>
      </c>
      <c r="MVZ19" s="38" t="s">
        <v>666</v>
      </c>
      <c r="MWA19" s="38" t="s">
        <v>666</v>
      </c>
      <c r="MWB19" s="38" t="s">
        <v>666</v>
      </c>
      <c r="MWC19" s="38" t="s">
        <v>666</v>
      </c>
      <c r="MWD19" s="38" t="s">
        <v>666</v>
      </c>
      <c r="MWE19" s="38" t="s">
        <v>666</v>
      </c>
      <c r="MWF19" s="38" t="s">
        <v>666</v>
      </c>
      <c r="MWG19" s="38" t="s">
        <v>666</v>
      </c>
      <c r="MWH19" s="38" t="s">
        <v>666</v>
      </c>
      <c r="MWI19" s="38" t="s">
        <v>666</v>
      </c>
      <c r="MWJ19" s="38" t="s">
        <v>666</v>
      </c>
      <c r="MWK19" s="38" t="s">
        <v>666</v>
      </c>
      <c r="MWL19" s="38" t="s">
        <v>666</v>
      </c>
      <c r="MWM19" s="38" t="s">
        <v>666</v>
      </c>
      <c r="MWN19" s="38" t="s">
        <v>666</v>
      </c>
      <c r="MWO19" s="38" t="s">
        <v>666</v>
      </c>
      <c r="MWP19" s="38" t="s">
        <v>666</v>
      </c>
      <c r="MWQ19" s="38" t="s">
        <v>666</v>
      </c>
      <c r="MWR19" s="38" t="s">
        <v>666</v>
      </c>
      <c r="MWS19" s="38" t="s">
        <v>666</v>
      </c>
      <c r="MWT19" s="38" t="s">
        <v>666</v>
      </c>
      <c r="MWU19" s="38" t="s">
        <v>666</v>
      </c>
      <c r="MWV19" s="38" t="s">
        <v>666</v>
      </c>
      <c r="MWW19" s="38" t="s">
        <v>666</v>
      </c>
      <c r="MWX19" s="38" t="s">
        <v>666</v>
      </c>
      <c r="MWY19" s="38" t="s">
        <v>666</v>
      </c>
      <c r="MWZ19" s="38" t="s">
        <v>666</v>
      </c>
      <c r="MXA19" s="38" t="s">
        <v>666</v>
      </c>
      <c r="MXB19" s="38" t="s">
        <v>666</v>
      </c>
      <c r="MXC19" s="38" t="s">
        <v>666</v>
      </c>
      <c r="MXD19" s="38" t="s">
        <v>666</v>
      </c>
      <c r="MXE19" s="38" t="s">
        <v>666</v>
      </c>
      <c r="MXF19" s="38" t="s">
        <v>666</v>
      </c>
      <c r="MXG19" s="38" t="s">
        <v>666</v>
      </c>
      <c r="MXH19" s="38" t="s">
        <v>666</v>
      </c>
      <c r="MXI19" s="38" t="s">
        <v>666</v>
      </c>
      <c r="MXJ19" s="38" t="s">
        <v>666</v>
      </c>
      <c r="MXK19" s="38" t="s">
        <v>666</v>
      </c>
      <c r="MXL19" s="38" t="s">
        <v>666</v>
      </c>
      <c r="MXM19" s="38" t="s">
        <v>666</v>
      </c>
      <c r="MXN19" s="38" t="s">
        <v>666</v>
      </c>
      <c r="MXO19" s="38" t="s">
        <v>666</v>
      </c>
      <c r="MXP19" s="38" t="s">
        <v>666</v>
      </c>
      <c r="MXQ19" s="38" t="s">
        <v>666</v>
      </c>
      <c r="MXR19" s="38" t="s">
        <v>666</v>
      </c>
      <c r="MXS19" s="38" t="s">
        <v>666</v>
      </c>
      <c r="MXT19" s="38" t="s">
        <v>666</v>
      </c>
      <c r="MXU19" s="38" t="s">
        <v>666</v>
      </c>
      <c r="MXV19" s="38" t="s">
        <v>666</v>
      </c>
      <c r="MXW19" s="38" t="s">
        <v>666</v>
      </c>
      <c r="MXX19" s="38" t="s">
        <v>666</v>
      </c>
      <c r="MXY19" s="38" t="s">
        <v>666</v>
      </c>
      <c r="MXZ19" s="38" t="s">
        <v>666</v>
      </c>
      <c r="MYA19" s="38" t="s">
        <v>666</v>
      </c>
      <c r="MYB19" s="38" t="s">
        <v>666</v>
      </c>
      <c r="MYC19" s="38" t="s">
        <v>666</v>
      </c>
      <c r="MYD19" s="38" t="s">
        <v>666</v>
      </c>
      <c r="MYE19" s="38" t="s">
        <v>666</v>
      </c>
      <c r="MYF19" s="38" t="s">
        <v>666</v>
      </c>
      <c r="MYG19" s="38" t="s">
        <v>666</v>
      </c>
      <c r="MYH19" s="38" t="s">
        <v>666</v>
      </c>
      <c r="MYI19" s="38" t="s">
        <v>666</v>
      </c>
      <c r="MYJ19" s="38" t="s">
        <v>666</v>
      </c>
      <c r="MYK19" s="38" t="s">
        <v>666</v>
      </c>
      <c r="MYL19" s="38" t="s">
        <v>666</v>
      </c>
      <c r="MYM19" s="38" t="s">
        <v>666</v>
      </c>
      <c r="MYN19" s="38" t="s">
        <v>666</v>
      </c>
      <c r="MYO19" s="38" t="s">
        <v>666</v>
      </c>
      <c r="MYP19" s="38" t="s">
        <v>666</v>
      </c>
      <c r="MYQ19" s="38" t="s">
        <v>666</v>
      </c>
      <c r="MYR19" s="38" t="s">
        <v>666</v>
      </c>
      <c r="MYS19" s="38" t="s">
        <v>666</v>
      </c>
      <c r="MYT19" s="38" t="s">
        <v>666</v>
      </c>
      <c r="MYU19" s="38" t="s">
        <v>666</v>
      </c>
      <c r="MYV19" s="38" t="s">
        <v>666</v>
      </c>
      <c r="MYW19" s="38" t="s">
        <v>666</v>
      </c>
      <c r="MYX19" s="38" t="s">
        <v>666</v>
      </c>
      <c r="MYY19" s="38" t="s">
        <v>666</v>
      </c>
      <c r="MYZ19" s="38" t="s">
        <v>666</v>
      </c>
      <c r="MZA19" s="38" t="s">
        <v>666</v>
      </c>
      <c r="MZB19" s="38" t="s">
        <v>666</v>
      </c>
      <c r="MZC19" s="38" t="s">
        <v>666</v>
      </c>
      <c r="MZD19" s="38" t="s">
        <v>666</v>
      </c>
      <c r="MZE19" s="38" t="s">
        <v>666</v>
      </c>
      <c r="MZF19" s="38" t="s">
        <v>666</v>
      </c>
      <c r="MZG19" s="38" t="s">
        <v>666</v>
      </c>
      <c r="MZH19" s="38" t="s">
        <v>666</v>
      </c>
      <c r="MZI19" s="38" t="s">
        <v>666</v>
      </c>
      <c r="MZJ19" s="38" t="s">
        <v>666</v>
      </c>
      <c r="MZK19" s="38" t="s">
        <v>666</v>
      </c>
      <c r="MZL19" s="38" t="s">
        <v>666</v>
      </c>
      <c r="MZM19" s="38" t="s">
        <v>666</v>
      </c>
      <c r="MZN19" s="38" t="s">
        <v>666</v>
      </c>
      <c r="MZO19" s="38" t="s">
        <v>666</v>
      </c>
      <c r="MZP19" s="38" t="s">
        <v>666</v>
      </c>
      <c r="MZQ19" s="38" t="s">
        <v>666</v>
      </c>
      <c r="MZR19" s="38" t="s">
        <v>666</v>
      </c>
      <c r="MZS19" s="38" t="s">
        <v>666</v>
      </c>
      <c r="MZT19" s="38" t="s">
        <v>666</v>
      </c>
      <c r="MZU19" s="38" t="s">
        <v>666</v>
      </c>
      <c r="MZV19" s="38" t="s">
        <v>666</v>
      </c>
      <c r="MZW19" s="38" t="s">
        <v>666</v>
      </c>
      <c r="MZX19" s="38" t="s">
        <v>666</v>
      </c>
      <c r="MZY19" s="38" t="s">
        <v>666</v>
      </c>
      <c r="MZZ19" s="38" t="s">
        <v>666</v>
      </c>
      <c r="NAA19" s="38" t="s">
        <v>666</v>
      </c>
      <c r="NAB19" s="38" t="s">
        <v>666</v>
      </c>
      <c r="NAC19" s="38" t="s">
        <v>666</v>
      </c>
      <c r="NAD19" s="38" t="s">
        <v>666</v>
      </c>
      <c r="NAE19" s="38" t="s">
        <v>666</v>
      </c>
      <c r="NAF19" s="38" t="s">
        <v>666</v>
      </c>
      <c r="NAG19" s="38" t="s">
        <v>666</v>
      </c>
      <c r="NAH19" s="38" t="s">
        <v>666</v>
      </c>
      <c r="NAI19" s="38" t="s">
        <v>666</v>
      </c>
      <c r="NAJ19" s="38" t="s">
        <v>666</v>
      </c>
      <c r="NAK19" s="38" t="s">
        <v>666</v>
      </c>
      <c r="NAL19" s="38" t="s">
        <v>666</v>
      </c>
      <c r="NAM19" s="38" t="s">
        <v>666</v>
      </c>
      <c r="NAN19" s="38" t="s">
        <v>666</v>
      </c>
      <c r="NAO19" s="38" t="s">
        <v>666</v>
      </c>
      <c r="NAP19" s="38" t="s">
        <v>666</v>
      </c>
      <c r="NAQ19" s="38" t="s">
        <v>666</v>
      </c>
      <c r="NAR19" s="38" t="s">
        <v>666</v>
      </c>
      <c r="NAS19" s="38" t="s">
        <v>666</v>
      </c>
      <c r="NAT19" s="38" t="s">
        <v>666</v>
      </c>
      <c r="NAU19" s="38" t="s">
        <v>666</v>
      </c>
      <c r="NAV19" s="38" t="s">
        <v>666</v>
      </c>
      <c r="NAW19" s="38" t="s">
        <v>666</v>
      </c>
      <c r="NAX19" s="38" t="s">
        <v>666</v>
      </c>
      <c r="NAY19" s="38" t="s">
        <v>666</v>
      </c>
      <c r="NAZ19" s="38" t="s">
        <v>666</v>
      </c>
      <c r="NBA19" s="38" t="s">
        <v>666</v>
      </c>
      <c r="NBB19" s="38" t="s">
        <v>666</v>
      </c>
      <c r="NBC19" s="38" t="s">
        <v>666</v>
      </c>
      <c r="NBD19" s="38" t="s">
        <v>666</v>
      </c>
      <c r="NBE19" s="38" t="s">
        <v>666</v>
      </c>
      <c r="NBF19" s="38" t="s">
        <v>666</v>
      </c>
      <c r="NBG19" s="38" t="s">
        <v>666</v>
      </c>
      <c r="NBH19" s="38" t="s">
        <v>666</v>
      </c>
      <c r="NBI19" s="38" t="s">
        <v>666</v>
      </c>
      <c r="NBJ19" s="38" t="s">
        <v>666</v>
      </c>
      <c r="NBK19" s="38" t="s">
        <v>666</v>
      </c>
      <c r="NBL19" s="38" t="s">
        <v>666</v>
      </c>
      <c r="NBM19" s="38" t="s">
        <v>666</v>
      </c>
      <c r="NBN19" s="38" t="s">
        <v>666</v>
      </c>
      <c r="NBO19" s="38" t="s">
        <v>666</v>
      </c>
      <c r="NBP19" s="38" t="s">
        <v>666</v>
      </c>
      <c r="NBQ19" s="38" t="s">
        <v>666</v>
      </c>
      <c r="NBR19" s="38" t="s">
        <v>666</v>
      </c>
      <c r="NBS19" s="38" t="s">
        <v>666</v>
      </c>
      <c r="NBT19" s="38" t="s">
        <v>666</v>
      </c>
      <c r="NBU19" s="38" t="s">
        <v>666</v>
      </c>
      <c r="NBV19" s="38" t="s">
        <v>666</v>
      </c>
      <c r="NBW19" s="38" t="s">
        <v>666</v>
      </c>
      <c r="NBX19" s="38" t="s">
        <v>666</v>
      </c>
      <c r="NBY19" s="38" t="s">
        <v>666</v>
      </c>
      <c r="NBZ19" s="38" t="s">
        <v>666</v>
      </c>
      <c r="NCA19" s="38" t="s">
        <v>666</v>
      </c>
      <c r="NCB19" s="38" t="s">
        <v>666</v>
      </c>
      <c r="NCC19" s="38" t="s">
        <v>666</v>
      </c>
      <c r="NCD19" s="38" t="s">
        <v>666</v>
      </c>
      <c r="NCE19" s="38" t="s">
        <v>666</v>
      </c>
      <c r="NCF19" s="38" t="s">
        <v>666</v>
      </c>
      <c r="NCG19" s="38" t="s">
        <v>666</v>
      </c>
      <c r="NCH19" s="38" t="s">
        <v>666</v>
      </c>
      <c r="NCI19" s="38" t="s">
        <v>666</v>
      </c>
      <c r="NCJ19" s="38" t="s">
        <v>666</v>
      </c>
      <c r="NCK19" s="38" t="s">
        <v>666</v>
      </c>
      <c r="NCL19" s="38" t="s">
        <v>666</v>
      </c>
      <c r="NCM19" s="38" t="s">
        <v>666</v>
      </c>
      <c r="NCN19" s="38" t="s">
        <v>666</v>
      </c>
      <c r="NCO19" s="38" t="s">
        <v>666</v>
      </c>
      <c r="NCP19" s="38" t="s">
        <v>666</v>
      </c>
      <c r="NCQ19" s="38" t="s">
        <v>666</v>
      </c>
      <c r="NCR19" s="38" t="s">
        <v>666</v>
      </c>
      <c r="NCS19" s="38" t="s">
        <v>666</v>
      </c>
      <c r="NCT19" s="38" t="s">
        <v>666</v>
      </c>
      <c r="NCU19" s="38" t="s">
        <v>666</v>
      </c>
      <c r="NCV19" s="38" t="s">
        <v>666</v>
      </c>
      <c r="NCW19" s="38" t="s">
        <v>666</v>
      </c>
      <c r="NCX19" s="38" t="s">
        <v>666</v>
      </c>
      <c r="NCY19" s="38" t="s">
        <v>666</v>
      </c>
      <c r="NCZ19" s="38" t="s">
        <v>666</v>
      </c>
      <c r="NDA19" s="38" t="s">
        <v>666</v>
      </c>
      <c r="NDB19" s="38" t="s">
        <v>666</v>
      </c>
      <c r="NDC19" s="38" t="s">
        <v>666</v>
      </c>
      <c r="NDD19" s="38" t="s">
        <v>666</v>
      </c>
      <c r="NDE19" s="38" t="s">
        <v>666</v>
      </c>
      <c r="NDF19" s="38" t="s">
        <v>666</v>
      </c>
      <c r="NDG19" s="38" t="s">
        <v>666</v>
      </c>
      <c r="NDH19" s="38" t="s">
        <v>666</v>
      </c>
      <c r="NDI19" s="38" t="s">
        <v>666</v>
      </c>
      <c r="NDJ19" s="38" t="s">
        <v>666</v>
      </c>
      <c r="NDK19" s="38" t="s">
        <v>666</v>
      </c>
      <c r="NDL19" s="38" t="s">
        <v>666</v>
      </c>
      <c r="NDM19" s="38" t="s">
        <v>666</v>
      </c>
      <c r="NDN19" s="38" t="s">
        <v>666</v>
      </c>
      <c r="NDO19" s="38" t="s">
        <v>666</v>
      </c>
      <c r="NDP19" s="38" t="s">
        <v>666</v>
      </c>
      <c r="NDQ19" s="38" t="s">
        <v>666</v>
      </c>
      <c r="NDR19" s="38" t="s">
        <v>666</v>
      </c>
      <c r="NDS19" s="38" t="s">
        <v>666</v>
      </c>
      <c r="NDT19" s="38" t="s">
        <v>666</v>
      </c>
      <c r="NDU19" s="38" t="s">
        <v>666</v>
      </c>
      <c r="NDV19" s="38" t="s">
        <v>666</v>
      </c>
      <c r="NDW19" s="38" t="s">
        <v>666</v>
      </c>
      <c r="NDX19" s="38" t="s">
        <v>666</v>
      </c>
      <c r="NDY19" s="38" t="s">
        <v>666</v>
      </c>
      <c r="NDZ19" s="38" t="s">
        <v>666</v>
      </c>
      <c r="NEA19" s="38" t="s">
        <v>666</v>
      </c>
      <c r="NEB19" s="38" t="s">
        <v>666</v>
      </c>
      <c r="NEC19" s="38" t="s">
        <v>666</v>
      </c>
      <c r="NED19" s="38" t="s">
        <v>666</v>
      </c>
      <c r="NEE19" s="38" t="s">
        <v>666</v>
      </c>
      <c r="NEF19" s="38" t="s">
        <v>666</v>
      </c>
      <c r="NEG19" s="38" t="s">
        <v>666</v>
      </c>
      <c r="NEH19" s="38" t="s">
        <v>666</v>
      </c>
      <c r="NEI19" s="38" t="s">
        <v>666</v>
      </c>
      <c r="NEJ19" s="38" t="s">
        <v>666</v>
      </c>
      <c r="NEK19" s="38" t="s">
        <v>666</v>
      </c>
      <c r="NEL19" s="38" t="s">
        <v>666</v>
      </c>
      <c r="NEM19" s="38" t="s">
        <v>666</v>
      </c>
      <c r="NEN19" s="38" t="s">
        <v>666</v>
      </c>
      <c r="NEO19" s="38" t="s">
        <v>666</v>
      </c>
      <c r="NEP19" s="38" t="s">
        <v>666</v>
      </c>
      <c r="NEQ19" s="38" t="s">
        <v>666</v>
      </c>
      <c r="NER19" s="38" t="s">
        <v>666</v>
      </c>
      <c r="NES19" s="38" t="s">
        <v>666</v>
      </c>
      <c r="NET19" s="38" t="s">
        <v>666</v>
      </c>
      <c r="NEU19" s="38" t="s">
        <v>666</v>
      </c>
      <c r="NEV19" s="38" t="s">
        <v>666</v>
      </c>
      <c r="NEW19" s="38" t="s">
        <v>666</v>
      </c>
      <c r="NEX19" s="38" t="s">
        <v>666</v>
      </c>
      <c r="NEY19" s="38" t="s">
        <v>666</v>
      </c>
      <c r="NEZ19" s="38" t="s">
        <v>666</v>
      </c>
      <c r="NFA19" s="38" t="s">
        <v>666</v>
      </c>
      <c r="NFB19" s="38" t="s">
        <v>666</v>
      </c>
      <c r="NFC19" s="38" t="s">
        <v>666</v>
      </c>
      <c r="NFD19" s="38" t="s">
        <v>666</v>
      </c>
      <c r="NFE19" s="38" t="s">
        <v>666</v>
      </c>
      <c r="NFF19" s="38" t="s">
        <v>666</v>
      </c>
      <c r="NFG19" s="38" t="s">
        <v>666</v>
      </c>
      <c r="NFH19" s="38" t="s">
        <v>666</v>
      </c>
      <c r="NFI19" s="38" t="s">
        <v>666</v>
      </c>
      <c r="NFJ19" s="38" t="s">
        <v>666</v>
      </c>
      <c r="NFK19" s="38" t="s">
        <v>666</v>
      </c>
      <c r="NFL19" s="38" t="s">
        <v>666</v>
      </c>
      <c r="NFM19" s="38" t="s">
        <v>666</v>
      </c>
      <c r="NFN19" s="38" t="s">
        <v>666</v>
      </c>
      <c r="NFO19" s="38" t="s">
        <v>666</v>
      </c>
      <c r="NFP19" s="38" t="s">
        <v>666</v>
      </c>
      <c r="NFQ19" s="38" t="s">
        <v>666</v>
      </c>
      <c r="NFR19" s="38" t="s">
        <v>666</v>
      </c>
      <c r="NFS19" s="38" t="s">
        <v>666</v>
      </c>
      <c r="NFT19" s="38" t="s">
        <v>666</v>
      </c>
      <c r="NFU19" s="38" t="s">
        <v>666</v>
      </c>
      <c r="NFV19" s="38" t="s">
        <v>666</v>
      </c>
      <c r="NFW19" s="38" t="s">
        <v>666</v>
      </c>
      <c r="NFX19" s="38" t="s">
        <v>666</v>
      </c>
      <c r="NFY19" s="38" t="s">
        <v>666</v>
      </c>
      <c r="NFZ19" s="38" t="s">
        <v>666</v>
      </c>
      <c r="NGA19" s="38" t="s">
        <v>666</v>
      </c>
      <c r="NGB19" s="38" t="s">
        <v>666</v>
      </c>
      <c r="NGC19" s="38" t="s">
        <v>666</v>
      </c>
      <c r="NGD19" s="38" t="s">
        <v>666</v>
      </c>
      <c r="NGE19" s="38" t="s">
        <v>666</v>
      </c>
      <c r="NGF19" s="38" t="s">
        <v>666</v>
      </c>
      <c r="NGG19" s="38" t="s">
        <v>666</v>
      </c>
      <c r="NGH19" s="38" t="s">
        <v>666</v>
      </c>
      <c r="NGI19" s="38" t="s">
        <v>666</v>
      </c>
      <c r="NGJ19" s="38" t="s">
        <v>666</v>
      </c>
      <c r="NGK19" s="38" t="s">
        <v>666</v>
      </c>
      <c r="NGL19" s="38" t="s">
        <v>666</v>
      </c>
      <c r="NGM19" s="38" t="s">
        <v>666</v>
      </c>
      <c r="NGN19" s="38" t="s">
        <v>666</v>
      </c>
      <c r="NGO19" s="38" t="s">
        <v>666</v>
      </c>
      <c r="NGP19" s="38" t="s">
        <v>666</v>
      </c>
      <c r="NGQ19" s="38" t="s">
        <v>666</v>
      </c>
      <c r="NGR19" s="38" t="s">
        <v>666</v>
      </c>
      <c r="NGS19" s="38" t="s">
        <v>666</v>
      </c>
      <c r="NGT19" s="38" t="s">
        <v>666</v>
      </c>
      <c r="NGU19" s="38" t="s">
        <v>666</v>
      </c>
      <c r="NGV19" s="38" t="s">
        <v>666</v>
      </c>
      <c r="NGW19" s="38" t="s">
        <v>666</v>
      </c>
      <c r="NGX19" s="38" t="s">
        <v>666</v>
      </c>
      <c r="NGY19" s="38" t="s">
        <v>666</v>
      </c>
      <c r="NGZ19" s="38" t="s">
        <v>666</v>
      </c>
      <c r="NHA19" s="38" t="s">
        <v>666</v>
      </c>
      <c r="NHB19" s="38" t="s">
        <v>666</v>
      </c>
      <c r="NHC19" s="38" t="s">
        <v>666</v>
      </c>
      <c r="NHD19" s="38" t="s">
        <v>666</v>
      </c>
      <c r="NHE19" s="38" t="s">
        <v>666</v>
      </c>
      <c r="NHF19" s="38" t="s">
        <v>666</v>
      </c>
      <c r="NHG19" s="38" t="s">
        <v>666</v>
      </c>
      <c r="NHH19" s="38" t="s">
        <v>666</v>
      </c>
      <c r="NHI19" s="38" t="s">
        <v>666</v>
      </c>
      <c r="NHJ19" s="38" t="s">
        <v>666</v>
      </c>
      <c r="NHK19" s="38" t="s">
        <v>666</v>
      </c>
      <c r="NHL19" s="38" t="s">
        <v>666</v>
      </c>
      <c r="NHM19" s="38" t="s">
        <v>666</v>
      </c>
      <c r="NHN19" s="38" t="s">
        <v>666</v>
      </c>
      <c r="NHO19" s="38" t="s">
        <v>666</v>
      </c>
      <c r="NHP19" s="38" t="s">
        <v>666</v>
      </c>
      <c r="NHQ19" s="38" t="s">
        <v>666</v>
      </c>
      <c r="NHR19" s="38" t="s">
        <v>666</v>
      </c>
      <c r="NHS19" s="38" t="s">
        <v>666</v>
      </c>
      <c r="NHT19" s="38" t="s">
        <v>666</v>
      </c>
      <c r="NHU19" s="38" t="s">
        <v>666</v>
      </c>
      <c r="NHV19" s="38" t="s">
        <v>666</v>
      </c>
      <c r="NHW19" s="38" t="s">
        <v>666</v>
      </c>
      <c r="NHX19" s="38" t="s">
        <v>666</v>
      </c>
      <c r="NHY19" s="38" t="s">
        <v>666</v>
      </c>
      <c r="NHZ19" s="38" t="s">
        <v>666</v>
      </c>
      <c r="NIA19" s="38" t="s">
        <v>666</v>
      </c>
      <c r="NIB19" s="38" t="s">
        <v>666</v>
      </c>
      <c r="NIC19" s="38" t="s">
        <v>666</v>
      </c>
      <c r="NID19" s="38" t="s">
        <v>666</v>
      </c>
      <c r="NIE19" s="38" t="s">
        <v>666</v>
      </c>
      <c r="NIF19" s="38" t="s">
        <v>666</v>
      </c>
      <c r="NIG19" s="38" t="s">
        <v>666</v>
      </c>
      <c r="NIH19" s="38" t="s">
        <v>666</v>
      </c>
      <c r="NII19" s="38" t="s">
        <v>666</v>
      </c>
      <c r="NIJ19" s="38" t="s">
        <v>666</v>
      </c>
      <c r="NIK19" s="38" t="s">
        <v>666</v>
      </c>
      <c r="NIL19" s="38" t="s">
        <v>666</v>
      </c>
      <c r="NIM19" s="38" t="s">
        <v>666</v>
      </c>
      <c r="NIN19" s="38" t="s">
        <v>666</v>
      </c>
      <c r="NIO19" s="38" t="s">
        <v>666</v>
      </c>
      <c r="NIP19" s="38" t="s">
        <v>666</v>
      </c>
      <c r="NIQ19" s="38" t="s">
        <v>666</v>
      </c>
      <c r="NIR19" s="38" t="s">
        <v>666</v>
      </c>
      <c r="NIS19" s="38" t="s">
        <v>666</v>
      </c>
      <c r="NIT19" s="38" t="s">
        <v>666</v>
      </c>
      <c r="NIU19" s="38" t="s">
        <v>666</v>
      </c>
      <c r="NIV19" s="38" t="s">
        <v>666</v>
      </c>
      <c r="NIW19" s="38" t="s">
        <v>666</v>
      </c>
      <c r="NIX19" s="38" t="s">
        <v>666</v>
      </c>
      <c r="NIY19" s="38" t="s">
        <v>666</v>
      </c>
      <c r="NIZ19" s="38" t="s">
        <v>666</v>
      </c>
      <c r="NJA19" s="38" t="s">
        <v>666</v>
      </c>
      <c r="NJB19" s="38" t="s">
        <v>666</v>
      </c>
      <c r="NJC19" s="38" t="s">
        <v>666</v>
      </c>
      <c r="NJD19" s="38" t="s">
        <v>666</v>
      </c>
      <c r="NJE19" s="38" t="s">
        <v>666</v>
      </c>
      <c r="NJF19" s="38" t="s">
        <v>666</v>
      </c>
      <c r="NJG19" s="38" t="s">
        <v>666</v>
      </c>
      <c r="NJH19" s="38" t="s">
        <v>666</v>
      </c>
      <c r="NJI19" s="38" t="s">
        <v>666</v>
      </c>
      <c r="NJJ19" s="38" t="s">
        <v>666</v>
      </c>
      <c r="NJK19" s="38" t="s">
        <v>666</v>
      </c>
      <c r="NJL19" s="38" t="s">
        <v>666</v>
      </c>
      <c r="NJM19" s="38" t="s">
        <v>666</v>
      </c>
      <c r="NJN19" s="38" t="s">
        <v>666</v>
      </c>
      <c r="NJO19" s="38" t="s">
        <v>666</v>
      </c>
      <c r="NJP19" s="38" t="s">
        <v>666</v>
      </c>
      <c r="NJQ19" s="38" t="s">
        <v>666</v>
      </c>
      <c r="NJR19" s="38" t="s">
        <v>666</v>
      </c>
      <c r="NJS19" s="38" t="s">
        <v>666</v>
      </c>
      <c r="NJT19" s="38" t="s">
        <v>666</v>
      </c>
      <c r="NJU19" s="38" t="s">
        <v>666</v>
      </c>
      <c r="NJV19" s="38" t="s">
        <v>666</v>
      </c>
      <c r="NJW19" s="38" t="s">
        <v>666</v>
      </c>
      <c r="NJX19" s="38" t="s">
        <v>666</v>
      </c>
      <c r="NJY19" s="38" t="s">
        <v>666</v>
      </c>
      <c r="NJZ19" s="38" t="s">
        <v>666</v>
      </c>
      <c r="NKA19" s="38" t="s">
        <v>666</v>
      </c>
      <c r="NKB19" s="38" t="s">
        <v>666</v>
      </c>
      <c r="NKC19" s="38" t="s">
        <v>666</v>
      </c>
      <c r="NKD19" s="38" t="s">
        <v>666</v>
      </c>
      <c r="NKE19" s="38" t="s">
        <v>666</v>
      </c>
      <c r="NKF19" s="38" t="s">
        <v>666</v>
      </c>
      <c r="NKG19" s="38" t="s">
        <v>666</v>
      </c>
      <c r="NKH19" s="38" t="s">
        <v>666</v>
      </c>
      <c r="NKI19" s="38" t="s">
        <v>666</v>
      </c>
      <c r="NKJ19" s="38" t="s">
        <v>666</v>
      </c>
      <c r="NKK19" s="38" t="s">
        <v>666</v>
      </c>
      <c r="NKL19" s="38" t="s">
        <v>666</v>
      </c>
      <c r="NKM19" s="38" t="s">
        <v>666</v>
      </c>
      <c r="NKN19" s="38" t="s">
        <v>666</v>
      </c>
      <c r="NKO19" s="38" t="s">
        <v>666</v>
      </c>
      <c r="NKP19" s="38" t="s">
        <v>666</v>
      </c>
      <c r="NKQ19" s="38" t="s">
        <v>666</v>
      </c>
      <c r="NKR19" s="38" t="s">
        <v>666</v>
      </c>
      <c r="NKS19" s="38" t="s">
        <v>666</v>
      </c>
      <c r="NKT19" s="38" t="s">
        <v>666</v>
      </c>
      <c r="NKU19" s="38" t="s">
        <v>666</v>
      </c>
      <c r="NKV19" s="38" t="s">
        <v>666</v>
      </c>
      <c r="NKW19" s="38" t="s">
        <v>666</v>
      </c>
      <c r="NKX19" s="38" t="s">
        <v>666</v>
      </c>
      <c r="NKY19" s="38" t="s">
        <v>666</v>
      </c>
      <c r="NKZ19" s="38" t="s">
        <v>666</v>
      </c>
      <c r="NLA19" s="38" t="s">
        <v>666</v>
      </c>
      <c r="NLB19" s="38" t="s">
        <v>666</v>
      </c>
      <c r="NLC19" s="38" t="s">
        <v>666</v>
      </c>
      <c r="NLD19" s="38" t="s">
        <v>666</v>
      </c>
      <c r="NLE19" s="38" t="s">
        <v>666</v>
      </c>
      <c r="NLF19" s="38" t="s">
        <v>666</v>
      </c>
      <c r="NLG19" s="38" t="s">
        <v>666</v>
      </c>
      <c r="NLH19" s="38" t="s">
        <v>666</v>
      </c>
      <c r="NLI19" s="38" t="s">
        <v>666</v>
      </c>
      <c r="NLJ19" s="38" t="s">
        <v>666</v>
      </c>
      <c r="NLK19" s="38" t="s">
        <v>666</v>
      </c>
      <c r="NLL19" s="38" t="s">
        <v>666</v>
      </c>
      <c r="NLM19" s="38" t="s">
        <v>666</v>
      </c>
      <c r="NLN19" s="38" t="s">
        <v>666</v>
      </c>
      <c r="NLO19" s="38" t="s">
        <v>666</v>
      </c>
      <c r="NLP19" s="38" t="s">
        <v>666</v>
      </c>
      <c r="NLQ19" s="38" t="s">
        <v>666</v>
      </c>
      <c r="NLR19" s="38" t="s">
        <v>666</v>
      </c>
      <c r="NLS19" s="38" t="s">
        <v>666</v>
      </c>
      <c r="NLT19" s="38" t="s">
        <v>666</v>
      </c>
      <c r="NLU19" s="38" t="s">
        <v>666</v>
      </c>
      <c r="NLV19" s="38" t="s">
        <v>666</v>
      </c>
      <c r="NLW19" s="38" t="s">
        <v>666</v>
      </c>
      <c r="NLX19" s="38" t="s">
        <v>666</v>
      </c>
      <c r="NLY19" s="38" t="s">
        <v>666</v>
      </c>
      <c r="NLZ19" s="38" t="s">
        <v>666</v>
      </c>
      <c r="NMA19" s="38" t="s">
        <v>666</v>
      </c>
      <c r="NMB19" s="38" t="s">
        <v>666</v>
      </c>
      <c r="NMC19" s="38" t="s">
        <v>666</v>
      </c>
      <c r="NMD19" s="38" t="s">
        <v>666</v>
      </c>
      <c r="NME19" s="38" t="s">
        <v>666</v>
      </c>
      <c r="NMF19" s="38" t="s">
        <v>666</v>
      </c>
      <c r="NMG19" s="38" t="s">
        <v>666</v>
      </c>
      <c r="NMH19" s="38" t="s">
        <v>666</v>
      </c>
      <c r="NMI19" s="38" t="s">
        <v>666</v>
      </c>
      <c r="NMJ19" s="38" t="s">
        <v>666</v>
      </c>
      <c r="NMK19" s="38" t="s">
        <v>666</v>
      </c>
      <c r="NML19" s="38" t="s">
        <v>666</v>
      </c>
      <c r="NMM19" s="38" t="s">
        <v>666</v>
      </c>
      <c r="NMN19" s="38" t="s">
        <v>666</v>
      </c>
      <c r="NMO19" s="38" t="s">
        <v>666</v>
      </c>
      <c r="NMP19" s="38" t="s">
        <v>666</v>
      </c>
      <c r="NMQ19" s="38" t="s">
        <v>666</v>
      </c>
      <c r="NMR19" s="38" t="s">
        <v>666</v>
      </c>
      <c r="NMS19" s="38" t="s">
        <v>666</v>
      </c>
      <c r="NMT19" s="38" t="s">
        <v>666</v>
      </c>
      <c r="NMU19" s="38" t="s">
        <v>666</v>
      </c>
      <c r="NMV19" s="38" t="s">
        <v>666</v>
      </c>
      <c r="NMW19" s="38" t="s">
        <v>666</v>
      </c>
      <c r="NMX19" s="38" t="s">
        <v>666</v>
      </c>
      <c r="NMY19" s="38" t="s">
        <v>666</v>
      </c>
      <c r="NMZ19" s="38" t="s">
        <v>666</v>
      </c>
      <c r="NNA19" s="38" t="s">
        <v>666</v>
      </c>
      <c r="NNB19" s="38" t="s">
        <v>666</v>
      </c>
      <c r="NNC19" s="38" t="s">
        <v>666</v>
      </c>
      <c r="NND19" s="38" t="s">
        <v>666</v>
      </c>
      <c r="NNE19" s="38" t="s">
        <v>666</v>
      </c>
      <c r="NNF19" s="38" t="s">
        <v>666</v>
      </c>
      <c r="NNG19" s="38" t="s">
        <v>666</v>
      </c>
      <c r="NNH19" s="38" t="s">
        <v>666</v>
      </c>
      <c r="NNI19" s="38" t="s">
        <v>666</v>
      </c>
      <c r="NNJ19" s="38" t="s">
        <v>666</v>
      </c>
      <c r="NNK19" s="38" t="s">
        <v>666</v>
      </c>
      <c r="NNL19" s="38" t="s">
        <v>666</v>
      </c>
      <c r="NNM19" s="38" t="s">
        <v>666</v>
      </c>
      <c r="NNN19" s="38" t="s">
        <v>666</v>
      </c>
      <c r="NNO19" s="38" t="s">
        <v>666</v>
      </c>
      <c r="NNP19" s="38" t="s">
        <v>666</v>
      </c>
      <c r="NNQ19" s="38" t="s">
        <v>666</v>
      </c>
      <c r="NNR19" s="38" t="s">
        <v>666</v>
      </c>
      <c r="NNS19" s="38" t="s">
        <v>666</v>
      </c>
      <c r="NNT19" s="38" t="s">
        <v>666</v>
      </c>
      <c r="NNU19" s="38" t="s">
        <v>666</v>
      </c>
      <c r="NNV19" s="38" t="s">
        <v>666</v>
      </c>
      <c r="NNW19" s="38" t="s">
        <v>666</v>
      </c>
      <c r="NNX19" s="38" t="s">
        <v>666</v>
      </c>
      <c r="NNY19" s="38" t="s">
        <v>666</v>
      </c>
      <c r="NNZ19" s="38" t="s">
        <v>666</v>
      </c>
      <c r="NOA19" s="38" t="s">
        <v>666</v>
      </c>
      <c r="NOB19" s="38" t="s">
        <v>666</v>
      </c>
      <c r="NOC19" s="38" t="s">
        <v>666</v>
      </c>
      <c r="NOD19" s="38" t="s">
        <v>666</v>
      </c>
      <c r="NOE19" s="38" t="s">
        <v>666</v>
      </c>
      <c r="NOF19" s="38" t="s">
        <v>666</v>
      </c>
      <c r="NOG19" s="38" t="s">
        <v>666</v>
      </c>
      <c r="NOH19" s="38" t="s">
        <v>666</v>
      </c>
      <c r="NOI19" s="38" t="s">
        <v>666</v>
      </c>
      <c r="NOJ19" s="38" t="s">
        <v>666</v>
      </c>
      <c r="NOK19" s="38" t="s">
        <v>666</v>
      </c>
      <c r="NOL19" s="38" t="s">
        <v>666</v>
      </c>
      <c r="NOM19" s="38" t="s">
        <v>666</v>
      </c>
      <c r="NON19" s="38" t="s">
        <v>666</v>
      </c>
      <c r="NOO19" s="38" t="s">
        <v>666</v>
      </c>
      <c r="NOP19" s="38" t="s">
        <v>666</v>
      </c>
      <c r="NOQ19" s="38" t="s">
        <v>666</v>
      </c>
      <c r="NOR19" s="38" t="s">
        <v>666</v>
      </c>
      <c r="NOS19" s="38" t="s">
        <v>666</v>
      </c>
      <c r="NOT19" s="38" t="s">
        <v>666</v>
      </c>
      <c r="NOU19" s="38" t="s">
        <v>666</v>
      </c>
      <c r="NOV19" s="38" t="s">
        <v>666</v>
      </c>
      <c r="NOW19" s="38" t="s">
        <v>666</v>
      </c>
      <c r="NOX19" s="38" t="s">
        <v>666</v>
      </c>
      <c r="NOY19" s="38" t="s">
        <v>666</v>
      </c>
      <c r="NOZ19" s="38" t="s">
        <v>666</v>
      </c>
      <c r="NPA19" s="38" t="s">
        <v>666</v>
      </c>
      <c r="NPB19" s="38" t="s">
        <v>666</v>
      </c>
      <c r="NPC19" s="38" t="s">
        <v>666</v>
      </c>
      <c r="NPD19" s="38" t="s">
        <v>666</v>
      </c>
      <c r="NPE19" s="38" t="s">
        <v>666</v>
      </c>
      <c r="NPF19" s="38" t="s">
        <v>666</v>
      </c>
      <c r="NPG19" s="38" t="s">
        <v>666</v>
      </c>
      <c r="NPH19" s="38" t="s">
        <v>666</v>
      </c>
      <c r="NPI19" s="38" t="s">
        <v>666</v>
      </c>
      <c r="NPJ19" s="38" t="s">
        <v>666</v>
      </c>
      <c r="NPK19" s="38" t="s">
        <v>666</v>
      </c>
      <c r="NPL19" s="38" t="s">
        <v>666</v>
      </c>
      <c r="NPM19" s="38" t="s">
        <v>666</v>
      </c>
      <c r="NPN19" s="38" t="s">
        <v>666</v>
      </c>
      <c r="NPO19" s="38" t="s">
        <v>666</v>
      </c>
      <c r="NPP19" s="38" t="s">
        <v>666</v>
      </c>
      <c r="NPQ19" s="38" t="s">
        <v>666</v>
      </c>
      <c r="NPR19" s="38" t="s">
        <v>666</v>
      </c>
      <c r="NPS19" s="38" t="s">
        <v>666</v>
      </c>
      <c r="NPT19" s="38" t="s">
        <v>666</v>
      </c>
      <c r="NPU19" s="38" t="s">
        <v>666</v>
      </c>
      <c r="NPV19" s="38" t="s">
        <v>666</v>
      </c>
      <c r="NPW19" s="38" t="s">
        <v>666</v>
      </c>
      <c r="NPX19" s="38" t="s">
        <v>666</v>
      </c>
      <c r="NPY19" s="38" t="s">
        <v>666</v>
      </c>
      <c r="NPZ19" s="38" t="s">
        <v>666</v>
      </c>
      <c r="NQA19" s="38" t="s">
        <v>666</v>
      </c>
      <c r="NQB19" s="38" t="s">
        <v>666</v>
      </c>
      <c r="NQC19" s="38" t="s">
        <v>666</v>
      </c>
      <c r="NQD19" s="38" t="s">
        <v>666</v>
      </c>
      <c r="NQE19" s="38" t="s">
        <v>666</v>
      </c>
      <c r="NQF19" s="38" t="s">
        <v>666</v>
      </c>
      <c r="NQG19" s="38" t="s">
        <v>666</v>
      </c>
      <c r="NQH19" s="38" t="s">
        <v>666</v>
      </c>
      <c r="NQI19" s="38" t="s">
        <v>666</v>
      </c>
      <c r="NQJ19" s="38" t="s">
        <v>666</v>
      </c>
      <c r="NQK19" s="38" t="s">
        <v>666</v>
      </c>
      <c r="NQL19" s="38" t="s">
        <v>666</v>
      </c>
      <c r="NQM19" s="38" t="s">
        <v>666</v>
      </c>
      <c r="NQN19" s="38" t="s">
        <v>666</v>
      </c>
      <c r="NQO19" s="38" t="s">
        <v>666</v>
      </c>
      <c r="NQP19" s="38" t="s">
        <v>666</v>
      </c>
      <c r="NQQ19" s="38" t="s">
        <v>666</v>
      </c>
      <c r="NQR19" s="38" t="s">
        <v>666</v>
      </c>
      <c r="NQS19" s="38" t="s">
        <v>666</v>
      </c>
      <c r="NQT19" s="38" t="s">
        <v>666</v>
      </c>
      <c r="NQU19" s="38" t="s">
        <v>666</v>
      </c>
      <c r="NQV19" s="38" t="s">
        <v>666</v>
      </c>
      <c r="NQW19" s="38" t="s">
        <v>666</v>
      </c>
      <c r="NQX19" s="38" t="s">
        <v>666</v>
      </c>
      <c r="NQY19" s="38" t="s">
        <v>666</v>
      </c>
      <c r="NQZ19" s="38" t="s">
        <v>666</v>
      </c>
      <c r="NRA19" s="38" t="s">
        <v>666</v>
      </c>
      <c r="NRB19" s="38" t="s">
        <v>666</v>
      </c>
      <c r="NRC19" s="38" t="s">
        <v>666</v>
      </c>
      <c r="NRD19" s="38" t="s">
        <v>666</v>
      </c>
      <c r="NRE19" s="38" t="s">
        <v>666</v>
      </c>
      <c r="NRF19" s="38" t="s">
        <v>666</v>
      </c>
      <c r="NRG19" s="38" t="s">
        <v>666</v>
      </c>
      <c r="NRH19" s="38" t="s">
        <v>666</v>
      </c>
      <c r="NRI19" s="38" t="s">
        <v>666</v>
      </c>
      <c r="NRJ19" s="38" t="s">
        <v>666</v>
      </c>
      <c r="NRK19" s="38" t="s">
        <v>666</v>
      </c>
      <c r="NRL19" s="38" t="s">
        <v>666</v>
      </c>
      <c r="NRM19" s="38" t="s">
        <v>666</v>
      </c>
      <c r="NRN19" s="38" t="s">
        <v>666</v>
      </c>
      <c r="NRO19" s="38" t="s">
        <v>666</v>
      </c>
      <c r="NRP19" s="38" t="s">
        <v>666</v>
      </c>
      <c r="NRQ19" s="38" t="s">
        <v>666</v>
      </c>
      <c r="NRR19" s="38" t="s">
        <v>666</v>
      </c>
      <c r="NRS19" s="38" t="s">
        <v>666</v>
      </c>
      <c r="NRT19" s="38" t="s">
        <v>666</v>
      </c>
      <c r="NRU19" s="38" t="s">
        <v>666</v>
      </c>
      <c r="NRV19" s="38" t="s">
        <v>666</v>
      </c>
      <c r="NRW19" s="38" t="s">
        <v>666</v>
      </c>
      <c r="NRX19" s="38" t="s">
        <v>666</v>
      </c>
      <c r="NRY19" s="38" t="s">
        <v>666</v>
      </c>
      <c r="NRZ19" s="38" t="s">
        <v>666</v>
      </c>
      <c r="NSA19" s="38" t="s">
        <v>666</v>
      </c>
      <c r="NSB19" s="38" t="s">
        <v>666</v>
      </c>
      <c r="NSC19" s="38" t="s">
        <v>666</v>
      </c>
      <c r="NSD19" s="38" t="s">
        <v>666</v>
      </c>
      <c r="NSE19" s="38" t="s">
        <v>666</v>
      </c>
      <c r="NSF19" s="38" t="s">
        <v>666</v>
      </c>
      <c r="NSG19" s="38" t="s">
        <v>666</v>
      </c>
      <c r="NSH19" s="38" t="s">
        <v>666</v>
      </c>
      <c r="NSI19" s="38" t="s">
        <v>666</v>
      </c>
      <c r="NSJ19" s="38" t="s">
        <v>666</v>
      </c>
      <c r="NSK19" s="38" t="s">
        <v>666</v>
      </c>
      <c r="NSL19" s="38" t="s">
        <v>666</v>
      </c>
      <c r="NSM19" s="38" t="s">
        <v>666</v>
      </c>
      <c r="NSN19" s="38" t="s">
        <v>666</v>
      </c>
      <c r="NSO19" s="38" t="s">
        <v>666</v>
      </c>
      <c r="NSP19" s="38" t="s">
        <v>666</v>
      </c>
      <c r="NSQ19" s="38" t="s">
        <v>666</v>
      </c>
      <c r="NSR19" s="38" t="s">
        <v>666</v>
      </c>
      <c r="NSS19" s="38" t="s">
        <v>666</v>
      </c>
      <c r="NST19" s="38" t="s">
        <v>666</v>
      </c>
      <c r="NSU19" s="38" t="s">
        <v>666</v>
      </c>
      <c r="NSV19" s="38" t="s">
        <v>666</v>
      </c>
      <c r="NSW19" s="38" t="s">
        <v>666</v>
      </c>
      <c r="NSX19" s="38" t="s">
        <v>666</v>
      </c>
      <c r="NSY19" s="38" t="s">
        <v>666</v>
      </c>
      <c r="NSZ19" s="38" t="s">
        <v>666</v>
      </c>
      <c r="NTA19" s="38" t="s">
        <v>666</v>
      </c>
      <c r="NTB19" s="38" t="s">
        <v>666</v>
      </c>
      <c r="NTC19" s="38" t="s">
        <v>666</v>
      </c>
      <c r="NTD19" s="38" t="s">
        <v>666</v>
      </c>
      <c r="NTE19" s="38" t="s">
        <v>666</v>
      </c>
      <c r="NTF19" s="38" t="s">
        <v>666</v>
      </c>
      <c r="NTG19" s="38" t="s">
        <v>666</v>
      </c>
      <c r="NTH19" s="38" t="s">
        <v>666</v>
      </c>
      <c r="NTI19" s="38" t="s">
        <v>666</v>
      </c>
      <c r="NTJ19" s="38" t="s">
        <v>666</v>
      </c>
      <c r="NTK19" s="38" t="s">
        <v>666</v>
      </c>
      <c r="NTL19" s="38" t="s">
        <v>666</v>
      </c>
      <c r="NTM19" s="38" t="s">
        <v>666</v>
      </c>
      <c r="NTN19" s="38" t="s">
        <v>666</v>
      </c>
      <c r="NTO19" s="38" t="s">
        <v>666</v>
      </c>
      <c r="NTP19" s="38" t="s">
        <v>666</v>
      </c>
      <c r="NTQ19" s="38" t="s">
        <v>666</v>
      </c>
      <c r="NTR19" s="38" t="s">
        <v>666</v>
      </c>
      <c r="NTS19" s="38" t="s">
        <v>666</v>
      </c>
      <c r="NTT19" s="38" t="s">
        <v>666</v>
      </c>
      <c r="NTU19" s="38" t="s">
        <v>666</v>
      </c>
      <c r="NTV19" s="38" t="s">
        <v>666</v>
      </c>
      <c r="NTW19" s="38" t="s">
        <v>666</v>
      </c>
      <c r="NTX19" s="38" t="s">
        <v>666</v>
      </c>
      <c r="NTY19" s="38" t="s">
        <v>666</v>
      </c>
      <c r="NTZ19" s="38" t="s">
        <v>666</v>
      </c>
      <c r="NUA19" s="38" t="s">
        <v>666</v>
      </c>
      <c r="NUB19" s="38" t="s">
        <v>666</v>
      </c>
      <c r="NUC19" s="38" t="s">
        <v>666</v>
      </c>
      <c r="NUD19" s="38" t="s">
        <v>666</v>
      </c>
      <c r="NUE19" s="38" t="s">
        <v>666</v>
      </c>
      <c r="NUF19" s="38" t="s">
        <v>666</v>
      </c>
      <c r="NUG19" s="38" t="s">
        <v>666</v>
      </c>
      <c r="NUH19" s="38" t="s">
        <v>666</v>
      </c>
      <c r="NUI19" s="38" t="s">
        <v>666</v>
      </c>
      <c r="NUJ19" s="38" t="s">
        <v>666</v>
      </c>
      <c r="NUK19" s="38" t="s">
        <v>666</v>
      </c>
      <c r="NUL19" s="38" t="s">
        <v>666</v>
      </c>
      <c r="NUM19" s="38" t="s">
        <v>666</v>
      </c>
      <c r="NUN19" s="38" t="s">
        <v>666</v>
      </c>
      <c r="NUO19" s="38" t="s">
        <v>666</v>
      </c>
      <c r="NUP19" s="38" t="s">
        <v>666</v>
      </c>
      <c r="NUQ19" s="38" t="s">
        <v>666</v>
      </c>
      <c r="NUR19" s="38" t="s">
        <v>666</v>
      </c>
      <c r="NUS19" s="38" t="s">
        <v>666</v>
      </c>
      <c r="NUT19" s="38" t="s">
        <v>666</v>
      </c>
      <c r="NUU19" s="38" t="s">
        <v>666</v>
      </c>
      <c r="NUV19" s="38" t="s">
        <v>666</v>
      </c>
      <c r="NUW19" s="38" t="s">
        <v>666</v>
      </c>
      <c r="NUX19" s="38" t="s">
        <v>666</v>
      </c>
      <c r="NUY19" s="38" t="s">
        <v>666</v>
      </c>
      <c r="NUZ19" s="38" t="s">
        <v>666</v>
      </c>
      <c r="NVA19" s="38" t="s">
        <v>666</v>
      </c>
      <c r="NVB19" s="38" t="s">
        <v>666</v>
      </c>
      <c r="NVC19" s="38" t="s">
        <v>666</v>
      </c>
      <c r="NVD19" s="38" t="s">
        <v>666</v>
      </c>
      <c r="NVE19" s="38" t="s">
        <v>666</v>
      </c>
      <c r="NVF19" s="38" t="s">
        <v>666</v>
      </c>
      <c r="NVG19" s="38" t="s">
        <v>666</v>
      </c>
      <c r="NVH19" s="38" t="s">
        <v>666</v>
      </c>
      <c r="NVI19" s="38" t="s">
        <v>666</v>
      </c>
      <c r="NVJ19" s="38" t="s">
        <v>666</v>
      </c>
      <c r="NVK19" s="38" t="s">
        <v>666</v>
      </c>
      <c r="NVL19" s="38" t="s">
        <v>666</v>
      </c>
      <c r="NVM19" s="38" t="s">
        <v>666</v>
      </c>
      <c r="NVN19" s="38" t="s">
        <v>666</v>
      </c>
      <c r="NVO19" s="38" t="s">
        <v>666</v>
      </c>
      <c r="NVP19" s="38" t="s">
        <v>666</v>
      </c>
      <c r="NVQ19" s="38" t="s">
        <v>666</v>
      </c>
      <c r="NVR19" s="38" t="s">
        <v>666</v>
      </c>
      <c r="NVS19" s="38" t="s">
        <v>666</v>
      </c>
      <c r="NVT19" s="38" t="s">
        <v>666</v>
      </c>
      <c r="NVU19" s="38" t="s">
        <v>666</v>
      </c>
      <c r="NVV19" s="38" t="s">
        <v>666</v>
      </c>
      <c r="NVW19" s="38" t="s">
        <v>666</v>
      </c>
      <c r="NVX19" s="38" t="s">
        <v>666</v>
      </c>
      <c r="NVY19" s="38" t="s">
        <v>666</v>
      </c>
      <c r="NVZ19" s="38" t="s">
        <v>666</v>
      </c>
      <c r="NWA19" s="38" t="s">
        <v>666</v>
      </c>
      <c r="NWB19" s="38" t="s">
        <v>666</v>
      </c>
      <c r="NWC19" s="38" t="s">
        <v>666</v>
      </c>
      <c r="NWD19" s="38" t="s">
        <v>666</v>
      </c>
      <c r="NWE19" s="38" t="s">
        <v>666</v>
      </c>
      <c r="NWF19" s="38" t="s">
        <v>666</v>
      </c>
      <c r="NWG19" s="38" t="s">
        <v>666</v>
      </c>
      <c r="NWH19" s="38" t="s">
        <v>666</v>
      </c>
      <c r="NWI19" s="38" t="s">
        <v>666</v>
      </c>
      <c r="NWJ19" s="38" t="s">
        <v>666</v>
      </c>
      <c r="NWK19" s="38" t="s">
        <v>666</v>
      </c>
      <c r="NWL19" s="38" t="s">
        <v>666</v>
      </c>
      <c r="NWM19" s="38" t="s">
        <v>666</v>
      </c>
      <c r="NWN19" s="38" t="s">
        <v>666</v>
      </c>
      <c r="NWO19" s="38" t="s">
        <v>666</v>
      </c>
      <c r="NWP19" s="38" t="s">
        <v>666</v>
      </c>
      <c r="NWQ19" s="38" t="s">
        <v>666</v>
      </c>
      <c r="NWR19" s="38" t="s">
        <v>666</v>
      </c>
      <c r="NWS19" s="38" t="s">
        <v>666</v>
      </c>
      <c r="NWT19" s="38" t="s">
        <v>666</v>
      </c>
      <c r="NWU19" s="38" t="s">
        <v>666</v>
      </c>
      <c r="NWV19" s="38" t="s">
        <v>666</v>
      </c>
      <c r="NWW19" s="38" t="s">
        <v>666</v>
      </c>
      <c r="NWX19" s="38" t="s">
        <v>666</v>
      </c>
      <c r="NWY19" s="38" t="s">
        <v>666</v>
      </c>
      <c r="NWZ19" s="38" t="s">
        <v>666</v>
      </c>
      <c r="NXA19" s="38" t="s">
        <v>666</v>
      </c>
      <c r="NXB19" s="38" t="s">
        <v>666</v>
      </c>
      <c r="NXC19" s="38" t="s">
        <v>666</v>
      </c>
      <c r="NXD19" s="38" t="s">
        <v>666</v>
      </c>
      <c r="NXE19" s="38" t="s">
        <v>666</v>
      </c>
      <c r="NXF19" s="38" t="s">
        <v>666</v>
      </c>
      <c r="NXG19" s="38" t="s">
        <v>666</v>
      </c>
      <c r="NXH19" s="38" t="s">
        <v>666</v>
      </c>
      <c r="NXI19" s="38" t="s">
        <v>666</v>
      </c>
      <c r="NXJ19" s="38" t="s">
        <v>666</v>
      </c>
      <c r="NXK19" s="38" t="s">
        <v>666</v>
      </c>
      <c r="NXL19" s="38" t="s">
        <v>666</v>
      </c>
      <c r="NXM19" s="38" t="s">
        <v>666</v>
      </c>
      <c r="NXN19" s="38" t="s">
        <v>666</v>
      </c>
      <c r="NXO19" s="38" t="s">
        <v>666</v>
      </c>
      <c r="NXP19" s="38" t="s">
        <v>666</v>
      </c>
      <c r="NXQ19" s="38" t="s">
        <v>666</v>
      </c>
      <c r="NXR19" s="38" t="s">
        <v>666</v>
      </c>
      <c r="NXS19" s="38" t="s">
        <v>666</v>
      </c>
      <c r="NXT19" s="38" t="s">
        <v>666</v>
      </c>
      <c r="NXU19" s="38" t="s">
        <v>666</v>
      </c>
      <c r="NXV19" s="38" t="s">
        <v>666</v>
      </c>
      <c r="NXW19" s="38" t="s">
        <v>666</v>
      </c>
      <c r="NXX19" s="38" t="s">
        <v>666</v>
      </c>
      <c r="NXY19" s="38" t="s">
        <v>666</v>
      </c>
      <c r="NXZ19" s="38" t="s">
        <v>666</v>
      </c>
      <c r="NYA19" s="38" t="s">
        <v>666</v>
      </c>
      <c r="NYB19" s="38" t="s">
        <v>666</v>
      </c>
      <c r="NYC19" s="38" t="s">
        <v>666</v>
      </c>
      <c r="NYD19" s="38" t="s">
        <v>666</v>
      </c>
      <c r="NYE19" s="38" t="s">
        <v>666</v>
      </c>
      <c r="NYF19" s="38" t="s">
        <v>666</v>
      </c>
      <c r="NYG19" s="38" t="s">
        <v>666</v>
      </c>
      <c r="NYH19" s="38" t="s">
        <v>666</v>
      </c>
      <c r="NYI19" s="38" t="s">
        <v>666</v>
      </c>
      <c r="NYJ19" s="38" t="s">
        <v>666</v>
      </c>
      <c r="NYK19" s="38" t="s">
        <v>666</v>
      </c>
      <c r="NYL19" s="38" t="s">
        <v>666</v>
      </c>
      <c r="NYM19" s="38" t="s">
        <v>666</v>
      </c>
      <c r="NYN19" s="38" t="s">
        <v>666</v>
      </c>
      <c r="NYO19" s="38" t="s">
        <v>666</v>
      </c>
      <c r="NYP19" s="38" t="s">
        <v>666</v>
      </c>
      <c r="NYQ19" s="38" t="s">
        <v>666</v>
      </c>
      <c r="NYR19" s="38" t="s">
        <v>666</v>
      </c>
      <c r="NYS19" s="38" t="s">
        <v>666</v>
      </c>
      <c r="NYT19" s="38" t="s">
        <v>666</v>
      </c>
      <c r="NYU19" s="38" t="s">
        <v>666</v>
      </c>
      <c r="NYV19" s="38" t="s">
        <v>666</v>
      </c>
      <c r="NYW19" s="38" t="s">
        <v>666</v>
      </c>
      <c r="NYX19" s="38" t="s">
        <v>666</v>
      </c>
      <c r="NYY19" s="38" t="s">
        <v>666</v>
      </c>
      <c r="NYZ19" s="38" t="s">
        <v>666</v>
      </c>
      <c r="NZA19" s="38" t="s">
        <v>666</v>
      </c>
      <c r="NZB19" s="38" t="s">
        <v>666</v>
      </c>
      <c r="NZC19" s="38" t="s">
        <v>666</v>
      </c>
      <c r="NZD19" s="38" t="s">
        <v>666</v>
      </c>
      <c r="NZE19" s="38" t="s">
        <v>666</v>
      </c>
      <c r="NZF19" s="38" t="s">
        <v>666</v>
      </c>
      <c r="NZG19" s="38" t="s">
        <v>666</v>
      </c>
      <c r="NZH19" s="38" t="s">
        <v>666</v>
      </c>
      <c r="NZI19" s="38" t="s">
        <v>666</v>
      </c>
      <c r="NZJ19" s="38" t="s">
        <v>666</v>
      </c>
      <c r="NZK19" s="38" t="s">
        <v>666</v>
      </c>
      <c r="NZL19" s="38" t="s">
        <v>666</v>
      </c>
      <c r="NZM19" s="38" t="s">
        <v>666</v>
      </c>
      <c r="NZN19" s="38" t="s">
        <v>666</v>
      </c>
      <c r="NZO19" s="38" t="s">
        <v>666</v>
      </c>
      <c r="NZP19" s="38" t="s">
        <v>666</v>
      </c>
      <c r="NZQ19" s="38" t="s">
        <v>666</v>
      </c>
      <c r="NZR19" s="38" t="s">
        <v>666</v>
      </c>
      <c r="NZS19" s="38" t="s">
        <v>666</v>
      </c>
      <c r="NZT19" s="38" t="s">
        <v>666</v>
      </c>
      <c r="NZU19" s="38" t="s">
        <v>666</v>
      </c>
      <c r="NZV19" s="38" t="s">
        <v>666</v>
      </c>
      <c r="NZW19" s="38" t="s">
        <v>666</v>
      </c>
      <c r="NZX19" s="38" t="s">
        <v>666</v>
      </c>
      <c r="NZY19" s="38" t="s">
        <v>666</v>
      </c>
      <c r="NZZ19" s="38" t="s">
        <v>666</v>
      </c>
      <c r="OAA19" s="38" t="s">
        <v>666</v>
      </c>
      <c r="OAB19" s="38" t="s">
        <v>666</v>
      </c>
      <c r="OAC19" s="38" t="s">
        <v>666</v>
      </c>
      <c r="OAD19" s="38" t="s">
        <v>666</v>
      </c>
      <c r="OAE19" s="38" t="s">
        <v>666</v>
      </c>
      <c r="OAF19" s="38" t="s">
        <v>666</v>
      </c>
      <c r="OAG19" s="38" t="s">
        <v>666</v>
      </c>
      <c r="OAH19" s="38" t="s">
        <v>666</v>
      </c>
      <c r="OAI19" s="38" t="s">
        <v>666</v>
      </c>
      <c r="OAJ19" s="38" t="s">
        <v>666</v>
      </c>
      <c r="OAK19" s="38" t="s">
        <v>666</v>
      </c>
      <c r="OAL19" s="38" t="s">
        <v>666</v>
      </c>
      <c r="OAM19" s="38" t="s">
        <v>666</v>
      </c>
      <c r="OAN19" s="38" t="s">
        <v>666</v>
      </c>
      <c r="OAO19" s="38" t="s">
        <v>666</v>
      </c>
      <c r="OAP19" s="38" t="s">
        <v>666</v>
      </c>
      <c r="OAQ19" s="38" t="s">
        <v>666</v>
      </c>
      <c r="OAR19" s="38" t="s">
        <v>666</v>
      </c>
      <c r="OAS19" s="38" t="s">
        <v>666</v>
      </c>
      <c r="OAT19" s="38" t="s">
        <v>666</v>
      </c>
      <c r="OAU19" s="38" t="s">
        <v>666</v>
      </c>
      <c r="OAV19" s="38" t="s">
        <v>666</v>
      </c>
      <c r="OAW19" s="38" t="s">
        <v>666</v>
      </c>
      <c r="OAX19" s="38" t="s">
        <v>666</v>
      </c>
      <c r="OAY19" s="38" t="s">
        <v>666</v>
      </c>
      <c r="OAZ19" s="38" t="s">
        <v>666</v>
      </c>
      <c r="OBA19" s="38" t="s">
        <v>666</v>
      </c>
      <c r="OBB19" s="38" t="s">
        <v>666</v>
      </c>
      <c r="OBC19" s="38" t="s">
        <v>666</v>
      </c>
      <c r="OBD19" s="38" t="s">
        <v>666</v>
      </c>
      <c r="OBE19" s="38" t="s">
        <v>666</v>
      </c>
      <c r="OBF19" s="38" t="s">
        <v>666</v>
      </c>
      <c r="OBG19" s="38" t="s">
        <v>666</v>
      </c>
      <c r="OBH19" s="38" t="s">
        <v>666</v>
      </c>
      <c r="OBI19" s="38" t="s">
        <v>666</v>
      </c>
      <c r="OBJ19" s="38" t="s">
        <v>666</v>
      </c>
      <c r="OBK19" s="38" t="s">
        <v>666</v>
      </c>
      <c r="OBL19" s="38" t="s">
        <v>666</v>
      </c>
      <c r="OBM19" s="38" t="s">
        <v>666</v>
      </c>
      <c r="OBN19" s="38" t="s">
        <v>666</v>
      </c>
      <c r="OBO19" s="38" t="s">
        <v>666</v>
      </c>
      <c r="OBP19" s="38" t="s">
        <v>666</v>
      </c>
      <c r="OBQ19" s="38" t="s">
        <v>666</v>
      </c>
      <c r="OBR19" s="38" t="s">
        <v>666</v>
      </c>
      <c r="OBS19" s="38" t="s">
        <v>666</v>
      </c>
      <c r="OBT19" s="38" t="s">
        <v>666</v>
      </c>
      <c r="OBU19" s="38" t="s">
        <v>666</v>
      </c>
      <c r="OBV19" s="38" t="s">
        <v>666</v>
      </c>
      <c r="OBW19" s="38" t="s">
        <v>666</v>
      </c>
      <c r="OBX19" s="38" t="s">
        <v>666</v>
      </c>
      <c r="OBY19" s="38" t="s">
        <v>666</v>
      </c>
      <c r="OBZ19" s="38" t="s">
        <v>666</v>
      </c>
      <c r="OCA19" s="38" t="s">
        <v>666</v>
      </c>
      <c r="OCB19" s="38" t="s">
        <v>666</v>
      </c>
      <c r="OCC19" s="38" t="s">
        <v>666</v>
      </c>
      <c r="OCD19" s="38" t="s">
        <v>666</v>
      </c>
      <c r="OCE19" s="38" t="s">
        <v>666</v>
      </c>
      <c r="OCF19" s="38" t="s">
        <v>666</v>
      </c>
      <c r="OCG19" s="38" t="s">
        <v>666</v>
      </c>
      <c r="OCH19" s="38" t="s">
        <v>666</v>
      </c>
      <c r="OCI19" s="38" t="s">
        <v>666</v>
      </c>
      <c r="OCJ19" s="38" t="s">
        <v>666</v>
      </c>
      <c r="OCK19" s="38" t="s">
        <v>666</v>
      </c>
      <c r="OCL19" s="38" t="s">
        <v>666</v>
      </c>
      <c r="OCM19" s="38" t="s">
        <v>666</v>
      </c>
      <c r="OCN19" s="38" t="s">
        <v>666</v>
      </c>
      <c r="OCO19" s="38" t="s">
        <v>666</v>
      </c>
      <c r="OCP19" s="38" t="s">
        <v>666</v>
      </c>
      <c r="OCQ19" s="38" t="s">
        <v>666</v>
      </c>
      <c r="OCR19" s="38" t="s">
        <v>666</v>
      </c>
      <c r="OCS19" s="38" t="s">
        <v>666</v>
      </c>
      <c r="OCT19" s="38" t="s">
        <v>666</v>
      </c>
      <c r="OCU19" s="38" t="s">
        <v>666</v>
      </c>
      <c r="OCV19" s="38" t="s">
        <v>666</v>
      </c>
      <c r="OCW19" s="38" t="s">
        <v>666</v>
      </c>
      <c r="OCX19" s="38" t="s">
        <v>666</v>
      </c>
      <c r="OCY19" s="38" t="s">
        <v>666</v>
      </c>
      <c r="OCZ19" s="38" t="s">
        <v>666</v>
      </c>
      <c r="ODA19" s="38" t="s">
        <v>666</v>
      </c>
      <c r="ODB19" s="38" t="s">
        <v>666</v>
      </c>
      <c r="ODC19" s="38" t="s">
        <v>666</v>
      </c>
      <c r="ODD19" s="38" t="s">
        <v>666</v>
      </c>
      <c r="ODE19" s="38" t="s">
        <v>666</v>
      </c>
      <c r="ODF19" s="38" t="s">
        <v>666</v>
      </c>
      <c r="ODG19" s="38" t="s">
        <v>666</v>
      </c>
      <c r="ODH19" s="38" t="s">
        <v>666</v>
      </c>
      <c r="ODI19" s="38" t="s">
        <v>666</v>
      </c>
      <c r="ODJ19" s="38" t="s">
        <v>666</v>
      </c>
      <c r="ODK19" s="38" t="s">
        <v>666</v>
      </c>
      <c r="ODL19" s="38" t="s">
        <v>666</v>
      </c>
      <c r="ODM19" s="38" t="s">
        <v>666</v>
      </c>
      <c r="ODN19" s="38" t="s">
        <v>666</v>
      </c>
      <c r="ODO19" s="38" t="s">
        <v>666</v>
      </c>
      <c r="ODP19" s="38" t="s">
        <v>666</v>
      </c>
      <c r="ODQ19" s="38" t="s">
        <v>666</v>
      </c>
      <c r="ODR19" s="38" t="s">
        <v>666</v>
      </c>
      <c r="ODS19" s="38" t="s">
        <v>666</v>
      </c>
      <c r="ODT19" s="38" t="s">
        <v>666</v>
      </c>
      <c r="ODU19" s="38" t="s">
        <v>666</v>
      </c>
      <c r="ODV19" s="38" t="s">
        <v>666</v>
      </c>
      <c r="ODW19" s="38" t="s">
        <v>666</v>
      </c>
      <c r="ODX19" s="38" t="s">
        <v>666</v>
      </c>
      <c r="ODY19" s="38" t="s">
        <v>666</v>
      </c>
      <c r="ODZ19" s="38" t="s">
        <v>666</v>
      </c>
      <c r="OEA19" s="38" t="s">
        <v>666</v>
      </c>
      <c r="OEB19" s="38" t="s">
        <v>666</v>
      </c>
      <c r="OEC19" s="38" t="s">
        <v>666</v>
      </c>
      <c r="OED19" s="38" t="s">
        <v>666</v>
      </c>
      <c r="OEE19" s="38" t="s">
        <v>666</v>
      </c>
      <c r="OEF19" s="38" t="s">
        <v>666</v>
      </c>
      <c r="OEG19" s="38" t="s">
        <v>666</v>
      </c>
      <c r="OEH19" s="38" t="s">
        <v>666</v>
      </c>
      <c r="OEI19" s="38" t="s">
        <v>666</v>
      </c>
      <c r="OEJ19" s="38" t="s">
        <v>666</v>
      </c>
      <c r="OEK19" s="38" t="s">
        <v>666</v>
      </c>
      <c r="OEL19" s="38" t="s">
        <v>666</v>
      </c>
      <c r="OEM19" s="38" t="s">
        <v>666</v>
      </c>
      <c r="OEN19" s="38" t="s">
        <v>666</v>
      </c>
      <c r="OEO19" s="38" t="s">
        <v>666</v>
      </c>
      <c r="OEP19" s="38" t="s">
        <v>666</v>
      </c>
      <c r="OEQ19" s="38" t="s">
        <v>666</v>
      </c>
      <c r="OER19" s="38" t="s">
        <v>666</v>
      </c>
      <c r="OES19" s="38" t="s">
        <v>666</v>
      </c>
      <c r="OET19" s="38" t="s">
        <v>666</v>
      </c>
      <c r="OEU19" s="38" t="s">
        <v>666</v>
      </c>
      <c r="OEV19" s="38" t="s">
        <v>666</v>
      </c>
      <c r="OEW19" s="38" t="s">
        <v>666</v>
      </c>
      <c r="OEX19" s="38" t="s">
        <v>666</v>
      </c>
      <c r="OEY19" s="38" t="s">
        <v>666</v>
      </c>
      <c r="OEZ19" s="38" t="s">
        <v>666</v>
      </c>
      <c r="OFA19" s="38" t="s">
        <v>666</v>
      </c>
      <c r="OFB19" s="38" t="s">
        <v>666</v>
      </c>
      <c r="OFC19" s="38" t="s">
        <v>666</v>
      </c>
      <c r="OFD19" s="38" t="s">
        <v>666</v>
      </c>
      <c r="OFE19" s="38" t="s">
        <v>666</v>
      </c>
      <c r="OFF19" s="38" t="s">
        <v>666</v>
      </c>
      <c r="OFG19" s="38" t="s">
        <v>666</v>
      </c>
      <c r="OFH19" s="38" t="s">
        <v>666</v>
      </c>
      <c r="OFI19" s="38" t="s">
        <v>666</v>
      </c>
      <c r="OFJ19" s="38" t="s">
        <v>666</v>
      </c>
      <c r="OFK19" s="38" t="s">
        <v>666</v>
      </c>
      <c r="OFL19" s="38" t="s">
        <v>666</v>
      </c>
      <c r="OFM19" s="38" t="s">
        <v>666</v>
      </c>
      <c r="OFN19" s="38" t="s">
        <v>666</v>
      </c>
      <c r="OFO19" s="38" t="s">
        <v>666</v>
      </c>
      <c r="OFP19" s="38" t="s">
        <v>666</v>
      </c>
      <c r="OFQ19" s="38" t="s">
        <v>666</v>
      </c>
      <c r="OFR19" s="38" t="s">
        <v>666</v>
      </c>
      <c r="OFS19" s="38" t="s">
        <v>666</v>
      </c>
      <c r="OFT19" s="38" t="s">
        <v>666</v>
      </c>
      <c r="OFU19" s="38" t="s">
        <v>666</v>
      </c>
      <c r="OFV19" s="38" t="s">
        <v>666</v>
      </c>
      <c r="OFW19" s="38" t="s">
        <v>666</v>
      </c>
      <c r="OFX19" s="38" t="s">
        <v>666</v>
      </c>
      <c r="OFY19" s="38" t="s">
        <v>666</v>
      </c>
      <c r="OFZ19" s="38" t="s">
        <v>666</v>
      </c>
      <c r="OGA19" s="38" t="s">
        <v>666</v>
      </c>
      <c r="OGB19" s="38" t="s">
        <v>666</v>
      </c>
      <c r="OGC19" s="38" t="s">
        <v>666</v>
      </c>
      <c r="OGD19" s="38" t="s">
        <v>666</v>
      </c>
      <c r="OGE19" s="38" t="s">
        <v>666</v>
      </c>
      <c r="OGF19" s="38" t="s">
        <v>666</v>
      </c>
      <c r="OGG19" s="38" t="s">
        <v>666</v>
      </c>
      <c r="OGH19" s="38" t="s">
        <v>666</v>
      </c>
      <c r="OGI19" s="38" t="s">
        <v>666</v>
      </c>
      <c r="OGJ19" s="38" t="s">
        <v>666</v>
      </c>
      <c r="OGK19" s="38" t="s">
        <v>666</v>
      </c>
      <c r="OGL19" s="38" t="s">
        <v>666</v>
      </c>
      <c r="OGM19" s="38" t="s">
        <v>666</v>
      </c>
      <c r="OGN19" s="38" t="s">
        <v>666</v>
      </c>
      <c r="OGO19" s="38" t="s">
        <v>666</v>
      </c>
      <c r="OGP19" s="38" t="s">
        <v>666</v>
      </c>
      <c r="OGQ19" s="38" t="s">
        <v>666</v>
      </c>
      <c r="OGR19" s="38" t="s">
        <v>666</v>
      </c>
      <c r="OGS19" s="38" t="s">
        <v>666</v>
      </c>
      <c r="OGT19" s="38" t="s">
        <v>666</v>
      </c>
      <c r="OGU19" s="38" t="s">
        <v>666</v>
      </c>
      <c r="OGV19" s="38" t="s">
        <v>666</v>
      </c>
      <c r="OGW19" s="38" t="s">
        <v>666</v>
      </c>
      <c r="OGX19" s="38" t="s">
        <v>666</v>
      </c>
      <c r="OGY19" s="38" t="s">
        <v>666</v>
      </c>
      <c r="OGZ19" s="38" t="s">
        <v>666</v>
      </c>
      <c r="OHA19" s="38" t="s">
        <v>666</v>
      </c>
      <c r="OHB19" s="38" t="s">
        <v>666</v>
      </c>
      <c r="OHC19" s="38" t="s">
        <v>666</v>
      </c>
      <c r="OHD19" s="38" t="s">
        <v>666</v>
      </c>
      <c r="OHE19" s="38" t="s">
        <v>666</v>
      </c>
      <c r="OHF19" s="38" t="s">
        <v>666</v>
      </c>
      <c r="OHG19" s="38" t="s">
        <v>666</v>
      </c>
      <c r="OHH19" s="38" t="s">
        <v>666</v>
      </c>
      <c r="OHI19" s="38" t="s">
        <v>666</v>
      </c>
      <c r="OHJ19" s="38" t="s">
        <v>666</v>
      </c>
      <c r="OHK19" s="38" t="s">
        <v>666</v>
      </c>
      <c r="OHL19" s="38" t="s">
        <v>666</v>
      </c>
      <c r="OHM19" s="38" t="s">
        <v>666</v>
      </c>
      <c r="OHN19" s="38" t="s">
        <v>666</v>
      </c>
      <c r="OHO19" s="38" t="s">
        <v>666</v>
      </c>
      <c r="OHP19" s="38" t="s">
        <v>666</v>
      </c>
      <c r="OHQ19" s="38" t="s">
        <v>666</v>
      </c>
      <c r="OHR19" s="38" t="s">
        <v>666</v>
      </c>
      <c r="OHS19" s="38" t="s">
        <v>666</v>
      </c>
      <c r="OHT19" s="38" t="s">
        <v>666</v>
      </c>
      <c r="OHU19" s="38" t="s">
        <v>666</v>
      </c>
      <c r="OHV19" s="38" t="s">
        <v>666</v>
      </c>
      <c r="OHW19" s="38" t="s">
        <v>666</v>
      </c>
      <c r="OHX19" s="38" t="s">
        <v>666</v>
      </c>
      <c r="OHY19" s="38" t="s">
        <v>666</v>
      </c>
      <c r="OHZ19" s="38" t="s">
        <v>666</v>
      </c>
      <c r="OIA19" s="38" t="s">
        <v>666</v>
      </c>
      <c r="OIB19" s="38" t="s">
        <v>666</v>
      </c>
      <c r="OIC19" s="38" t="s">
        <v>666</v>
      </c>
      <c r="OID19" s="38" t="s">
        <v>666</v>
      </c>
      <c r="OIE19" s="38" t="s">
        <v>666</v>
      </c>
      <c r="OIF19" s="38" t="s">
        <v>666</v>
      </c>
      <c r="OIG19" s="38" t="s">
        <v>666</v>
      </c>
      <c r="OIH19" s="38" t="s">
        <v>666</v>
      </c>
      <c r="OII19" s="38" t="s">
        <v>666</v>
      </c>
      <c r="OIJ19" s="38" t="s">
        <v>666</v>
      </c>
      <c r="OIK19" s="38" t="s">
        <v>666</v>
      </c>
      <c r="OIL19" s="38" t="s">
        <v>666</v>
      </c>
      <c r="OIM19" s="38" t="s">
        <v>666</v>
      </c>
      <c r="OIN19" s="38" t="s">
        <v>666</v>
      </c>
      <c r="OIO19" s="38" t="s">
        <v>666</v>
      </c>
      <c r="OIP19" s="38" t="s">
        <v>666</v>
      </c>
      <c r="OIQ19" s="38" t="s">
        <v>666</v>
      </c>
      <c r="OIR19" s="38" t="s">
        <v>666</v>
      </c>
      <c r="OIS19" s="38" t="s">
        <v>666</v>
      </c>
      <c r="OIT19" s="38" t="s">
        <v>666</v>
      </c>
      <c r="OIU19" s="38" t="s">
        <v>666</v>
      </c>
      <c r="OIV19" s="38" t="s">
        <v>666</v>
      </c>
      <c r="OIW19" s="38" t="s">
        <v>666</v>
      </c>
      <c r="OIX19" s="38" t="s">
        <v>666</v>
      </c>
      <c r="OIY19" s="38" t="s">
        <v>666</v>
      </c>
      <c r="OIZ19" s="38" t="s">
        <v>666</v>
      </c>
      <c r="OJA19" s="38" t="s">
        <v>666</v>
      </c>
      <c r="OJB19" s="38" t="s">
        <v>666</v>
      </c>
      <c r="OJC19" s="38" t="s">
        <v>666</v>
      </c>
      <c r="OJD19" s="38" t="s">
        <v>666</v>
      </c>
      <c r="OJE19" s="38" t="s">
        <v>666</v>
      </c>
      <c r="OJF19" s="38" t="s">
        <v>666</v>
      </c>
      <c r="OJG19" s="38" t="s">
        <v>666</v>
      </c>
      <c r="OJH19" s="38" t="s">
        <v>666</v>
      </c>
      <c r="OJI19" s="38" t="s">
        <v>666</v>
      </c>
      <c r="OJJ19" s="38" t="s">
        <v>666</v>
      </c>
      <c r="OJK19" s="38" t="s">
        <v>666</v>
      </c>
      <c r="OJL19" s="38" t="s">
        <v>666</v>
      </c>
      <c r="OJM19" s="38" t="s">
        <v>666</v>
      </c>
      <c r="OJN19" s="38" t="s">
        <v>666</v>
      </c>
      <c r="OJO19" s="38" t="s">
        <v>666</v>
      </c>
      <c r="OJP19" s="38" t="s">
        <v>666</v>
      </c>
      <c r="OJQ19" s="38" t="s">
        <v>666</v>
      </c>
      <c r="OJR19" s="38" t="s">
        <v>666</v>
      </c>
      <c r="OJS19" s="38" t="s">
        <v>666</v>
      </c>
      <c r="OJT19" s="38" t="s">
        <v>666</v>
      </c>
      <c r="OJU19" s="38" t="s">
        <v>666</v>
      </c>
      <c r="OJV19" s="38" t="s">
        <v>666</v>
      </c>
      <c r="OJW19" s="38" t="s">
        <v>666</v>
      </c>
      <c r="OJX19" s="38" t="s">
        <v>666</v>
      </c>
      <c r="OJY19" s="38" t="s">
        <v>666</v>
      </c>
      <c r="OJZ19" s="38" t="s">
        <v>666</v>
      </c>
      <c r="OKA19" s="38" t="s">
        <v>666</v>
      </c>
      <c r="OKB19" s="38" t="s">
        <v>666</v>
      </c>
      <c r="OKC19" s="38" t="s">
        <v>666</v>
      </c>
      <c r="OKD19" s="38" t="s">
        <v>666</v>
      </c>
      <c r="OKE19" s="38" t="s">
        <v>666</v>
      </c>
      <c r="OKF19" s="38" t="s">
        <v>666</v>
      </c>
      <c r="OKG19" s="38" t="s">
        <v>666</v>
      </c>
      <c r="OKH19" s="38" t="s">
        <v>666</v>
      </c>
      <c r="OKI19" s="38" t="s">
        <v>666</v>
      </c>
      <c r="OKJ19" s="38" t="s">
        <v>666</v>
      </c>
      <c r="OKK19" s="38" t="s">
        <v>666</v>
      </c>
      <c r="OKL19" s="38" t="s">
        <v>666</v>
      </c>
      <c r="OKM19" s="38" t="s">
        <v>666</v>
      </c>
      <c r="OKN19" s="38" t="s">
        <v>666</v>
      </c>
      <c r="OKO19" s="38" t="s">
        <v>666</v>
      </c>
      <c r="OKP19" s="38" t="s">
        <v>666</v>
      </c>
      <c r="OKQ19" s="38" t="s">
        <v>666</v>
      </c>
      <c r="OKR19" s="38" t="s">
        <v>666</v>
      </c>
      <c r="OKS19" s="38" t="s">
        <v>666</v>
      </c>
      <c r="OKT19" s="38" t="s">
        <v>666</v>
      </c>
      <c r="OKU19" s="38" t="s">
        <v>666</v>
      </c>
      <c r="OKV19" s="38" t="s">
        <v>666</v>
      </c>
      <c r="OKW19" s="38" t="s">
        <v>666</v>
      </c>
      <c r="OKX19" s="38" t="s">
        <v>666</v>
      </c>
      <c r="OKY19" s="38" t="s">
        <v>666</v>
      </c>
      <c r="OKZ19" s="38" t="s">
        <v>666</v>
      </c>
      <c r="OLA19" s="38" t="s">
        <v>666</v>
      </c>
      <c r="OLB19" s="38" t="s">
        <v>666</v>
      </c>
      <c r="OLC19" s="38" t="s">
        <v>666</v>
      </c>
      <c r="OLD19" s="38" t="s">
        <v>666</v>
      </c>
      <c r="OLE19" s="38" t="s">
        <v>666</v>
      </c>
      <c r="OLF19" s="38" t="s">
        <v>666</v>
      </c>
      <c r="OLG19" s="38" t="s">
        <v>666</v>
      </c>
      <c r="OLH19" s="38" t="s">
        <v>666</v>
      </c>
      <c r="OLI19" s="38" t="s">
        <v>666</v>
      </c>
      <c r="OLJ19" s="38" t="s">
        <v>666</v>
      </c>
      <c r="OLK19" s="38" t="s">
        <v>666</v>
      </c>
      <c r="OLL19" s="38" t="s">
        <v>666</v>
      </c>
      <c r="OLM19" s="38" t="s">
        <v>666</v>
      </c>
      <c r="OLN19" s="38" t="s">
        <v>666</v>
      </c>
      <c r="OLO19" s="38" t="s">
        <v>666</v>
      </c>
      <c r="OLP19" s="38" t="s">
        <v>666</v>
      </c>
      <c r="OLQ19" s="38" t="s">
        <v>666</v>
      </c>
      <c r="OLR19" s="38" t="s">
        <v>666</v>
      </c>
      <c r="OLS19" s="38" t="s">
        <v>666</v>
      </c>
      <c r="OLT19" s="38" t="s">
        <v>666</v>
      </c>
      <c r="OLU19" s="38" t="s">
        <v>666</v>
      </c>
      <c r="OLV19" s="38" t="s">
        <v>666</v>
      </c>
      <c r="OLW19" s="38" t="s">
        <v>666</v>
      </c>
      <c r="OLX19" s="38" t="s">
        <v>666</v>
      </c>
      <c r="OLY19" s="38" t="s">
        <v>666</v>
      </c>
      <c r="OLZ19" s="38" t="s">
        <v>666</v>
      </c>
      <c r="OMA19" s="38" t="s">
        <v>666</v>
      </c>
      <c r="OMB19" s="38" t="s">
        <v>666</v>
      </c>
      <c r="OMC19" s="38" t="s">
        <v>666</v>
      </c>
      <c r="OMD19" s="38" t="s">
        <v>666</v>
      </c>
      <c r="OME19" s="38" t="s">
        <v>666</v>
      </c>
      <c r="OMF19" s="38" t="s">
        <v>666</v>
      </c>
      <c r="OMG19" s="38" t="s">
        <v>666</v>
      </c>
      <c r="OMH19" s="38" t="s">
        <v>666</v>
      </c>
      <c r="OMI19" s="38" t="s">
        <v>666</v>
      </c>
      <c r="OMJ19" s="38" t="s">
        <v>666</v>
      </c>
      <c r="OMK19" s="38" t="s">
        <v>666</v>
      </c>
      <c r="OML19" s="38" t="s">
        <v>666</v>
      </c>
      <c r="OMM19" s="38" t="s">
        <v>666</v>
      </c>
      <c r="OMN19" s="38" t="s">
        <v>666</v>
      </c>
      <c r="OMO19" s="38" t="s">
        <v>666</v>
      </c>
      <c r="OMP19" s="38" t="s">
        <v>666</v>
      </c>
      <c r="OMQ19" s="38" t="s">
        <v>666</v>
      </c>
      <c r="OMR19" s="38" t="s">
        <v>666</v>
      </c>
      <c r="OMS19" s="38" t="s">
        <v>666</v>
      </c>
      <c r="OMT19" s="38" t="s">
        <v>666</v>
      </c>
      <c r="OMU19" s="38" t="s">
        <v>666</v>
      </c>
      <c r="OMV19" s="38" t="s">
        <v>666</v>
      </c>
      <c r="OMW19" s="38" t="s">
        <v>666</v>
      </c>
      <c r="OMX19" s="38" t="s">
        <v>666</v>
      </c>
      <c r="OMY19" s="38" t="s">
        <v>666</v>
      </c>
      <c r="OMZ19" s="38" t="s">
        <v>666</v>
      </c>
      <c r="ONA19" s="38" t="s">
        <v>666</v>
      </c>
      <c r="ONB19" s="38" t="s">
        <v>666</v>
      </c>
      <c r="ONC19" s="38" t="s">
        <v>666</v>
      </c>
      <c r="OND19" s="38" t="s">
        <v>666</v>
      </c>
      <c r="ONE19" s="38" t="s">
        <v>666</v>
      </c>
      <c r="ONF19" s="38" t="s">
        <v>666</v>
      </c>
      <c r="ONG19" s="38" t="s">
        <v>666</v>
      </c>
      <c r="ONH19" s="38" t="s">
        <v>666</v>
      </c>
      <c r="ONI19" s="38" t="s">
        <v>666</v>
      </c>
      <c r="ONJ19" s="38" t="s">
        <v>666</v>
      </c>
      <c r="ONK19" s="38" t="s">
        <v>666</v>
      </c>
      <c r="ONL19" s="38" t="s">
        <v>666</v>
      </c>
      <c r="ONM19" s="38" t="s">
        <v>666</v>
      </c>
      <c r="ONN19" s="38" t="s">
        <v>666</v>
      </c>
      <c r="ONO19" s="38" t="s">
        <v>666</v>
      </c>
      <c r="ONP19" s="38" t="s">
        <v>666</v>
      </c>
      <c r="ONQ19" s="38" t="s">
        <v>666</v>
      </c>
      <c r="ONR19" s="38" t="s">
        <v>666</v>
      </c>
      <c r="ONS19" s="38" t="s">
        <v>666</v>
      </c>
      <c r="ONT19" s="38" t="s">
        <v>666</v>
      </c>
      <c r="ONU19" s="38" t="s">
        <v>666</v>
      </c>
      <c r="ONV19" s="38" t="s">
        <v>666</v>
      </c>
      <c r="ONW19" s="38" t="s">
        <v>666</v>
      </c>
      <c r="ONX19" s="38" t="s">
        <v>666</v>
      </c>
      <c r="ONY19" s="38" t="s">
        <v>666</v>
      </c>
      <c r="ONZ19" s="38" t="s">
        <v>666</v>
      </c>
      <c r="OOA19" s="38" t="s">
        <v>666</v>
      </c>
      <c r="OOB19" s="38" t="s">
        <v>666</v>
      </c>
      <c r="OOC19" s="38" t="s">
        <v>666</v>
      </c>
      <c r="OOD19" s="38" t="s">
        <v>666</v>
      </c>
      <c r="OOE19" s="38" t="s">
        <v>666</v>
      </c>
      <c r="OOF19" s="38" t="s">
        <v>666</v>
      </c>
      <c r="OOG19" s="38" t="s">
        <v>666</v>
      </c>
      <c r="OOH19" s="38" t="s">
        <v>666</v>
      </c>
      <c r="OOI19" s="38" t="s">
        <v>666</v>
      </c>
      <c r="OOJ19" s="38" t="s">
        <v>666</v>
      </c>
      <c r="OOK19" s="38" t="s">
        <v>666</v>
      </c>
      <c r="OOL19" s="38" t="s">
        <v>666</v>
      </c>
      <c r="OOM19" s="38" t="s">
        <v>666</v>
      </c>
      <c r="OON19" s="38" t="s">
        <v>666</v>
      </c>
      <c r="OOO19" s="38" t="s">
        <v>666</v>
      </c>
      <c r="OOP19" s="38" t="s">
        <v>666</v>
      </c>
      <c r="OOQ19" s="38" t="s">
        <v>666</v>
      </c>
      <c r="OOR19" s="38" t="s">
        <v>666</v>
      </c>
      <c r="OOS19" s="38" t="s">
        <v>666</v>
      </c>
      <c r="OOT19" s="38" t="s">
        <v>666</v>
      </c>
      <c r="OOU19" s="38" t="s">
        <v>666</v>
      </c>
      <c r="OOV19" s="38" t="s">
        <v>666</v>
      </c>
      <c r="OOW19" s="38" t="s">
        <v>666</v>
      </c>
      <c r="OOX19" s="38" t="s">
        <v>666</v>
      </c>
      <c r="OOY19" s="38" t="s">
        <v>666</v>
      </c>
      <c r="OOZ19" s="38" t="s">
        <v>666</v>
      </c>
      <c r="OPA19" s="38" t="s">
        <v>666</v>
      </c>
      <c r="OPB19" s="38" t="s">
        <v>666</v>
      </c>
      <c r="OPC19" s="38" t="s">
        <v>666</v>
      </c>
      <c r="OPD19" s="38" t="s">
        <v>666</v>
      </c>
      <c r="OPE19" s="38" t="s">
        <v>666</v>
      </c>
      <c r="OPF19" s="38" t="s">
        <v>666</v>
      </c>
      <c r="OPG19" s="38" t="s">
        <v>666</v>
      </c>
      <c r="OPH19" s="38" t="s">
        <v>666</v>
      </c>
      <c r="OPI19" s="38" t="s">
        <v>666</v>
      </c>
      <c r="OPJ19" s="38" t="s">
        <v>666</v>
      </c>
      <c r="OPK19" s="38" t="s">
        <v>666</v>
      </c>
      <c r="OPL19" s="38" t="s">
        <v>666</v>
      </c>
      <c r="OPM19" s="38" t="s">
        <v>666</v>
      </c>
      <c r="OPN19" s="38" t="s">
        <v>666</v>
      </c>
      <c r="OPO19" s="38" t="s">
        <v>666</v>
      </c>
      <c r="OPP19" s="38" t="s">
        <v>666</v>
      </c>
      <c r="OPQ19" s="38" t="s">
        <v>666</v>
      </c>
      <c r="OPR19" s="38" t="s">
        <v>666</v>
      </c>
      <c r="OPS19" s="38" t="s">
        <v>666</v>
      </c>
      <c r="OPT19" s="38" t="s">
        <v>666</v>
      </c>
      <c r="OPU19" s="38" t="s">
        <v>666</v>
      </c>
      <c r="OPV19" s="38" t="s">
        <v>666</v>
      </c>
      <c r="OPW19" s="38" t="s">
        <v>666</v>
      </c>
      <c r="OPX19" s="38" t="s">
        <v>666</v>
      </c>
      <c r="OPY19" s="38" t="s">
        <v>666</v>
      </c>
      <c r="OPZ19" s="38" t="s">
        <v>666</v>
      </c>
      <c r="OQA19" s="38" t="s">
        <v>666</v>
      </c>
      <c r="OQB19" s="38" t="s">
        <v>666</v>
      </c>
      <c r="OQC19" s="38" t="s">
        <v>666</v>
      </c>
      <c r="OQD19" s="38" t="s">
        <v>666</v>
      </c>
      <c r="OQE19" s="38" t="s">
        <v>666</v>
      </c>
      <c r="OQF19" s="38" t="s">
        <v>666</v>
      </c>
      <c r="OQG19" s="38" t="s">
        <v>666</v>
      </c>
      <c r="OQH19" s="38" t="s">
        <v>666</v>
      </c>
      <c r="OQI19" s="38" t="s">
        <v>666</v>
      </c>
      <c r="OQJ19" s="38" t="s">
        <v>666</v>
      </c>
      <c r="OQK19" s="38" t="s">
        <v>666</v>
      </c>
      <c r="OQL19" s="38" t="s">
        <v>666</v>
      </c>
      <c r="OQM19" s="38" t="s">
        <v>666</v>
      </c>
      <c r="OQN19" s="38" t="s">
        <v>666</v>
      </c>
      <c r="OQO19" s="38" t="s">
        <v>666</v>
      </c>
      <c r="OQP19" s="38" t="s">
        <v>666</v>
      </c>
      <c r="OQQ19" s="38" t="s">
        <v>666</v>
      </c>
      <c r="OQR19" s="38" t="s">
        <v>666</v>
      </c>
      <c r="OQS19" s="38" t="s">
        <v>666</v>
      </c>
      <c r="OQT19" s="38" t="s">
        <v>666</v>
      </c>
      <c r="OQU19" s="38" t="s">
        <v>666</v>
      </c>
      <c r="OQV19" s="38" t="s">
        <v>666</v>
      </c>
      <c r="OQW19" s="38" t="s">
        <v>666</v>
      </c>
      <c r="OQX19" s="38" t="s">
        <v>666</v>
      </c>
      <c r="OQY19" s="38" t="s">
        <v>666</v>
      </c>
      <c r="OQZ19" s="38" t="s">
        <v>666</v>
      </c>
      <c r="ORA19" s="38" t="s">
        <v>666</v>
      </c>
      <c r="ORB19" s="38" t="s">
        <v>666</v>
      </c>
      <c r="ORC19" s="38" t="s">
        <v>666</v>
      </c>
      <c r="ORD19" s="38" t="s">
        <v>666</v>
      </c>
      <c r="ORE19" s="38" t="s">
        <v>666</v>
      </c>
      <c r="ORF19" s="38" t="s">
        <v>666</v>
      </c>
      <c r="ORG19" s="38" t="s">
        <v>666</v>
      </c>
      <c r="ORH19" s="38" t="s">
        <v>666</v>
      </c>
      <c r="ORI19" s="38" t="s">
        <v>666</v>
      </c>
      <c r="ORJ19" s="38" t="s">
        <v>666</v>
      </c>
      <c r="ORK19" s="38" t="s">
        <v>666</v>
      </c>
      <c r="ORL19" s="38" t="s">
        <v>666</v>
      </c>
      <c r="ORM19" s="38" t="s">
        <v>666</v>
      </c>
      <c r="ORN19" s="38" t="s">
        <v>666</v>
      </c>
      <c r="ORO19" s="38" t="s">
        <v>666</v>
      </c>
      <c r="ORP19" s="38" t="s">
        <v>666</v>
      </c>
      <c r="ORQ19" s="38" t="s">
        <v>666</v>
      </c>
      <c r="ORR19" s="38" t="s">
        <v>666</v>
      </c>
      <c r="ORS19" s="38" t="s">
        <v>666</v>
      </c>
      <c r="ORT19" s="38" t="s">
        <v>666</v>
      </c>
      <c r="ORU19" s="38" t="s">
        <v>666</v>
      </c>
      <c r="ORV19" s="38" t="s">
        <v>666</v>
      </c>
      <c r="ORW19" s="38" t="s">
        <v>666</v>
      </c>
      <c r="ORX19" s="38" t="s">
        <v>666</v>
      </c>
      <c r="ORY19" s="38" t="s">
        <v>666</v>
      </c>
      <c r="ORZ19" s="38" t="s">
        <v>666</v>
      </c>
      <c r="OSA19" s="38" t="s">
        <v>666</v>
      </c>
      <c r="OSB19" s="38" t="s">
        <v>666</v>
      </c>
      <c r="OSC19" s="38" t="s">
        <v>666</v>
      </c>
      <c r="OSD19" s="38" t="s">
        <v>666</v>
      </c>
      <c r="OSE19" s="38" t="s">
        <v>666</v>
      </c>
      <c r="OSF19" s="38" t="s">
        <v>666</v>
      </c>
      <c r="OSG19" s="38" t="s">
        <v>666</v>
      </c>
      <c r="OSH19" s="38" t="s">
        <v>666</v>
      </c>
      <c r="OSI19" s="38" t="s">
        <v>666</v>
      </c>
      <c r="OSJ19" s="38" t="s">
        <v>666</v>
      </c>
      <c r="OSK19" s="38" t="s">
        <v>666</v>
      </c>
      <c r="OSL19" s="38" t="s">
        <v>666</v>
      </c>
      <c r="OSM19" s="38" t="s">
        <v>666</v>
      </c>
      <c r="OSN19" s="38" t="s">
        <v>666</v>
      </c>
      <c r="OSO19" s="38" t="s">
        <v>666</v>
      </c>
      <c r="OSP19" s="38" t="s">
        <v>666</v>
      </c>
      <c r="OSQ19" s="38" t="s">
        <v>666</v>
      </c>
      <c r="OSR19" s="38" t="s">
        <v>666</v>
      </c>
      <c r="OSS19" s="38" t="s">
        <v>666</v>
      </c>
      <c r="OST19" s="38" t="s">
        <v>666</v>
      </c>
      <c r="OSU19" s="38" t="s">
        <v>666</v>
      </c>
      <c r="OSV19" s="38" t="s">
        <v>666</v>
      </c>
      <c r="OSW19" s="38" t="s">
        <v>666</v>
      </c>
      <c r="OSX19" s="38" t="s">
        <v>666</v>
      </c>
      <c r="OSY19" s="38" t="s">
        <v>666</v>
      </c>
      <c r="OSZ19" s="38" t="s">
        <v>666</v>
      </c>
      <c r="OTA19" s="38" t="s">
        <v>666</v>
      </c>
      <c r="OTB19" s="38" t="s">
        <v>666</v>
      </c>
      <c r="OTC19" s="38" t="s">
        <v>666</v>
      </c>
      <c r="OTD19" s="38" t="s">
        <v>666</v>
      </c>
      <c r="OTE19" s="38" t="s">
        <v>666</v>
      </c>
      <c r="OTF19" s="38" t="s">
        <v>666</v>
      </c>
      <c r="OTG19" s="38" t="s">
        <v>666</v>
      </c>
      <c r="OTH19" s="38" t="s">
        <v>666</v>
      </c>
      <c r="OTI19" s="38" t="s">
        <v>666</v>
      </c>
      <c r="OTJ19" s="38" t="s">
        <v>666</v>
      </c>
      <c r="OTK19" s="38" t="s">
        <v>666</v>
      </c>
      <c r="OTL19" s="38" t="s">
        <v>666</v>
      </c>
      <c r="OTM19" s="38" t="s">
        <v>666</v>
      </c>
      <c r="OTN19" s="38" t="s">
        <v>666</v>
      </c>
      <c r="OTO19" s="38" t="s">
        <v>666</v>
      </c>
      <c r="OTP19" s="38" t="s">
        <v>666</v>
      </c>
      <c r="OTQ19" s="38" t="s">
        <v>666</v>
      </c>
      <c r="OTR19" s="38" t="s">
        <v>666</v>
      </c>
      <c r="OTS19" s="38" t="s">
        <v>666</v>
      </c>
      <c r="OTT19" s="38" t="s">
        <v>666</v>
      </c>
      <c r="OTU19" s="38" t="s">
        <v>666</v>
      </c>
      <c r="OTV19" s="38" t="s">
        <v>666</v>
      </c>
      <c r="OTW19" s="38" t="s">
        <v>666</v>
      </c>
      <c r="OTX19" s="38" t="s">
        <v>666</v>
      </c>
      <c r="OTY19" s="38" t="s">
        <v>666</v>
      </c>
      <c r="OTZ19" s="38" t="s">
        <v>666</v>
      </c>
      <c r="OUA19" s="38" t="s">
        <v>666</v>
      </c>
      <c r="OUB19" s="38" t="s">
        <v>666</v>
      </c>
      <c r="OUC19" s="38" t="s">
        <v>666</v>
      </c>
      <c r="OUD19" s="38" t="s">
        <v>666</v>
      </c>
      <c r="OUE19" s="38" t="s">
        <v>666</v>
      </c>
      <c r="OUF19" s="38" t="s">
        <v>666</v>
      </c>
      <c r="OUG19" s="38" t="s">
        <v>666</v>
      </c>
      <c r="OUH19" s="38" t="s">
        <v>666</v>
      </c>
      <c r="OUI19" s="38" t="s">
        <v>666</v>
      </c>
      <c r="OUJ19" s="38" t="s">
        <v>666</v>
      </c>
      <c r="OUK19" s="38" t="s">
        <v>666</v>
      </c>
      <c r="OUL19" s="38" t="s">
        <v>666</v>
      </c>
      <c r="OUM19" s="38" t="s">
        <v>666</v>
      </c>
      <c r="OUN19" s="38" t="s">
        <v>666</v>
      </c>
      <c r="OUO19" s="38" t="s">
        <v>666</v>
      </c>
      <c r="OUP19" s="38" t="s">
        <v>666</v>
      </c>
      <c r="OUQ19" s="38" t="s">
        <v>666</v>
      </c>
      <c r="OUR19" s="38" t="s">
        <v>666</v>
      </c>
      <c r="OUS19" s="38" t="s">
        <v>666</v>
      </c>
      <c r="OUT19" s="38" t="s">
        <v>666</v>
      </c>
      <c r="OUU19" s="38" t="s">
        <v>666</v>
      </c>
      <c r="OUV19" s="38" t="s">
        <v>666</v>
      </c>
      <c r="OUW19" s="38" t="s">
        <v>666</v>
      </c>
      <c r="OUX19" s="38" t="s">
        <v>666</v>
      </c>
      <c r="OUY19" s="38" t="s">
        <v>666</v>
      </c>
      <c r="OUZ19" s="38" t="s">
        <v>666</v>
      </c>
      <c r="OVA19" s="38" t="s">
        <v>666</v>
      </c>
      <c r="OVB19" s="38" t="s">
        <v>666</v>
      </c>
      <c r="OVC19" s="38" t="s">
        <v>666</v>
      </c>
      <c r="OVD19" s="38" t="s">
        <v>666</v>
      </c>
      <c r="OVE19" s="38" t="s">
        <v>666</v>
      </c>
      <c r="OVF19" s="38" t="s">
        <v>666</v>
      </c>
      <c r="OVG19" s="38" t="s">
        <v>666</v>
      </c>
      <c r="OVH19" s="38" t="s">
        <v>666</v>
      </c>
      <c r="OVI19" s="38" t="s">
        <v>666</v>
      </c>
      <c r="OVJ19" s="38" t="s">
        <v>666</v>
      </c>
      <c r="OVK19" s="38" t="s">
        <v>666</v>
      </c>
      <c r="OVL19" s="38" t="s">
        <v>666</v>
      </c>
      <c r="OVM19" s="38" t="s">
        <v>666</v>
      </c>
      <c r="OVN19" s="38" t="s">
        <v>666</v>
      </c>
      <c r="OVO19" s="38" t="s">
        <v>666</v>
      </c>
      <c r="OVP19" s="38" t="s">
        <v>666</v>
      </c>
      <c r="OVQ19" s="38" t="s">
        <v>666</v>
      </c>
      <c r="OVR19" s="38" t="s">
        <v>666</v>
      </c>
      <c r="OVS19" s="38" t="s">
        <v>666</v>
      </c>
      <c r="OVT19" s="38" t="s">
        <v>666</v>
      </c>
      <c r="OVU19" s="38" t="s">
        <v>666</v>
      </c>
      <c r="OVV19" s="38" t="s">
        <v>666</v>
      </c>
      <c r="OVW19" s="38" t="s">
        <v>666</v>
      </c>
      <c r="OVX19" s="38" t="s">
        <v>666</v>
      </c>
      <c r="OVY19" s="38" t="s">
        <v>666</v>
      </c>
      <c r="OVZ19" s="38" t="s">
        <v>666</v>
      </c>
      <c r="OWA19" s="38" t="s">
        <v>666</v>
      </c>
      <c r="OWB19" s="38" t="s">
        <v>666</v>
      </c>
      <c r="OWC19" s="38" t="s">
        <v>666</v>
      </c>
      <c r="OWD19" s="38" t="s">
        <v>666</v>
      </c>
      <c r="OWE19" s="38" t="s">
        <v>666</v>
      </c>
      <c r="OWF19" s="38" t="s">
        <v>666</v>
      </c>
      <c r="OWG19" s="38" t="s">
        <v>666</v>
      </c>
      <c r="OWH19" s="38" t="s">
        <v>666</v>
      </c>
      <c r="OWI19" s="38" t="s">
        <v>666</v>
      </c>
      <c r="OWJ19" s="38" t="s">
        <v>666</v>
      </c>
      <c r="OWK19" s="38" t="s">
        <v>666</v>
      </c>
      <c r="OWL19" s="38" t="s">
        <v>666</v>
      </c>
      <c r="OWM19" s="38" t="s">
        <v>666</v>
      </c>
      <c r="OWN19" s="38" t="s">
        <v>666</v>
      </c>
      <c r="OWO19" s="38" t="s">
        <v>666</v>
      </c>
      <c r="OWP19" s="38" t="s">
        <v>666</v>
      </c>
      <c r="OWQ19" s="38" t="s">
        <v>666</v>
      </c>
      <c r="OWR19" s="38" t="s">
        <v>666</v>
      </c>
      <c r="OWS19" s="38" t="s">
        <v>666</v>
      </c>
      <c r="OWT19" s="38" t="s">
        <v>666</v>
      </c>
      <c r="OWU19" s="38" t="s">
        <v>666</v>
      </c>
      <c r="OWV19" s="38" t="s">
        <v>666</v>
      </c>
      <c r="OWW19" s="38" t="s">
        <v>666</v>
      </c>
      <c r="OWX19" s="38" t="s">
        <v>666</v>
      </c>
      <c r="OWY19" s="38" t="s">
        <v>666</v>
      </c>
      <c r="OWZ19" s="38" t="s">
        <v>666</v>
      </c>
      <c r="OXA19" s="38" t="s">
        <v>666</v>
      </c>
      <c r="OXB19" s="38" t="s">
        <v>666</v>
      </c>
      <c r="OXC19" s="38" t="s">
        <v>666</v>
      </c>
      <c r="OXD19" s="38" t="s">
        <v>666</v>
      </c>
      <c r="OXE19" s="38" t="s">
        <v>666</v>
      </c>
      <c r="OXF19" s="38" t="s">
        <v>666</v>
      </c>
      <c r="OXG19" s="38" t="s">
        <v>666</v>
      </c>
      <c r="OXH19" s="38" t="s">
        <v>666</v>
      </c>
      <c r="OXI19" s="38" t="s">
        <v>666</v>
      </c>
      <c r="OXJ19" s="38" t="s">
        <v>666</v>
      </c>
      <c r="OXK19" s="38" t="s">
        <v>666</v>
      </c>
      <c r="OXL19" s="38" t="s">
        <v>666</v>
      </c>
      <c r="OXM19" s="38" t="s">
        <v>666</v>
      </c>
      <c r="OXN19" s="38" t="s">
        <v>666</v>
      </c>
      <c r="OXO19" s="38" t="s">
        <v>666</v>
      </c>
      <c r="OXP19" s="38" t="s">
        <v>666</v>
      </c>
      <c r="OXQ19" s="38" t="s">
        <v>666</v>
      </c>
      <c r="OXR19" s="38" t="s">
        <v>666</v>
      </c>
      <c r="OXS19" s="38" t="s">
        <v>666</v>
      </c>
      <c r="OXT19" s="38" t="s">
        <v>666</v>
      </c>
      <c r="OXU19" s="38" t="s">
        <v>666</v>
      </c>
      <c r="OXV19" s="38" t="s">
        <v>666</v>
      </c>
      <c r="OXW19" s="38" t="s">
        <v>666</v>
      </c>
      <c r="OXX19" s="38" t="s">
        <v>666</v>
      </c>
      <c r="OXY19" s="38" t="s">
        <v>666</v>
      </c>
      <c r="OXZ19" s="38" t="s">
        <v>666</v>
      </c>
      <c r="OYA19" s="38" t="s">
        <v>666</v>
      </c>
      <c r="OYB19" s="38" t="s">
        <v>666</v>
      </c>
      <c r="OYC19" s="38" t="s">
        <v>666</v>
      </c>
      <c r="OYD19" s="38" t="s">
        <v>666</v>
      </c>
      <c r="OYE19" s="38" t="s">
        <v>666</v>
      </c>
      <c r="OYF19" s="38" t="s">
        <v>666</v>
      </c>
      <c r="OYG19" s="38" t="s">
        <v>666</v>
      </c>
      <c r="OYH19" s="38" t="s">
        <v>666</v>
      </c>
      <c r="OYI19" s="38" t="s">
        <v>666</v>
      </c>
      <c r="OYJ19" s="38" t="s">
        <v>666</v>
      </c>
      <c r="OYK19" s="38" t="s">
        <v>666</v>
      </c>
      <c r="OYL19" s="38" t="s">
        <v>666</v>
      </c>
      <c r="OYM19" s="38" t="s">
        <v>666</v>
      </c>
      <c r="OYN19" s="38" t="s">
        <v>666</v>
      </c>
      <c r="OYO19" s="38" t="s">
        <v>666</v>
      </c>
      <c r="OYP19" s="38" t="s">
        <v>666</v>
      </c>
      <c r="OYQ19" s="38" t="s">
        <v>666</v>
      </c>
      <c r="OYR19" s="38" t="s">
        <v>666</v>
      </c>
      <c r="OYS19" s="38" t="s">
        <v>666</v>
      </c>
      <c r="OYT19" s="38" t="s">
        <v>666</v>
      </c>
      <c r="OYU19" s="38" t="s">
        <v>666</v>
      </c>
      <c r="OYV19" s="38" t="s">
        <v>666</v>
      </c>
      <c r="OYW19" s="38" t="s">
        <v>666</v>
      </c>
      <c r="OYX19" s="38" t="s">
        <v>666</v>
      </c>
      <c r="OYY19" s="38" t="s">
        <v>666</v>
      </c>
      <c r="OYZ19" s="38" t="s">
        <v>666</v>
      </c>
      <c r="OZA19" s="38" t="s">
        <v>666</v>
      </c>
      <c r="OZB19" s="38" t="s">
        <v>666</v>
      </c>
      <c r="OZC19" s="38" t="s">
        <v>666</v>
      </c>
      <c r="OZD19" s="38" t="s">
        <v>666</v>
      </c>
      <c r="OZE19" s="38" t="s">
        <v>666</v>
      </c>
      <c r="OZF19" s="38" t="s">
        <v>666</v>
      </c>
      <c r="OZG19" s="38" t="s">
        <v>666</v>
      </c>
      <c r="OZH19" s="38" t="s">
        <v>666</v>
      </c>
      <c r="OZI19" s="38" t="s">
        <v>666</v>
      </c>
      <c r="OZJ19" s="38" t="s">
        <v>666</v>
      </c>
      <c r="OZK19" s="38" t="s">
        <v>666</v>
      </c>
      <c r="OZL19" s="38" t="s">
        <v>666</v>
      </c>
      <c r="OZM19" s="38" t="s">
        <v>666</v>
      </c>
      <c r="OZN19" s="38" t="s">
        <v>666</v>
      </c>
      <c r="OZO19" s="38" t="s">
        <v>666</v>
      </c>
      <c r="OZP19" s="38" t="s">
        <v>666</v>
      </c>
      <c r="OZQ19" s="38" t="s">
        <v>666</v>
      </c>
      <c r="OZR19" s="38" t="s">
        <v>666</v>
      </c>
      <c r="OZS19" s="38" t="s">
        <v>666</v>
      </c>
      <c r="OZT19" s="38" t="s">
        <v>666</v>
      </c>
      <c r="OZU19" s="38" t="s">
        <v>666</v>
      </c>
      <c r="OZV19" s="38" t="s">
        <v>666</v>
      </c>
      <c r="OZW19" s="38" t="s">
        <v>666</v>
      </c>
      <c r="OZX19" s="38" t="s">
        <v>666</v>
      </c>
      <c r="OZY19" s="38" t="s">
        <v>666</v>
      </c>
      <c r="OZZ19" s="38" t="s">
        <v>666</v>
      </c>
      <c r="PAA19" s="38" t="s">
        <v>666</v>
      </c>
      <c r="PAB19" s="38" t="s">
        <v>666</v>
      </c>
      <c r="PAC19" s="38" t="s">
        <v>666</v>
      </c>
      <c r="PAD19" s="38" t="s">
        <v>666</v>
      </c>
      <c r="PAE19" s="38" t="s">
        <v>666</v>
      </c>
      <c r="PAF19" s="38" t="s">
        <v>666</v>
      </c>
      <c r="PAG19" s="38" t="s">
        <v>666</v>
      </c>
      <c r="PAH19" s="38" t="s">
        <v>666</v>
      </c>
      <c r="PAI19" s="38" t="s">
        <v>666</v>
      </c>
      <c r="PAJ19" s="38" t="s">
        <v>666</v>
      </c>
      <c r="PAK19" s="38" t="s">
        <v>666</v>
      </c>
      <c r="PAL19" s="38" t="s">
        <v>666</v>
      </c>
      <c r="PAM19" s="38" t="s">
        <v>666</v>
      </c>
      <c r="PAN19" s="38" t="s">
        <v>666</v>
      </c>
      <c r="PAO19" s="38" t="s">
        <v>666</v>
      </c>
      <c r="PAP19" s="38" t="s">
        <v>666</v>
      </c>
      <c r="PAQ19" s="38" t="s">
        <v>666</v>
      </c>
      <c r="PAR19" s="38" t="s">
        <v>666</v>
      </c>
      <c r="PAS19" s="38" t="s">
        <v>666</v>
      </c>
      <c r="PAT19" s="38" t="s">
        <v>666</v>
      </c>
      <c r="PAU19" s="38" t="s">
        <v>666</v>
      </c>
      <c r="PAV19" s="38" t="s">
        <v>666</v>
      </c>
      <c r="PAW19" s="38" t="s">
        <v>666</v>
      </c>
      <c r="PAX19" s="38" t="s">
        <v>666</v>
      </c>
      <c r="PAY19" s="38" t="s">
        <v>666</v>
      </c>
      <c r="PAZ19" s="38" t="s">
        <v>666</v>
      </c>
      <c r="PBA19" s="38" t="s">
        <v>666</v>
      </c>
      <c r="PBB19" s="38" t="s">
        <v>666</v>
      </c>
      <c r="PBC19" s="38" t="s">
        <v>666</v>
      </c>
      <c r="PBD19" s="38" t="s">
        <v>666</v>
      </c>
      <c r="PBE19" s="38" t="s">
        <v>666</v>
      </c>
      <c r="PBF19" s="38" t="s">
        <v>666</v>
      </c>
      <c r="PBG19" s="38" t="s">
        <v>666</v>
      </c>
      <c r="PBH19" s="38" t="s">
        <v>666</v>
      </c>
      <c r="PBI19" s="38" t="s">
        <v>666</v>
      </c>
      <c r="PBJ19" s="38" t="s">
        <v>666</v>
      </c>
      <c r="PBK19" s="38" t="s">
        <v>666</v>
      </c>
      <c r="PBL19" s="38" t="s">
        <v>666</v>
      </c>
      <c r="PBM19" s="38" t="s">
        <v>666</v>
      </c>
      <c r="PBN19" s="38" t="s">
        <v>666</v>
      </c>
      <c r="PBO19" s="38" t="s">
        <v>666</v>
      </c>
      <c r="PBP19" s="38" t="s">
        <v>666</v>
      </c>
      <c r="PBQ19" s="38" t="s">
        <v>666</v>
      </c>
      <c r="PBR19" s="38" t="s">
        <v>666</v>
      </c>
      <c r="PBS19" s="38" t="s">
        <v>666</v>
      </c>
      <c r="PBT19" s="38" t="s">
        <v>666</v>
      </c>
      <c r="PBU19" s="38" t="s">
        <v>666</v>
      </c>
      <c r="PBV19" s="38" t="s">
        <v>666</v>
      </c>
      <c r="PBW19" s="38" t="s">
        <v>666</v>
      </c>
      <c r="PBX19" s="38" t="s">
        <v>666</v>
      </c>
      <c r="PBY19" s="38" t="s">
        <v>666</v>
      </c>
      <c r="PBZ19" s="38" t="s">
        <v>666</v>
      </c>
      <c r="PCA19" s="38" t="s">
        <v>666</v>
      </c>
      <c r="PCB19" s="38" t="s">
        <v>666</v>
      </c>
      <c r="PCC19" s="38" t="s">
        <v>666</v>
      </c>
      <c r="PCD19" s="38" t="s">
        <v>666</v>
      </c>
      <c r="PCE19" s="38" t="s">
        <v>666</v>
      </c>
      <c r="PCF19" s="38" t="s">
        <v>666</v>
      </c>
      <c r="PCG19" s="38" t="s">
        <v>666</v>
      </c>
      <c r="PCH19" s="38" t="s">
        <v>666</v>
      </c>
      <c r="PCI19" s="38" t="s">
        <v>666</v>
      </c>
      <c r="PCJ19" s="38" t="s">
        <v>666</v>
      </c>
      <c r="PCK19" s="38" t="s">
        <v>666</v>
      </c>
      <c r="PCL19" s="38" t="s">
        <v>666</v>
      </c>
      <c r="PCM19" s="38" t="s">
        <v>666</v>
      </c>
      <c r="PCN19" s="38" t="s">
        <v>666</v>
      </c>
      <c r="PCO19" s="38" t="s">
        <v>666</v>
      </c>
      <c r="PCP19" s="38" t="s">
        <v>666</v>
      </c>
      <c r="PCQ19" s="38" t="s">
        <v>666</v>
      </c>
      <c r="PCR19" s="38" t="s">
        <v>666</v>
      </c>
      <c r="PCS19" s="38" t="s">
        <v>666</v>
      </c>
      <c r="PCT19" s="38" t="s">
        <v>666</v>
      </c>
      <c r="PCU19" s="38" t="s">
        <v>666</v>
      </c>
      <c r="PCV19" s="38" t="s">
        <v>666</v>
      </c>
      <c r="PCW19" s="38" t="s">
        <v>666</v>
      </c>
      <c r="PCX19" s="38" t="s">
        <v>666</v>
      </c>
      <c r="PCY19" s="38" t="s">
        <v>666</v>
      </c>
      <c r="PCZ19" s="38" t="s">
        <v>666</v>
      </c>
      <c r="PDA19" s="38" t="s">
        <v>666</v>
      </c>
      <c r="PDB19" s="38" t="s">
        <v>666</v>
      </c>
      <c r="PDC19" s="38" t="s">
        <v>666</v>
      </c>
      <c r="PDD19" s="38" t="s">
        <v>666</v>
      </c>
      <c r="PDE19" s="38" t="s">
        <v>666</v>
      </c>
      <c r="PDF19" s="38" t="s">
        <v>666</v>
      </c>
      <c r="PDG19" s="38" t="s">
        <v>666</v>
      </c>
      <c r="PDH19" s="38" t="s">
        <v>666</v>
      </c>
      <c r="PDI19" s="38" t="s">
        <v>666</v>
      </c>
      <c r="PDJ19" s="38" t="s">
        <v>666</v>
      </c>
      <c r="PDK19" s="38" t="s">
        <v>666</v>
      </c>
      <c r="PDL19" s="38" t="s">
        <v>666</v>
      </c>
      <c r="PDM19" s="38" t="s">
        <v>666</v>
      </c>
      <c r="PDN19" s="38" t="s">
        <v>666</v>
      </c>
      <c r="PDO19" s="38" t="s">
        <v>666</v>
      </c>
      <c r="PDP19" s="38" t="s">
        <v>666</v>
      </c>
      <c r="PDQ19" s="38" t="s">
        <v>666</v>
      </c>
      <c r="PDR19" s="38" t="s">
        <v>666</v>
      </c>
      <c r="PDS19" s="38" t="s">
        <v>666</v>
      </c>
      <c r="PDT19" s="38" t="s">
        <v>666</v>
      </c>
      <c r="PDU19" s="38" t="s">
        <v>666</v>
      </c>
      <c r="PDV19" s="38" t="s">
        <v>666</v>
      </c>
      <c r="PDW19" s="38" t="s">
        <v>666</v>
      </c>
      <c r="PDX19" s="38" t="s">
        <v>666</v>
      </c>
      <c r="PDY19" s="38" t="s">
        <v>666</v>
      </c>
      <c r="PDZ19" s="38" t="s">
        <v>666</v>
      </c>
      <c r="PEA19" s="38" t="s">
        <v>666</v>
      </c>
      <c r="PEB19" s="38" t="s">
        <v>666</v>
      </c>
      <c r="PEC19" s="38" t="s">
        <v>666</v>
      </c>
      <c r="PED19" s="38" t="s">
        <v>666</v>
      </c>
      <c r="PEE19" s="38" t="s">
        <v>666</v>
      </c>
      <c r="PEF19" s="38" t="s">
        <v>666</v>
      </c>
      <c r="PEG19" s="38" t="s">
        <v>666</v>
      </c>
      <c r="PEH19" s="38" t="s">
        <v>666</v>
      </c>
      <c r="PEI19" s="38" t="s">
        <v>666</v>
      </c>
      <c r="PEJ19" s="38" t="s">
        <v>666</v>
      </c>
      <c r="PEK19" s="38" t="s">
        <v>666</v>
      </c>
      <c r="PEL19" s="38" t="s">
        <v>666</v>
      </c>
      <c r="PEM19" s="38" t="s">
        <v>666</v>
      </c>
      <c r="PEN19" s="38" t="s">
        <v>666</v>
      </c>
      <c r="PEO19" s="38" t="s">
        <v>666</v>
      </c>
      <c r="PEP19" s="38" t="s">
        <v>666</v>
      </c>
      <c r="PEQ19" s="38" t="s">
        <v>666</v>
      </c>
      <c r="PER19" s="38" t="s">
        <v>666</v>
      </c>
      <c r="PES19" s="38" t="s">
        <v>666</v>
      </c>
      <c r="PET19" s="38" t="s">
        <v>666</v>
      </c>
      <c r="PEU19" s="38" t="s">
        <v>666</v>
      </c>
      <c r="PEV19" s="38" t="s">
        <v>666</v>
      </c>
      <c r="PEW19" s="38" t="s">
        <v>666</v>
      </c>
      <c r="PEX19" s="38" t="s">
        <v>666</v>
      </c>
      <c r="PEY19" s="38" t="s">
        <v>666</v>
      </c>
      <c r="PEZ19" s="38" t="s">
        <v>666</v>
      </c>
      <c r="PFA19" s="38" t="s">
        <v>666</v>
      </c>
      <c r="PFB19" s="38" t="s">
        <v>666</v>
      </c>
      <c r="PFC19" s="38" t="s">
        <v>666</v>
      </c>
      <c r="PFD19" s="38" t="s">
        <v>666</v>
      </c>
      <c r="PFE19" s="38" t="s">
        <v>666</v>
      </c>
      <c r="PFF19" s="38" t="s">
        <v>666</v>
      </c>
      <c r="PFG19" s="38" t="s">
        <v>666</v>
      </c>
      <c r="PFH19" s="38" t="s">
        <v>666</v>
      </c>
      <c r="PFI19" s="38" t="s">
        <v>666</v>
      </c>
      <c r="PFJ19" s="38" t="s">
        <v>666</v>
      </c>
      <c r="PFK19" s="38" t="s">
        <v>666</v>
      </c>
      <c r="PFL19" s="38" t="s">
        <v>666</v>
      </c>
      <c r="PFM19" s="38" t="s">
        <v>666</v>
      </c>
      <c r="PFN19" s="38" t="s">
        <v>666</v>
      </c>
      <c r="PFO19" s="38" t="s">
        <v>666</v>
      </c>
      <c r="PFP19" s="38" t="s">
        <v>666</v>
      </c>
      <c r="PFQ19" s="38" t="s">
        <v>666</v>
      </c>
      <c r="PFR19" s="38" t="s">
        <v>666</v>
      </c>
      <c r="PFS19" s="38" t="s">
        <v>666</v>
      </c>
      <c r="PFT19" s="38" t="s">
        <v>666</v>
      </c>
      <c r="PFU19" s="38" t="s">
        <v>666</v>
      </c>
      <c r="PFV19" s="38" t="s">
        <v>666</v>
      </c>
      <c r="PFW19" s="38" t="s">
        <v>666</v>
      </c>
      <c r="PFX19" s="38" t="s">
        <v>666</v>
      </c>
      <c r="PFY19" s="38" t="s">
        <v>666</v>
      </c>
      <c r="PFZ19" s="38" t="s">
        <v>666</v>
      </c>
      <c r="PGA19" s="38" t="s">
        <v>666</v>
      </c>
      <c r="PGB19" s="38" t="s">
        <v>666</v>
      </c>
      <c r="PGC19" s="38" t="s">
        <v>666</v>
      </c>
      <c r="PGD19" s="38" t="s">
        <v>666</v>
      </c>
      <c r="PGE19" s="38" t="s">
        <v>666</v>
      </c>
      <c r="PGF19" s="38" t="s">
        <v>666</v>
      </c>
      <c r="PGG19" s="38" t="s">
        <v>666</v>
      </c>
      <c r="PGH19" s="38" t="s">
        <v>666</v>
      </c>
      <c r="PGI19" s="38" t="s">
        <v>666</v>
      </c>
      <c r="PGJ19" s="38" t="s">
        <v>666</v>
      </c>
      <c r="PGK19" s="38" t="s">
        <v>666</v>
      </c>
      <c r="PGL19" s="38" t="s">
        <v>666</v>
      </c>
      <c r="PGM19" s="38" t="s">
        <v>666</v>
      </c>
      <c r="PGN19" s="38" t="s">
        <v>666</v>
      </c>
      <c r="PGO19" s="38" t="s">
        <v>666</v>
      </c>
      <c r="PGP19" s="38" t="s">
        <v>666</v>
      </c>
      <c r="PGQ19" s="38" t="s">
        <v>666</v>
      </c>
      <c r="PGR19" s="38" t="s">
        <v>666</v>
      </c>
      <c r="PGS19" s="38" t="s">
        <v>666</v>
      </c>
      <c r="PGT19" s="38" t="s">
        <v>666</v>
      </c>
      <c r="PGU19" s="38" t="s">
        <v>666</v>
      </c>
      <c r="PGV19" s="38" t="s">
        <v>666</v>
      </c>
      <c r="PGW19" s="38" t="s">
        <v>666</v>
      </c>
      <c r="PGX19" s="38" t="s">
        <v>666</v>
      </c>
      <c r="PGY19" s="38" t="s">
        <v>666</v>
      </c>
      <c r="PGZ19" s="38" t="s">
        <v>666</v>
      </c>
      <c r="PHA19" s="38" t="s">
        <v>666</v>
      </c>
      <c r="PHB19" s="38" t="s">
        <v>666</v>
      </c>
      <c r="PHC19" s="38" t="s">
        <v>666</v>
      </c>
      <c r="PHD19" s="38" t="s">
        <v>666</v>
      </c>
      <c r="PHE19" s="38" t="s">
        <v>666</v>
      </c>
      <c r="PHF19" s="38" t="s">
        <v>666</v>
      </c>
      <c r="PHG19" s="38" t="s">
        <v>666</v>
      </c>
      <c r="PHH19" s="38" t="s">
        <v>666</v>
      </c>
      <c r="PHI19" s="38" t="s">
        <v>666</v>
      </c>
      <c r="PHJ19" s="38" t="s">
        <v>666</v>
      </c>
      <c r="PHK19" s="38" t="s">
        <v>666</v>
      </c>
      <c r="PHL19" s="38" t="s">
        <v>666</v>
      </c>
      <c r="PHM19" s="38" t="s">
        <v>666</v>
      </c>
      <c r="PHN19" s="38" t="s">
        <v>666</v>
      </c>
      <c r="PHO19" s="38" t="s">
        <v>666</v>
      </c>
      <c r="PHP19" s="38" t="s">
        <v>666</v>
      </c>
      <c r="PHQ19" s="38" t="s">
        <v>666</v>
      </c>
      <c r="PHR19" s="38" t="s">
        <v>666</v>
      </c>
      <c r="PHS19" s="38" t="s">
        <v>666</v>
      </c>
      <c r="PHT19" s="38" t="s">
        <v>666</v>
      </c>
      <c r="PHU19" s="38" t="s">
        <v>666</v>
      </c>
      <c r="PHV19" s="38" t="s">
        <v>666</v>
      </c>
      <c r="PHW19" s="38" t="s">
        <v>666</v>
      </c>
      <c r="PHX19" s="38" t="s">
        <v>666</v>
      </c>
      <c r="PHY19" s="38" t="s">
        <v>666</v>
      </c>
      <c r="PHZ19" s="38" t="s">
        <v>666</v>
      </c>
      <c r="PIA19" s="38" t="s">
        <v>666</v>
      </c>
      <c r="PIB19" s="38" t="s">
        <v>666</v>
      </c>
      <c r="PIC19" s="38" t="s">
        <v>666</v>
      </c>
      <c r="PID19" s="38" t="s">
        <v>666</v>
      </c>
      <c r="PIE19" s="38" t="s">
        <v>666</v>
      </c>
      <c r="PIF19" s="38" t="s">
        <v>666</v>
      </c>
      <c r="PIG19" s="38" t="s">
        <v>666</v>
      </c>
      <c r="PIH19" s="38" t="s">
        <v>666</v>
      </c>
      <c r="PII19" s="38" t="s">
        <v>666</v>
      </c>
      <c r="PIJ19" s="38" t="s">
        <v>666</v>
      </c>
      <c r="PIK19" s="38" t="s">
        <v>666</v>
      </c>
      <c r="PIL19" s="38" t="s">
        <v>666</v>
      </c>
      <c r="PIM19" s="38" t="s">
        <v>666</v>
      </c>
      <c r="PIN19" s="38" t="s">
        <v>666</v>
      </c>
      <c r="PIO19" s="38" t="s">
        <v>666</v>
      </c>
      <c r="PIP19" s="38" t="s">
        <v>666</v>
      </c>
      <c r="PIQ19" s="38" t="s">
        <v>666</v>
      </c>
      <c r="PIR19" s="38" t="s">
        <v>666</v>
      </c>
      <c r="PIS19" s="38" t="s">
        <v>666</v>
      </c>
      <c r="PIT19" s="38" t="s">
        <v>666</v>
      </c>
      <c r="PIU19" s="38" t="s">
        <v>666</v>
      </c>
      <c r="PIV19" s="38" t="s">
        <v>666</v>
      </c>
      <c r="PIW19" s="38" t="s">
        <v>666</v>
      </c>
      <c r="PIX19" s="38" t="s">
        <v>666</v>
      </c>
      <c r="PIY19" s="38" t="s">
        <v>666</v>
      </c>
      <c r="PIZ19" s="38" t="s">
        <v>666</v>
      </c>
      <c r="PJA19" s="38" t="s">
        <v>666</v>
      </c>
      <c r="PJB19" s="38" t="s">
        <v>666</v>
      </c>
      <c r="PJC19" s="38" t="s">
        <v>666</v>
      </c>
      <c r="PJD19" s="38" t="s">
        <v>666</v>
      </c>
      <c r="PJE19" s="38" t="s">
        <v>666</v>
      </c>
      <c r="PJF19" s="38" t="s">
        <v>666</v>
      </c>
      <c r="PJG19" s="38" t="s">
        <v>666</v>
      </c>
      <c r="PJH19" s="38" t="s">
        <v>666</v>
      </c>
      <c r="PJI19" s="38" t="s">
        <v>666</v>
      </c>
      <c r="PJJ19" s="38" t="s">
        <v>666</v>
      </c>
      <c r="PJK19" s="38" t="s">
        <v>666</v>
      </c>
      <c r="PJL19" s="38" t="s">
        <v>666</v>
      </c>
      <c r="PJM19" s="38" t="s">
        <v>666</v>
      </c>
      <c r="PJN19" s="38" t="s">
        <v>666</v>
      </c>
      <c r="PJO19" s="38" t="s">
        <v>666</v>
      </c>
      <c r="PJP19" s="38" t="s">
        <v>666</v>
      </c>
      <c r="PJQ19" s="38" t="s">
        <v>666</v>
      </c>
      <c r="PJR19" s="38" t="s">
        <v>666</v>
      </c>
      <c r="PJS19" s="38" t="s">
        <v>666</v>
      </c>
      <c r="PJT19" s="38" t="s">
        <v>666</v>
      </c>
      <c r="PJU19" s="38" t="s">
        <v>666</v>
      </c>
      <c r="PJV19" s="38" t="s">
        <v>666</v>
      </c>
      <c r="PJW19" s="38" t="s">
        <v>666</v>
      </c>
      <c r="PJX19" s="38" t="s">
        <v>666</v>
      </c>
      <c r="PJY19" s="38" t="s">
        <v>666</v>
      </c>
      <c r="PJZ19" s="38" t="s">
        <v>666</v>
      </c>
      <c r="PKA19" s="38" t="s">
        <v>666</v>
      </c>
      <c r="PKB19" s="38" t="s">
        <v>666</v>
      </c>
      <c r="PKC19" s="38" t="s">
        <v>666</v>
      </c>
      <c r="PKD19" s="38" t="s">
        <v>666</v>
      </c>
      <c r="PKE19" s="38" t="s">
        <v>666</v>
      </c>
      <c r="PKF19" s="38" t="s">
        <v>666</v>
      </c>
      <c r="PKG19" s="38" t="s">
        <v>666</v>
      </c>
      <c r="PKH19" s="38" t="s">
        <v>666</v>
      </c>
      <c r="PKI19" s="38" t="s">
        <v>666</v>
      </c>
      <c r="PKJ19" s="38" t="s">
        <v>666</v>
      </c>
      <c r="PKK19" s="38" t="s">
        <v>666</v>
      </c>
      <c r="PKL19" s="38" t="s">
        <v>666</v>
      </c>
      <c r="PKM19" s="38" t="s">
        <v>666</v>
      </c>
      <c r="PKN19" s="38" t="s">
        <v>666</v>
      </c>
      <c r="PKO19" s="38" t="s">
        <v>666</v>
      </c>
      <c r="PKP19" s="38" t="s">
        <v>666</v>
      </c>
      <c r="PKQ19" s="38" t="s">
        <v>666</v>
      </c>
      <c r="PKR19" s="38" t="s">
        <v>666</v>
      </c>
      <c r="PKS19" s="38" t="s">
        <v>666</v>
      </c>
      <c r="PKT19" s="38" t="s">
        <v>666</v>
      </c>
      <c r="PKU19" s="38" t="s">
        <v>666</v>
      </c>
      <c r="PKV19" s="38" t="s">
        <v>666</v>
      </c>
      <c r="PKW19" s="38" t="s">
        <v>666</v>
      </c>
      <c r="PKX19" s="38" t="s">
        <v>666</v>
      </c>
      <c r="PKY19" s="38" t="s">
        <v>666</v>
      </c>
      <c r="PKZ19" s="38" t="s">
        <v>666</v>
      </c>
      <c r="PLA19" s="38" t="s">
        <v>666</v>
      </c>
      <c r="PLB19" s="38" t="s">
        <v>666</v>
      </c>
      <c r="PLC19" s="38" t="s">
        <v>666</v>
      </c>
      <c r="PLD19" s="38" t="s">
        <v>666</v>
      </c>
      <c r="PLE19" s="38" t="s">
        <v>666</v>
      </c>
      <c r="PLF19" s="38" t="s">
        <v>666</v>
      </c>
      <c r="PLG19" s="38" t="s">
        <v>666</v>
      </c>
      <c r="PLH19" s="38" t="s">
        <v>666</v>
      </c>
      <c r="PLI19" s="38" t="s">
        <v>666</v>
      </c>
      <c r="PLJ19" s="38" t="s">
        <v>666</v>
      </c>
      <c r="PLK19" s="38" t="s">
        <v>666</v>
      </c>
      <c r="PLL19" s="38" t="s">
        <v>666</v>
      </c>
      <c r="PLM19" s="38" t="s">
        <v>666</v>
      </c>
      <c r="PLN19" s="38" t="s">
        <v>666</v>
      </c>
      <c r="PLO19" s="38" t="s">
        <v>666</v>
      </c>
      <c r="PLP19" s="38" t="s">
        <v>666</v>
      </c>
      <c r="PLQ19" s="38" t="s">
        <v>666</v>
      </c>
      <c r="PLR19" s="38" t="s">
        <v>666</v>
      </c>
      <c r="PLS19" s="38" t="s">
        <v>666</v>
      </c>
      <c r="PLT19" s="38" t="s">
        <v>666</v>
      </c>
      <c r="PLU19" s="38" t="s">
        <v>666</v>
      </c>
      <c r="PLV19" s="38" t="s">
        <v>666</v>
      </c>
      <c r="PLW19" s="38" t="s">
        <v>666</v>
      </c>
      <c r="PLX19" s="38" t="s">
        <v>666</v>
      </c>
      <c r="PLY19" s="38" t="s">
        <v>666</v>
      </c>
      <c r="PLZ19" s="38" t="s">
        <v>666</v>
      </c>
      <c r="PMA19" s="38" t="s">
        <v>666</v>
      </c>
      <c r="PMB19" s="38" t="s">
        <v>666</v>
      </c>
      <c r="PMC19" s="38" t="s">
        <v>666</v>
      </c>
      <c r="PMD19" s="38" t="s">
        <v>666</v>
      </c>
      <c r="PME19" s="38" t="s">
        <v>666</v>
      </c>
      <c r="PMF19" s="38" t="s">
        <v>666</v>
      </c>
      <c r="PMG19" s="38" t="s">
        <v>666</v>
      </c>
      <c r="PMH19" s="38" t="s">
        <v>666</v>
      </c>
      <c r="PMI19" s="38" t="s">
        <v>666</v>
      </c>
      <c r="PMJ19" s="38" t="s">
        <v>666</v>
      </c>
      <c r="PMK19" s="38" t="s">
        <v>666</v>
      </c>
      <c r="PML19" s="38" t="s">
        <v>666</v>
      </c>
      <c r="PMM19" s="38" t="s">
        <v>666</v>
      </c>
      <c r="PMN19" s="38" t="s">
        <v>666</v>
      </c>
      <c r="PMO19" s="38" t="s">
        <v>666</v>
      </c>
      <c r="PMP19" s="38" t="s">
        <v>666</v>
      </c>
      <c r="PMQ19" s="38" t="s">
        <v>666</v>
      </c>
      <c r="PMR19" s="38" t="s">
        <v>666</v>
      </c>
      <c r="PMS19" s="38" t="s">
        <v>666</v>
      </c>
      <c r="PMT19" s="38" t="s">
        <v>666</v>
      </c>
      <c r="PMU19" s="38" t="s">
        <v>666</v>
      </c>
      <c r="PMV19" s="38" t="s">
        <v>666</v>
      </c>
      <c r="PMW19" s="38" t="s">
        <v>666</v>
      </c>
      <c r="PMX19" s="38" t="s">
        <v>666</v>
      </c>
      <c r="PMY19" s="38" t="s">
        <v>666</v>
      </c>
      <c r="PMZ19" s="38" t="s">
        <v>666</v>
      </c>
      <c r="PNA19" s="38" t="s">
        <v>666</v>
      </c>
      <c r="PNB19" s="38" t="s">
        <v>666</v>
      </c>
      <c r="PNC19" s="38" t="s">
        <v>666</v>
      </c>
      <c r="PND19" s="38" t="s">
        <v>666</v>
      </c>
      <c r="PNE19" s="38" t="s">
        <v>666</v>
      </c>
      <c r="PNF19" s="38" t="s">
        <v>666</v>
      </c>
      <c r="PNG19" s="38" t="s">
        <v>666</v>
      </c>
      <c r="PNH19" s="38" t="s">
        <v>666</v>
      </c>
      <c r="PNI19" s="38" t="s">
        <v>666</v>
      </c>
      <c r="PNJ19" s="38" t="s">
        <v>666</v>
      </c>
      <c r="PNK19" s="38" t="s">
        <v>666</v>
      </c>
      <c r="PNL19" s="38" t="s">
        <v>666</v>
      </c>
      <c r="PNM19" s="38" t="s">
        <v>666</v>
      </c>
      <c r="PNN19" s="38" t="s">
        <v>666</v>
      </c>
      <c r="PNO19" s="38" t="s">
        <v>666</v>
      </c>
      <c r="PNP19" s="38" t="s">
        <v>666</v>
      </c>
      <c r="PNQ19" s="38" t="s">
        <v>666</v>
      </c>
      <c r="PNR19" s="38" t="s">
        <v>666</v>
      </c>
      <c r="PNS19" s="38" t="s">
        <v>666</v>
      </c>
      <c r="PNT19" s="38" t="s">
        <v>666</v>
      </c>
      <c r="PNU19" s="38" t="s">
        <v>666</v>
      </c>
      <c r="PNV19" s="38" t="s">
        <v>666</v>
      </c>
      <c r="PNW19" s="38" t="s">
        <v>666</v>
      </c>
      <c r="PNX19" s="38" t="s">
        <v>666</v>
      </c>
      <c r="PNY19" s="38" t="s">
        <v>666</v>
      </c>
      <c r="PNZ19" s="38" t="s">
        <v>666</v>
      </c>
      <c r="POA19" s="38" t="s">
        <v>666</v>
      </c>
      <c r="POB19" s="38" t="s">
        <v>666</v>
      </c>
      <c r="POC19" s="38" t="s">
        <v>666</v>
      </c>
      <c r="POD19" s="38" t="s">
        <v>666</v>
      </c>
      <c r="POE19" s="38" t="s">
        <v>666</v>
      </c>
      <c r="POF19" s="38" t="s">
        <v>666</v>
      </c>
      <c r="POG19" s="38" t="s">
        <v>666</v>
      </c>
      <c r="POH19" s="38" t="s">
        <v>666</v>
      </c>
      <c r="POI19" s="38" t="s">
        <v>666</v>
      </c>
      <c r="POJ19" s="38" t="s">
        <v>666</v>
      </c>
      <c r="POK19" s="38" t="s">
        <v>666</v>
      </c>
      <c r="POL19" s="38" t="s">
        <v>666</v>
      </c>
      <c r="POM19" s="38" t="s">
        <v>666</v>
      </c>
      <c r="PON19" s="38" t="s">
        <v>666</v>
      </c>
      <c r="POO19" s="38" t="s">
        <v>666</v>
      </c>
      <c r="POP19" s="38" t="s">
        <v>666</v>
      </c>
      <c r="POQ19" s="38" t="s">
        <v>666</v>
      </c>
      <c r="POR19" s="38" t="s">
        <v>666</v>
      </c>
      <c r="POS19" s="38" t="s">
        <v>666</v>
      </c>
      <c r="POT19" s="38" t="s">
        <v>666</v>
      </c>
      <c r="POU19" s="38" t="s">
        <v>666</v>
      </c>
      <c r="POV19" s="38" t="s">
        <v>666</v>
      </c>
      <c r="POW19" s="38" t="s">
        <v>666</v>
      </c>
      <c r="POX19" s="38" t="s">
        <v>666</v>
      </c>
      <c r="POY19" s="38" t="s">
        <v>666</v>
      </c>
      <c r="POZ19" s="38" t="s">
        <v>666</v>
      </c>
      <c r="PPA19" s="38" t="s">
        <v>666</v>
      </c>
      <c r="PPB19" s="38" t="s">
        <v>666</v>
      </c>
      <c r="PPC19" s="38" t="s">
        <v>666</v>
      </c>
      <c r="PPD19" s="38" t="s">
        <v>666</v>
      </c>
      <c r="PPE19" s="38" t="s">
        <v>666</v>
      </c>
      <c r="PPF19" s="38" t="s">
        <v>666</v>
      </c>
      <c r="PPG19" s="38" t="s">
        <v>666</v>
      </c>
      <c r="PPH19" s="38" t="s">
        <v>666</v>
      </c>
      <c r="PPI19" s="38" t="s">
        <v>666</v>
      </c>
      <c r="PPJ19" s="38" t="s">
        <v>666</v>
      </c>
      <c r="PPK19" s="38" t="s">
        <v>666</v>
      </c>
      <c r="PPL19" s="38" t="s">
        <v>666</v>
      </c>
      <c r="PPM19" s="38" t="s">
        <v>666</v>
      </c>
      <c r="PPN19" s="38" t="s">
        <v>666</v>
      </c>
      <c r="PPO19" s="38" t="s">
        <v>666</v>
      </c>
      <c r="PPP19" s="38" t="s">
        <v>666</v>
      </c>
      <c r="PPQ19" s="38" t="s">
        <v>666</v>
      </c>
      <c r="PPR19" s="38" t="s">
        <v>666</v>
      </c>
      <c r="PPS19" s="38" t="s">
        <v>666</v>
      </c>
      <c r="PPT19" s="38" t="s">
        <v>666</v>
      </c>
      <c r="PPU19" s="38" t="s">
        <v>666</v>
      </c>
      <c r="PPV19" s="38" t="s">
        <v>666</v>
      </c>
      <c r="PPW19" s="38" t="s">
        <v>666</v>
      </c>
      <c r="PPX19" s="38" t="s">
        <v>666</v>
      </c>
      <c r="PPY19" s="38" t="s">
        <v>666</v>
      </c>
      <c r="PPZ19" s="38" t="s">
        <v>666</v>
      </c>
      <c r="PQA19" s="38" t="s">
        <v>666</v>
      </c>
      <c r="PQB19" s="38" t="s">
        <v>666</v>
      </c>
      <c r="PQC19" s="38" t="s">
        <v>666</v>
      </c>
      <c r="PQD19" s="38" t="s">
        <v>666</v>
      </c>
      <c r="PQE19" s="38" t="s">
        <v>666</v>
      </c>
      <c r="PQF19" s="38" t="s">
        <v>666</v>
      </c>
      <c r="PQG19" s="38" t="s">
        <v>666</v>
      </c>
      <c r="PQH19" s="38" t="s">
        <v>666</v>
      </c>
      <c r="PQI19" s="38" t="s">
        <v>666</v>
      </c>
      <c r="PQJ19" s="38" t="s">
        <v>666</v>
      </c>
      <c r="PQK19" s="38" t="s">
        <v>666</v>
      </c>
      <c r="PQL19" s="38" t="s">
        <v>666</v>
      </c>
      <c r="PQM19" s="38" t="s">
        <v>666</v>
      </c>
      <c r="PQN19" s="38" t="s">
        <v>666</v>
      </c>
      <c r="PQO19" s="38" t="s">
        <v>666</v>
      </c>
      <c r="PQP19" s="38" t="s">
        <v>666</v>
      </c>
      <c r="PQQ19" s="38" t="s">
        <v>666</v>
      </c>
      <c r="PQR19" s="38" t="s">
        <v>666</v>
      </c>
      <c r="PQS19" s="38" t="s">
        <v>666</v>
      </c>
      <c r="PQT19" s="38" t="s">
        <v>666</v>
      </c>
      <c r="PQU19" s="38" t="s">
        <v>666</v>
      </c>
      <c r="PQV19" s="38" t="s">
        <v>666</v>
      </c>
      <c r="PQW19" s="38" t="s">
        <v>666</v>
      </c>
      <c r="PQX19" s="38" t="s">
        <v>666</v>
      </c>
      <c r="PQY19" s="38" t="s">
        <v>666</v>
      </c>
      <c r="PQZ19" s="38" t="s">
        <v>666</v>
      </c>
      <c r="PRA19" s="38" t="s">
        <v>666</v>
      </c>
      <c r="PRB19" s="38" t="s">
        <v>666</v>
      </c>
      <c r="PRC19" s="38" t="s">
        <v>666</v>
      </c>
      <c r="PRD19" s="38" t="s">
        <v>666</v>
      </c>
      <c r="PRE19" s="38" t="s">
        <v>666</v>
      </c>
      <c r="PRF19" s="38" t="s">
        <v>666</v>
      </c>
      <c r="PRG19" s="38" t="s">
        <v>666</v>
      </c>
      <c r="PRH19" s="38" t="s">
        <v>666</v>
      </c>
      <c r="PRI19" s="38" t="s">
        <v>666</v>
      </c>
      <c r="PRJ19" s="38" t="s">
        <v>666</v>
      </c>
      <c r="PRK19" s="38" t="s">
        <v>666</v>
      </c>
      <c r="PRL19" s="38" t="s">
        <v>666</v>
      </c>
      <c r="PRM19" s="38" t="s">
        <v>666</v>
      </c>
      <c r="PRN19" s="38" t="s">
        <v>666</v>
      </c>
      <c r="PRO19" s="38" t="s">
        <v>666</v>
      </c>
      <c r="PRP19" s="38" t="s">
        <v>666</v>
      </c>
      <c r="PRQ19" s="38" t="s">
        <v>666</v>
      </c>
      <c r="PRR19" s="38" t="s">
        <v>666</v>
      </c>
      <c r="PRS19" s="38" t="s">
        <v>666</v>
      </c>
      <c r="PRT19" s="38" t="s">
        <v>666</v>
      </c>
      <c r="PRU19" s="38" t="s">
        <v>666</v>
      </c>
      <c r="PRV19" s="38" t="s">
        <v>666</v>
      </c>
      <c r="PRW19" s="38" t="s">
        <v>666</v>
      </c>
      <c r="PRX19" s="38" t="s">
        <v>666</v>
      </c>
      <c r="PRY19" s="38" t="s">
        <v>666</v>
      </c>
      <c r="PRZ19" s="38" t="s">
        <v>666</v>
      </c>
      <c r="PSA19" s="38" t="s">
        <v>666</v>
      </c>
      <c r="PSB19" s="38" t="s">
        <v>666</v>
      </c>
      <c r="PSC19" s="38" t="s">
        <v>666</v>
      </c>
      <c r="PSD19" s="38" t="s">
        <v>666</v>
      </c>
      <c r="PSE19" s="38" t="s">
        <v>666</v>
      </c>
      <c r="PSF19" s="38" t="s">
        <v>666</v>
      </c>
      <c r="PSG19" s="38" t="s">
        <v>666</v>
      </c>
      <c r="PSH19" s="38" t="s">
        <v>666</v>
      </c>
      <c r="PSI19" s="38" t="s">
        <v>666</v>
      </c>
      <c r="PSJ19" s="38" t="s">
        <v>666</v>
      </c>
      <c r="PSK19" s="38" t="s">
        <v>666</v>
      </c>
      <c r="PSL19" s="38" t="s">
        <v>666</v>
      </c>
      <c r="PSM19" s="38" t="s">
        <v>666</v>
      </c>
      <c r="PSN19" s="38" t="s">
        <v>666</v>
      </c>
      <c r="PSO19" s="38" t="s">
        <v>666</v>
      </c>
      <c r="PSP19" s="38" t="s">
        <v>666</v>
      </c>
      <c r="PSQ19" s="38" t="s">
        <v>666</v>
      </c>
      <c r="PSR19" s="38" t="s">
        <v>666</v>
      </c>
      <c r="PSS19" s="38" t="s">
        <v>666</v>
      </c>
      <c r="PST19" s="38" t="s">
        <v>666</v>
      </c>
      <c r="PSU19" s="38" t="s">
        <v>666</v>
      </c>
      <c r="PSV19" s="38" t="s">
        <v>666</v>
      </c>
      <c r="PSW19" s="38" t="s">
        <v>666</v>
      </c>
      <c r="PSX19" s="38" t="s">
        <v>666</v>
      </c>
      <c r="PSY19" s="38" t="s">
        <v>666</v>
      </c>
      <c r="PSZ19" s="38" t="s">
        <v>666</v>
      </c>
      <c r="PTA19" s="38" t="s">
        <v>666</v>
      </c>
      <c r="PTB19" s="38" t="s">
        <v>666</v>
      </c>
      <c r="PTC19" s="38" t="s">
        <v>666</v>
      </c>
      <c r="PTD19" s="38" t="s">
        <v>666</v>
      </c>
      <c r="PTE19" s="38" t="s">
        <v>666</v>
      </c>
      <c r="PTF19" s="38" t="s">
        <v>666</v>
      </c>
      <c r="PTG19" s="38" t="s">
        <v>666</v>
      </c>
      <c r="PTH19" s="38" t="s">
        <v>666</v>
      </c>
      <c r="PTI19" s="38" t="s">
        <v>666</v>
      </c>
      <c r="PTJ19" s="38" t="s">
        <v>666</v>
      </c>
      <c r="PTK19" s="38" t="s">
        <v>666</v>
      </c>
      <c r="PTL19" s="38" t="s">
        <v>666</v>
      </c>
      <c r="PTM19" s="38" t="s">
        <v>666</v>
      </c>
      <c r="PTN19" s="38" t="s">
        <v>666</v>
      </c>
      <c r="PTO19" s="38" t="s">
        <v>666</v>
      </c>
      <c r="PTP19" s="38" t="s">
        <v>666</v>
      </c>
      <c r="PTQ19" s="38" t="s">
        <v>666</v>
      </c>
      <c r="PTR19" s="38" t="s">
        <v>666</v>
      </c>
      <c r="PTS19" s="38" t="s">
        <v>666</v>
      </c>
      <c r="PTT19" s="38" t="s">
        <v>666</v>
      </c>
      <c r="PTU19" s="38" t="s">
        <v>666</v>
      </c>
      <c r="PTV19" s="38" t="s">
        <v>666</v>
      </c>
      <c r="PTW19" s="38" t="s">
        <v>666</v>
      </c>
      <c r="PTX19" s="38" t="s">
        <v>666</v>
      </c>
      <c r="PTY19" s="38" t="s">
        <v>666</v>
      </c>
      <c r="PTZ19" s="38" t="s">
        <v>666</v>
      </c>
      <c r="PUA19" s="38" t="s">
        <v>666</v>
      </c>
      <c r="PUB19" s="38" t="s">
        <v>666</v>
      </c>
      <c r="PUC19" s="38" t="s">
        <v>666</v>
      </c>
      <c r="PUD19" s="38" t="s">
        <v>666</v>
      </c>
      <c r="PUE19" s="38" t="s">
        <v>666</v>
      </c>
      <c r="PUF19" s="38" t="s">
        <v>666</v>
      </c>
      <c r="PUG19" s="38" t="s">
        <v>666</v>
      </c>
      <c r="PUH19" s="38" t="s">
        <v>666</v>
      </c>
      <c r="PUI19" s="38" t="s">
        <v>666</v>
      </c>
      <c r="PUJ19" s="38" t="s">
        <v>666</v>
      </c>
      <c r="PUK19" s="38" t="s">
        <v>666</v>
      </c>
      <c r="PUL19" s="38" t="s">
        <v>666</v>
      </c>
      <c r="PUM19" s="38" t="s">
        <v>666</v>
      </c>
      <c r="PUN19" s="38" t="s">
        <v>666</v>
      </c>
      <c r="PUO19" s="38" t="s">
        <v>666</v>
      </c>
      <c r="PUP19" s="38" t="s">
        <v>666</v>
      </c>
      <c r="PUQ19" s="38" t="s">
        <v>666</v>
      </c>
      <c r="PUR19" s="38" t="s">
        <v>666</v>
      </c>
      <c r="PUS19" s="38" t="s">
        <v>666</v>
      </c>
      <c r="PUT19" s="38" t="s">
        <v>666</v>
      </c>
      <c r="PUU19" s="38" t="s">
        <v>666</v>
      </c>
      <c r="PUV19" s="38" t="s">
        <v>666</v>
      </c>
      <c r="PUW19" s="38" t="s">
        <v>666</v>
      </c>
      <c r="PUX19" s="38" t="s">
        <v>666</v>
      </c>
      <c r="PUY19" s="38" t="s">
        <v>666</v>
      </c>
      <c r="PUZ19" s="38" t="s">
        <v>666</v>
      </c>
      <c r="PVA19" s="38" t="s">
        <v>666</v>
      </c>
      <c r="PVB19" s="38" t="s">
        <v>666</v>
      </c>
      <c r="PVC19" s="38" t="s">
        <v>666</v>
      </c>
      <c r="PVD19" s="38" t="s">
        <v>666</v>
      </c>
      <c r="PVE19" s="38" t="s">
        <v>666</v>
      </c>
      <c r="PVF19" s="38" t="s">
        <v>666</v>
      </c>
      <c r="PVG19" s="38" t="s">
        <v>666</v>
      </c>
      <c r="PVH19" s="38" t="s">
        <v>666</v>
      </c>
      <c r="PVI19" s="38" t="s">
        <v>666</v>
      </c>
      <c r="PVJ19" s="38" t="s">
        <v>666</v>
      </c>
      <c r="PVK19" s="38" t="s">
        <v>666</v>
      </c>
      <c r="PVL19" s="38" t="s">
        <v>666</v>
      </c>
      <c r="PVM19" s="38" t="s">
        <v>666</v>
      </c>
      <c r="PVN19" s="38" t="s">
        <v>666</v>
      </c>
      <c r="PVO19" s="38" t="s">
        <v>666</v>
      </c>
      <c r="PVP19" s="38" t="s">
        <v>666</v>
      </c>
      <c r="PVQ19" s="38" t="s">
        <v>666</v>
      </c>
      <c r="PVR19" s="38" t="s">
        <v>666</v>
      </c>
      <c r="PVS19" s="38" t="s">
        <v>666</v>
      </c>
      <c r="PVT19" s="38" t="s">
        <v>666</v>
      </c>
      <c r="PVU19" s="38" t="s">
        <v>666</v>
      </c>
      <c r="PVV19" s="38" t="s">
        <v>666</v>
      </c>
      <c r="PVW19" s="38" t="s">
        <v>666</v>
      </c>
      <c r="PVX19" s="38" t="s">
        <v>666</v>
      </c>
      <c r="PVY19" s="38" t="s">
        <v>666</v>
      </c>
      <c r="PVZ19" s="38" t="s">
        <v>666</v>
      </c>
      <c r="PWA19" s="38" t="s">
        <v>666</v>
      </c>
      <c r="PWB19" s="38" t="s">
        <v>666</v>
      </c>
      <c r="PWC19" s="38" t="s">
        <v>666</v>
      </c>
      <c r="PWD19" s="38" t="s">
        <v>666</v>
      </c>
      <c r="PWE19" s="38" t="s">
        <v>666</v>
      </c>
      <c r="PWF19" s="38" t="s">
        <v>666</v>
      </c>
      <c r="PWG19" s="38" t="s">
        <v>666</v>
      </c>
      <c r="PWH19" s="38" t="s">
        <v>666</v>
      </c>
      <c r="PWI19" s="38" t="s">
        <v>666</v>
      </c>
      <c r="PWJ19" s="38" t="s">
        <v>666</v>
      </c>
      <c r="PWK19" s="38" t="s">
        <v>666</v>
      </c>
      <c r="PWL19" s="38" t="s">
        <v>666</v>
      </c>
      <c r="PWM19" s="38" t="s">
        <v>666</v>
      </c>
      <c r="PWN19" s="38" t="s">
        <v>666</v>
      </c>
      <c r="PWO19" s="38" t="s">
        <v>666</v>
      </c>
      <c r="PWP19" s="38" t="s">
        <v>666</v>
      </c>
      <c r="PWQ19" s="38" t="s">
        <v>666</v>
      </c>
      <c r="PWR19" s="38" t="s">
        <v>666</v>
      </c>
      <c r="PWS19" s="38" t="s">
        <v>666</v>
      </c>
      <c r="PWT19" s="38" t="s">
        <v>666</v>
      </c>
      <c r="PWU19" s="38" t="s">
        <v>666</v>
      </c>
      <c r="PWV19" s="38" t="s">
        <v>666</v>
      </c>
      <c r="PWW19" s="38" t="s">
        <v>666</v>
      </c>
      <c r="PWX19" s="38" t="s">
        <v>666</v>
      </c>
      <c r="PWY19" s="38" t="s">
        <v>666</v>
      </c>
      <c r="PWZ19" s="38" t="s">
        <v>666</v>
      </c>
      <c r="PXA19" s="38" t="s">
        <v>666</v>
      </c>
      <c r="PXB19" s="38" t="s">
        <v>666</v>
      </c>
      <c r="PXC19" s="38" t="s">
        <v>666</v>
      </c>
      <c r="PXD19" s="38" t="s">
        <v>666</v>
      </c>
      <c r="PXE19" s="38" t="s">
        <v>666</v>
      </c>
      <c r="PXF19" s="38" t="s">
        <v>666</v>
      </c>
      <c r="PXG19" s="38" t="s">
        <v>666</v>
      </c>
      <c r="PXH19" s="38" t="s">
        <v>666</v>
      </c>
      <c r="PXI19" s="38" t="s">
        <v>666</v>
      </c>
      <c r="PXJ19" s="38" t="s">
        <v>666</v>
      </c>
      <c r="PXK19" s="38" t="s">
        <v>666</v>
      </c>
      <c r="PXL19" s="38" t="s">
        <v>666</v>
      </c>
      <c r="PXM19" s="38" t="s">
        <v>666</v>
      </c>
      <c r="PXN19" s="38" t="s">
        <v>666</v>
      </c>
      <c r="PXO19" s="38" t="s">
        <v>666</v>
      </c>
      <c r="PXP19" s="38" t="s">
        <v>666</v>
      </c>
      <c r="PXQ19" s="38" t="s">
        <v>666</v>
      </c>
      <c r="PXR19" s="38" t="s">
        <v>666</v>
      </c>
      <c r="PXS19" s="38" t="s">
        <v>666</v>
      </c>
      <c r="PXT19" s="38" t="s">
        <v>666</v>
      </c>
      <c r="PXU19" s="38" t="s">
        <v>666</v>
      </c>
      <c r="PXV19" s="38" t="s">
        <v>666</v>
      </c>
      <c r="PXW19" s="38" t="s">
        <v>666</v>
      </c>
      <c r="PXX19" s="38" t="s">
        <v>666</v>
      </c>
      <c r="PXY19" s="38" t="s">
        <v>666</v>
      </c>
      <c r="PXZ19" s="38" t="s">
        <v>666</v>
      </c>
      <c r="PYA19" s="38" t="s">
        <v>666</v>
      </c>
      <c r="PYB19" s="38" t="s">
        <v>666</v>
      </c>
      <c r="PYC19" s="38" t="s">
        <v>666</v>
      </c>
      <c r="PYD19" s="38" t="s">
        <v>666</v>
      </c>
      <c r="PYE19" s="38" t="s">
        <v>666</v>
      </c>
      <c r="PYF19" s="38" t="s">
        <v>666</v>
      </c>
      <c r="PYG19" s="38" t="s">
        <v>666</v>
      </c>
      <c r="PYH19" s="38" t="s">
        <v>666</v>
      </c>
      <c r="PYI19" s="38" t="s">
        <v>666</v>
      </c>
      <c r="PYJ19" s="38" t="s">
        <v>666</v>
      </c>
      <c r="PYK19" s="38" t="s">
        <v>666</v>
      </c>
      <c r="PYL19" s="38" t="s">
        <v>666</v>
      </c>
      <c r="PYM19" s="38" t="s">
        <v>666</v>
      </c>
      <c r="PYN19" s="38" t="s">
        <v>666</v>
      </c>
      <c r="PYO19" s="38" t="s">
        <v>666</v>
      </c>
      <c r="PYP19" s="38" t="s">
        <v>666</v>
      </c>
      <c r="PYQ19" s="38" t="s">
        <v>666</v>
      </c>
      <c r="PYR19" s="38" t="s">
        <v>666</v>
      </c>
      <c r="PYS19" s="38" t="s">
        <v>666</v>
      </c>
      <c r="PYT19" s="38" t="s">
        <v>666</v>
      </c>
      <c r="PYU19" s="38" t="s">
        <v>666</v>
      </c>
      <c r="PYV19" s="38" t="s">
        <v>666</v>
      </c>
      <c r="PYW19" s="38" t="s">
        <v>666</v>
      </c>
      <c r="PYX19" s="38" t="s">
        <v>666</v>
      </c>
      <c r="PYY19" s="38" t="s">
        <v>666</v>
      </c>
      <c r="PYZ19" s="38" t="s">
        <v>666</v>
      </c>
      <c r="PZA19" s="38" t="s">
        <v>666</v>
      </c>
      <c r="PZB19" s="38" t="s">
        <v>666</v>
      </c>
      <c r="PZC19" s="38" t="s">
        <v>666</v>
      </c>
      <c r="PZD19" s="38" t="s">
        <v>666</v>
      </c>
      <c r="PZE19" s="38" t="s">
        <v>666</v>
      </c>
      <c r="PZF19" s="38" t="s">
        <v>666</v>
      </c>
      <c r="PZG19" s="38" t="s">
        <v>666</v>
      </c>
      <c r="PZH19" s="38" t="s">
        <v>666</v>
      </c>
      <c r="PZI19" s="38" t="s">
        <v>666</v>
      </c>
      <c r="PZJ19" s="38" t="s">
        <v>666</v>
      </c>
      <c r="PZK19" s="38" t="s">
        <v>666</v>
      </c>
      <c r="PZL19" s="38" t="s">
        <v>666</v>
      </c>
      <c r="PZM19" s="38" t="s">
        <v>666</v>
      </c>
      <c r="PZN19" s="38" t="s">
        <v>666</v>
      </c>
      <c r="PZO19" s="38" t="s">
        <v>666</v>
      </c>
      <c r="PZP19" s="38" t="s">
        <v>666</v>
      </c>
      <c r="PZQ19" s="38" t="s">
        <v>666</v>
      </c>
      <c r="PZR19" s="38" t="s">
        <v>666</v>
      </c>
      <c r="PZS19" s="38" t="s">
        <v>666</v>
      </c>
      <c r="PZT19" s="38" t="s">
        <v>666</v>
      </c>
      <c r="PZU19" s="38" t="s">
        <v>666</v>
      </c>
      <c r="PZV19" s="38" t="s">
        <v>666</v>
      </c>
      <c r="PZW19" s="38" t="s">
        <v>666</v>
      </c>
      <c r="PZX19" s="38" t="s">
        <v>666</v>
      </c>
      <c r="PZY19" s="38" t="s">
        <v>666</v>
      </c>
      <c r="PZZ19" s="38" t="s">
        <v>666</v>
      </c>
      <c r="QAA19" s="38" t="s">
        <v>666</v>
      </c>
      <c r="QAB19" s="38" t="s">
        <v>666</v>
      </c>
      <c r="QAC19" s="38" t="s">
        <v>666</v>
      </c>
      <c r="QAD19" s="38" t="s">
        <v>666</v>
      </c>
      <c r="QAE19" s="38" t="s">
        <v>666</v>
      </c>
      <c r="QAF19" s="38" t="s">
        <v>666</v>
      </c>
      <c r="QAG19" s="38" t="s">
        <v>666</v>
      </c>
      <c r="QAH19" s="38" t="s">
        <v>666</v>
      </c>
      <c r="QAI19" s="38" t="s">
        <v>666</v>
      </c>
      <c r="QAJ19" s="38" t="s">
        <v>666</v>
      </c>
      <c r="QAK19" s="38" t="s">
        <v>666</v>
      </c>
      <c r="QAL19" s="38" t="s">
        <v>666</v>
      </c>
      <c r="QAM19" s="38" t="s">
        <v>666</v>
      </c>
      <c r="QAN19" s="38" t="s">
        <v>666</v>
      </c>
      <c r="QAO19" s="38" t="s">
        <v>666</v>
      </c>
      <c r="QAP19" s="38" t="s">
        <v>666</v>
      </c>
      <c r="QAQ19" s="38" t="s">
        <v>666</v>
      </c>
      <c r="QAR19" s="38" t="s">
        <v>666</v>
      </c>
      <c r="QAS19" s="38" t="s">
        <v>666</v>
      </c>
      <c r="QAT19" s="38" t="s">
        <v>666</v>
      </c>
      <c r="QAU19" s="38" t="s">
        <v>666</v>
      </c>
      <c r="QAV19" s="38" t="s">
        <v>666</v>
      </c>
      <c r="QAW19" s="38" t="s">
        <v>666</v>
      </c>
      <c r="QAX19" s="38" t="s">
        <v>666</v>
      </c>
      <c r="QAY19" s="38" t="s">
        <v>666</v>
      </c>
      <c r="QAZ19" s="38" t="s">
        <v>666</v>
      </c>
      <c r="QBA19" s="38" t="s">
        <v>666</v>
      </c>
      <c r="QBB19" s="38" t="s">
        <v>666</v>
      </c>
      <c r="QBC19" s="38" t="s">
        <v>666</v>
      </c>
      <c r="QBD19" s="38" t="s">
        <v>666</v>
      </c>
      <c r="QBE19" s="38" t="s">
        <v>666</v>
      </c>
      <c r="QBF19" s="38" t="s">
        <v>666</v>
      </c>
      <c r="QBG19" s="38" t="s">
        <v>666</v>
      </c>
      <c r="QBH19" s="38" t="s">
        <v>666</v>
      </c>
      <c r="QBI19" s="38" t="s">
        <v>666</v>
      </c>
      <c r="QBJ19" s="38" t="s">
        <v>666</v>
      </c>
      <c r="QBK19" s="38" t="s">
        <v>666</v>
      </c>
      <c r="QBL19" s="38" t="s">
        <v>666</v>
      </c>
      <c r="QBM19" s="38" t="s">
        <v>666</v>
      </c>
      <c r="QBN19" s="38" t="s">
        <v>666</v>
      </c>
      <c r="QBO19" s="38" t="s">
        <v>666</v>
      </c>
      <c r="QBP19" s="38" t="s">
        <v>666</v>
      </c>
      <c r="QBQ19" s="38" t="s">
        <v>666</v>
      </c>
      <c r="QBR19" s="38" t="s">
        <v>666</v>
      </c>
      <c r="QBS19" s="38" t="s">
        <v>666</v>
      </c>
      <c r="QBT19" s="38" t="s">
        <v>666</v>
      </c>
      <c r="QBU19" s="38" t="s">
        <v>666</v>
      </c>
      <c r="QBV19" s="38" t="s">
        <v>666</v>
      </c>
      <c r="QBW19" s="38" t="s">
        <v>666</v>
      </c>
      <c r="QBX19" s="38" t="s">
        <v>666</v>
      </c>
      <c r="QBY19" s="38" t="s">
        <v>666</v>
      </c>
      <c r="QBZ19" s="38" t="s">
        <v>666</v>
      </c>
      <c r="QCA19" s="38" t="s">
        <v>666</v>
      </c>
      <c r="QCB19" s="38" t="s">
        <v>666</v>
      </c>
      <c r="QCC19" s="38" t="s">
        <v>666</v>
      </c>
      <c r="QCD19" s="38" t="s">
        <v>666</v>
      </c>
      <c r="QCE19" s="38" t="s">
        <v>666</v>
      </c>
      <c r="QCF19" s="38" t="s">
        <v>666</v>
      </c>
      <c r="QCG19" s="38" t="s">
        <v>666</v>
      </c>
      <c r="QCH19" s="38" t="s">
        <v>666</v>
      </c>
      <c r="QCI19" s="38" t="s">
        <v>666</v>
      </c>
      <c r="QCJ19" s="38" t="s">
        <v>666</v>
      </c>
      <c r="QCK19" s="38" t="s">
        <v>666</v>
      </c>
      <c r="QCL19" s="38" t="s">
        <v>666</v>
      </c>
      <c r="QCM19" s="38" t="s">
        <v>666</v>
      </c>
      <c r="QCN19" s="38" t="s">
        <v>666</v>
      </c>
      <c r="QCO19" s="38" t="s">
        <v>666</v>
      </c>
      <c r="QCP19" s="38" t="s">
        <v>666</v>
      </c>
      <c r="QCQ19" s="38" t="s">
        <v>666</v>
      </c>
      <c r="QCR19" s="38" t="s">
        <v>666</v>
      </c>
      <c r="QCS19" s="38" t="s">
        <v>666</v>
      </c>
      <c r="QCT19" s="38" t="s">
        <v>666</v>
      </c>
      <c r="QCU19" s="38" t="s">
        <v>666</v>
      </c>
      <c r="QCV19" s="38" t="s">
        <v>666</v>
      </c>
      <c r="QCW19" s="38" t="s">
        <v>666</v>
      </c>
      <c r="QCX19" s="38" t="s">
        <v>666</v>
      </c>
      <c r="QCY19" s="38" t="s">
        <v>666</v>
      </c>
      <c r="QCZ19" s="38" t="s">
        <v>666</v>
      </c>
      <c r="QDA19" s="38" t="s">
        <v>666</v>
      </c>
      <c r="QDB19" s="38" t="s">
        <v>666</v>
      </c>
      <c r="QDC19" s="38" t="s">
        <v>666</v>
      </c>
      <c r="QDD19" s="38" t="s">
        <v>666</v>
      </c>
      <c r="QDE19" s="38" t="s">
        <v>666</v>
      </c>
      <c r="QDF19" s="38" t="s">
        <v>666</v>
      </c>
      <c r="QDG19" s="38" t="s">
        <v>666</v>
      </c>
      <c r="QDH19" s="38" t="s">
        <v>666</v>
      </c>
      <c r="QDI19" s="38" t="s">
        <v>666</v>
      </c>
      <c r="QDJ19" s="38" t="s">
        <v>666</v>
      </c>
      <c r="QDK19" s="38" t="s">
        <v>666</v>
      </c>
      <c r="QDL19" s="38" t="s">
        <v>666</v>
      </c>
      <c r="QDM19" s="38" t="s">
        <v>666</v>
      </c>
      <c r="QDN19" s="38" t="s">
        <v>666</v>
      </c>
      <c r="QDO19" s="38" t="s">
        <v>666</v>
      </c>
      <c r="QDP19" s="38" t="s">
        <v>666</v>
      </c>
      <c r="QDQ19" s="38" t="s">
        <v>666</v>
      </c>
      <c r="QDR19" s="38" t="s">
        <v>666</v>
      </c>
      <c r="QDS19" s="38" t="s">
        <v>666</v>
      </c>
      <c r="QDT19" s="38" t="s">
        <v>666</v>
      </c>
      <c r="QDU19" s="38" t="s">
        <v>666</v>
      </c>
      <c r="QDV19" s="38" t="s">
        <v>666</v>
      </c>
      <c r="QDW19" s="38" t="s">
        <v>666</v>
      </c>
      <c r="QDX19" s="38" t="s">
        <v>666</v>
      </c>
      <c r="QDY19" s="38" t="s">
        <v>666</v>
      </c>
      <c r="QDZ19" s="38" t="s">
        <v>666</v>
      </c>
      <c r="QEA19" s="38" t="s">
        <v>666</v>
      </c>
      <c r="QEB19" s="38" t="s">
        <v>666</v>
      </c>
      <c r="QEC19" s="38" t="s">
        <v>666</v>
      </c>
      <c r="QED19" s="38" t="s">
        <v>666</v>
      </c>
      <c r="QEE19" s="38" t="s">
        <v>666</v>
      </c>
      <c r="QEF19" s="38" t="s">
        <v>666</v>
      </c>
      <c r="QEG19" s="38" t="s">
        <v>666</v>
      </c>
      <c r="QEH19" s="38" t="s">
        <v>666</v>
      </c>
      <c r="QEI19" s="38" t="s">
        <v>666</v>
      </c>
      <c r="QEJ19" s="38" t="s">
        <v>666</v>
      </c>
      <c r="QEK19" s="38" t="s">
        <v>666</v>
      </c>
      <c r="QEL19" s="38" t="s">
        <v>666</v>
      </c>
      <c r="QEM19" s="38" t="s">
        <v>666</v>
      </c>
      <c r="QEN19" s="38" t="s">
        <v>666</v>
      </c>
      <c r="QEO19" s="38" t="s">
        <v>666</v>
      </c>
      <c r="QEP19" s="38" t="s">
        <v>666</v>
      </c>
      <c r="QEQ19" s="38" t="s">
        <v>666</v>
      </c>
      <c r="QER19" s="38" t="s">
        <v>666</v>
      </c>
      <c r="QES19" s="38" t="s">
        <v>666</v>
      </c>
      <c r="QET19" s="38" t="s">
        <v>666</v>
      </c>
      <c r="QEU19" s="38" t="s">
        <v>666</v>
      </c>
      <c r="QEV19" s="38" t="s">
        <v>666</v>
      </c>
      <c r="QEW19" s="38" t="s">
        <v>666</v>
      </c>
      <c r="QEX19" s="38" t="s">
        <v>666</v>
      </c>
      <c r="QEY19" s="38" t="s">
        <v>666</v>
      </c>
      <c r="QEZ19" s="38" t="s">
        <v>666</v>
      </c>
      <c r="QFA19" s="38" t="s">
        <v>666</v>
      </c>
      <c r="QFB19" s="38" t="s">
        <v>666</v>
      </c>
      <c r="QFC19" s="38" t="s">
        <v>666</v>
      </c>
      <c r="QFD19" s="38" t="s">
        <v>666</v>
      </c>
      <c r="QFE19" s="38" t="s">
        <v>666</v>
      </c>
      <c r="QFF19" s="38" t="s">
        <v>666</v>
      </c>
      <c r="QFG19" s="38" t="s">
        <v>666</v>
      </c>
      <c r="QFH19" s="38" t="s">
        <v>666</v>
      </c>
      <c r="QFI19" s="38" t="s">
        <v>666</v>
      </c>
      <c r="QFJ19" s="38" t="s">
        <v>666</v>
      </c>
      <c r="QFK19" s="38" t="s">
        <v>666</v>
      </c>
      <c r="QFL19" s="38" t="s">
        <v>666</v>
      </c>
      <c r="QFM19" s="38" t="s">
        <v>666</v>
      </c>
      <c r="QFN19" s="38" t="s">
        <v>666</v>
      </c>
      <c r="QFO19" s="38" t="s">
        <v>666</v>
      </c>
      <c r="QFP19" s="38" t="s">
        <v>666</v>
      </c>
      <c r="QFQ19" s="38" t="s">
        <v>666</v>
      </c>
      <c r="QFR19" s="38" t="s">
        <v>666</v>
      </c>
      <c r="QFS19" s="38" t="s">
        <v>666</v>
      </c>
      <c r="QFT19" s="38" t="s">
        <v>666</v>
      </c>
      <c r="QFU19" s="38" t="s">
        <v>666</v>
      </c>
      <c r="QFV19" s="38" t="s">
        <v>666</v>
      </c>
      <c r="QFW19" s="38" t="s">
        <v>666</v>
      </c>
      <c r="QFX19" s="38" t="s">
        <v>666</v>
      </c>
      <c r="QFY19" s="38" t="s">
        <v>666</v>
      </c>
      <c r="QFZ19" s="38" t="s">
        <v>666</v>
      </c>
      <c r="QGA19" s="38" t="s">
        <v>666</v>
      </c>
      <c r="QGB19" s="38" t="s">
        <v>666</v>
      </c>
      <c r="QGC19" s="38" t="s">
        <v>666</v>
      </c>
      <c r="QGD19" s="38" t="s">
        <v>666</v>
      </c>
      <c r="QGE19" s="38" t="s">
        <v>666</v>
      </c>
      <c r="QGF19" s="38" t="s">
        <v>666</v>
      </c>
      <c r="QGG19" s="38" t="s">
        <v>666</v>
      </c>
      <c r="QGH19" s="38" t="s">
        <v>666</v>
      </c>
      <c r="QGI19" s="38" t="s">
        <v>666</v>
      </c>
      <c r="QGJ19" s="38" t="s">
        <v>666</v>
      </c>
      <c r="QGK19" s="38" t="s">
        <v>666</v>
      </c>
      <c r="QGL19" s="38" t="s">
        <v>666</v>
      </c>
      <c r="QGM19" s="38" t="s">
        <v>666</v>
      </c>
      <c r="QGN19" s="38" t="s">
        <v>666</v>
      </c>
      <c r="QGO19" s="38" t="s">
        <v>666</v>
      </c>
      <c r="QGP19" s="38" t="s">
        <v>666</v>
      </c>
      <c r="QGQ19" s="38" t="s">
        <v>666</v>
      </c>
      <c r="QGR19" s="38" t="s">
        <v>666</v>
      </c>
      <c r="QGS19" s="38" t="s">
        <v>666</v>
      </c>
      <c r="QGT19" s="38" t="s">
        <v>666</v>
      </c>
      <c r="QGU19" s="38" t="s">
        <v>666</v>
      </c>
      <c r="QGV19" s="38" t="s">
        <v>666</v>
      </c>
      <c r="QGW19" s="38" t="s">
        <v>666</v>
      </c>
      <c r="QGX19" s="38" t="s">
        <v>666</v>
      </c>
      <c r="QGY19" s="38" t="s">
        <v>666</v>
      </c>
      <c r="QGZ19" s="38" t="s">
        <v>666</v>
      </c>
      <c r="QHA19" s="38" t="s">
        <v>666</v>
      </c>
      <c r="QHB19" s="38" t="s">
        <v>666</v>
      </c>
      <c r="QHC19" s="38" t="s">
        <v>666</v>
      </c>
      <c r="QHD19" s="38" t="s">
        <v>666</v>
      </c>
      <c r="QHE19" s="38" t="s">
        <v>666</v>
      </c>
      <c r="QHF19" s="38" t="s">
        <v>666</v>
      </c>
      <c r="QHG19" s="38" t="s">
        <v>666</v>
      </c>
      <c r="QHH19" s="38" t="s">
        <v>666</v>
      </c>
      <c r="QHI19" s="38" t="s">
        <v>666</v>
      </c>
      <c r="QHJ19" s="38" t="s">
        <v>666</v>
      </c>
      <c r="QHK19" s="38" t="s">
        <v>666</v>
      </c>
      <c r="QHL19" s="38" t="s">
        <v>666</v>
      </c>
      <c r="QHM19" s="38" t="s">
        <v>666</v>
      </c>
      <c r="QHN19" s="38" t="s">
        <v>666</v>
      </c>
      <c r="QHO19" s="38" t="s">
        <v>666</v>
      </c>
      <c r="QHP19" s="38" t="s">
        <v>666</v>
      </c>
      <c r="QHQ19" s="38" t="s">
        <v>666</v>
      </c>
      <c r="QHR19" s="38" t="s">
        <v>666</v>
      </c>
      <c r="QHS19" s="38" t="s">
        <v>666</v>
      </c>
      <c r="QHT19" s="38" t="s">
        <v>666</v>
      </c>
      <c r="QHU19" s="38" t="s">
        <v>666</v>
      </c>
      <c r="QHV19" s="38" t="s">
        <v>666</v>
      </c>
      <c r="QHW19" s="38" t="s">
        <v>666</v>
      </c>
      <c r="QHX19" s="38" t="s">
        <v>666</v>
      </c>
      <c r="QHY19" s="38" t="s">
        <v>666</v>
      </c>
      <c r="QHZ19" s="38" t="s">
        <v>666</v>
      </c>
      <c r="QIA19" s="38" t="s">
        <v>666</v>
      </c>
      <c r="QIB19" s="38" t="s">
        <v>666</v>
      </c>
      <c r="QIC19" s="38" t="s">
        <v>666</v>
      </c>
      <c r="QID19" s="38" t="s">
        <v>666</v>
      </c>
      <c r="QIE19" s="38" t="s">
        <v>666</v>
      </c>
      <c r="QIF19" s="38" t="s">
        <v>666</v>
      </c>
      <c r="QIG19" s="38" t="s">
        <v>666</v>
      </c>
      <c r="QIH19" s="38" t="s">
        <v>666</v>
      </c>
      <c r="QII19" s="38" t="s">
        <v>666</v>
      </c>
      <c r="QIJ19" s="38" t="s">
        <v>666</v>
      </c>
      <c r="QIK19" s="38" t="s">
        <v>666</v>
      </c>
      <c r="QIL19" s="38" t="s">
        <v>666</v>
      </c>
      <c r="QIM19" s="38" t="s">
        <v>666</v>
      </c>
      <c r="QIN19" s="38" t="s">
        <v>666</v>
      </c>
      <c r="QIO19" s="38" t="s">
        <v>666</v>
      </c>
      <c r="QIP19" s="38" t="s">
        <v>666</v>
      </c>
      <c r="QIQ19" s="38" t="s">
        <v>666</v>
      </c>
      <c r="QIR19" s="38" t="s">
        <v>666</v>
      </c>
      <c r="QIS19" s="38" t="s">
        <v>666</v>
      </c>
      <c r="QIT19" s="38" t="s">
        <v>666</v>
      </c>
      <c r="QIU19" s="38" t="s">
        <v>666</v>
      </c>
      <c r="QIV19" s="38" t="s">
        <v>666</v>
      </c>
      <c r="QIW19" s="38" t="s">
        <v>666</v>
      </c>
      <c r="QIX19" s="38" t="s">
        <v>666</v>
      </c>
      <c r="QIY19" s="38" t="s">
        <v>666</v>
      </c>
      <c r="QIZ19" s="38" t="s">
        <v>666</v>
      </c>
      <c r="QJA19" s="38" t="s">
        <v>666</v>
      </c>
      <c r="QJB19" s="38" t="s">
        <v>666</v>
      </c>
      <c r="QJC19" s="38" t="s">
        <v>666</v>
      </c>
      <c r="QJD19" s="38" t="s">
        <v>666</v>
      </c>
      <c r="QJE19" s="38" t="s">
        <v>666</v>
      </c>
      <c r="QJF19" s="38" t="s">
        <v>666</v>
      </c>
      <c r="QJG19" s="38" t="s">
        <v>666</v>
      </c>
      <c r="QJH19" s="38" t="s">
        <v>666</v>
      </c>
      <c r="QJI19" s="38" t="s">
        <v>666</v>
      </c>
      <c r="QJJ19" s="38" t="s">
        <v>666</v>
      </c>
      <c r="QJK19" s="38" t="s">
        <v>666</v>
      </c>
      <c r="QJL19" s="38" t="s">
        <v>666</v>
      </c>
      <c r="QJM19" s="38" t="s">
        <v>666</v>
      </c>
      <c r="QJN19" s="38" t="s">
        <v>666</v>
      </c>
      <c r="QJO19" s="38" t="s">
        <v>666</v>
      </c>
      <c r="QJP19" s="38" t="s">
        <v>666</v>
      </c>
      <c r="QJQ19" s="38" t="s">
        <v>666</v>
      </c>
      <c r="QJR19" s="38" t="s">
        <v>666</v>
      </c>
      <c r="QJS19" s="38" t="s">
        <v>666</v>
      </c>
      <c r="QJT19" s="38" t="s">
        <v>666</v>
      </c>
      <c r="QJU19" s="38" t="s">
        <v>666</v>
      </c>
      <c r="QJV19" s="38" t="s">
        <v>666</v>
      </c>
      <c r="QJW19" s="38" t="s">
        <v>666</v>
      </c>
      <c r="QJX19" s="38" t="s">
        <v>666</v>
      </c>
      <c r="QJY19" s="38" t="s">
        <v>666</v>
      </c>
      <c r="QJZ19" s="38" t="s">
        <v>666</v>
      </c>
      <c r="QKA19" s="38" t="s">
        <v>666</v>
      </c>
      <c r="QKB19" s="38" t="s">
        <v>666</v>
      </c>
      <c r="QKC19" s="38" t="s">
        <v>666</v>
      </c>
      <c r="QKD19" s="38" t="s">
        <v>666</v>
      </c>
      <c r="QKE19" s="38" t="s">
        <v>666</v>
      </c>
      <c r="QKF19" s="38" t="s">
        <v>666</v>
      </c>
      <c r="QKG19" s="38" t="s">
        <v>666</v>
      </c>
      <c r="QKH19" s="38" t="s">
        <v>666</v>
      </c>
      <c r="QKI19" s="38" t="s">
        <v>666</v>
      </c>
      <c r="QKJ19" s="38" t="s">
        <v>666</v>
      </c>
      <c r="QKK19" s="38" t="s">
        <v>666</v>
      </c>
      <c r="QKL19" s="38" t="s">
        <v>666</v>
      </c>
      <c r="QKM19" s="38" t="s">
        <v>666</v>
      </c>
      <c r="QKN19" s="38" t="s">
        <v>666</v>
      </c>
      <c r="QKO19" s="38" t="s">
        <v>666</v>
      </c>
      <c r="QKP19" s="38" t="s">
        <v>666</v>
      </c>
      <c r="QKQ19" s="38" t="s">
        <v>666</v>
      </c>
      <c r="QKR19" s="38" t="s">
        <v>666</v>
      </c>
      <c r="QKS19" s="38" t="s">
        <v>666</v>
      </c>
      <c r="QKT19" s="38" t="s">
        <v>666</v>
      </c>
      <c r="QKU19" s="38" t="s">
        <v>666</v>
      </c>
      <c r="QKV19" s="38" t="s">
        <v>666</v>
      </c>
      <c r="QKW19" s="38" t="s">
        <v>666</v>
      </c>
      <c r="QKX19" s="38" t="s">
        <v>666</v>
      </c>
      <c r="QKY19" s="38" t="s">
        <v>666</v>
      </c>
      <c r="QKZ19" s="38" t="s">
        <v>666</v>
      </c>
      <c r="QLA19" s="38" t="s">
        <v>666</v>
      </c>
      <c r="QLB19" s="38" t="s">
        <v>666</v>
      </c>
      <c r="QLC19" s="38" t="s">
        <v>666</v>
      </c>
      <c r="QLD19" s="38" t="s">
        <v>666</v>
      </c>
      <c r="QLE19" s="38" t="s">
        <v>666</v>
      </c>
      <c r="QLF19" s="38" t="s">
        <v>666</v>
      </c>
      <c r="QLG19" s="38" t="s">
        <v>666</v>
      </c>
      <c r="QLH19" s="38" t="s">
        <v>666</v>
      </c>
      <c r="QLI19" s="38" t="s">
        <v>666</v>
      </c>
      <c r="QLJ19" s="38" t="s">
        <v>666</v>
      </c>
      <c r="QLK19" s="38" t="s">
        <v>666</v>
      </c>
      <c r="QLL19" s="38" t="s">
        <v>666</v>
      </c>
      <c r="QLM19" s="38" t="s">
        <v>666</v>
      </c>
      <c r="QLN19" s="38" t="s">
        <v>666</v>
      </c>
      <c r="QLO19" s="38" t="s">
        <v>666</v>
      </c>
      <c r="QLP19" s="38" t="s">
        <v>666</v>
      </c>
      <c r="QLQ19" s="38" t="s">
        <v>666</v>
      </c>
      <c r="QLR19" s="38" t="s">
        <v>666</v>
      </c>
      <c r="QLS19" s="38" t="s">
        <v>666</v>
      </c>
      <c r="QLT19" s="38" t="s">
        <v>666</v>
      </c>
      <c r="QLU19" s="38" t="s">
        <v>666</v>
      </c>
      <c r="QLV19" s="38" t="s">
        <v>666</v>
      </c>
      <c r="QLW19" s="38" t="s">
        <v>666</v>
      </c>
      <c r="QLX19" s="38" t="s">
        <v>666</v>
      </c>
      <c r="QLY19" s="38" t="s">
        <v>666</v>
      </c>
      <c r="QLZ19" s="38" t="s">
        <v>666</v>
      </c>
      <c r="QMA19" s="38" t="s">
        <v>666</v>
      </c>
      <c r="QMB19" s="38" t="s">
        <v>666</v>
      </c>
      <c r="QMC19" s="38" t="s">
        <v>666</v>
      </c>
      <c r="QMD19" s="38" t="s">
        <v>666</v>
      </c>
      <c r="QME19" s="38" t="s">
        <v>666</v>
      </c>
      <c r="QMF19" s="38" t="s">
        <v>666</v>
      </c>
      <c r="QMG19" s="38" t="s">
        <v>666</v>
      </c>
      <c r="QMH19" s="38" t="s">
        <v>666</v>
      </c>
      <c r="QMI19" s="38" t="s">
        <v>666</v>
      </c>
      <c r="QMJ19" s="38" t="s">
        <v>666</v>
      </c>
      <c r="QMK19" s="38" t="s">
        <v>666</v>
      </c>
      <c r="QML19" s="38" t="s">
        <v>666</v>
      </c>
      <c r="QMM19" s="38" t="s">
        <v>666</v>
      </c>
      <c r="QMN19" s="38" t="s">
        <v>666</v>
      </c>
      <c r="QMO19" s="38" t="s">
        <v>666</v>
      </c>
      <c r="QMP19" s="38" t="s">
        <v>666</v>
      </c>
      <c r="QMQ19" s="38" t="s">
        <v>666</v>
      </c>
      <c r="QMR19" s="38" t="s">
        <v>666</v>
      </c>
      <c r="QMS19" s="38" t="s">
        <v>666</v>
      </c>
      <c r="QMT19" s="38" t="s">
        <v>666</v>
      </c>
      <c r="QMU19" s="38" t="s">
        <v>666</v>
      </c>
      <c r="QMV19" s="38" t="s">
        <v>666</v>
      </c>
      <c r="QMW19" s="38" t="s">
        <v>666</v>
      </c>
      <c r="QMX19" s="38" t="s">
        <v>666</v>
      </c>
      <c r="QMY19" s="38" t="s">
        <v>666</v>
      </c>
      <c r="QMZ19" s="38" t="s">
        <v>666</v>
      </c>
      <c r="QNA19" s="38" t="s">
        <v>666</v>
      </c>
      <c r="QNB19" s="38" t="s">
        <v>666</v>
      </c>
      <c r="QNC19" s="38" t="s">
        <v>666</v>
      </c>
      <c r="QND19" s="38" t="s">
        <v>666</v>
      </c>
      <c r="QNE19" s="38" t="s">
        <v>666</v>
      </c>
      <c r="QNF19" s="38" t="s">
        <v>666</v>
      </c>
      <c r="QNG19" s="38" t="s">
        <v>666</v>
      </c>
      <c r="QNH19" s="38" t="s">
        <v>666</v>
      </c>
      <c r="QNI19" s="38" t="s">
        <v>666</v>
      </c>
      <c r="QNJ19" s="38" t="s">
        <v>666</v>
      </c>
      <c r="QNK19" s="38" t="s">
        <v>666</v>
      </c>
      <c r="QNL19" s="38" t="s">
        <v>666</v>
      </c>
      <c r="QNM19" s="38" t="s">
        <v>666</v>
      </c>
      <c r="QNN19" s="38" t="s">
        <v>666</v>
      </c>
      <c r="QNO19" s="38" t="s">
        <v>666</v>
      </c>
      <c r="QNP19" s="38" t="s">
        <v>666</v>
      </c>
      <c r="QNQ19" s="38" t="s">
        <v>666</v>
      </c>
      <c r="QNR19" s="38" t="s">
        <v>666</v>
      </c>
      <c r="QNS19" s="38" t="s">
        <v>666</v>
      </c>
      <c r="QNT19" s="38" t="s">
        <v>666</v>
      </c>
      <c r="QNU19" s="38" t="s">
        <v>666</v>
      </c>
      <c r="QNV19" s="38" t="s">
        <v>666</v>
      </c>
      <c r="QNW19" s="38" t="s">
        <v>666</v>
      </c>
      <c r="QNX19" s="38" t="s">
        <v>666</v>
      </c>
      <c r="QNY19" s="38" t="s">
        <v>666</v>
      </c>
      <c r="QNZ19" s="38" t="s">
        <v>666</v>
      </c>
      <c r="QOA19" s="38" t="s">
        <v>666</v>
      </c>
      <c r="QOB19" s="38" t="s">
        <v>666</v>
      </c>
      <c r="QOC19" s="38" t="s">
        <v>666</v>
      </c>
      <c r="QOD19" s="38" t="s">
        <v>666</v>
      </c>
      <c r="QOE19" s="38" t="s">
        <v>666</v>
      </c>
      <c r="QOF19" s="38" t="s">
        <v>666</v>
      </c>
      <c r="QOG19" s="38" t="s">
        <v>666</v>
      </c>
      <c r="QOH19" s="38" t="s">
        <v>666</v>
      </c>
      <c r="QOI19" s="38" t="s">
        <v>666</v>
      </c>
      <c r="QOJ19" s="38" t="s">
        <v>666</v>
      </c>
      <c r="QOK19" s="38" t="s">
        <v>666</v>
      </c>
      <c r="QOL19" s="38" t="s">
        <v>666</v>
      </c>
      <c r="QOM19" s="38" t="s">
        <v>666</v>
      </c>
      <c r="QON19" s="38" t="s">
        <v>666</v>
      </c>
      <c r="QOO19" s="38" t="s">
        <v>666</v>
      </c>
      <c r="QOP19" s="38" t="s">
        <v>666</v>
      </c>
      <c r="QOQ19" s="38" t="s">
        <v>666</v>
      </c>
      <c r="QOR19" s="38" t="s">
        <v>666</v>
      </c>
      <c r="QOS19" s="38" t="s">
        <v>666</v>
      </c>
      <c r="QOT19" s="38" t="s">
        <v>666</v>
      </c>
      <c r="QOU19" s="38" t="s">
        <v>666</v>
      </c>
      <c r="QOV19" s="38" t="s">
        <v>666</v>
      </c>
      <c r="QOW19" s="38" t="s">
        <v>666</v>
      </c>
      <c r="QOX19" s="38" t="s">
        <v>666</v>
      </c>
      <c r="QOY19" s="38" t="s">
        <v>666</v>
      </c>
      <c r="QOZ19" s="38" t="s">
        <v>666</v>
      </c>
      <c r="QPA19" s="38" t="s">
        <v>666</v>
      </c>
      <c r="QPB19" s="38" t="s">
        <v>666</v>
      </c>
      <c r="QPC19" s="38" t="s">
        <v>666</v>
      </c>
      <c r="QPD19" s="38" t="s">
        <v>666</v>
      </c>
      <c r="QPE19" s="38" t="s">
        <v>666</v>
      </c>
      <c r="QPF19" s="38" t="s">
        <v>666</v>
      </c>
      <c r="QPG19" s="38" t="s">
        <v>666</v>
      </c>
      <c r="QPH19" s="38" t="s">
        <v>666</v>
      </c>
      <c r="QPI19" s="38" t="s">
        <v>666</v>
      </c>
      <c r="QPJ19" s="38" t="s">
        <v>666</v>
      </c>
      <c r="QPK19" s="38" t="s">
        <v>666</v>
      </c>
      <c r="QPL19" s="38" t="s">
        <v>666</v>
      </c>
      <c r="QPM19" s="38" t="s">
        <v>666</v>
      </c>
      <c r="QPN19" s="38" t="s">
        <v>666</v>
      </c>
      <c r="QPO19" s="38" t="s">
        <v>666</v>
      </c>
      <c r="QPP19" s="38" t="s">
        <v>666</v>
      </c>
      <c r="QPQ19" s="38" t="s">
        <v>666</v>
      </c>
      <c r="QPR19" s="38" t="s">
        <v>666</v>
      </c>
      <c r="QPS19" s="38" t="s">
        <v>666</v>
      </c>
      <c r="QPT19" s="38" t="s">
        <v>666</v>
      </c>
      <c r="QPU19" s="38" t="s">
        <v>666</v>
      </c>
      <c r="QPV19" s="38" t="s">
        <v>666</v>
      </c>
      <c r="QPW19" s="38" t="s">
        <v>666</v>
      </c>
      <c r="QPX19" s="38" t="s">
        <v>666</v>
      </c>
      <c r="QPY19" s="38" t="s">
        <v>666</v>
      </c>
      <c r="QPZ19" s="38" t="s">
        <v>666</v>
      </c>
      <c r="QQA19" s="38" t="s">
        <v>666</v>
      </c>
      <c r="QQB19" s="38" t="s">
        <v>666</v>
      </c>
      <c r="QQC19" s="38" t="s">
        <v>666</v>
      </c>
      <c r="QQD19" s="38" t="s">
        <v>666</v>
      </c>
      <c r="QQE19" s="38" t="s">
        <v>666</v>
      </c>
      <c r="QQF19" s="38" t="s">
        <v>666</v>
      </c>
      <c r="QQG19" s="38" t="s">
        <v>666</v>
      </c>
      <c r="QQH19" s="38" t="s">
        <v>666</v>
      </c>
      <c r="QQI19" s="38" t="s">
        <v>666</v>
      </c>
      <c r="QQJ19" s="38" t="s">
        <v>666</v>
      </c>
      <c r="QQK19" s="38" t="s">
        <v>666</v>
      </c>
      <c r="QQL19" s="38" t="s">
        <v>666</v>
      </c>
      <c r="QQM19" s="38" t="s">
        <v>666</v>
      </c>
      <c r="QQN19" s="38" t="s">
        <v>666</v>
      </c>
      <c r="QQO19" s="38" t="s">
        <v>666</v>
      </c>
      <c r="QQP19" s="38" t="s">
        <v>666</v>
      </c>
      <c r="QQQ19" s="38" t="s">
        <v>666</v>
      </c>
      <c r="QQR19" s="38" t="s">
        <v>666</v>
      </c>
      <c r="QQS19" s="38" t="s">
        <v>666</v>
      </c>
      <c r="QQT19" s="38" t="s">
        <v>666</v>
      </c>
      <c r="QQU19" s="38" t="s">
        <v>666</v>
      </c>
      <c r="QQV19" s="38" t="s">
        <v>666</v>
      </c>
      <c r="QQW19" s="38" t="s">
        <v>666</v>
      </c>
      <c r="QQX19" s="38" t="s">
        <v>666</v>
      </c>
      <c r="QQY19" s="38" t="s">
        <v>666</v>
      </c>
      <c r="QQZ19" s="38" t="s">
        <v>666</v>
      </c>
      <c r="QRA19" s="38" t="s">
        <v>666</v>
      </c>
      <c r="QRB19" s="38" t="s">
        <v>666</v>
      </c>
      <c r="QRC19" s="38" t="s">
        <v>666</v>
      </c>
      <c r="QRD19" s="38" t="s">
        <v>666</v>
      </c>
      <c r="QRE19" s="38" t="s">
        <v>666</v>
      </c>
      <c r="QRF19" s="38" t="s">
        <v>666</v>
      </c>
      <c r="QRG19" s="38" t="s">
        <v>666</v>
      </c>
      <c r="QRH19" s="38" t="s">
        <v>666</v>
      </c>
      <c r="QRI19" s="38" t="s">
        <v>666</v>
      </c>
      <c r="QRJ19" s="38" t="s">
        <v>666</v>
      </c>
      <c r="QRK19" s="38" t="s">
        <v>666</v>
      </c>
      <c r="QRL19" s="38" t="s">
        <v>666</v>
      </c>
      <c r="QRM19" s="38" t="s">
        <v>666</v>
      </c>
      <c r="QRN19" s="38" t="s">
        <v>666</v>
      </c>
      <c r="QRO19" s="38" t="s">
        <v>666</v>
      </c>
      <c r="QRP19" s="38" t="s">
        <v>666</v>
      </c>
      <c r="QRQ19" s="38" t="s">
        <v>666</v>
      </c>
      <c r="QRR19" s="38" t="s">
        <v>666</v>
      </c>
      <c r="QRS19" s="38" t="s">
        <v>666</v>
      </c>
      <c r="QRT19" s="38" t="s">
        <v>666</v>
      </c>
      <c r="QRU19" s="38" t="s">
        <v>666</v>
      </c>
      <c r="QRV19" s="38" t="s">
        <v>666</v>
      </c>
      <c r="QRW19" s="38" t="s">
        <v>666</v>
      </c>
      <c r="QRX19" s="38" t="s">
        <v>666</v>
      </c>
      <c r="QRY19" s="38" t="s">
        <v>666</v>
      </c>
      <c r="QRZ19" s="38" t="s">
        <v>666</v>
      </c>
      <c r="QSA19" s="38" t="s">
        <v>666</v>
      </c>
      <c r="QSB19" s="38" t="s">
        <v>666</v>
      </c>
      <c r="QSC19" s="38" t="s">
        <v>666</v>
      </c>
      <c r="QSD19" s="38" t="s">
        <v>666</v>
      </c>
      <c r="QSE19" s="38" t="s">
        <v>666</v>
      </c>
      <c r="QSF19" s="38" t="s">
        <v>666</v>
      </c>
      <c r="QSG19" s="38" t="s">
        <v>666</v>
      </c>
      <c r="QSH19" s="38" t="s">
        <v>666</v>
      </c>
      <c r="QSI19" s="38" t="s">
        <v>666</v>
      </c>
      <c r="QSJ19" s="38" t="s">
        <v>666</v>
      </c>
      <c r="QSK19" s="38" t="s">
        <v>666</v>
      </c>
      <c r="QSL19" s="38" t="s">
        <v>666</v>
      </c>
      <c r="QSM19" s="38" t="s">
        <v>666</v>
      </c>
      <c r="QSN19" s="38" t="s">
        <v>666</v>
      </c>
      <c r="QSO19" s="38" t="s">
        <v>666</v>
      </c>
      <c r="QSP19" s="38" t="s">
        <v>666</v>
      </c>
      <c r="QSQ19" s="38" t="s">
        <v>666</v>
      </c>
      <c r="QSR19" s="38" t="s">
        <v>666</v>
      </c>
      <c r="QSS19" s="38" t="s">
        <v>666</v>
      </c>
      <c r="QST19" s="38" t="s">
        <v>666</v>
      </c>
      <c r="QSU19" s="38" t="s">
        <v>666</v>
      </c>
      <c r="QSV19" s="38" t="s">
        <v>666</v>
      </c>
      <c r="QSW19" s="38" t="s">
        <v>666</v>
      </c>
      <c r="QSX19" s="38" t="s">
        <v>666</v>
      </c>
      <c r="QSY19" s="38" t="s">
        <v>666</v>
      </c>
      <c r="QSZ19" s="38" t="s">
        <v>666</v>
      </c>
      <c r="QTA19" s="38" t="s">
        <v>666</v>
      </c>
      <c r="QTB19" s="38" t="s">
        <v>666</v>
      </c>
      <c r="QTC19" s="38" t="s">
        <v>666</v>
      </c>
      <c r="QTD19" s="38" t="s">
        <v>666</v>
      </c>
      <c r="QTE19" s="38" t="s">
        <v>666</v>
      </c>
      <c r="QTF19" s="38" t="s">
        <v>666</v>
      </c>
      <c r="QTG19" s="38" t="s">
        <v>666</v>
      </c>
      <c r="QTH19" s="38" t="s">
        <v>666</v>
      </c>
      <c r="QTI19" s="38" t="s">
        <v>666</v>
      </c>
      <c r="QTJ19" s="38" t="s">
        <v>666</v>
      </c>
      <c r="QTK19" s="38" t="s">
        <v>666</v>
      </c>
      <c r="QTL19" s="38" t="s">
        <v>666</v>
      </c>
      <c r="QTM19" s="38" t="s">
        <v>666</v>
      </c>
      <c r="QTN19" s="38" t="s">
        <v>666</v>
      </c>
      <c r="QTO19" s="38" t="s">
        <v>666</v>
      </c>
      <c r="QTP19" s="38" t="s">
        <v>666</v>
      </c>
      <c r="QTQ19" s="38" t="s">
        <v>666</v>
      </c>
      <c r="QTR19" s="38" t="s">
        <v>666</v>
      </c>
      <c r="QTS19" s="38" t="s">
        <v>666</v>
      </c>
      <c r="QTT19" s="38" t="s">
        <v>666</v>
      </c>
      <c r="QTU19" s="38" t="s">
        <v>666</v>
      </c>
      <c r="QTV19" s="38" t="s">
        <v>666</v>
      </c>
      <c r="QTW19" s="38" t="s">
        <v>666</v>
      </c>
      <c r="QTX19" s="38" t="s">
        <v>666</v>
      </c>
      <c r="QTY19" s="38" t="s">
        <v>666</v>
      </c>
      <c r="QTZ19" s="38" t="s">
        <v>666</v>
      </c>
      <c r="QUA19" s="38" t="s">
        <v>666</v>
      </c>
      <c r="QUB19" s="38" t="s">
        <v>666</v>
      </c>
      <c r="QUC19" s="38" t="s">
        <v>666</v>
      </c>
      <c r="QUD19" s="38" t="s">
        <v>666</v>
      </c>
      <c r="QUE19" s="38" t="s">
        <v>666</v>
      </c>
      <c r="QUF19" s="38" t="s">
        <v>666</v>
      </c>
      <c r="QUG19" s="38" t="s">
        <v>666</v>
      </c>
      <c r="QUH19" s="38" t="s">
        <v>666</v>
      </c>
      <c r="QUI19" s="38" t="s">
        <v>666</v>
      </c>
      <c r="QUJ19" s="38" t="s">
        <v>666</v>
      </c>
      <c r="QUK19" s="38" t="s">
        <v>666</v>
      </c>
      <c r="QUL19" s="38" t="s">
        <v>666</v>
      </c>
      <c r="QUM19" s="38" t="s">
        <v>666</v>
      </c>
      <c r="QUN19" s="38" t="s">
        <v>666</v>
      </c>
      <c r="QUO19" s="38" t="s">
        <v>666</v>
      </c>
      <c r="QUP19" s="38" t="s">
        <v>666</v>
      </c>
      <c r="QUQ19" s="38" t="s">
        <v>666</v>
      </c>
      <c r="QUR19" s="38" t="s">
        <v>666</v>
      </c>
      <c r="QUS19" s="38" t="s">
        <v>666</v>
      </c>
      <c r="QUT19" s="38" t="s">
        <v>666</v>
      </c>
      <c r="QUU19" s="38" t="s">
        <v>666</v>
      </c>
      <c r="QUV19" s="38" t="s">
        <v>666</v>
      </c>
      <c r="QUW19" s="38" t="s">
        <v>666</v>
      </c>
      <c r="QUX19" s="38" t="s">
        <v>666</v>
      </c>
      <c r="QUY19" s="38" t="s">
        <v>666</v>
      </c>
      <c r="QUZ19" s="38" t="s">
        <v>666</v>
      </c>
      <c r="QVA19" s="38" t="s">
        <v>666</v>
      </c>
      <c r="QVB19" s="38" t="s">
        <v>666</v>
      </c>
      <c r="QVC19" s="38" t="s">
        <v>666</v>
      </c>
      <c r="QVD19" s="38" t="s">
        <v>666</v>
      </c>
      <c r="QVE19" s="38" t="s">
        <v>666</v>
      </c>
      <c r="QVF19" s="38" t="s">
        <v>666</v>
      </c>
      <c r="QVG19" s="38" t="s">
        <v>666</v>
      </c>
      <c r="QVH19" s="38" t="s">
        <v>666</v>
      </c>
      <c r="QVI19" s="38" t="s">
        <v>666</v>
      </c>
      <c r="QVJ19" s="38" t="s">
        <v>666</v>
      </c>
      <c r="QVK19" s="38" t="s">
        <v>666</v>
      </c>
      <c r="QVL19" s="38" t="s">
        <v>666</v>
      </c>
      <c r="QVM19" s="38" t="s">
        <v>666</v>
      </c>
      <c r="QVN19" s="38" t="s">
        <v>666</v>
      </c>
      <c r="QVO19" s="38" t="s">
        <v>666</v>
      </c>
      <c r="QVP19" s="38" t="s">
        <v>666</v>
      </c>
      <c r="QVQ19" s="38" t="s">
        <v>666</v>
      </c>
      <c r="QVR19" s="38" t="s">
        <v>666</v>
      </c>
      <c r="QVS19" s="38" t="s">
        <v>666</v>
      </c>
      <c r="QVT19" s="38" t="s">
        <v>666</v>
      </c>
      <c r="QVU19" s="38" t="s">
        <v>666</v>
      </c>
      <c r="QVV19" s="38" t="s">
        <v>666</v>
      </c>
      <c r="QVW19" s="38" t="s">
        <v>666</v>
      </c>
      <c r="QVX19" s="38" t="s">
        <v>666</v>
      </c>
      <c r="QVY19" s="38" t="s">
        <v>666</v>
      </c>
      <c r="QVZ19" s="38" t="s">
        <v>666</v>
      </c>
      <c r="QWA19" s="38" t="s">
        <v>666</v>
      </c>
      <c r="QWB19" s="38" t="s">
        <v>666</v>
      </c>
      <c r="QWC19" s="38" t="s">
        <v>666</v>
      </c>
      <c r="QWD19" s="38" t="s">
        <v>666</v>
      </c>
      <c r="QWE19" s="38" t="s">
        <v>666</v>
      </c>
      <c r="QWF19" s="38" t="s">
        <v>666</v>
      </c>
      <c r="QWG19" s="38" t="s">
        <v>666</v>
      </c>
      <c r="QWH19" s="38" t="s">
        <v>666</v>
      </c>
      <c r="QWI19" s="38" t="s">
        <v>666</v>
      </c>
      <c r="QWJ19" s="38" t="s">
        <v>666</v>
      </c>
      <c r="QWK19" s="38" t="s">
        <v>666</v>
      </c>
      <c r="QWL19" s="38" t="s">
        <v>666</v>
      </c>
      <c r="QWM19" s="38" t="s">
        <v>666</v>
      </c>
      <c r="QWN19" s="38" t="s">
        <v>666</v>
      </c>
      <c r="QWO19" s="38" t="s">
        <v>666</v>
      </c>
      <c r="QWP19" s="38" t="s">
        <v>666</v>
      </c>
      <c r="QWQ19" s="38" t="s">
        <v>666</v>
      </c>
      <c r="QWR19" s="38" t="s">
        <v>666</v>
      </c>
      <c r="QWS19" s="38" t="s">
        <v>666</v>
      </c>
      <c r="QWT19" s="38" t="s">
        <v>666</v>
      </c>
      <c r="QWU19" s="38" t="s">
        <v>666</v>
      </c>
      <c r="QWV19" s="38" t="s">
        <v>666</v>
      </c>
      <c r="QWW19" s="38" t="s">
        <v>666</v>
      </c>
      <c r="QWX19" s="38" t="s">
        <v>666</v>
      </c>
      <c r="QWY19" s="38" t="s">
        <v>666</v>
      </c>
      <c r="QWZ19" s="38" t="s">
        <v>666</v>
      </c>
      <c r="QXA19" s="38" t="s">
        <v>666</v>
      </c>
      <c r="QXB19" s="38" t="s">
        <v>666</v>
      </c>
      <c r="QXC19" s="38" t="s">
        <v>666</v>
      </c>
      <c r="QXD19" s="38" t="s">
        <v>666</v>
      </c>
      <c r="QXE19" s="38" t="s">
        <v>666</v>
      </c>
      <c r="QXF19" s="38" t="s">
        <v>666</v>
      </c>
      <c r="QXG19" s="38" t="s">
        <v>666</v>
      </c>
      <c r="QXH19" s="38" t="s">
        <v>666</v>
      </c>
      <c r="QXI19" s="38" t="s">
        <v>666</v>
      </c>
      <c r="QXJ19" s="38" t="s">
        <v>666</v>
      </c>
      <c r="QXK19" s="38" t="s">
        <v>666</v>
      </c>
      <c r="QXL19" s="38" t="s">
        <v>666</v>
      </c>
      <c r="QXM19" s="38" t="s">
        <v>666</v>
      </c>
      <c r="QXN19" s="38" t="s">
        <v>666</v>
      </c>
      <c r="QXO19" s="38" t="s">
        <v>666</v>
      </c>
      <c r="QXP19" s="38" t="s">
        <v>666</v>
      </c>
      <c r="QXQ19" s="38" t="s">
        <v>666</v>
      </c>
      <c r="QXR19" s="38" t="s">
        <v>666</v>
      </c>
      <c r="QXS19" s="38" t="s">
        <v>666</v>
      </c>
      <c r="QXT19" s="38" t="s">
        <v>666</v>
      </c>
      <c r="QXU19" s="38" t="s">
        <v>666</v>
      </c>
      <c r="QXV19" s="38" t="s">
        <v>666</v>
      </c>
      <c r="QXW19" s="38" t="s">
        <v>666</v>
      </c>
      <c r="QXX19" s="38" t="s">
        <v>666</v>
      </c>
      <c r="QXY19" s="38" t="s">
        <v>666</v>
      </c>
      <c r="QXZ19" s="38" t="s">
        <v>666</v>
      </c>
      <c r="QYA19" s="38" t="s">
        <v>666</v>
      </c>
      <c r="QYB19" s="38" t="s">
        <v>666</v>
      </c>
      <c r="QYC19" s="38" t="s">
        <v>666</v>
      </c>
      <c r="QYD19" s="38" t="s">
        <v>666</v>
      </c>
      <c r="QYE19" s="38" t="s">
        <v>666</v>
      </c>
      <c r="QYF19" s="38" t="s">
        <v>666</v>
      </c>
      <c r="QYG19" s="38" t="s">
        <v>666</v>
      </c>
      <c r="QYH19" s="38" t="s">
        <v>666</v>
      </c>
      <c r="QYI19" s="38" t="s">
        <v>666</v>
      </c>
      <c r="QYJ19" s="38" t="s">
        <v>666</v>
      </c>
      <c r="QYK19" s="38" t="s">
        <v>666</v>
      </c>
      <c r="QYL19" s="38" t="s">
        <v>666</v>
      </c>
      <c r="QYM19" s="38" t="s">
        <v>666</v>
      </c>
      <c r="QYN19" s="38" t="s">
        <v>666</v>
      </c>
      <c r="QYO19" s="38" t="s">
        <v>666</v>
      </c>
      <c r="QYP19" s="38" t="s">
        <v>666</v>
      </c>
      <c r="QYQ19" s="38" t="s">
        <v>666</v>
      </c>
      <c r="QYR19" s="38" t="s">
        <v>666</v>
      </c>
      <c r="QYS19" s="38" t="s">
        <v>666</v>
      </c>
      <c r="QYT19" s="38" t="s">
        <v>666</v>
      </c>
      <c r="QYU19" s="38" t="s">
        <v>666</v>
      </c>
      <c r="QYV19" s="38" t="s">
        <v>666</v>
      </c>
      <c r="QYW19" s="38" t="s">
        <v>666</v>
      </c>
      <c r="QYX19" s="38" t="s">
        <v>666</v>
      </c>
      <c r="QYY19" s="38" t="s">
        <v>666</v>
      </c>
      <c r="QYZ19" s="38" t="s">
        <v>666</v>
      </c>
      <c r="QZA19" s="38" t="s">
        <v>666</v>
      </c>
      <c r="QZB19" s="38" t="s">
        <v>666</v>
      </c>
      <c r="QZC19" s="38" t="s">
        <v>666</v>
      </c>
      <c r="QZD19" s="38" t="s">
        <v>666</v>
      </c>
      <c r="QZE19" s="38" t="s">
        <v>666</v>
      </c>
      <c r="QZF19" s="38" t="s">
        <v>666</v>
      </c>
      <c r="QZG19" s="38" t="s">
        <v>666</v>
      </c>
      <c r="QZH19" s="38" t="s">
        <v>666</v>
      </c>
      <c r="QZI19" s="38" t="s">
        <v>666</v>
      </c>
      <c r="QZJ19" s="38" t="s">
        <v>666</v>
      </c>
      <c r="QZK19" s="38" t="s">
        <v>666</v>
      </c>
      <c r="QZL19" s="38" t="s">
        <v>666</v>
      </c>
      <c r="QZM19" s="38" t="s">
        <v>666</v>
      </c>
      <c r="QZN19" s="38" t="s">
        <v>666</v>
      </c>
      <c r="QZO19" s="38" t="s">
        <v>666</v>
      </c>
      <c r="QZP19" s="38" t="s">
        <v>666</v>
      </c>
      <c r="QZQ19" s="38" t="s">
        <v>666</v>
      </c>
      <c r="QZR19" s="38" t="s">
        <v>666</v>
      </c>
      <c r="QZS19" s="38" t="s">
        <v>666</v>
      </c>
      <c r="QZT19" s="38" t="s">
        <v>666</v>
      </c>
      <c r="QZU19" s="38" t="s">
        <v>666</v>
      </c>
      <c r="QZV19" s="38" t="s">
        <v>666</v>
      </c>
      <c r="QZW19" s="38" t="s">
        <v>666</v>
      </c>
      <c r="QZX19" s="38" t="s">
        <v>666</v>
      </c>
      <c r="QZY19" s="38" t="s">
        <v>666</v>
      </c>
      <c r="QZZ19" s="38" t="s">
        <v>666</v>
      </c>
      <c r="RAA19" s="38" t="s">
        <v>666</v>
      </c>
      <c r="RAB19" s="38" t="s">
        <v>666</v>
      </c>
      <c r="RAC19" s="38" t="s">
        <v>666</v>
      </c>
      <c r="RAD19" s="38" t="s">
        <v>666</v>
      </c>
      <c r="RAE19" s="38" t="s">
        <v>666</v>
      </c>
      <c r="RAF19" s="38" t="s">
        <v>666</v>
      </c>
      <c r="RAG19" s="38" t="s">
        <v>666</v>
      </c>
      <c r="RAH19" s="38" t="s">
        <v>666</v>
      </c>
      <c r="RAI19" s="38" t="s">
        <v>666</v>
      </c>
      <c r="RAJ19" s="38" t="s">
        <v>666</v>
      </c>
      <c r="RAK19" s="38" t="s">
        <v>666</v>
      </c>
      <c r="RAL19" s="38" t="s">
        <v>666</v>
      </c>
      <c r="RAM19" s="38" t="s">
        <v>666</v>
      </c>
      <c r="RAN19" s="38" t="s">
        <v>666</v>
      </c>
      <c r="RAO19" s="38" t="s">
        <v>666</v>
      </c>
      <c r="RAP19" s="38" t="s">
        <v>666</v>
      </c>
      <c r="RAQ19" s="38" t="s">
        <v>666</v>
      </c>
      <c r="RAR19" s="38" t="s">
        <v>666</v>
      </c>
      <c r="RAS19" s="38" t="s">
        <v>666</v>
      </c>
      <c r="RAT19" s="38" t="s">
        <v>666</v>
      </c>
      <c r="RAU19" s="38" t="s">
        <v>666</v>
      </c>
      <c r="RAV19" s="38" t="s">
        <v>666</v>
      </c>
      <c r="RAW19" s="38" t="s">
        <v>666</v>
      </c>
      <c r="RAX19" s="38" t="s">
        <v>666</v>
      </c>
      <c r="RAY19" s="38" t="s">
        <v>666</v>
      </c>
      <c r="RAZ19" s="38" t="s">
        <v>666</v>
      </c>
      <c r="RBA19" s="38" t="s">
        <v>666</v>
      </c>
      <c r="RBB19" s="38" t="s">
        <v>666</v>
      </c>
      <c r="RBC19" s="38" t="s">
        <v>666</v>
      </c>
      <c r="RBD19" s="38" t="s">
        <v>666</v>
      </c>
      <c r="RBE19" s="38" t="s">
        <v>666</v>
      </c>
      <c r="RBF19" s="38" t="s">
        <v>666</v>
      </c>
      <c r="RBG19" s="38" t="s">
        <v>666</v>
      </c>
      <c r="RBH19" s="38" t="s">
        <v>666</v>
      </c>
      <c r="RBI19" s="38" t="s">
        <v>666</v>
      </c>
      <c r="RBJ19" s="38" t="s">
        <v>666</v>
      </c>
      <c r="RBK19" s="38" t="s">
        <v>666</v>
      </c>
      <c r="RBL19" s="38" t="s">
        <v>666</v>
      </c>
      <c r="RBM19" s="38" t="s">
        <v>666</v>
      </c>
      <c r="RBN19" s="38" t="s">
        <v>666</v>
      </c>
      <c r="RBO19" s="38" t="s">
        <v>666</v>
      </c>
      <c r="RBP19" s="38" t="s">
        <v>666</v>
      </c>
      <c r="RBQ19" s="38" t="s">
        <v>666</v>
      </c>
      <c r="RBR19" s="38" t="s">
        <v>666</v>
      </c>
      <c r="RBS19" s="38" t="s">
        <v>666</v>
      </c>
      <c r="RBT19" s="38" t="s">
        <v>666</v>
      </c>
      <c r="RBU19" s="38" t="s">
        <v>666</v>
      </c>
      <c r="RBV19" s="38" t="s">
        <v>666</v>
      </c>
      <c r="RBW19" s="38" t="s">
        <v>666</v>
      </c>
      <c r="RBX19" s="38" t="s">
        <v>666</v>
      </c>
      <c r="RBY19" s="38" t="s">
        <v>666</v>
      </c>
      <c r="RBZ19" s="38" t="s">
        <v>666</v>
      </c>
      <c r="RCA19" s="38" t="s">
        <v>666</v>
      </c>
      <c r="RCB19" s="38" t="s">
        <v>666</v>
      </c>
      <c r="RCC19" s="38" t="s">
        <v>666</v>
      </c>
      <c r="RCD19" s="38" t="s">
        <v>666</v>
      </c>
      <c r="RCE19" s="38" t="s">
        <v>666</v>
      </c>
      <c r="RCF19" s="38" t="s">
        <v>666</v>
      </c>
      <c r="RCG19" s="38" t="s">
        <v>666</v>
      </c>
      <c r="RCH19" s="38" t="s">
        <v>666</v>
      </c>
      <c r="RCI19" s="38" t="s">
        <v>666</v>
      </c>
      <c r="RCJ19" s="38" t="s">
        <v>666</v>
      </c>
      <c r="RCK19" s="38" t="s">
        <v>666</v>
      </c>
      <c r="RCL19" s="38" t="s">
        <v>666</v>
      </c>
      <c r="RCM19" s="38" t="s">
        <v>666</v>
      </c>
      <c r="RCN19" s="38" t="s">
        <v>666</v>
      </c>
      <c r="RCO19" s="38" t="s">
        <v>666</v>
      </c>
      <c r="RCP19" s="38" t="s">
        <v>666</v>
      </c>
      <c r="RCQ19" s="38" t="s">
        <v>666</v>
      </c>
      <c r="RCR19" s="38" t="s">
        <v>666</v>
      </c>
      <c r="RCS19" s="38" t="s">
        <v>666</v>
      </c>
      <c r="RCT19" s="38" t="s">
        <v>666</v>
      </c>
      <c r="RCU19" s="38" t="s">
        <v>666</v>
      </c>
      <c r="RCV19" s="38" t="s">
        <v>666</v>
      </c>
      <c r="RCW19" s="38" t="s">
        <v>666</v>
      </c>
      <c r="RCX19" s="38" t="s">
        <v>666</v>
      </c>
      <c r="RCY19" s="38" t="s">
        <v>666</v>
      </c>
      <c r="RCZ19" s="38" t="s">
        <v>666</v>
      </c>
      <c r="RDA19" s="38" t="s">
        <v>666</v>
      </c>
      <c r="RDB19" s="38" t="s">
        <v>666</v>
      </c>
      <c r="RDC19" s="38" t="s">
        <v>666</v>
      </c>
      <c r="RDD19" s="38" t="s">
        <v>666</v>
      </c>
      <c r="RDE19" s="38" t="s">
        <v>666</v>
      </c>
      <c r="RDF19" s="38" t="s">
        <v>666</v>
      </c>
      <c r="RDG19" s="38" t="s">
        <v>666</v>
      </c>
      <c r="RDH19" s="38" t="s">
        <v>666</v>
      </c>
      <c r="RDI19" s="38" t="s">
        <v>666</v>
      </c>
      <c r="RDJ19" s="38" t="s">
        <v>666</v>
      </c>
      <c r="RDK19" s="38" t="s">
        <v>666</v>
      </c>
      <c r="RDL19" s="38" t="s">
        <v>666</v>
      </c>
      <c r="RDM19" s="38" t="s">
        <v>666</v>
      </c>
      <c r="RDN19" s="38" t="s">
        <v>666</v>
      </c>
      <c r="RDO19" s="38" t="s">
        <v>666</v>
      </c>
      <c r="RDP19" s="38" t="s">
        <v>666</v>
      </c>
      <c r="RDQ19" s="38" t="s">
        <v>666</v>
      </c>
      <c r="RDR19" s="38" t="s">
        <v>666</v>
      </c>
      <c r="RDS19" s="38" t="s">
        <v>666</v>
      </c>
      <c r="RDT19" s="38" t="s">
        <v>666</v>
      </c>
      <c r="RDU19" s="38" t="s">
        <v>666</v>
      </c>
      <c r="RDV19" s="38" t="s">
        <v>666</v>
      </c>
      <c r="RDW19" s="38" t="s">
        <v>666</v>
      </c>
      <c r="RDX19" s="38" t="s">
        <v>666</v>
      </c>
      <c r="RDY19" s="38" t="s">
        <v>666</v>
      </c>
      <c r="RDZ19" s="38" t="s">
        <v>666</v>
      </c>
      <c r="REA19" s="38" t="s">
        <v>666</v>
      </c>
      <c r="REB19" s="38" t="s">
        <v>666</v>
      </c>
      <c r="REC19" s="38" t="s">
        <v>666</v>
      </c>
      <c r="RED19" s="38" t="s">
        <v>666</v>
      </c>
      <c r="REE19" s="38" t="s">
        <v>666</v>
      </c>
      <c r="REF19" s="38" t="s">
        <v>666</v>
      </c>
      <c r="REG19" s="38" t="s">
        <v>666</v>
      </c>
      <c r="REH19" s="38" t="s">
        <v>666</v>
      </c>
      <c r="REI19" s="38" t="s">
        <v>666</v>
      </c>
      <c r="REJ19" s="38" t="s">
        <v>666</v>
      </c>
      <c r="REK19" s="38" t="s">
        <v>666</v>
      </c>
      <c r="REL19" s="38" t="s">
        <v>666</v>
      </c>
      <c r="REM19" s="38" t="s">
        <v>666</v>
      </c>
      <c r="REN19" s="38" t="s">
        <v>666</v>
      </c>
      <c r="REO19" s="38" t="s">
        <v>666</v>
      </c>
      <c r="REP19" s="38" t="s">
        <v>666</v>
      </c>
      <c r="REQ19" s="38" t="s">
        <v>666</v>
      </c>
      <c r="RER19" s="38" t="s">
        <v>666</v>
      </c>
      <c r="RES19" s="38" t="s">
        <v>666</v>
      </c>
      <c r="RET19" s="38" t="s">
        <v>666</v>
      </c>
      <c r="REU19" s="38" t="s">
        <v>666</v>
      </c>
      <c r="REV19" s="38" t="s">
        <v>666</v>
      </c>
      <c r="REW19" s="38" t="s">
        <v>666</v>
      </c>
      <c r="REX19" s="38" t="s">
        <v>666</v>
      </c>
      <c r="REY19" s="38" t="s">
        <v>666</v>
      </c>
      <c r="REZ19" s="38" t="s">
        <v>666</v>
      </c>
      <c r="RFA19" s="38" t="s">
        <v>666</v>
      </c>
      <c r="RFB19" s="38" t="s">
        <v>666</v>
      </c>
      <c r="RFC19" s="38" t="s">
        <v>666</v>
      </c>
      <c r="RFD19" s="38" t="s">
        <v>666</v>
      </c>
      <c r="RFE19" s="38" t="s">
        <v>666</v>
      </c>
      <c r="RFF19" s="38" t="s">
        <v>666</v>
      </c>
      <c r="RFG19" s="38" t="s">
        <v>666</v>
      </c>
      <c r="RFH19" s="38" t="s">
        <v>666</v>
      </c>
      <c r="RFI19" s="38" t="s">
        <v>666</v>
      </c>
      <c r="RFJ19" s="38" t="s">
        <v>666</v>
      </c>
      <c r="RFK19" s="38" t="s">
        <v>666</v>
      </c>
      <c r="RFL19" s="38" t="s">
        <v>666</v>
      </c>
      <c r="RFM19" s="38" t="s">
        <v>666</v>
      </c>
      <c r="RFN19" s="38" t="s">
        <v>666</v>
      </c>
      <c r="RFO19" s="38" t="s">
        <v>666</v>
      </c>
      <c r="RFP19" s="38" t="s">
        <v>666</v>
      </c>
      <c r="RFQ19" s="38" t="s">
        <v>666</v>
      </c>
      <c r="RFR19" s="38" t="s">
        <v>666</v>
      </c>
      <c r="RFS19" s="38" t="s">
        <v>666</v>
      </c>
      <c r="RFT19" s="38" t="s">
        <v>666</v>
      </c>
      <c r="RFU19" s="38" t="s">
        <v>666</v>
      </c>
      <c r="RFV19" s="38" t="s">
        <v>666</v>
      </c>
      <c r="RFW19" s="38" t="s">
        <v>666</v>
      </c>
      <c r="RFX19" s="38" t="s">
        <v>666</v>
      </c>
      <c r="RFY19" s="38" t="s">
        <v>666</v>
      </c>
      <c r="RFZ19" s="38" t="s">
        <v>666</v>
      </c>
      <c r="RGA19" s="38" t="s">
        <v>666</v>
      </c>
      <c r="RGB19" s="38" t="s">
        <v>666</v>
      </c>
      <c r="RGC19" s="38" t="s">
        <v>666</v>
      </c>
      <c r="RGD19" s="38" t="s">
        <v>666</v>
      </c>
      <c r="RGE19" s="38" t="s">
        <v>666</v>
      </c>
      <c r="RGF19" s="38" t="s">
        <v>666</v>
      </c>
      <c r="RGG19" s="38" t="s">
        <v>666</v>
      </c>
      <c r="RGH19" s="38" t="s">
        <v>666</v>
      </c>
      <c r="RGI19" s="38" t="s">
        <v>666</v>
      </c>
      <c r="RGJ19" s="38" t="s">
        <v>666</v>
      </c>
      <c r="RGK19" s="38" t="s">
        <v>666</v>
      </c>
      <c r="RGL19" s="38" t="s">
        <v>666</v>
      </c>
      <c r="RGM19" s="38" t="s">
        <v>666</v>
      </c>
      <c r="RGN19" s="38" t="s">
        <v>666</v>
      </c>
      <c r="RGO19" s="38" t="s">
        <v>666</v>
      </c>
      <c r="RGP19" s="38" t="s">
        <v>666</v>
      </c>
      <c r="RGQ19" s="38" t="s">
        <v>666</v>
      </c>
      <c r="RGR19" s="38" t="s">
        <v>666</v>
      </c>
      <c r="RGS19" s="38" t="s">
        <v>666</v>
      </c>
      <c r="RGT19" s="38" t="s">
        <v>666</v>
      </c>
      <c r="RGU19" s="38" t="s">
        <v>666</v>
      </c>
      <c r="RGV19" s="38" t="s">
        <v>666</v>
      </c>
      <c r="RGW19" s="38" t="s">
        <v>666</v>
      </c>
      <c r="RGX19" s="38" t="s">
        <v>666</v>
      </c>
      <c r="RGY19" s="38" t="s">
        <v>666</v>
      </c>
      <c r="RGZ19" s="38" t="s">
        <v>666</v>
      </c>
      <c r="RHA19" s="38" t="s">
        <v>666</v>
      </c>
      <c r="RHB19" s="38" t="s">
        <v>666</v>
      </c>
      <c r="RHC19" s="38" t="s">
        <v>666</v>
      </c>
      <c r="RHD19" s="38" t="s">
        <v>666</v>
      </c>
      <c r="RHE19" s="38" t="s">
        <v>666</v>
      </c>
      <c r="RHF19" s="38" t="s">
        <v>666</v>
      </c>
      <c r="RHG19" s="38" t="s">
        <v>666</v>
      </c>
      <c r="RHH19" s="38" t="s">
        <v>666</v>
      </c>
      <c r="RHI19" s="38" t="s">
        <v>666</v>
      </c>
      <c r="RHJ19" s="38" t="s">
        <v>666</v>
      </c>
      <c r="RHK19" s="38" t="s">
        <v>666</v>
      </c>
      <c r="RHL19" s="38" t="s">
        <v>666</v>
      </c>
      <c r="RHM19" s="38" t="s">
        <v>666</v>
      </c>
      <c r="RHN19" s="38" t="s">
        <v>666</v>
      </c>
      <c r="RHO19" s="38" t="s">
        <v>666</v>
      </c>
      <c r="RHP19" s="38" t="s">
        <v>666</v>
      </c>
      <c r="RHQ19" s="38" t="s">
        <v>666</v>
      </c>
      <c r="RHR19" s="38" t="s">
        <v>666</v>
      </c>
      <c r="RHS19" s="38" t="s">
        <v>666</v>
      </c>
      <c r="RHT19" s="38" t="s">
        <v>666</v>
      </c>
      <c r="RHU19" s="38" t="s">
        <v>666</v>
      </c>
      <c r="RHV19" s="38" t="s">
        <v>666</v>
      </c>
      <c r="RHW19" s="38" t="s">
        <v>666</v>
      </c>
      <c r="RHX19" s="38" t="s">
        <v>666</v>
      </c>
      <c r="RHY19" s="38" t="s">
        <v>666</v>
      </c>
      <c r="RHZ19" s="38" t="s">
        <v>666</v>
      </c>
      <c r="RIA19" s="38" t="s">
        <v>666</v>
      </c>
      <c r="RIB19" s="38" t="s">
        <v>666</v>
      </c>
      <c r="RIC19" s="38" t="s">
        <v>666</v>
      </c>
      <c r="RID19" s="38" t="s">
        <v>666</v>
      </c>
      <c r="RIE19" s="38" t="s">
        <v>666</v>
      </c>
      <c r="RIF19" s="38" t="s">
        <v>666</v>
      </c>
      <c r="RIG19" s="38" t="s">
        <v>666</v>
      </c>
      <c r="RIH19" s="38" t="s">
        <v>666</v>
      </c>
      <c r="RII19" s="38" t="s">
        <v>666</v>
      </c>
      <c r="RIJ19" s="38" t="s">
        <v>666</v>
      </c>
      <c r="RIK19" s="38" t="s">
        <v>666</v>
      </c>
      <c r="RIL19" s="38" t="s">
        <v>666</v>
      </c>
      <c r="RIM19" s="38" t="s">
        <v>666</v>
      </c>
      <c r="RIN19" s="38" t="s">
        <v>666</v>
      </c>
      <c r="RIO19" s="38" t="s">
        <v>666</v>
      </c>
      <c r="RIP19" s="38" t="s">
        <v>666</v>
      </c>
      <c r="RIQ19" s="38" t="s">
        <v>666</v>
      </c>
      <c r="RIR19" s="38" t="s">
        <v>666</v>
      </c>
      <c r="RIS19" s="38" t="s">
        <v>666</v>
      </c>
      <c r="RIT19" s="38" t="s">
        <v>666</v>
      </c>
      <c r="RIU19" s="38" t="s">
        <v>666</v>
      </c>
      <c r="RIV19" s="38" t="s">
        <v>666</v>
      </c>
      <c r="RIW19" s="38" t="s">
        <v>666</v>
      </c>
      <c r="RIX19" s="38" t="s">
        <v>666</v>
      </c>
      <c r="RIY19" s="38" t="s">
        <v>666</v>
      </c>
      <c r="RIZ19" s="38" t="s">
        <v>666</v>
      </c>
      <c r="RJA19" s="38" t="s">
        <v>666</v>
      </c>
      <c r="RJB19" s="38" t="s">
        <v>666</v>
      </c>
      <c r="RJC19" s="38" t="s">
        <v>666</v>
      </c>
      <c r="RJD19" s="38" t="s">
        <v>666</v>
      </c>
      <c r="RJE19" s="38" t="s">
        <v>666</v>
      </c>
      <c r="RJF19" s="38" t="s">
        <v>666</v>
      </c>
      <c r="RJG19" s="38" t="s">
        <v>666</v>
      </c>
      <c r="RJH19" s="38" t="s">
        <v>666</v>
      </c>
      <c r="RJI19" s="38" t="s">
        <v>666</v>
      </c>
      <c r="RJJ19" s="38" t="s">
        <v>666</v>
      </c>
      <c r="RJK19" s="38" t="s">
        <v>666</v>
      </c>
      <c r="RJL19" s="38" t="s">
        <v>666</v>
      </c>
      <c r="RJM19" s="38" t="s">
        <v>666</v>
      </c>
      <c r="RJN19" s="38" t="s">
        <v>666</v>
      </c>
      <c r="RJO19" s="38" t="s">
        <v>666</v>
      </c>
      <c r="RJP19" s="38" t="s">
        <v>666</v>
      </c>
      <c r="RJQ19" s="38" t="s">
        <v>666</v>
      </c>
      <c r="RJR19" s="38" t="s">
        <v>666</v>
      </c>
      <c r="RJS19" s="38" t="s">
        <v>666</v>
      </c>
      <c r="RJT19" s="38" t="s">
        <v>666</v>
      </c>
      <c r="RJU19" s="38" t="s">
        <v>666</v>
      </c>
      <c r="RJV19" s="38" t="s">
        <v>666</v>
      </c>
      <c r="RJW19" s="38" t="s">
        <v>666</v>
      </c>
      <c r="RJX19" s="38" t="s">
        <v>666</v>
      </c>
      <c r="RJY19" s="38" t="s">
        <v>666</v>
      </c>
      <c r="RJZ19" s="38" t="s">
        <v>666</v>
      </c>
      <c r="RKA19" s="38" t="s">
        <v>666</v>
      </c>
      <c r="RKB19" s="38" t="s">
        <v>666</v>
      </c>
      <c r="RKC19" s="38" t="s">
        <v>666</v>
      </c>
      <c r="RKD19" s="38" t="s">
        <v>666</v>
      </c>
      <c r="RKE19" s="38" t="s">
        <v>666</v>
      </c>
      <c r="RKF19" s="38" t="s">
        <v>666</v>
      </c>
      <c r="RKG19" s="38" t="s">
        <v>666</v>
      </c>
      <c r="RKH19" s="38" t="s">
        <v>666</v>
      </c>
      <c r="RKI19" s="38" t="s">
        <v>666</v>
      </c>
      <c r="RKJ19" s="38" t="s">
        <v>666</v>
      </c>
      <c r="RKK19" s="38" t="s">
        <v>666</v>
      </c>
      <c r="RKL19" s="38" t="s">
        <v>666</v>
      </c>
      <c r="RKM19" s="38" t="s">
        <v>666</v>
      </c>
      <c r="RKN19" s="38" t="s">
        <v>666</v>
      </c>
      <c r="RKO19" s="38" t="s">
        <v>666</v>
      </c>
      <c r="RKP19" s="38" t="s">
        <v>666</v>
      </c>
      <c r="RKQ19" s="38" t="s">
        <v>666</v>
      </c>
      <c r="RKR19" s="38" t="s">
        <v>666</v>
      </c>
      <c r="RKS19" s="38" t="s">
        <v>666</v>
      </c>
      <c r="RKT19" s="38" t="s">
        <v>666</v>
      </c>
      <c r="RKU19" s="38" t="s">
        <v>666</v>
      </c>
      <c r="RKV19" s="38" t="s">
        <v>666</v>
      </c>
      <c r="RKW19" s="38" t="s">
        <v>666</v>
      </c>
      <c r="RKX19" s="38" t="s">
        <v>666</v>
      </c>
      <c r="RKY19" s="38" t="s">
        <v>666</v>
      </c>
      <c r="RKZ19" s="38" t="s">
        <v>666</v>
      </c>
      <c r="RLA19" s="38" t="s">
        <v>666</v>
      </c>
      <c r="RLB19" s="38" t="s">
        <v>666</v>
      </c>
      <c r="RLC19" s="38" t="s">
        <v>666</v>
      </c>
      <c r="RLD19" s="38" t="s">
        <v>666</v>
      </c>
      <c r="RLE19" s="38" t="s">
        <v>666</v>
      </c>
      <c r="RLF19" s="38" t="s">
        <v>666</v>
      </c>
      <c r="RLG19" s="38" t="s">
        <v>666</v>
      </c>
      <c r="RLH19" s="38" t="s">
        <v>666</v>
      </c>
      <c r="RLI19" s="38" t="s">
        <v>666</v>
      </c>
      <c r="RLJ19" s="38" t="s">
        <v>666</v>
      </c>
      <c r="RLK19" s="38" t="s">
        <v>666</v>
      </c>
      <c r="RLL19" s="38" t="s">
        <v>666</v>
      </c>
      <c r="RLM19" s="38" t="s">
        <v>666</v>
      </c>
      <c r="RLN19" s="38" t="s">
        <v>666</v>
      </c>
      <c r="RLO19" s="38" t="s">
        <v>666</v>
      </c>
      <c r="RLP19" s="38" t="s">
        <v>666</v>
      </c>
      <c r="RLQ19" s="38" t="s">
        <v>666</v>
      </c>
      <c r="RLR19" s="38" t="s">
        <v>666</v>
      </c>
      <c r="RLS19" s="38" t="s">
        <v>666</v>
      </c>
      <c r="RLT19" s="38" t="s">
        <v>666</v>
      </c>
      <c r="RLU19" s="38" t="s">
        <v>666</v>
      </c>
      <c r="RLV19" s="38" t="s">
        <v>666</v>
      </c>
      <c r="RLW19" s="38" t="s">
        <v>666</v>
      </c>
      <c r="RLX19" s="38" t="s">
        <v>666</v>
      </c>
      <c r="RLY19" s="38" t="s">
        <v>666</v>
      </c>
      <c r="RLZ19" s="38" t="s">
        <v>666</v>
      </c>
      <c r="RMA19" s="38" t="s">
        <v>666</v>
      </c>
      <c r="RMB19" s="38" t="s">
        <v>666</v>
      </c>
      <c r="RMC19" s="38" t="s">
        <v>666</v>
      </c>
      <c r="RMD19" s="38" t="s">
        <v>666</v>
      </c>
      <c r="RME19" s="38" t="s">
        <v>666</v>
      </c>
      <c r="RMF19" s="38" t="s">
        <v>666</v>
      </c>
      <c r="RMG19" s="38" t="s">
        <v>666</v>
      </c>
      <c r="RMH19" s="38" t="s">
        <v>666</v>
      </c>
      <c r="RMI19" s="38" t="s">
        <v>666</v>
      </c>
      <c r="RMJ19" s="38" t="s">
        <v>666</v>
      </c>
      <c r="RMK19" s="38" t="s">
        <v>666</v>
      </c>
      <c r="RML19" s="38" t="s">
        <v>666</v>
      </c>
      <c r="RMM19" s="38" t="s">
        <v>666</v>
      </c>
      <c r="RMN19" s="38" t="s">
        <v>666</v>
      </c>
      <c r="RMO19" s="38" t="s">
        <v>666</v>
      </c>
      <c r="RMP19" s="38" t="s">
        <v>666</v>
      </c>
      <c r="RMQ19" s="38" t="s">
        <v>666</v>
      </c>
      <c r="RMR19" s="38" t="s">
        <v>666</v>
      </c>
      <c r="RMS19" s="38" t="s">
        <v>666</v>
      </c>
      <c r="RMT19" s="38" t="s">
        <v>666</v>
      </c>
      <c r="RMU19" s="38" t="s">
        <v>666</v>
      </c>
      <c r="RMV19" s="38" t="s">
        <v>666</v>
      </c>
      <c r="RMW19" s="38" t="s">
        <v>666</v>
      </c>
      <c r="RMX19" s="38" t="s">
        <v>666</v>
      </c>
      <c r="RMY19" s="38" t="s">
        <v>666</v>
      </c>
      <c r="RMZ19" s="38" t="s">
        <v>666</v>
      </c>
      <c r="RNA19" s="38" t="s">
        <v>666</v>
      </c>
      <c r="RNB19" s="38" t="s">
        <v>666</v>
      </c>
      <c r="RNC19" s="38" t="s">
        <v>666</v>
      </c>
      <c r="RND19" s="38" t="s">
        <v>666</v>
      </c>
      <c r="RNE19" s="38" t="s">
        <v>666</v>
      </c>
      <c r="RNF19" s="38" t="s">
        <v>666</v>
      </c>
      <c r="RNG19" s="38" t="s">
        <v>666</v>
      </c>
      <c r="RNH19" s="38" t="s">
        <v>666</v>
      </c>
      <c r="RNI19" s="38" t="s">
        <v>666</v>
      </c>
      <c r="RNJ19" s="38" t="s">
        <v>666</v>
      </c>
      <c r="RNK19" s="38" t="s">
        <v>666</v>
      </c>
      <c r="RNL19" s="38" t="s">
        <v>666</v>
      </c>
      <c r="RNM19" s="38" t="s">
        <v>666</v>
      </c>
      <c r="RNN19" s="38" t="s">
        <v>666</v>
      </c>
      <c r="RNO19" s="38" t="s">
        <v>666</v>
      </c>
      <c r="RNP19" s="38" t="s">
        <v>666</v>
      </c>
      <c r="RNQ19" s="38" t="s">
        <v>666</v>
      </c>
      <c r="RNR19" s="38" t="s">
        <v>666</v>
      </c>
      <c r="RNS19" s="38" t="s">
        <v>666</v>
      </c>
      <c r="RNT19" s="38" t="s">
        <v>666</v>
      </c>
      <c r="RNU19" s="38" t="s">
        <v>666</v>
      </c>
      <c r="RNV19" s="38" t="s">
        <v>666</v>
      </c>
      <c r="RNW19" s="38" t="s">
        <v>666</v>
      </c>
      <c r="RNX19" s="38" t="s">
        <v>666</v>
      </c>
      <c r="RNY19" s="38" t="s">
        <v>666</v>
      </c>
      <c r="RNZ19" s="38" t="s">
        <v>666</v>
      </c>
      <c r="ROA19" s="38" t="s">
        <v>666</v>
      </c>
      <c r="ROB19" s="38" t="s">
        <v>666</v>
      </c>
      <c r="ROC19" s="38" t="s">
        <v>666</v>
      </c>
      <c r="ROD19" s="38" t="s">
        <v>666</v>
      </c>
      <c r="ROE19" s="38" t="s">
        <v>666</v>
      </c>
      <c r="ROF19" s="38" t="s">
        <v>666</v>
      </c>
      <c r="ROG19" s="38" t="s">
        <v>666</v>
      </c>
      <c r="ROH19" s="38" t="s">
        <v>666</v>
      </c>
      <c r="ROI19" s="38" t="s">
        <v>666</v>
      </c>
      <c r="ROJ19" s="38" t="s">
        <v>666</v>
      </c>
      <c r="ROK19" s="38" t="s">
        <v>666</v>
      </c>
      <c r="ROL19" s="38" t="s">
        <v>666</v>
      </c>
      <c r="ROM19" s="38" t="s">
        <v>666</v>
      </c>
      <c r="RON19" s="38" t="s">
        <v>666</v>
      </c>
      <c r="ROO19" s="38" t="s">
        <v>666</v>
      </c>
      <c r="ROP19" s="38" t="s">
        <v>666</v>
      </c>
      <c r="ROQ19" s="38" t="s">
        <v>666</v>
      </c>
      <c r="ROR19" s="38" t="s">
        <v>666</v>
      </c>
      <c r="ROS19" s="38" t="s">
        <v>666</v>
      </c>
      <c r="ROT19" s="38" t="s">
        <v>666</v>
      </c>
      <c r="ROU19" s="38" t="s">
        <v>666</v>
      </c>
      <c r="ROV19" s="38" t="s">
        <v>666</v>
      </c>
      <c r="ROW19" s="38" t="s">
        <v>666</v>
      </c>
      <c r="ROX19" s="38" t="s">
        <v>666</v>
      </c>
      <c r="ROY19" s="38" t="s">
        <v>666</v>
      </c>
      <c r="ROZ19" s="38" t="s">
        <v>666</v>
      </c>
      <c r="RPA19" s="38" t="s">
        <v>666</v>
      </c>
      <c r="RPB19" s="38" t="s">
        <v>666</v>
      </c>
      <c r="RPC19" s="38" t="s">
        <v>666</v>
      </c>
      <c r="RPD19" s="38" t="s">
        <v>666</v>
      </c>
      <c r="RPE19" s="38" t="s">
        <v>666</v>
      </c>
      <c r="RPF19" s="38" t="s">
        <v>666</v>
      </c>
      <c r="RPG19" s="38" t="s">
        <v>666</v>
      </c>
      <c r="RPH19" s="38" t="s">
        <v>666</v>
      </c>
      <c r="RPI19" s="38" t="s">
        <v>666</v>
      </c>
      <c r="RPJ19" s="38" t="s">
        <v>666</v>
      </c>
      <c r="RPK19" s="38" t="s">
        <v>666</v>
      </c>
      <c r="RPL19" s="38" t="s">
        <v>666</v>
      </c>
      <c r="RPM19" s="38" t="s">
        <v>666</v>
      </c>
      <c r="RPN19" s="38" t="s">
        <v>666</v>
      </c>
      <c r="RPO19" s="38" t="s">
        <v>666</v>
      </c>
      <c r="RPP19" s="38" t="s">
        <v>666</v>
      </c>
      <c r="RPQ19" s="38" t="s">
        <v>666</v>
      </c>
      <c r="RPR19" s="38" t="s">
        <v>666</v>
      </c>
      <c r="RPS19" s="38" t="s">
        <v>666</v>
      </c>
      <c r="RPT19" s="38" t="s">
        <v>666</v>
      </c>
      <c r="RPU19" s="38" t="s">
        <v>666</v>
      </c>
      <c r="RPV19" s="38" t="s">
        <v>666</v>
      </c>
      <c r="RPW19" s="38" t="s">
        <v>666</v>
      </c>
      <c r="RPX19" s="38" t="s">
        <v>666</v>
      </c>
      <c r="RPY19" s="38" t="s">
        <v>666</v>
      </c>
      <c r="RPZ19" s="38" t="s">
        <v>666</v>
      </c>
      <c r="RQA19" s="38" t="s">
        <v>666</v>
      </c>
      <c r="RQB19" s="38" t="s">
        <v>666</v>
      </c>
      <c r="RQC19" s="38" t="s">
        <v>666</v>
      </c>
      <c r="RQD19" s="38" t="s">
        <v>666</v>
      </c>
      <c r="RQE19" s="38" t="s">
        <v>666</v>
      </c>
      <c r="RQF19" s="38" t="s">
        <v>666</v>
      </c>
      <c r="RQG19" s="38" t="s">
        <v>666</v>
      </c>
      <c r="RQH19" s="38" t="s">
        <v>666</v>
      </c>
      <c r="RQI19" s="38" t="s">
        <v>666</v>
      </c>
      <c r="RQJ19" s="38" t="s">
        <v>666</v>
      </c>
      <c r="RQK19" s="38" t="s">
        <v>666</v>
      </c>
      <c r="RQL19" s="38" t="s">
        <v>666</v>
      </c>
      <c r="RQM19" s="38" t="s">
        <v>666</v>
      </c>
      <c r="RQN19" s="38" t="s">
        <v>666</v>
      </c>
      <c r="RQO19" s="38" t="s">
        <v>666</v>
      </c>
      <c r="RQP19" s="38" t="s">
        <v>666</v>
      </c>
      <c r="RQQ19" s="38" t="s">
        <v>666</v>
      </c>
      <c r="RQR19" s="38" t="s">
        <v>666</v>
      </c>
      <c r="RQS19" s="38" t="s">
        <v>666</v>
      </c>
      <c r="RQT19" s="38" t="s">
        <v>666</v>
      </c>
      <c r="RQU19" s="38" t="s">
        <v>666</v>
      </c>
      <c r="RQV19" s="38" t="s">
        <v>666</v>
      </c>
      <c r="RQW19" s="38" t="s">
        <v>666</v>
      </c>
      <c r="RQX19" s="38" t="s">
        <v>666</v>
      </c>
      <c r="RQY19" s="38" t="s">
        <v>666</v>
      </c>
      <c r="RQZ19" s="38" t="s">
        <v>666</v>
      </c>
      <c r="RRA19" s="38" t="s">
        <v>666</v>
      </c>
      <c r="RRB19" s="38" t="s">
        <v>666</v>
      </c>
      <c r="RRC19" s="38" t="s">
        <v>666</v>
      </c>
      <c r="RRD19" s="38" t="s">
        <v>666</v>
      </c>
      <c r="RRE19" s="38" t="s">
        <v>666</v>
      </c>
      <c r="RRF19" s="38" t="s">
        <v>666</v>
      </c>
      <c r="RRG19" s="38" t="s">
        <v>666</v>
      </c>
      <c r="RRH19" s="38" t="s">
        <v>666</v>
      </c>
      <c r="RRI19" s="38" t="s">
        <v>666</v>
      </c>
      <c r="RRJ19" s="38" t="s">
        <v>666</v>
      </c>
      <c r="RRK19" s="38" t="s">
        <v>666</v>
      </c>
      <c r="RRL19" s="38" t="s">
        <v>666</v>
      </c>
      <c r="RRM19" s="38" t="s">
        <v>666</v>
      </c>
      <c r="RRN19" s="38" t="s">
        <v>666</v>
      </c>
      <c r="RRO19" s="38" t="s">
        <v>666</v>
      </c>
      <c r="RRP19" s="38" t="s">
        <v>666</v>
      </c>
      <c r="RRQ19" s="38" t="s">
        <v>666</v>
      </c>
      <c r="RRR19" s="38" t="s">
        <v>666</v>
      </c>
      <c r="RRS19" s="38" t="s">
        <v>666</v>
      </c>
      <c r="RRT19" s="38" t="s">
        <v>666</v>
      </c>
      <c r="RRU19" s="38" t="s">
        <v>666</v>
      </c>
      <c r="RRV19" s="38" t="s">
        <v>666</v>
      </c>
      <c r="RRW19" s="38" t="s">
        <v>666</v>
      </c>
      <c r="RRX19" s="38" t="s">
        <v>666</v>
      </c>
      <c r="RRY19" s="38" t="s">
        <v>666</v>
      </c>
      <c r="RRZ19" s="38" t="s">
        <v>666</v>
      </c>
      <c r="RSA19" s="38" t="s">
        <v>666</v>
      </c>
      <c r="RSB19" s="38" t="s">
        <v>666</v>
      </c>
      <c r="RSC19" s="38" t="s">
        <v>666</v>
      </c>
      <c r="RSD19" s="38" t="s">
        <v>666</v>
      </c>
      <c r="RSE19" s="38" t="s">
        <v>666</v>
      </c>
      <c r="RSF19" s="38" t="s">
        <v>666</v>
      </c>
      <c r="RSG19" s="38" t="s">
        <v>666</v>
      </c>
      <c r="RSH19" s="38" t="s">
        <v>666</v>
      </c>
      <c r="RSI19" s="38" t="s">
        <v>666</v>
      </c>
      <c r="RSJ19" s="38" t="s">
        <v>666</v>
      </c>
      <c r="RSK19" s="38" t="s">
        <v>666</v>
      </c>
      <c r="RSL19" s="38" t="s">
        <v>666</v>
      </c>
      <c r="RSM19" s="38" t="s">
        <v>666</v>
      </c>
      <c r="RSN19" s="38" t="s">
        <v>666</v>
      </c>
      <c r="RSO19" s="38" t="s">
        <v>666</v>
      </c>
      <c r="RSP19" s="38" t="s">
        <v>666</v>
      </c>
      <c r="RSQ19" s="38" t="s">
        <v>666</v>
      </c>
      <c r="RSR19" s="38" t="s">
        <v>666</v>
      </c>
      <c r="RSS19" s="38" t="s">
        <v>666</v>
      </c>
      <c r="RST19" s="38" t="s">
        <v>666</v>
      </c>
      <c r="RSU19" s="38" t="s">
        <v>666</v>
      </c>
      <c r="RSV19" s="38" t="s">
        <v>666</v>
      </c>
      <c r="RSW19" s="38" t="s">
        <v>666</v>
      </c>
      <c r="RSX19" s="38" t="s">
        <v>666</v>
      </c>
      <c r="RSY19" s="38" t="s">
        <v>666</v>
      </c>
      <c r="RSZ19" s="38" t="s">
        <v>666</v>
      </c>
      <c r="RTA19" s="38" t="s">
        <v>666</v>
      </c>
      <c r="RTB19" s="38" t="s">
        <v>666</v>
      </c>
      <c r="RTC19" s="38" t="s">
        <v>666</v>
      </c>
      <c r="RTD19" s="38" t="s">
        <v>666</v>
      </c>
      <c r="RTE19" s="38" t="s">
        <v>666</v>
      </c>
      <c r="RTF19" s="38" t="s">
        <v>666</v>
      </c>
      <c r="RTG19" s="38" t="s">
        <v>666</v>
      </c>
      <c r="RTH19" s="38" t="s">
        <v>666</v>
      </c>
      <c r="RTI19" s="38" t="s">
        <v>666</v>
      </c>
      <c r="RTJ19" s="38" t="s">
        <v>666</v>
      </c>
      <c r="RTK19" s="38" t="s">
        <v>666</v>
      </c>
      <c r="RTL19" s="38" t="s">
        <v>666</v>
      </c>
      <c r="RTM19" s="38" t="s">
        <v>666</v>
      </c>
      <c r="RTN19" s="38" t="s">
        <v>666</v>
      </c>
      <c r="RTO19" s="38" t="s">
        <v>666</v>
      </c>
      <c r="RTP19" s="38" t="s">
        <v>666</v>
      </c>
      <c r="RTQ19" s="38" t="s">
        <v>666</v>
      </c>
      <c r="RTR19" s="38" t="s">
        <v>666</v>
      </c>
      <c r="RTS19" s="38" t="s">
        <v>666</v>
      </c>
      <c r="RTT19" s="38" t="s">
        <v>666</v>
      </c>
      <c r="RTU19" s="38" t="s">
        <v>666</v>
      </c>
      <c r="RTV19" s="38" t="s">
        <v>666</v>
      </c>
      <c r="RTW19" s="38" t="s">
        <v>666</v>
      </c>
      <c r="RTX19" s="38" t="s">
        <v>666</v>
      </c>
      <c r="RTY19" s="38" t="s">
        <v>666</v>
      </c>
      <c r="RTZ19" s="38" t="s">
        <v>666</v>
      </c>
      <c r="RUA19" s="38" t="s">
        <v>666</v>
      </c>
      <c r="RUB19" s="38" t="s">
        <v>666</v>
      </c>
      <c r="RUC19" s="38" t="s">
        <v>666</v>
      </c>
      <c r="RUD19" s="38" t="s">
        <v>666</v>
      </c>
      <c r="RUE19" s="38" t="s">
        <v>666</v>
      </c>
      <c r="RUF19" s="38" t="s">
        <v>666</v>
      </c>
      <c r="RUG19" s="38" t="s">
        <v>666</v>
      </c>
      <c r="RUH19" s="38" t="s">
        <v>666</v>
      </c>
      <c r="RUI19" s="38" t="s">
        <v>666</v>
      </c>
      <c r="RUJ19" s="38" t="s">
        <v>666</v>
      </c>
      <c r="RUK19" s="38" t="s">
        <v>666</v>
      </c>
      <c r="RUL19" s="38" t="s">
        <v>666</v>
      </c>
      <c r="RUM19" s="38" t="s">
        <v>666</v>
      </c>
      <c r="RUN19" s="38" t="s">
        <v>666</v>
      </c>
      <c r="RUO19" s="38" t="s">
        <v>666</v>
      </c>
      <c r="RUP19" s="38" t="s">
        <v>666</v>
      </c>
      <c r="RUQ19" s="38" t="s">
        <v>666</v>
      </c>
      <c r="RUR19" s="38" t="s">
        <v>666</v>
      </c>
      <c r="RUS19" s="38" t="s">
        <v>666</v>
      </c>
      <c r="RUT19" s="38" t="s">
        <v>666</v>
      </c>
      <c r="RUU19" s="38" t="s">
        <v>666</v>
      </c>
      <c r="RUV19" s="38" t="s">
        <v>666</v>
      </c>
      <c r="RUW19" s="38" t="s">
        <v>666</v>
      </c>
      <c r="RUX19" s="38" t="s">
        <v>666</v>
      </c>
      <c r="RUY19" s="38" t="s">
        <v>666</v>
      </c>
      <c r="RUZ19" s="38" t="s">
        <v>666</v>
      </c>
      <c r="RVA19" s="38" t="s">
        <v>666</v>
      </c>
      <c r="RVB19" s="38" t="s">
        <v>666</v>
      </c>
      <c r="RVC19" s="38" t="s">
        <v>666</v>
      </c>
      <c r="RVD19" s="38" t="s">
        <v>666</v>
      </c>
      <c r="RVE19" s="38" t="s">
        <v>666</v>
      </c>
      <c r="RVF19" s="38" t="s">
        <v>666</v>
      </c>
      <c r="RVG19" s="38" t="s">
        <v>666</v>
      </c>
      <c r="RVH19" s="38" t="s">
        <v>666</v>
      </c>
      <c r="RVI19" s="38" t="s">
        <v>666</v>
      </c>
      <c r="RVJ19" s="38" t="s">
        <v>666</v>
      </c>
      <c r="RVK19" s="38" t="s">
        <v>666</v>
      </c>
      <c r="RVL19" s="38" t="s">
        <v>666</v>
      </c>
      <c r="RVM19" s="38" t="s">
        <v>666</v>
      </c>
      <c r="RVN19" s="38" t="s">
        <v>666</v>
      </c>
      <c r="RVO19" s="38" t="s">
        <v>666</v>
      </c>
      <c r="RVP19" s="38" t="s">
        <v>666</v>
      </c>
      <c r="RVQ19" s="38" t="s">
        <v>666</v>
      </c>
      <c r="RVR19" s="38" t="s">
        <v>666</v>
      </c>
      <c r="RVS19" s="38" t="s">
        <v>666</v>
      </c>
      <c r="RVT19" s="38" t="s">
        <v>666</v>
      </c>
      <c r="RVU19" s="38" t="s">
        <v>666</v>
      </c>
      <c r="RVV19" s="38" t="s">
        <v>666</v>
      </c>
      <c r="RVW19" s="38" t="s">
        <v>666</v>
      </c>
      <c r="RVX19" s="38" t="s">
        <v>666</v>
      </c>
      <c r="RVY19" s="38" t="s">
        <v>666</v>
      </c>
      <c r="RVZ19" s="38" t="s">
        <v>666</v>
      </c>
      <c r="RWA19" s="38" t="s">
        <v>666</v>
      </c>
      <c r="RWB19" s="38" t="s">
        <v>666</v>
      </c>
      <c r="RWC19" s="38" t="s">
        <v>666</v>
      </c>
      <c r="RWD19" s="38" t="s">
        <v>666</v>
      </c>
      <c r="RWE19" s="38" t="s">
        <v>666</v>
      </c>
      <c r="RWF19" s="38" t="s">
        <v>666</v>
      </c>
      <c r="RWG19" s="38" t="s">
        <v>666</v>
      </c>
      <c r="RWH19" s="38" t="s">
        <v>666</v>
      </c>
      <c r="RWI19" s="38" t="s">
        <v>666</v>
      </c>
      <c r="RWJ19" s="38" t="s">
        <v>666</v>
      </c>
      <c r="RWK19" s="38" t="s">
        <v>666</v>
      </c>
      <c r="RWL19" s="38" t="s">
        <v>666</v>
      </c>
      <c r="RWM19" s="38" t="s">
        <v>666</v>
      </c>
      <c r="RWN19" s="38" t="s">
        <v>666</v>
      </c>
      <c r="RWO19" s="38" t="s">
        <v>666</v>
      </c>
      <c r="RWP19" s="38" t="s">
        <v>666</v>
      </c>
      <c r="RWQ19" s="38" t="s">
        <v>666</v>
      </c>
      <c r="RWR19" s="38" t="s">
        <v>666</v>
      </c>
      <c r="RWS19" s="38" t="s">
        <v>666</v>
      </c>
      <c r="RWT19" s="38" t="s">
        <v>666</v>
      </c>
      <c r="RWU19" s="38" t="s">
        <v>666</v>
      </c>
      <c r="RWV19" s="38" t="s">
        <v>666</v>
      </c>
      <c r="RWW19" s="38" t="s">
        <v>666</v>
      </c>
      <c r="RWX19" s="38" t="s">
        <v>666</v>
      </c>
      <c r="RWY19" s="38" t="s">
        <v>666</v>
      </c>
      <c r="RWZ19" s="38" t="s">
        <v>666</v>
      </c>
      <c r="RXA19" s="38" t="s">
        <v>666</v>
      </c>
      <c r="RXB19" s="38" t="s">
        <v>666</v>
      </c>
      <c r="RXC19" s="38" t="s">
        <v>666</v>
      </c>
      <c r="RXD19" s="38" t="s">
        <v>666</v>
      </c>
      <c r="RXE19" s="38" t="s">
        <v>666</v>
      </c>
      <c r="RXF19" s="38" t="s">
        <v>666</v>
      </c>
      <c r="RXG19" s="38" t="s">
        <v>666</v>
      </c>
      <c r="RXH19" s="38" t="s">
        <v>666</v>
      </c>
      <c r="RXI19" s="38" t="s">
        <v>666</v>
      </c>
      <c r="RXJ19" s="38" t="s">
        <v>666</v>
      </c>
      <c r="RXK19" s="38" t="s">
        <v>666</v>
      </c>
      <c r="RXL19" s="38" t="s">
        <v>666</v>
      </c>
      <c r="RXM19" s="38" t="s">
        <v>666</v>
      </c>
      <c r="RXN19" s="38" t="s">
        <v>666</v>
      </c>
      <c r="RXO19" s="38" t="s">
        <v>666</v>
      </c>
      <c r="RXP19" s="38" t="s">
        <v>666</v>
      </c>
      <c r="RXQ19" s="38" t="s">
        <v>666</v>
      </c>
      <c r="RXR19" s="38" t="s">
        <v>666</v>
      </c>
      <c r="RXS19" s="38" t="s">
        <v>666</v>
      </c>
      <c r="RXT19" s="38" t="s">
        <v>666</v>
      </c>
      <c r="RXU19" s="38" t="s">
        <v>666</v>
      </c>
      <c r="RXV19" s="38" t="s">
        <v>666</v>
      </c>
      <c r="RXW19" s="38" t="s">
        <v>666</v>
      </c>
      <c r="RXX19" s="38" t="s">
        <v>666</v>
      </c>
      <c r="RXY19" s="38" t="s">
        <v>666</v>
      </c>
      <c r="RXZ19" s="38" t="s">
        <v>666</v>
      </c>
      <c r="RYA19" s="38" t="s">
        <v>666</v>
      </c>
      <c r="RYB19" s="38" t="s">
        <v>666</v>
      </c>
      <c r="RYC19" s="38" t="s">
        <v>666</v>
      </c>
      <c r="RYD19" s="38" t="s">
        <v>666</v>
      </c>
      <c r="RYE19" s="38" t="s">
        <v>666</v>
      </c>
      <c r="RYF19" s="38" t="s">
        <v>666</v>
      </c>
      <c r="RYG19" s="38" t="s">
        <v>666</v>
      </c>
      <c r="RYH19" s="38" t="s">
        <v>666</v>
      </c>
      <c r="RYI19" s="38" t="s">
        <v>666</v>
      </c>
      <c r="RYJ19" s="38" t="s">
        <v>666</v>
      </c>
      <c r="RYK19" s="38" t="s">
        <v>666</v>
      </c>
      <c r="RYL19" s="38" t="s">
        <v>666</v>
      </c>
      <c r="RYM19" s="38" t="s">
        <v>666</v>
      </c>
      <c r="RYN19" s="38" t="s">
        <v>666</v>
      </c>
      <c r="RYO19" s="38" t="s">
        <v>666</v>
      </c>
      <c r="RYP19" s="38" t="s">
        <v>666</v>
      </c>
      <c r="RYQ19" s="38" t="s">
        <v>666</v>
      </c>
      <c r="RYR19" s="38" t="s">
        <v>666</v>
      </c>
      <c r="RYS19" s="38" t="s">
        <v>666</v>
      </c>
      <c r="RYT19" s="38" t="s">
        <v>666</v>
      </c>
      <c r="RYU19" s="38" t="s">
        <v>666</v>
      </c>
      <c r="RYV19" s="38" t="s">
        <v>666</v>
      </c>
      <c r="RYW19" s="38" t="s">
        <v>666</v>
      </c>
      <c r="RYX19" s="38" t="s">
        <v>666</v>
      </c>
      <c r="RYY19" s="38" t="s">
        <v>666</v>
      </c>
      <c r="RYZ19" s="38" t="s">
        <v>666</v>
      </c>
      <c r="RZA19" s="38" t="s">
        <v>666</v>
      </c>
      <c r="RZB19" s="38" t="s">
        <v>666</v>
      </c>
      <c r="RZC19" s="38" t="s">
        <v>666</v>
      </c>
      <c r="RZD19" s="38" t="s">
        <v>666</v>
      </c>
      <c r="RZE19" s="38" t="s">
        <v>666</v>
      </c>
      <c r="RZF19" s="38" t="s">
        <v>666</v>
      </c>
      <c r="RZG19" s="38" t="s">
        <v>666</v>
      </c>
      <c r="RZH19" s="38" t="s">
        <v>666</v>
      </c>
      <c r="RZI19" s="38" t="s">
        <v>666</v>
      </c>
      <c r="RZJ19" s="38" t="s">
        <v>666</v>
      </c>
      <c r="RZK19" s="38" t="s">
        <v>666</v>
      </c>
      <c r="RZL19" s="38" t="s">
        <v>666</v>
      </c>
      <c r="RZM19" s="38" t="s">
        <v>666</v>
      </c>
      <c r="RZN19" s="38" t="s">
        <v>666</v>
      </c>
      <c r="RZO19" s="38" t="s">
        <v>666</v>
      </c>
      <c r="RZP19" s="38" t="s">
        <v>666</v>
      </c>
      <c r="RZQ19" s="38" t="s">
        <v>666</v>
      </c>
      <c r="RZR19" s="38" t="s">
        <v>666</v>
      </c>
      <c r="RZS19" s="38" t="s">
        <v>666</v>
      </c>
      <c r="RZT19" s="38" t="s">
        <v>666</v>
      </c>
      <c r="RZU19" s="38" t="s">
        <v>666</v>
      </c>
      <c r="RZV19" s="38" t="s">
        <v>666</v>
      </c>
      <c r="RZW19" s="38" t="s">
        <v>666</v>
      </c>
      <c r="RZX19" s="38" t="s">
        <v>666</v>
      </c>
      <c r="RZY19" s="38" t="s">
        <v>666</v>
      </c>
      <c r="RZZ19" s="38" t="s">
        <v>666</v>
      </c>
      <c r="SAA19" s="38" t="s">
        <v>666</v>
      </c>
      <c r="SAB19" s="38" t="s">
        <v>666</v>
      </c>
      <c r="SAC19" s="38" t="s">
        <v>666</v>
      </c>
      <c r="SAD19" s="38" t="s">
        <v>666</v>
      </c>
      <c r="SAE19" s="38" t="s">
        <v>666</v>
      </c>
      <c r="SAF19" s="38" t="s">
        <v>666</v>
      </c>
      <c r="SAG19" s="38" t="s">
        <v>666</v>
      </c>
      <c r="SAH19" s="38" t="s">
        <v>666</v>
      </c>
      <c r="SAI19" s="38" t="s">
        <v>666</v>
      </c>
      <c r="SAJ19" s="38" t="s">
        <v>666</v>
      </c>
      <c r="SAK19" s="38" t="s">
        <v>666</v>
      </c>
      <c r="SAL19" s="38" t="s">
        <v>666</v>
      </c>
      <c r="SAM19" s="38" t="s">
        <v>666</v>
      </c>
      <c r="SAN19" s="38" t="s">
        <v>666</v>
      </c>
      <c r="SAO19" s="38" t="s">
        <v>666</v>
      </c>
      <c r="SAP19" s="38" t="s">
        <v>666</v>
      </c>
      <c r="SAQ19" s="38" t="s">
        <v>666</v>
      </c>
      <c r="SAR19" s="38" t="s">
        <v>666</v>
      </c>
      <c r="SAS19" s="38" t="s">
        <v>666</v>
      </c>
      <c r="SAT19" s="38" t="s">
        <v>666</v>
      </c>
      <c r="SAU19" s="38" t="s">
        <v>666</v>
      </c>
      <c r="SAV19" s="38" t="s">
        <v>666</v>
      </c>
      <c r="SAW19" s="38" t="s">
        <v>666</v>
      </c>
      <c r="SAX19" s="38" t="s">
        <v>666</v>
      </c>
      <c r="SAY19" s="38" t="s">
        <v>666</v>
      </c>
      <c r="SAZ19" s="38" t="s">
        <v>666</v>
      </c>
      <c r="SBA19" s="38" t="s">
        <v>666</v>
      </c>
      <c r="SBB19" s="38" t="s">
        <v>666</v>
      </c>
      <c r="SBC19" s="38" t="s">
        <v>666</v>
      </c>
      <c r="SBD19" s="38" t="s">
        <v>666</v>
      </c>
      <c r="SBE19" s="38" t="s">
        <v>666</v>
      </c>
      <c r="SBF19" s="38" t="s">
        <v>666</v>
      </c>
      <c r="SBG19" s="38" t="s">
        <v>666</v>
      </c>
      <c r="SBH19" s="38" t="s">
        <v>666</v>
      </c>
      <c r="SBI19" s="38" t="s">
        <v>666</v>
      </c>
      <c r="SBJ19" s="38" t="s">
        <v>666</v>
      </c>
      <c r="SBK19" s="38" t="s">
        <v>666</v>
      </c>
      <c r="SBL19" s="38" t="s">
        <v>666</v>
      </c>
      <c r="SBM19" s="38" t="s">
        <v>666</v>
      </c>
      <c r="SBN19" s="38" t="s">
        <v>666</v>
      </c>
      <c r="SBO19" s="38" t="s">
        <v>666</v>
      </c>
      <c r="SBP19" s="38" t="s">
        <v>666</v>
      </c>
      <c r="SBQ19" s="38" t="s">
        <v>666</v>
      </c>
      <c r="SBR19" s="38" t="s">
        <v>666</v>
      </c>
      <c r="SBS19" s="38" t="s">
        <v>666</v>
      </c>
      <c r="SBT19" s="38" t="s">
        <v>666</v>
      </c>
      <c r="SBU19" s="38" t="s">
        <v>666</v>
      </c>
      <c r="SBV19" s="38" t="s">
        <v>666</v>
      </c>
      <c r="SBW19" s="38" t="s">
        <v>666</v>
      </c>
      <c r="SBX19" s="38" t="s">
        <v>666</v>
      </c>
      <c r="SBY19" s="38" t="s">
        <v>666</v>
      </c>
      <c r="SBZ19" s="38" t="s">
        <v>666</v>
      </c>
      <c r="SCA19" s="38" t="s">
        <v>666</v>
      </c>
      <c r="SCB19" s="38" t="s">
        <v>666</v>
      </c>
      <c r="SCC19" s="38" t="s">
        <v>666</v>
      </c>
      <c r="SCD19" s="38" t="s">
        <v>666</v>
      </c>
      <c r="SCE19" s="38" t="s">
        <v>666</v>
      </c>
      <c r="SCF19" s="38" t="s">
        <v>666</v>
      </c>
      <c r="SCG19" s="38" t="s">
        <v>666</v>
      </c>
      <c r="SCH19" s="38" t="s">
        <v>666</v>
      </c>
      <c r="SCI19" s="38" t="s">
        <v>666</v>
      </c>
      <c r="SCJ19" s="38" t="s">
        <v>666</v>
      </c>
      <c r="SCK19" s="38" t="s">
        <v>666</v>
      </c>
      <c r="SCL19" s="38" t="s">
        <v>666</v>
      </c>
      <c r="SCM19" s="38" t="s">
        <v>666</v>
      </c>
      <c r="SCN19" s="38" t="s">
        <v>666</v>
      </c>
      <c r="SCO19" s="38" t="s">
        <v>666</v>
      </c>
      <c r="SCP19" s="38" t="s">
        <v>666</v>
      </c>
      <c r="SCQ19" s="38" t="s">
        <v>666</v>
      </c>
      <c r="SCR19" s="38" t="s">
        <v>666</v>
      </c>
      <c r="SCS19" s="38" t="s">
        <v>666</v>
      </c>
      <c r="SCT19" s="38" t="s">
        <v>666</v>
      </c>
      <c r="SCU19" s="38" t="s">
        <v>666</v>
      </c>
      <c r="SCV19" s="38" t="s">
        <v>666</v>
      </c>
      <c r="SCW19" s="38" t="s">
        <v>666</v>
      </c>
      <c r="SCX19" s="38" t="s">
        <v>666</v>
      </c>
      <c r="SCY19" s="38" t="s">
        <v>666</v>
      </c>
      <c r="SCZ19" s="38" t="s">
        <v>666</v>
      </c>
      <c r="SDA19" s="38" t="s">
        <v>666</v>
      </c>
      <c r="SDB19" s="38" t="s">
        <v>666</v>
      </c>
      <c r="SDC19" s="38" t="s">
        <v>666</v>
      </c>
      <c r="SDD19" s="38" t="s">
        <v>666</v>
      </c>
      <c r="SDE19" s="38" t="s">
        <v>666</v>
      </c>
      <c r="SDF19" s="38" t="s">
        <v>666</v>
      </c>
      <c r="SDG19" s="38" t="s">
        <v>666</v>
      </c>
      <c r="SDH19" s="38" t="s">
        <v>666</v>
      </c>
      <c r="SDI19" s="38" t="s">
        <v>666</v>
      </c>
      <c r="SDJ19" s="38" t="s">
        <v>666</v>
      </c>
      <c r="SDK19" s="38" t="s">
        <v>666</v>
      </c>
      <c r="SDL19" s="38" t="s">
        <v>666</v>
      </c>
      <c r="SDM19" s="38" t="s">
        <v>666</v>
      </c>
      <c r="SDN19" s="38" t="s">
        <v>666</v>
      </c>
      <c r="SDO19" s="38" t="s">
        <v>666</v>
      </c>
      <c r="SDP19" s="38" t="s">
        <v>666</v>
      </c>
      <c r="SDQ19" s="38" t="s">
        <v>666</v>
      </c>
      <c r="SDR19" s="38" t="s">
        <v>666</v>
      </c>
      <c r="SDS19" s="38" t="s">
        <v>666</v>
      </c>
      <c r="SDT19" s="38" t="s">
        <v>666</v>
      </c>
      <c r="SDU19" s="38" t="s">
        <v>666</v>
      </c>
      <c r="SDV19" s="38" t="s">
        <v>666</v>
      </c>
      <c r="SDW19" s="38" t="s">
        <v>666</v>
      </c>
      <c r="SDX19" s="38" t="s">
        <v>666</v>
      </c>
      <c r="SDY19" s="38" t="s">
        <v>666</v>
      </c>
      <c r="SDZ19" s="38" t="s">
        <v>666</v>
      </c>
      <c r="SEA19" s="38" t="s">
        <v>666</v>
      </c>
      <c r="SEB19" s="38" t="s">
        <v>666</v>
      </c>
      <c r="SEC19" s="38" t="s">
        <v>666</v>
      </c>
      <c r="SED19" s="38" t="s">
        <v>666</v>
      </c>
      <c r="SEE19" s="38" t="s">
        <v>666</v>
      </c>
      <c r="SEF19" s="38" t="s">
        <v>666</v>
      </c>
      <c r="SEG19" s="38" t="s">
        <v>666</v>
      </c>
      <c r="SEH19" s="38" t="s">
        <v>666</v>
      </c>
      <c r="SEI19" s="38" t="s">
        <v>666</v>
      </c>
      <c r="SEJ19" s="38" t="s">
        <v>666</v>
      </c>
      <c r="SEK19" s="38" t="s">
        <v>666</v>
      </c>
      <c r="SEL19" s="38" t="s">
        <v>666</v>
      </c>
      <c r="SEM19" s="38" t="s">
        <v>666</v>
      </c>
      <c r="SEN19" s="38" t="s">
        <v>666</v>
      </c>
      <c r="SEO19" s="38" t="s">
        <v>666</v>
      </c>
      <c r="SEP19" s="38" t="s">
        <v>666</v>
      </c>
      <c r="SEQ19" s="38" t="s">
        <v>666</v>
      </c>
      <c r="SER19" s="38" t="s">
        <v>666</v>
      </c>
      <c r="SES19" s="38" t="s">
        <v>666</v>
      </c>
      <c r="SET19" s="38" t="s">
        <v>666</v>
      </c>
      <c r="SEU19" s="38" t="s">
        <v>666</v>
      </c>
      <c r="SEV19" s="38" t="s">
        <v>666</v>
      </c>
      <c r="SEW19" s="38" t="s">
        <v>666</v>
      </c>
      <c r="SEX19" s="38" t="s">
        <v>666</v>
      </c>
      <c r="SEY19" s="38" t="s">
        <v>666</v>
      </c>
      <c r="SEZ19" s="38" t="s">
        <v>666</v>
      </c>
      <c r="SFA19" s="38" t="s">
        <v>666</v>
      </c>
      <c r="SFB19" s="38" t="s">
        <v>666</v>
      </c>
      <c r="SFC19" s="38" t="s">
        <v>666</v>
      </c>
      <c r="SFD19" s="38" t="s">
        <v>666</v>
      </c>
      <c r="SFE19" s="38" t="s">
        <v>666</v>
      </c>
      <c r="SFF19" s="38" t="s">
        <v>666</v>
      </c>
      <c r="SFG19" s="38" t="s">
        <v>666</v>
      </c>
      <c r="SFH19" s="38" t="s">
        <v>666</v>
      </c>
      <c r="SFI19" s="38" t="s">
        <v>666</v>
      </c>
      <c r="SFJ19" s="38" t="s">
        <v>666</v>
      </c>
      <c r="SFK19" s="38" t="s">
        <v>666</v>
      </c>
      <c r="SFL19" s="38" t="s">
        <v>666</v>
      </c>
      <c r="SFM19" s="38" t="s">
        <v>666</v>
      </c>
      <c r="SFN19" s="38" t="s">
        <v>666</v>
      </c>
      <c r="SFO19" s="38" t="s">
        <v>666</v>
      </c>
      <c r="SFP19" s="38" t="s">
        <v>666</v>
      </c>
      <c r="SFQ19" s="38" t="s">
        <v>666</v>
      </c>
      <c r="SFR19" s="38" t="s">
        <v>666</v>
      </c>
      <c r="SFS19" s="38" t="s">
        <v>666</v>
      </c>
      <c r="SFT19" s="38" t="s">
        <v>666</v>
      </c>
      <c r="SFU19" s="38" t="s">
        <v>666</v>
      </c>
      <c r="SFV19" s="38" t="s">
        <v>666</v>
      </c>
      <c r="SFW19" s="38" t="s">
        <v>666</v>
      </c>
      <c r="SFX19" s="38" t="s">
        <v>666</v>
      </c>
      <c r="SFY19" s="38" t="s">
        <v>666</v>
      </c>
      <c r="SFZ19" s="38" t="s">
        <v>666</v>
      </c>
      <c r="SGA19" s="38" t="s">
        <v>666</v>
      </c>
      <c r="SGB19" s="38" t="s">
        <v>666</v>
      </c>
      <c r="SGC19" s="38" t="s">
        <v>666</v>
      </c>
      <c r="SGD19" s="38" t="s">
        <v>666</v>
      </c>
      <c r="SGE19" s="38" t="s">
        <v>666</v>
      </c>
      <c r="SGF19" s="38" t="s">
        <v>666</v>
      </c>
      <c r="SGG19" s="38" t="s">
        <v>666</v>
      </c>
      <c r="SGH19" s="38" t="s">
        <v>666</v>
      </c>
      <c r="SGI19" s="38" t="s">
        <v>666</v>
      </c>
      <c r="SGJ19" s="38" t="s">
        <v>666</v>
      </c>
      <c r="SGK19" s="38" t="s">
        <v>666</v>
      </c>
      <c r="SGL19" s="38" t="s">
        <v>666</v>
      </c>
      <c r="SGM19" s="38" t="s">
        <v>666</v>
      </c>
      <c r="SGN19" s="38" t="s">
        <v>666</v>
      </c>
      <c r="SGO19" s="38" t="s">
        <v>666</v>
      </c>
      <c r="SGP19" s="38" t="s">
        <v>666</v>
      </c>
      <c r="SGQ19" s="38" t="s">
        <v>666</v>
      </c>
      <c r="SGR19" s="38" t="s">
        <v>666</v>
      </c>
      <c r="SGS19" s="38" t="s">
        <v>666</v>
      </c>
      <c r="SGT19" s="38" t="s">
        <v>666</v>
      </c>
      <c r="SGU19" s="38" t="s">
        <v>666</v>
      </c>
      <c r="SGV19" s="38" t="s">
        <v>666</v>
      </c>
      <c r="SGW19" s="38" t="s">
        <v>666</v>
      </c>
      <c r="SGX19" s="38" t="s">
        <v>666</v>
      </c>
      <c r="SGY19" s="38" t="s">
        <v>666</v>
      </c>
      <c r="SGZ19" s="38" t="s">
        <v>666</v>
      </c>
      <c r="SHA19" s="38" t="s">
        <v>666</v>
      </c>
      <c r="SHB19" s="38" t="s">
        <v>666</v>
      </c>
      <c r="SHC19" s="38" t="s">
        <v>666</v>
      </c>
      <c r="SHD19" s="38" t="s">
        <v>666</v>
      </c>
      <c r="SHE19" s="38" t="s">
        <v>666</v>
      </c>
      <c r="SHF19" s="38" t="s">
        <v>666</v>
      </c>
      <c r="SHG19" s="38" t="s">
        <v>666</v>
      </c>
      <c r="SHH19" s="38" t="s">
        <v>666</v>
      </c>
      <c r="SHI19" s="38" t="s">
        <v>666</v>
      </c>
      <c r="SHJ19" s="38" t="s">
        <v>666</v>
      </c>
      <c r="SHK19" s="38" t="s">
        <v>666</v>
      </c>
      <c r="SHL19" s="38" t="s">
        <v>666</v>
      </c>
      <c r="SHM19" s="38" t="s">
        <v>666</v>
      </c>
      <c r="SHN19" s="38" t="s">
        <v>666</v>
      </c>
      <c r="SHO19" s="38" t="s">
        <v>666</v>
      </c>
      <c r="SHP19" s="38" t="s">
        <v>666</v>
      </c>
      <c r="SHQ19" s="38" t="s">
        <v>666</v>
      </c>
      <c r="SHR19" s="38" t="s">
        <v>666</v>
      </c>
      <c r="SHS19" s="38" t="s">
        <v>666</v>
      </c>
      <c r="SHT19" s="38" t="s">
        <v>666</v>
      </c>
      <c r="SHU19" s="38" t="s">
        <v>666</v>
      </c>
      <c r="SHV19" s="38" t="s">
        <v>666</v>
      </c>
      <c r="SHW19" s="38" t="s">
        <v>666</v>
      </c>
      <c r="SHX19" s="38" t="s">
        <v>666</v>
      </c>
      <c r="SHY19" s="38" t="s">
        <v>666</v>
      </c>
      <c r="SHZ19" s="38" t="s">
        <v>666</v>
      </c>
      <c r="SIA19" s="38" t="s">
        <v>666</v>
      </c>
      <c r="SIB19" s="38" t="s">
        <v>666</v>
      </c>
      <c r="SIC19" s="38" t="s">
        <v>666</v>
      </c>
      <c r="SID19" s="38" t="s">
        <v>666</v>
      </c>
      <c r="SIE19" s="38" t="s">
        <v>666</v>
      </c>
      <c r="SIF19" s="38" t="s">
        <v>666</v>
      </c>
      <c r="SIG19" s="38" t="s">
        <v>666</v>
      </c>
      <c r="SIH19" s="38" t="s">
        <v>666</v>
      </c>
      <c r="SII19" s="38" t="s">
        <v>666</v>
      </c>
      <c r="SIJ19" s="38" t="s">
        <v>666</v>
      </c>
      <c r="SIK19" s="38" t="s">
        <v>666</v>
      </c>
      <c r="SIL19" s="38" t="s">
        <v>666</v>
      </c>
      <c r="SIM19" s="38" t="s">
        <v>666</v>
      </c>
      <c r="SIN19" s="38" t="s">
        <v>666</v>
      </c>
      <c r="SIO19" s="38" t="s">
        <v>666</v>
      </c>
      <c r="SIP19" s="38" t="s">
        <v>666</v>
      </c>
      <c r="SIQ19" s="38" t="s">
        <v>666</v>
      </c>
      <c r="SIR19" s="38" t="s">
        <v>666</v>
      </c>
      <c r="SIS19" s="38" t="s">
        <v>666</v>
      </c>
      <c r="SIT19" s="38" t="s">
        <v>666</v>
      </c>
      <c r="SIU19" s="38" t="s">
        <v>666</v>
      </c>
      <c r="SIV19" s="38" t="s">
        <v>666</v>
      </c>
      <c r="SIW19" s="38" t="s">
        <v>666</v>
      </c>
      <c r="SIX19" s="38" t="s">
        <v>666</v>
      </c>
      <c r="SIY19" s="38" t="s">
        <v>666</v>
      </c>
      <c r="SIZ19" s="38" t="s">
        <v>666</v>
      </c>
      <c r="SJA19" s="38" t="s">
        <v>666</v>
      </c>
      <c r="SJB19" s="38" t="s">
        <v>666</v>
      </c>
      <c r="SJC19" s="38" t="s">
        <v>666</v>
      </c>
      <c r="SJD19" s="38" t="s">
        <v>666</v>
      </c>
      <c r="SJE19" s="38" t="s">
        <v>666</v>
      </c>
      <c r="SJF19" s="38" t="s">
        <v>666</v>
      </c>
      <c r="SJG19" s="38" t="s">
        <v>666</v>
      </c>
      <c r="SJH19" s="38" t="s">
        <v>666</v>
      </c>
      <c r="SJI19" s="38" t="s">
        <v>666</v>
      </c>
      <c r="SJJ19" s="38" t="s">
        <v>666</v>
      </c>
      <c r="SJK19" s="38" t="s">
        <v>666</v>
      </c>
      <c r="SJL19" s="38" t="s">
        <v>666</v>
      </c>
      <c r="SJM19" s="38" t="s">
        <v>666</v>
      </c>
      <c r="SJN19" s="38" t="s">
        <v>666</v>
      </c>
      <c r="SJO19" s="38" t="s">
        <v>666</v>
      </c>
      <c r="SJP19" s="38" t="s">
        <v>666</v>
      </c>
      <c r="SJQ19" s="38" t="s">
        <v>666</v>
      </c>
      <c r="SJR19" s="38" t="s">
        <v>666</v>
      </c>
      <c r="SJS19" s="38" t="s">
        <v>666</v>
      </c>
      <c r="SJT19" s="38" t="s">
        <v>666</v>
      </c>
      <c r="SJU19" s="38" t="s">
        <v>666</v>
      </c>
      <c r="SJV19" s="38" t="s">
        <v>666</v>
      </c>
      <c r="SJW19" s="38" t="s">
        <v>666</v>
      </c>
      <c r="SJX19" s="38" t="s">
        <v>666</v>
      </c>
      <c r="SJY19" s="38" t="s">
        <v>666</v>
      </c>
      <c r="SJZ19" s="38" t="s">
        <v>666</v>
      </c>
      <c r="SKA19" s="38" t="s">
        <v>666</v>
      </c>
      <c r="SKB19" s="38" t="s">
        <v>666</v>
      </c>
      <c r="SKC19" s="38" t="s">
        <v>666</v>
      </c>
      <c r="SKD19" s="38" t="s">
        <v>666</v>
      </c>
      <c r="SKE19" s="38" t="s">
        <v>666</v>
      </c>
      <c r="SKF19" s="38" t="s">
        <v>666</v>
      </c>
      <c r="SKG19" s="38" t="s">
        <v>666</v>
      </c>
      <c r="SKH19" s="38" t="s">
        <v>666</v>
      </c>
      <c r="SKI19" s="38" t="s">
        <v>666</v>
      </c>
      <c r="SKJ19" s="38" t="s">
        <v>666</v>
      </c>
      <c r="SKK19" s="38" t="s">
        <v>666</v>
      </c>
      <c r="SKL19" s="38" t="s">
        <v>666</v>
      </c>
      <c r="SKM19" s="38" t="s">
        <v>666</v>
      </c>
      <c r="SKN19" s="38" t="s">
        <v>666</v>
      </c>
      <c r="SKO19" s="38" t="s">
        <v>666</v>
      </c>
      <c r="SKP19" s="38" t="s">
        <v>666</v>
      </c>
      <c r="SKQ19" s="38" t="s">
        <v>666</v>
      </c>
      <c r="SKR19" s="38" t="s">
        <v>666</v>
      </c>
      <c r="SKS19" s="38" t="s">
        <v>666</v>
      </c>
      <c r="SKT19" s="38" t="s">
        <v>666</v>
      </c>
      <c r="SKU19" s="38" t="s">
        <v>666</v>
      </c>
      <c r="SKV19" s="38" t="s">
        <v>666</v>
      </c>
      <c r="SKW19" s="38" t="s">
        <v>666</v>
      </c>
      <c r="SKX19" s="38" t="s">
        <v>666</v>
      </c>
      <c r="SKY19" s="38" t="s">
        <v>666</v>
      </c>
      <c r="SKZ19" s="38" t="s">
        <v>666</v>
      </c>
      <c r="SLA19" s="38" t="s">
        <v>666</v>
      </c>
      <c r="SLB19" s="38" t="s">
        <v>666</v>
      </c>
      <c r="SLC19" s="38" t="s">
        <v>666</v>
      </c>
      <c r="SLD19" s="38" t="s">
        <v>666</v>
      </c>
      <c r="SLE19" s="38" t="s">
        <v>666</v>
      </c>
      <c r="SLF19" s="38" t="s">
        <v>666</v>
      </c>
      <c r="SLG19" s="38" t="s">
        <v>666</v>
      </c>
      <c r="SLH19" s="38" t="s">
        <v>666</v>
      </c>
      <c r="SLI19" s="38" t="s">
        <v>666</v>
      </c>
      <c r="SLJ19" s="38" t="s">
        <v>666</v>
      </c>
      <c r="SLK19" s="38" t="s">
        <v>666</v>
      </c>
      <c r="SLL19" s="38" t="s">
        <v>666</v>
      </c>
      <c r="SLM19" s="38" t="s">
        <v>666</v>
      </c>
      <c r="SLN19" s="38" t="s">
        <v>666</v>
      </c>
      <c r="SLO19" s="38" t="s">
        <v>666</v>
      </c>
      <c r="SLP19" s="38" t="s">
        <v>666</v>
      </c>
      <c r="SLQ19" s="38" t="s">
        <v>666</v>
      </c>
      <c r="SLR19" s="38" t="s">
        <v>666</v>
      </c>
      <c r="SLS19" s="38" t="s">
        <v>666</v>
      </c>
      <c r="SLT19" s="38" t="s">
        <v>666</v>
      </c>
      <c r="SLU19" s="38" t="s">
        <v>666</v>
      </c>
      <c r="SLV19" s="38" t="s">
        <v>666</v>
      </c>
      <c r="SLW19" s="38" t="s">
        <v>666</v>
      </c>
      <c r="SLX19" s="38" t="s">
        <v>666</v>
      </c>
      <c r="SLY19" s="38" t="s">
        <v>666</v>
      </c>
      <c r="SLZ19" s="38" t="s">
        <v>666</v>
      </c>
      <c r="SMA19" s="38" t="s">
        <v>666</v>
      </c>
      <c r="SMB19" s="38" t="s">
        <v>666</v>
      </c>
      <c r="SMC19" s="38" t="s">
        <v>666</v>
      </c>
      <c r="SMD19" s="38" t="s">
        <v>666</v>
      </c>
      <c r="SME19" s="38" t="s">
        <v>666</v>
      </c>
      <c r="SMF19" s="38" t="s">
        <v>666</v>
      </c>
      <c r="SMG19" s="38" t="s">
        <v>666</v>
      </c>
      <c r="SMH19" s="38" t="s">
        <v>666</v>
      </c>
      <c r="SMI19" s="38" t="s">
        <v>666</v>
      </c>
      <c r="SMJ19" s="38" t="s">
        <v>666</v>
      </c>
      <c r="SMK19" s="38" t="s">
        <v>666</v>
      </c>
      <c r="SML19" s="38" t="s">
        <v>666</v>
      </c>
      <c r="SMM19" s="38" t="s">
        <v>666</v>
      </c>
      <c r="SMN19" s="38" t="s">
        <v>666</v>
      </c>
      <c r="SMO19" s="38" t="s">
        <v>666</v>
      </c>
      <c r="SMP19" s="38" t="s">
        <v>666</v>
      </c>
      <c r="SMQ19" s="38" t="s">
        <v>666</v>
      </c>
      <c r="SMR19" s="38" t="s">
        <v>666</v>
      </c>
      <c r="SMS19" s="38" t="s">
        <v>666</v>
      </c>
      <c r="SMT19" s="38" t="s">
        <v>666</v>
      </c>
      <c r="SMU19" s="38" t="s">
        <v>666</v>
      </c>
      <c r="SMV19" s="38" t="s">
        <v>666</v>
      </c>
      <c r="SMW19" s="38" t="s">
        <v>666</v>
      </c>
      <c r="SMX19" s="38" t="s">
        <v>666</v>
      </c>
      <c r="SMY19" s="38" t="s">
        <v>666</v>
      </c>
      <c r="SMZ19" s="38" t="s">
        <v>666</v>
      </c>
      <c r="SNA19" s="38" t="s">
        <v>666</v>
      </c>
      <c r="SNB19" s="38" t="s">
        <v>666</v>
      </c>
      <c r="SNC19" s="38" t="s">
        <v>666</v>
      </c>
      <c r="SND19" s="38" t="s">
        <v>666</v>
      </c>
      <c r="SNE19" s="38" t="s">
        <v>666</v>
      </c>
      <c r="SNF19" s="38" t="s">
        <v>666</v>
      </c>
      <c r="SNG19" s="38" t="s">
        <v>666</v>
      </c>
      <c r="SNH19" s="38" t="s">
        <v>666</v>
      </c>
      <c r="SNI19" s="38" t="s">
        <v>666</v>
      </c>
      <c r="SNJ19" s="38" t="s">
        <v>666</v>
      </c>
      <c r="SNK19" s="38" t="s">
        <v>666</v>
      </c>
      <c r="SNL19" s="38" t="s">
        <v>666</v>
      </c>
      <c r="SNM19" s="38" t="s">
        <v>666</v>
      </c>
      <c r="SNN19" s="38" t="s">
        <v>666</v>
      </c>
      <c r="SNO19" s="38" t="s">
        <v>666</v>
      </c>
      <c r="SNP19" s="38" t="s">
        <v>666</v>
      </c>
      <c r="SNQ19" s="38" t="s">
        <v>666</v>
      </c>
      <c r="SNR19" s="38" t="s">
        <v>666</v>
      </c>
      <c r="SNS19" s="38" t="s">
        <v>666</v>
      </c>
      <c r="SNT19" s="38" t="s">
        <v>666</v>
      </c>
      <c r="SNU19" s="38" t="s">
        <v>666</v>
      </c>
      <c r="SNV19" s="38" t="s">
        <v>666</v>
      </c>
      <c r="SNW19" s="38" t="s">
        <v>666</v>
      </c>
      <c r="SNX19" s="38" t="s">
        <v>666</v>
      </c>
      <c r="SNY19" s="38" t="s">
        <v>666</v>
      </c>
      <c r="SNZ19" s="38" t="s">
        <v>666</v>
      </c>
      <c r="SOA19" s="38" t="s">
        <v>666</v>
      </c>
      <c r="SOB19" s="38" t="s">
        <v>666</v>
      </c>
      <c r="SOC19" s="38" t="s">
        <v>666</v>
      </c>
      <c r="SOD19" s="38" t="s">
        <v>666</v>
      </c>
      <c r="SOE19" s="38" t="s">
        <v>666</v>
      </c>
      <c r="SOF19" s="38" t="s">
        <v>666</v>
      </c>
      <c r="SOG19" s="38" t="s">
        <v>666</v>
      </c>
      <c r="SOH19" s="38" t="s">
        <v>666</v>
      </c>
      <c r="SOI19" s="38" t="s">
        <v>666</v>
      </c>
      <c r="SOJ19" s="38" t="s">
        <v>666</v>
      </c>
      <c r="SOK19" s="38" t="s">
        <v>666</v>
      </c>
      <c r="SOL19" s="38" t="s">
        <v>666</v>
      </c>
      <c r="SOM19" s="38" t="s">
        <v>666</v>
      </c>
      <c r="SON19" s="38" t="s">
        <v>666</v>
      </c>
      <c r="SOO19" s="38" t="s">
        <v>666</v>
      </c>
      <c r="SOP19" s="38" t="s">
        <v>666</v>
      </c>
      <c r="SOQ19" s="38" t="s">
        <v>666</v>
      </c>
      <c r="SOR19" s="38" t="s">
        <v>666</v>
      </c>
      <c r="SOS19" s="38" t="s">
        <v>666</v>
      </c>
      <c r="SOT19" s="38" t="s">
        <v>666</v>
      </c>
      <c r="SOU19" s="38" t="s">
        <v>666</v>
      </c>
      <c r="SOV19" s="38" t="s">
        <v>666</v>
      </c>
      <c r="SOW19" s="38" t="s">
        <v>666</v>
      </c>
      <c r="SOX19" s="38" t="s">
        <v>666</v>
      </c>
      <c r="SOY19" s="38" t="s">
        <v>666</v>
      </c>
      <c r="SOZ19" s="38" t="s">
        <v>666</v>
      </c>
      <c r="SPA19" s="38" t="s">
        <v>666</v>
      </c>
      <c r="SPB19" s="38" t="s">
        <v>666</v>
      </c>
      <c r="SPC19" s="38" t="s">
        <v>666</v>
      </c>
      <c r="SPD19" s="38" t="s">
        <v>666</v>
      </c>
      <c r="SPE19" s="38" t="s">
        <v>666</v>
      </c>
      <c r="SPF19" s="38" t="s">
        <v>666</v>
      </c>
      <c r="SPG19" s="38" t="s">
        <v>666</v>
      </c>
      <c r="SPH19" s="38" t="s">
        <v>666</v>
      </c>
      <c r="SPI19" s="38" t="s">
        <v>666</v>
      </c>
      <c r="SPJ19" s="38" t="s">
        <v>666</v>
      </c>
      <c r="SPK19" s="38" t="s">
        <v>666</v>
      </c>
      <c r="SPL19" s="38" t="s">
        <v>666</v>
      </c>
      <c r="SPM19" s="38" t="s">
        <v>666</v>
      </c>
      <c r="SPN19" s="38" t="s">
        <v>666</v>
      </c>
      <c r="SPO19" s="38" t="s">
        <v>666</v>
      </c>
      <c r="SPP19" s="38" t="s">
        <v>666</v>
      </c>
      <c r="SPQ19" s="38" t="s">
        <v>666</v>
      </c>
      <c r="SPR19" s="38" t="s">
        <v>666</v>
      </c>
      <c r="SPS19" s="38" t="s">
        <v>666</v>
      </c>
      <c r="SPT19" s="38" t="s">
        <v>666</v>
      </c>
      <c r="SPU19" s="38" t="s">
        <v>666</v>
      </c>
      <c r="SPV19" s="38" t="s">
        <v>666</v>
      </c>
      <c r="SPW19" s="38" t="s">
        <v>666</v>
      </c>
      <c r="SPX19" s="38" t="s">
        <v>666</v>
      </c>
      <c r="SPY19" s="38" t="s">
        <v>666</v>
      </c>
      <c r="SPZ19" s="38" t="s">
        <v>666</v>
      </c>
      <c r="SQA19" s="38" t="s">
        <v>666</v>
      </c>
      <c r="SQB19" s="38" t="s">
        <v>666</v>
      </c>
      <c r="SQC19" s="38" t="s">
        <v>666</v>
      </c>
      <c r="SQD19" s="38" t="s">
        <v>666</v>
      </c>
      <c r="SQE19" s="38" t="s">
        <v>666</v>
      </c>
      <c r="SQF19" s="38" t="s">
        <v>666</v>
      </c>
      <c r="SQG19" s="38" t="s">
        <v>666</v>
      </c>
      <c r="SQH19" s="38" t="s">
        <v>666</v>
      </c>
      <c r="SQI19" s="38" t="s">
        <v>666</v>
      </c>
      <c r="SQJ19" s="38" t="s">
        <v>666</v>
      </c>
      <c r="SQK19" s="38" t="s">
        <v>666</v>
      </c>
      <c r="SQL19" s="38" t="s">
        <v>666</v>
      </c>
      <c r="SQM19" s="38" t="s">
        <v>666</v>
      </c>
      <c r="SQN19" s="38" t="s">
        <v>666</v>
      </c>
      <c r="SQO19" s="38" t="s">
        <v>666</v>
      </c>
      <c r="SQP19" s="38" t="s">
        <v>666</v>
      </c>
      <c r="SQQ19" s="38" t="s">
        <v>666</v>
      </c>
      <c r="SQR19" s="38" t="s">
        <v>666</v>
      </c>
      <c r="SQS19" s="38" t="s">
        <v>666</v>
      </c>
      <c r="SQT19" s="38" t="s">
        <v>666</v>
      </c>
      <c r="SQU19" s="38" t="s">
        <v>666</v>
      </c>
      <c r="SQV19" s="38" t="s">
        <v>666</v>
      </c>
      <c r="SQW19" s="38" t="s">
        <v>666</v>
      </c>
      <c r="SQX19" s="38" t="s">
        <v>666</v>
      </c>
      <c r="SQY19" s="38" t="s">
        <v>666</v>
      </c>
      <c r="SQZ19" s="38" t="s">
        <v>666</v>
      </c>
      <c r="SRA19" s="38" t="s">
        <v>666</v>
      </c>
      <c r="SRB19" s="38" t="s">
        <v>666</v>
      </c>
      <c r="SRC19" s="38" t="s">
        <v>666</v>
      </c>
      <c r="SRD19" s="38" t="s">
        <v>666</v>
      </c>
      <c r="SRE19" s="38" t="s">
        <v>666</v>
      </c>
      <c r="SRF19" s="38" t="s">
        <v>666</v>
      </c>
      <c r="SRG19" s="38" t="s">
        <v>666</v>
      </c>
      <c r="SRH19" s="38" t="s">
        <v>666</v>
      </c>
      <c r="SRI19" s="38" t="s">
        <v>666</v>
      </c>
      <c r="SRJ19" s="38" t="s">
        <v>666</v>
      </c>
      <c r="SRK19" s="38" t="s">
        <v>666</v>
      </c>
      <c r="SRL19" s="38" t="s">
        <v>666</v>
      </c>
      <c r="SRM19" s="38" t="s">
        <v>666</v>
      </c>
      <c r="SRN19" s="38" t="s">
        <v>666</v>
      </c>
      <c r="SRO19" s="38" t="s">
        <v>666</v>
      </c>
      <c r="SRP19" s="38" t="s">
        <v>666</v>
      </c>
      <c r="SRQ19" s="38" t="s">
        <v>666</v>
      </c>
      <c r="SRR19" s="38" t="s">
        <v>666</v>
      </c>
      <c r="SRS19" s="38" t="s">
        <v>666</v>
      </c>
      <c r="SRT19" s="38" t="s">
        <v>666</v>
      </c>
      <c r="SRU19" s="38" t="s">
        <v>666</v>
      </c>
      <c r="SRV19" s="38" t="s">
        <v>666</v>
      </c>
      <c r="SRW19" s="38" t="s">
        <v>666</v>
      </c>
      <c r="SRX19" s="38" t="s">
        <v>666</v>
      </c>
      <c r="SRY19" s="38" t="s">
        <v>666</v>
      </c>
      <c r="SRZ19" s="38" t="s">
        <v>666</v>
      </c>
      <c r="SSA19" s="38" t="s">
        <v>666</v>
      </c>
      <c r="SSB19" s="38" t="s">
        <v>666</v>
      </c>
      <c r="SSC19" s="38" t="s">
        <v>666</v>
      </c>
      <c r="SSD19" s="38" t="s">
        <v>666</v>
      </c>
      <c r="SSE19" s="38" t="s">
        <v>666</v>
      </c>
      <c r="SSF19" s="38" t="s">
        <v>666</v>
      </c>
      <c r="SSG19" s="38" t="s">
        <v>666</v>
      </c>
      <c r="SSH19" s="38" t="s">
        <v>666</v>
      </c>
      <c r="SSI19" s="38" t="s">
        <v>666</v>
      </c>
      <c r="SSJ19" s="38" t="s">
        <v>666</v>
      </c>
      <c r="SSK19" s="38" t="s">
        <v>666</v>
      </c>
      <c r="SSL19" s="38" t="s">
        <v>666</v>
      </c>
      <c r="SSM19" s="38" t="s">
        <v>666</v>
      </c>
      <c r="SSN19" s="38" t="s">
        <v>666</v>
      </c>
      <c r="SSO19" s="38" t="s">
        <v>666</v>
      </c>
      <c r="SSP19" s="38" t="s">
        <v>666</v>
      </c>
      <c r="SSQ19" s="38" t="s">
        <v>666</v>
      </c>
      <c r="SSR19" s="38" t="s">
        <v>666</v>
      </c>
      <c r="SSS19" s="38" t="s">
        <v>666</v>
      </c>
      <c r="SST19" s="38" t="s">
        <v>666</v>
      </c>
      <c r="SSU19" s="38" t="s">
        <v>666</v>
      </c>
      <c r="SSV19" s="38" t="s">
        <v>666</v>
      </c>
      <c r="SSW19" s="38" t="s">
        <v>666</v>
      </c>
      <c r="SSX19" s="38" t="s">
        <v>666</v>
      </c>
      <c r="SSY19" s="38" t="s">
        <v>666</v>
      </c>
      <c r="SSZ19" s="38" t="s">
        <v>666</v>
      </c>
      <c r="STA19" s="38" t="s">
        <v>666</v>
      </c>
      <c r="STB19" s="38" t="s">
        <v>666</v>
      </c>
      <c r="STC19" s="38" t="s">
        <v>666</v>
      </c>
      <c r="STD19" s="38" t="s">
        <v>666</v>
      </c>
      <c r="STE19" s="38" t="s">
        <v>666</v>
      </c>
      <c r="STF19" s="38" t="s">
        <v>666</v>
      </c>
      <c r="STG19" s="38" t="s">
        <v>666</v>
      </c>
      <c r="STH19" s="38" t="s">
        <v>666</v>
      </c>
      <c r="STI19" s="38" t="s">
        <v>666</v>
      </c>
      <c r="STJ19" s="38" t="s">
        <v>666</v>
      </c>
      <c r="STK19" s="38" t="s">
        <v>666</v>
      </c>
      <c r="STL19" s="38" t="s">
        <v>666</v>
      </c>
      <c r="STM19" s="38" t="s">
        <v>666</v>
      </c>
      <c r="STN19" s="38" t="s">
        <v>666</v>
      </c>
      <c r="STO19" s="38" t="s">
        <v>666</v>
      </c>
      <c r="STP19" s="38" t="s">
        <v>666</v>
      </c>
      <c r="STQ19" s="38" t="s">
        <v>666</v>
      </c>
      <c r="STR19" s="38" t="s">
        <v>666</v>
      </c>
      <c r="STS19" s="38" t="s">
        <v>666</v>
      </c>
      <c r="STT19" s="38" t="s">
        <v>666</v>
      </c>
      <c r="STU19" s="38" t="s">
        <v>666</v>
      </c>
      <c r="STV19" s="38" t="s">
        <v>666</v>
      </c>
      <c r="STW19" s="38" t="s">
        <v>666</v>
      </c>
      <c r="STX19" s="38" t="s">
        <v>666</v>
      </c>
      <c r="STY19" s="38" t="s">
        <v>666</v>
      </c>
      <c r="STZ19" s="38" t="s">
        <v>666</v>
      </c>
      <c r="SUA19" s="38" t="s">
        <v>666</v>
      </c>
      <c r="SUB19" s="38" t="s">
        <v>666</v>
      </c>
      <c r="SUC19" s="38" t="s">
        <v>666</v>
      </c>
      <c r="SUD19" s="38" t="s">
        <v>666</v>
      </c>
      <c r="SUE19" s="38" t="s">
        <v>666</v>
      </c>
      <c r="SUF19" s="38" t="s">
        <v>666</v>
      </c>
      <c r="SUG19" s="38" t="s">
        <v>666</v>
      </c>
      <c r="SUH19" s="38" t="s">
        <v>666</v>
      </c>
      <c r="SUI19" s="38" t="s">
        <v>666</v>
      </c>
      <c r="SUJ19" s="38" t="s">
        <v>666</v>
      </c>
      <c r="SUK19" s="38" t="s">
        <v>666</v>
      </c>
      <c r="SUL19" s="38" t="s">
        <v>666</v>
      </c>
      <c r="SUM19" s="38" t="s">
        <v>666</v>
      </c>
      <c r="SUN19" s="38" t="s">
        <v>666</v>
      </c>
      <c r="SUO19" s="38" t="s">
        <v>666</v>
      </c>
      <c r="SUP19" s="38" t="s">
        <v>666</v>
      </c>
      <c r="SUQ19" s="38" t="s">
        <v>666</v>
      </c>
      <c r="SUR19" s="38" t="s">
        <v>666</v>
      </c>
      <c r="SUS19" s="38" t="s">
        <v>666</v>
      </c>
      <c r="SUT19" s="38" t="s">
        <v>666</v>
      </c>
      <c r="SUU19" s="38" t="s">
        <v>666</v>
      </c>
      <c r="SUV19" s="38" t="s">
        <v>666</v>
      </c>
      <c r="SUW19" s="38" t="s">
        <v>666</v>
      </c>
      <c r="SUX19" s="38" t="s">
        <v>666</v>
      </c>
      <c r="SUY19" s="38" t="s">
        <v>666</v>
      </c>
      <c r="SUZ19" s="38" t="s">
        <v>666</v>
      </c>
      <c r="SVA19" s="38" t="s">
        <v>666</v>
      </c>
      <c r="SVB19" s="38" t="s">
        <v>666</v>
      </c>
      <c r="SVC19" s="38" t="s">
        <v>666</v>
      </c>
      <c r="SVD19" s="38" t="s">
        <v>666</v>
      </c>
      <c r="SVE19" s="38" t="s">
        <v>666</v>
      </c>
      <c r="SVF19" s="38" t="s">
        <v>666</v>
      </c>
      <c r="SVG19" s="38" t="s">
        <v>666</v>
      </c>
      <c r="SVH19" s="38" t="s">
        <v>666</v>
      </c>
      <c r="SVI19" s="38" t="s">
        <v>666</v>
      </c>
      <c r="SVJ19" s="38" t="s">
        <v>666</v>
      </c>
      <c r="SVK19" s="38" t="s">
        <v>666</v>
      </c>
      <c r="SVL19" s="38" t="s">
        <v>666</v>
      </c>
      <c r="SVM19" s="38" t="s">
        <v>666</v>
      </c>
      <c r="SVN19" s="38" t="s">
        <v>666</v>
      </c>
      <c r="SVO19" s="38" t="s">
        <v>666</v>
      </c>
      <c r="SVP19" s="38" t="s">
        <v>666</v>
      </c>
      <c r="SVQ19" s="38" t="s">
        <v>666</v>
      </c>
      <c r="SVR19" s="38" t="s">
        <v>666</v>
      </c>
      <c r="SVS19" s="38" t="s">
        <v>666</v>
      </c>
      <c r="SVT19" s="38" t="s">
        <v>666</v>
      </c>
      <c r="SVU19" s="38" t="s">
        <v>666</v>
      </c>
      <c r="SVV19" s="38" t="s">
        <v>666</v>
      </c>
      <c r="SVW19" s="38" t="s">
        <v>666</v>
      </c>
      <c r="SVX19" s="38" t="s">
        <v>666</v>
      </c>
      <c r="SVY19" s="38" t="s">
        <v>666</v>
      </c>
      <c r="SVZ19" s="38" t="s">
        <v>666</v>
      </c>
      <c r="SWA19" s="38" t="s">
        <v>666</v>
      </c>
      <c r="SWB19" s="38" t="s">
        <v>666</v>
      </c>
      <c r="SWC19" s="38" t="s">
        <v>666</v>
      </c>
      <c r="SWD19" s="38" t="s">
        <v>666</v>
      </c>
      <c r="SWE19" s="38" t="s">
        <v>666</v>
      </c>
      <c r="SWF19" s="38" t="s">
        <v>666</v>
      </c>
      <c r="SWG19" s="38" t="s">
        <v>666</v>
      </c>
      <c r="SWH19" s="38" t="s">
        <v>666</v>
      </c>
      <c r="SWI19" s="38" t="s">
        <v>666</v>
      </c>
      <c r="SWJ19" s="38" t="s">
        <v>666</v>
      </c>
      <c r="SWK19" s="38" t="s">
        <v>666</v>
      </c>
      <c r="SWL19" s="38" t="s">
        <v>666</v>
      </c>
      <c r="SWM19" s="38" t="s">
        <v>666</v>
      </c>
      <c r="SWN19" s="38" t="s">
        <v>666</v>
      </c>
      <c r="SWO19" s="38" t="s">
        <v>666</v>
      </c>
      <c r="SWP19" s="38" t="s">
        <v>666</v>
      </c>
      <c r="SWQ19" s="38" t="s">
        <v>666</v>
      </c>
      <c r="SWR19" s="38" t="s">
        <v>666</v>
      </c>
      <c r="SWS19" s="38" t="s">
        <v>666</v>
      </c>
      <c r="SWT19" s="38" t="s">
        <v>666</v>
      </c>
      <c r="SWU19" s="38" t="s">
        <v>666</v>
      </c>
      <c r="SWV19" s="38" t="s">
        <v>666</v>
      </c>
      <c r="SWW19" s="38" t="s">
        <v>666</v>
      </c>
      <c r="SWX19" s="38" t="s">
        <v>666</v>
      </c>
      <c r="SWY19" s="38" t="s">
        <v>666</v>
      </c>
      <c r="SWZ19" s="38" t="s">
        <v>666</v>
      </c>
      <c r="SXA19" s="38" t="s">
        <v>666</v>
      </c>
      <c r="SXB19" s="38" t="s">
        <v>666</v>
      </c>
      <c r="SXC19" s="38" t="s">
        <v>666</v>
      </c>
      <c r="SXD19" s="38" t="s">
        <v>666</v>
      </c>
      <c r="SXE19" s="38" t="s">
        <v>666</v>
      </c>
      <c r="SXF19" s="38" t="s">
        <v>666</v>
      </c>
      <c r="SXG19" s="38" t="s">
        <v>666</v>
      </c>
      <c r="SXH19" s="38" t="s">
        <v>666</v>
      </c>
      <c r="SXI19" s="38" t="s">
        <v>666</v>
      </c>
      <c r="SXJ19" s="38" t="s">
        <v>666</v>
      </c>
      <c r="SXK19" s="38" t="s">
        <v>666</v>
      </c>
      <c r="SXL19" s="38" t="s">
        <v>666</v>
      </c>
      <c r="SXM19" s="38" t="s">
        <v>666</v>
      </c>
      <c r="SXN19" s="38" t="s">
        <v>666</v>
      </c>
      <c r="SXO19" s="38" t="s">
        <v>666</v>
      </c>
      <c r="SXP19" s="38" t="s">
        <v>666</v>
      </c>
      <c r="SXQ19" s="38" t="s">
        <v>666</v>
      </c>
      <c r="SXR19" s="38" t="s">
        <v>666</v>
      </c>
      <c r="SXS19" s="38" t="s">
        <v>666</v>
      </c>
      <c r="SXT19" s="38" t="s">
        <v>666</v>
      </c>
      <c r="SXU19" s="38" t="s">
        <v>666</v>
      </c>
      <c r="SXV19" s="38" t="s">
        <v>666</v>
      </c>
      <c r="SXW19" s="38" t="s">
        <v>666</v>
      </c>
      <c r="SXX19" s="38" t="s">
        <v>666</v>
      </c>
      <c r="SXY19" s="38" t="s">
        <v>666</v>
      </c>
      <c r="SXZ19" s="38" t="s">
        <v>666</v>
      </c>
      <c r="SYA19" s="38" t="s">
        <v>666</v>
      </c>
      <c r="SYB19" s="38" t="s">
        <v>666</v>
      </c>
      <c r="SYC19" s="38" t="s">
        <v>666</v>
      </c>
      <c r="SYD19" s="38" t="s">
        <v>666</v>
      </c>
      <c r="SYE19" s="38" t="s">
        <v>666</v>
      </c>
      <c r="SYF19" s="38" t="s">
        <v>666</v>
      </c>
      <c r="SYG19" s="38" t="s">
        <v>666</v>
      </c>
      <c r="SYH19" s="38" t="s">
        <v>666</v>
      </c>
      <c r="SYI19" s="38" t="s">
        <v>666</v>
      </c>
      <c r="SYJ19" s="38" t="s">
        <v>666</v>
      </c>
      <c r="SYK19" s="38" t="s">
        <v>666</v>
      </c>
      <c r="SYL19" s="38" t="s">
        <v>666</v>
      </c>
      <c r="SYM19" s="38" t="s">
        <v>666</v>
      </c>
      <c r="SYN19" s="38" t="s">
        <v>666</v>
      </c>
      <c r="SYO19" s="38" t="s">
        <v>666</v>
      </c>
      <c r="SYP19" s="38" t="s">
        <v>666</v>
      </c>
      <c r="SYQ19" s="38" t="s">
        <v>666</v>
      </c>
      <c r="SYR19" s="38" t="s">
        <v>666</v>
      </c>
      <c r="SYS19" s="38" t="s">
        <v>666</v>
      </c>
      <c r="SYT19" s="38" t="s">
        <v>666</v>
      </c>
      <c r="SYU19" s="38" t="s">
        <v>666</v>
      </c>
      <c r="SYV19" s="38" t="s">
        <v>666</v>
      </c>
      <c r="SYW19" s="38" t="s">
        <v>666</v>
      </c>
      <c r="SYX19" s="38" t="s">
        <v>666</v>
      </c>
      <c r="SYY19" s="38" t="s">
        <v>666</v>
      </c>
      <c r="SYZ19" s="38" t="s">
        <v>666</v>
      </c>
      <c r="SZA19" s="38" t="s">
        <v>666</v>
      </c>
      <c r="SZB19" s="38" t="s">
        <v>666</v>
      </c>
      <c r="SZC19" s="38" t="s">
        <v>666</v>
      </c>
      <c r="SZD19" s="38" t="s">
        <v>666</v>
      </c>
      <c r="SZE19" s="38" t="s">
        <v>666</v>
      </c>
      <c r="SZF19" s="38" t="s">
        <v>666</v>
      </c>
      <c r="SZG19" s="38" t="s">
        <v>666</v>
      </c>
      <c r="SZH19" s="38" t="s">
        <v>666</v>
      </c>
      <c r="SZI19" s="38" t="s">
        <v>666</v>
      </c>
      <c r="SZJ19" s="38" t="s">
        <v>666</v>
      </c>
      <c r="SZK19" s="38" t="s">
        <v>666</v>
      </c>
      <c r="SZL19" s="38" t="s">
        <v>666</v>
      </c>
      <c r="SZM19" s="38" t="s">
        <v>666</v>
      </c>
      <c r="SZN19" s="38" t="s">
        <v>666</v>
      </c>
      <c r="SZO19" s="38" t="s">
        <v>666</v>
      </c>
      <c r="SZP19" s="38" t="s">
        <v>666</v>
      </c>
      <c r="SZQ19" s="38" t="s">
        <v>666</v>
      </c>
      <c r="SZR19" s="38" t="s">
        <v>666</v>
      </c>
      <c r="SZS19" s="38" t="s">
        <v>666</v>
      </c>
      <c r="SZT19" s="38" t="s">
        <v>666</v>
      </c>
      <c r="SZU19" s="38" t="s">
        <v>666</v>
      </c>
      <c r="SZV19" s="38" t="s">
        <v>666</v>
      </c>
      <c r="SZW19" s="38" t="s">
        <v>666</v>
      </c>
      <c r="SZX19" s="38" t="s">
        <v>666</v>
      </c>
      <c r="SZY19" s="38" t="s">
        <v>666</v>
      </c>
      <c r="SZZ19" s="38" t="s">
        <v>666</v>
      </c>
      <c r="TAA19" s="38" t="s">
        <v>666</v>
      </c>
      <c r="TAB19" s="38" t="s">
        <v>666</v>
      </c>
      <c r="TAC19" s="38" t="s">
        <v>666</v>
      </c>
      <c r="TAD19" s="38" t="s">
        <v>666</v>
      </c>
      <c r="TAE19" s="38" t="s">
        <v>666</v>
      </c>
      <c r="TAF19" s="38" t="s">
        <v>666</v>
      </c>
      <c r="TAG19" s="38" t="s">
        <v>666</v>
      </c>
      <c r="TAH19" s="38" t="s">
        <v>666</v>
      </c>
      <c r="TAI19" s="38" t="s">
        <v>666</v>
      </c>
      <c r="TAJ19" s="38" t="s">
        <v>666</v>
      </c>
      <c r="TAK19" s="38" t="s">
        <v>666</v>
      </c>
      <c r="TAL19" s="38" t="s">
        <v>666</v>
      </c>
      <c r="TAM19" s="38" t="s">
        <v>666</v>
      </c>
      <c r="TAN19" s="38" t="s">
        <v>666</v>
      </c>
      <c r="TAO19" s="38" t="s">
        <v>666</v>
      </c>
      <c r="TAP19" s="38" t="s">
        <v>666</v>
      </c>
      <c r="TAQ19" s="38" t="s">
        <v>666</v>
      </c>
      <c r="TAR19" s="38" t="s">
        <v>666</v>
      </c>
      <c r="TAS19" s="38" t="s">
        <v>666</v>
      </c>
      <c r="TAT19" s="38" t="s">
        <v>666</v>
      </c>
      <c r="TAU19" s="38" t="s">
        <v>666</v>
      </c>
      <c r="TAV19" s="38" t="s">
        <v>666</v>
      </c>
      <c r="TAW19" s="38" t="s">
        <v>666</v>
      </c>
      <c r="TAX19" s="38" t="s">
        <v>666</v>
      </c>
      <c r="TAY19" s="38" t="s">
        <v>666</v>
      </c>
      <c r="TAZ19" s="38" t="s">
        <v>666</v>
      </c>
      <c r="TBA19" s="38" t="s">
        <v>666</v>
      </c>
      <c r="TBB19" s="38" t="s">
        <v>666</v>
      </c>
      <c r="TBC19" s="38" t="s">
        <v>666</v>
      </c>
      <c r="TBD19" s="38" t="s">
        <v>666</v>
      </c>
      <c r="TBE19" s="38" t="s">
        <v>666</v>
      </c>
      <c r="TBF19" s="38" t="s">
        <v>666</v>
      </c>
      <c r="TBG19" s="38" t="s">
        <v>666</v>
      </c>
      <c r="TBH19" s="38" t="s">
        <v>666</v>
      </c>
      <c r="TBI19" s="38" t="s">
        <v>666</v>
      </c>
      <c r="TBJ19" s="38" t="s">
        <v>666</v>
      </c>
      <c r="TBK19" s="38" t="s">
        <v>666</v>
      </c>
      <c r="TBL19" s="38" t="s">
        <v>666</v>
      </c>
      <c r="TBM19" s="38" t="s">
        <v>666</v>
      </c>
      <c r="TBN19" s="38" t="s">
        <v>666</v>
      </c>
      <c r="TBO19" s="38" t="s">
        <v>666</v>
      </c>
      <c r="TBP19" s="38" t="s">
        <v>666</v>
      </c>
      <c r="TBQ19" s="38" t="s">
        <v>666</v>
      </c>
      <c r="TBR19" s="38" t="s">
        <v>666</v>
      </c>
      <c r="TBS19" s="38" t="s">
        <v>666</v>
      </c>
      <c r="TBT19" s="38" t="s">
        <v>666</v>
      </c>
      <c r="TBU19" s="38" t="s">
        <v>666</v>
      </c>
      <c r="TBV19" s="38" t="s">
        <v>666</v>
      </c>
      <c r="TBW19" s="38" t="s">
        <v>666</v>
      </c>
      <c r="TBX19" s="38" t="s">
        <v>666</v>
      </c>
      <c r="TBY19" s="38" t="s">
        <v>666</v>
      </c>
      <c r="TBZ19" s="38" t="s">
        <v>666</v>
      </c>
      <c r="TCA19" s="38" t="s">
        <v>666</v>
      </c>
      <c r="TCB19" s="38" t="s">
        <v>666</v>
      </c>
      <c r="TCC19" s="38" t="s">
        <v>666</v>
      </c>
      <c r="TCD19" s="38" t="s">
        <v>666</v>
      </c>
      <c r="TCE19" s="38" t="s">
        <v>666</v>
      </c>
      <c r="TCF19" s="38" t="s">
        <v>666</v>
      </c>
      <c r="TCG19" s="38" t="s">
        <v>666</v>
      </c>
      <c r="TCH19" s="38" t="s">
        <v>666</v>
      </c>
      <c r="TCI19" s="38" t="s">
        <v>666</v>
      </c>
      <c r="TCJ19" s="38" t="s">
        <v>666</v>
      </c>
      <c r="TCK19" s="38" t="s">
        <v>666</v>
      </c>
      <c r="TCL19" s="38" t="s">
        <v>666</v>
      </c>
      <c r="TCM19" s="38" t="s">
        <v>666</v>
      </c>
      <c r="TCN19" s="38" t="s">
        <v>666</v>
      </c>
      <c r="TCO19" s="38" t="s">
        <v>666</v>
      </c>
      <c r="TCP19" s="38" t="s">
        <v>666</v>
      </c>
      <c r="TCQ19" s="38" t="s">
        <v>666</v>
      </c>
      <c r="TCR19" s="38" t="s">
        <v>666</v>
      </c>
      <c r="TCS19" s="38" t="s">
        <v>666</v>
      </c>
      <c r="TCT19" s="38" t="s">
        <v>666</v>
      </c>
      <c r="TCU19" s="38" t="s">
        <v>666</v>
      </c>
      <c r="TCV19" s="38" t="s">
        <v>666</v>
      </c>
      <c r="TCW19" s="38" t="s">
        <v>666</v>
      </c>
      <c r="TCX19" s="38" t="s">
        <v>666</v>
      </c>
      <c r="TCY19" s="38" t="s">
        <v>666</v>
      </c>
      <c r="TCZ19" s="38" t="s">
        <v>666</v>
      </c>
      <c r="TDA19" s="38" t="s">
        <v>666</v>
      </c>
      <c r="TDB19" s="38" t="s">
        <v>666</v>
      </c>
      <c r="TDC19" s="38" t="s">
        <v>666</v>
      </c>
      <c r="TDD19" s="38" t="s">
        <v>666</v>
      </c>
      <c r="TDE19" s="38" t="s">
        <v>666</v>
      </c>
      <c r="TDF19" s="38" t="s">
        <v>666</v>
      </c>
      <c r="TDG19" s="38" t="s">
        <v>666</v>
      </c>
      <c r="TDH19" s="38" t="s">
        <v>666</v>
      </c>
      <c r="TDI19" s="38" t="s">
        <v>666</v>
      </c>
      <c r="TDJ19" s="38" t="s">
        <v>666</v>
      </c>
      <c r="TDK19" s="38" t="s">
        <v>666</v>
      </c>
      <c r="TDL19" s="38" t="s">
        <v>666</v>
      </c>
      <c r="TDM19" s="38" t="s">
        <v>666</v>
      </c>
      <c r="TDN19" s="38" t="s">
        <v>666</v>
      </c>
      <c r="TDO19" s="38" t="s">
        <v>666</v>
      </c>
      <c r="TDP19" s="38" t="s">
        <v>666</v>
      </c>
      <c r="TDQ19" s="38" t="s">
        <v>666</v>
      </c>
      <c r="TDR19" s="38" t="s">
        <v>666</v>
      </c>
      <c r="TDS19" s="38" t="s">
        <v>666</v>
      </c>
      <c r="TDT19" s="38" t="s">
        <v>666</v>
      </c>
      <c r="TDU19" s="38" t="s">
        <v>666</v>
      </c>
      <c r="TDV19" s="38" t="s">
        <v>666</v>
      </c>
      <c r="TDW19" s="38" t="s">
        <v>666</v>
      </c>
      <c r="TDX19" s="38" t="s">
        <v>666</v>
      </c>
      <c r="TDY19" s="38" t="s">
        <v>666</v>
      </c>
      <c r="TDZ19" s="38" t="s">
        <v>666</v>
      </c>
      <c r="TEA19" s="38" t="s">
        <v>666</v>
      </c>
      <c r="TEB19" s="38" t="s">
        <v>666</v>
      </c>
      <c r="TEC19" s="38" t="s">
        <v>666</v>
      </c>
      <c r="TED19" s="38" t="s">
        <v>666</v>
      </c>
      <c r="TEE19" s="38" t="s">
        <v>666</v>
      </c>
      <c r="TEF19" s="38" t="s">
        <v>666</v>
      </c>
      <c r="TEG19" s="38" t="s">
        <v>666</v>
      </c>
      <c r="TEH19" s="38" t="s">
        <v>666</v>
      </c>
      <c r="TEI19" s="38" t="s">
        <v>666</v>
      </c>
      <c r="TEJ19" s="38" t="s">
        <v>666</v>
      </c>
      <c r="TEK19" s="38" t="s">
        <v>666</v>
      </c>
      <c r="TEL19" s="38" t="s">
        <v>666</v>
      </c>
      <c r="TEM19" s="38" t="s">
        <v>666</v>
      </c>
      <c r="TEN19" s="38" t="s">
        <v>666</v>
      </c>
      <c r="TEO19" s="38" t="s">
        <v>666</v>
      </c>
      <c r="TEP19" s="38" t="s">
        <v>666</v>
      </c>
      <c r="TEQ19" s="38" t="s">
        <v>666</v>
      </c>
      <c r="TER19" s="38" t="s">
        <v>666</v>
      </c>
      <c r="TES19" s="38" t="s">
        <v>666</v>
      </c>
      <c r="TET19" s="38" t="s">
        <v>666</v>
      </c>
      <c r="TEU19" s="38" t="s">
        <v>666</v>
      </c>
      <c r="TEV19" s="38" t="s">
        <v>666</v>
      </c>
      <c r="TEW19" s="38" t="s">
        <v>666</v>
      </c>
      <c r="TEX19" s="38" t="s">
        <v>666</v>
      </c>
      <c r="TEY19" s="38" t="s">
        <v>666</v>
      </c>
      <c r="TEZ19" s="38" t="s">
        <v>666</v>
      </c>
      <c r="TFA19" s="38" t="s">
        <v>666</v>
      </c>
      <c r="TFB19" s="38" t="s">
        <v>666</v>
      </c>
      <c r="TFC19" s="38" t="s">
        <v>666</v>
      </c>
      <c r="TFD19" s="38" t="s">
        <v>666</v>
      </c>
      <c r="TFE19" s="38" t="s">
        <v>666</v>
      </c>
      <c r="TFF19" s="38" t="s">
        <v>666</v>
      </c>
      <c r="TFG19" s="38" t="s">
        <v>666</v>
      </c>
      <c r="TFH19" s="38" t="s">
        <v>666</v>
      </c>
      <c r="TFI19" s="38" t="s">
        <v>666</v>
      </c>
      <c r="TFJ19" s="38" t="s">
        <v>666</v>
      </c>
      <c r="TFK19" s="38" t="s">
        <v>666</v>
      </c>
      <c r="TFL19" s="38" t="s">
        <v>666</v>
      </c>
      <c r="TFM19" s="38" t="s">
        <v>666</v>
      </c>
      <c r="TFN19" s="38" t="s">
        <v>666</v>
      </c>
      <c r="TFO19" s="38" t="s">
        <v>666</v>
      </c>
      <c r="TFP19" s="38" t="s">
        <v>666</v>
      </c>
      <c r="TFQ19" s="38" t="s">
        <v>666</v>
      </c>
      <c r="TFR19" s="38" t="s">
        <v>666</v>
      </c>
      <c r="TFS19" s="38" t="s">
        <v>666</v>
      </c>
      <c r="TFT19" s="38" t="s">
        <v>666</v>
      </c>
      <c r="TFU19" s="38" t="s">
        <v>666</v>
      </c>
      <c r="TFV19" s="38" t="s">
        <v>666</v>
      </c>
      <c r="TFW19" s="38" t="s">
        <v>666</v>
      </c>
      <c r="TFX19" s="38" t="s">
        <v>666</v>
      </c>
      <c r="TFY19" s="38" t="s">
        <v>666</v>
      </c>
      <c r="TFZ19" s="38" t="s">
        <v>666</v>
      </c>
      <c r="TGA19" s="38" t="s">
        <v>666</v>
      </c>
      <c r="TGB19" s="38" t="s">
        <v>666</v>
      </c>
      <c r="TGC19" s="38" t="s">
        <v>666</v>
      </c>
      <c r="TGD19" s="38" t="s">
        <v>666</v>
      </c>
      <c r="TGE19" s="38" t="s">
        <v>666</v>
      </c>
      <c r="TGF19" s="38" t="s">
        <v>666</v>
      </c>
      <c r="TGG19" s="38" t="s">
        <v>666</v>
      </c>
      <c r="TGH19" s="38" t="s">
        <v>666</v>
      </c>
      <c r="TGI19" s="38" t="s">
        <v>666</v>
      </c>
      <c r="TGJ19" s="38" t="s">
        <v>666</v>
      </c>
      <c r="TGK19" s="38" t="s">
        <v>666</v>
      </c>
      <c r="TGL19" s="38" t="s">
        <v>666</v>
      </c>
      <c r="TGM19" s="38" t="s">
        <v>666</v>
      </c>
      <c r="TGN19" s="38" t="s">
        <v>666</v>
      </c>
      <c r="TGO19" s="38" t="s">
        <v>666</v>
      </c>
      <c r="TGP19" s="38" t="s">
        <v>666</v>
      </c>
      <c r="TGQ19" s="38" t="s">
        <v>666</v>
      </c>
      <c r="TGR19" s="38" t="s">
        <v>666</v>
      </c>
      <c r="TGS19" s="38" t="s">
        <v>666</v>
      </c>
      <c r="TGT19" s="38" t="s">
        <v>666</v>
      </c>
      <c r="TGU19" s="38" t="s">
        <v>666</v>
      </c>
      <c r="TGV19" s="38" t="s">
        <v>666</v>
      </c>
      <c r="TGW19" s="38" t="s">
        <v>666</v>
      </c>
      <c r="TGX19" s="38" t="s">
        <v>666</v>
      </c>
      <c r="TGY19" s="38" t="s">
        <v>666</v>
      </c>
      <c r="TGZ19" s="38" t="s">
        <v>666</v>
      </c>
      <c r="THA19" s="38" t="s">
        <v>666</v>
      </c>
      <c r="THB19" s="38" t="s">
        <v>666</v>
      </c>
      <c r="THC19" s="38" t="s">
        <v>666</v>
      </c>
      <c r="THD19" s="38" t="s">
        <v>666</v>
      </c>
      <c r="THE19" s="38" t="s">
        <v>666</v>
      </c>
      <c r="THF19" s="38" t="s">
        <v>666</v>
      </c>
      <c r="THG19" s="38" t="s">
        <v>666</v>
      </c>
      <c r="THH19" s="38" t="s">
        <v>666</v>
      </c>
      <c r="THI19" s="38" t="s">
        <v>666</v>
      </c>
      <c r="THJ19" s="38" t="s">
        <v>666</v>
      </c>
      <c r="THK19" s="38" t="s">
        <v>666</v>
      </c>
      <c r="THL19" s="38" t="s">
        <v>666</v>
      </c>
      <c r="THM19" s="38" t="s">
        <v>666</v>
      </c>
      <c r="THN19" s="38" t="s">
        <v>666</v>
      </c>
      <c r="THO19" s="38" t="s">
        <v>666</v>
      </c>
      <c r="THP19" s="38" t="s">
        <v>666</v>
      </c>
      <c r="THQ19" s="38" t="s">
        <v>666</v>
      </c>
      <c r="THR19" s="38" t="s">
        <v>666</v>
      </c>
      <c r="THS19" s="38" t="s">
        <v>666</v>
      </c>
      <c r="THT19" s="38" t="s">
        <v>666</v>
      </c>
      <c r="THU19" s="38" t="s">
        <v>666</v>
      </c>
      <c r="THV19" s="38" t="s">
        <v>666</v>
      </c>
      <c r="THW19" s="38" t="s">
        <v>666</v>
      </c>
      <c r="THX19" s="38" t="s">
        <v>666</v>
      </c>
      <c r="THY19" s="38" t="s">
        <v>666</v>
      </c>
      <c r="THZ19" s="38" t="s">
        <v>666</v>
      </c>
      <c r="TIA19" s="38" t="s">
        <v>666</v>
      </c>
      <c r="TIB19" s="38" t="s">
        <v>666</v>
      </c>
      <c r="TIC19" s="38" t="s">
        <v>666</v>
      </c>
      <c r="TID19" s="38" t="s">
        <v>666</v>
      </c>
      <c r="TIE19" s="38" t="s">
        <v>666</v>
      </c>
      <c r="TIF19" s="38" t="s">
        <v>666</v>
      </c>
      <c r="TIG19" s="38" t="s">
        <v>666</v>
      </c>
      <c r="TIH19" s="38" t="s">
        <v>666</v>
      </c>
      <c r="TII19" s="38" t="s">
        <v>666</v>
      </c>
      <c r="TIJ19" s="38" t="s">
        <v>666</v>
      </c>
      <c r="TIK19" s="38" t="s">
        <v>666</v>
      </c>
      <c r="TIL19" s="38" t="s">
        <v>666</v>
      </c>
      <c r="TIM19" s="38" t="s">
        <v>666</v>
      </c>
      <c r="TIN19" s="38" t="s">
        <v>666</v>
      </c>
      <c r="TIO19" s="38" t="s">
        <v>666</v>
      </c>
      <c r="TIP19" s="38" t="s">
        <v>666</v>
      </c>
      <c r="TIQ19" s="38" t="s">
        <v>666</v>
      </c>
      <c r="TIR19" s="38" t="s">
        <v>666</v>
      </c>
      <c r="TIS19" s="38" t="s">
        <v>666</v>
      </c>
      <c r="TIT19" s="38" t="s">
        <v>666</v>
      </c>
      <c r="TIU19" s="38" t="s">
        <v>666</v>
      </c>
      <c r="TIV19" s="38" t="s">
        <v>666</v>
      </c>
      <c r="TIW19" s="38" t="s">
        <v>666</v>
      </c>
      <c r="TIX19" s="38" t="s">
        <v>666</v>
      </c>
      <c r="TIY19" s="38" t="s">
        <v>666</v>
      </c>
      <c r="TIZ19" s="38" t="s">
        <v>666</v>
      </c>
      <c r="TJA19" s="38" t="s">
        <v>666</v>
      </c>
      <c r="TJB19" s="38" t="s">
        <v>666</v>
      </c>
      <c r="TJC19" s="38" t="s">
        <v>666</v>
      </c>
      <c r="TJD19" s="38" t="s">
        <v>666</v>
      </c>
      <c r="TJE19" s="38" t="s">
        <v>666</v>
      </c>
      <c r="TJF19" s="38" t="s">
        <v>666</v>
      </c>
      <c r="TJG19" s="38" t="s">
        <v>666</v>
      </c>
      <c r="TJH19" s="38" t="s">
        <v>666</v>
      </c>
      <c r="TJI19" s="38" t="s">
        <v>666</v>
      </c>
      <c r="TJJ19" s="38" t="s">
        <v>666</v>
      </c>
      <c r="TJK19" s="38" t="s">
        <v>666</v>
      </c>
      <c r="TJL19" s="38" t="s">
        <v>666</v>
      </c>
      <c r="TJM19" s="38" t="s">
        <v>666</v>
      </c>
      <c r="TJN19" s="38" t="s">
        <v>666</v>
      </c>
      <c r="TJO19" s="38" t="s">
        <v>666</v>
      </c>
      <c r="TJP19" s="38" t="s">
        <v>666</v>
      </c>
      <c r="TJQ19" s="38" t="s">
        <v>666</v>
      </c>
      <c r="TJR19" s="38" t="s">
        <v>666</v>
      </c>
      <c r="TJS19" s="38" t="s">
        <v>666</v>
      </c>
      <c r="TJT19" s="38" t="s">
        <v>666</v>
      </c>
      <c r="TJU19" s="38" t="s">
        <v>666</v>
      </c>
      <c r="TJV19" s="38" t="s">
        <v>666</v>
      </c>
      <c r="TJW19" s="38" t="s">
        <v>666</v>
      </c>
      <c r="TJX19" s="38" t="s">
        <v>666</v>
      </c>
      <c r="TJY19" s="38" t="s">
        <v>666</v>
      </c>
      <c r="TJZ19" s="38" t="s">
        <v>666</v>
      </c>
      <c r="TKA19" s="38" t="s">
        <v>666</v>
      </c>
      <c r="TKB19" s="38" t="s">
        <v>666</v>
      </c>
      <c r="TKC19" s="38" t="s">
        <v>666</v>
      </c>
      <c r="TKD19" s="38" t="s">
        <v>666</v>
      </c>
      <c r="TKE19" s="38" t="s">
        <v>666</v>
      </c>
      <c r="TKF19" s="38" t="s">
        <v>666</v>
      </c>
      <c r="TKG19" s="38" t="s">
        <v>666</v>
      </c>
      <c r="TKH19" s="38" t="s">
        <v>666</v>
      </c>
      <c r="TKI19" s="38" t="s">
        <v>666</v>
      </c>
      <c r="TKJ19" s="38" t="s">
        <v>666</v>
      </c>
      <c r="TKK19" s="38" t="s">
        <v>666</v>
      </c>
      <c r="TKL19" s="38" t="s">
        <v>666</v>
      </c>
      <c r="TKM19" s="38" t="s">
        <v>666</v>
      </c>
      <c r="TKN19" s="38" t="s">
        <v>666</v>
      </c>
      <c r="TKO19" s="38" t="s">
        <v>666</v>
      </c>
      <c r="TKP19" s="38" t="s">
        <v>666</v>
      </c>
      <c r="TKQ19" s="38" t="s">
        <v>666</v>
      </c>
      <c r="TKR19" s="38" t="s">
        <v>666</v>
      </c>
      <c r="TKS19" s="38" t="s">
        <v>666</v>
      </c>
      <c r="TKT19" s="38" t="s">
        <v>666</v>
      </c>
      <c r="TKU19" s="38" t="s">
        <v>666</v>
      </c>
      <c r="TKV19" s="38" t="s">
        <v>666</v>
      </c>
      <c r="TKW19" s="38" t="s">
        <v>666</v>
      </c>
      <c r="TKX19" s="38" t="s">
        <v>666</v>
      </c>
      <c r="TKY19" s="38" t="s">
        <v>666</v>
      </c>
      <c r="TKZ19" s="38" t="s">
        <v>666</v>
      </c>
      <c r="TLA19" s="38" t="s">
        <v>666</v>
      </c>
      <c r="TLB19" s="38" t="s">
        <v>666</v>
      </c>
      <c r="TLC19" s="38" t="s">
        <v>666</v>
      </c>
      <c r="TLD19" s="38" t="s">
        <v>666</v>
      </c>
      <c r="TLE19" s="38" t="s">
        <v>666</v>
      </c>
      <c r="TLF19" s="38" t="s">
        <v>666</v>
      </c>
      <c r="TLG19" s="38" t="s">
        <v>666</v>
      </c>
      <c r="TLH19" s="38" t="s">
        <v>666</v>
      </c>
      <c r="TLI19" s="38" t="s">
        <v>666</v>
      </c>
      <c r="TLJ19" s="38" t="s">
        <v>666</v>
      </c>
      <c r="TLK19" s="38" t="s">
        <v>666</v>
      </c>
      <c r="TLL19" s="38" t="s">
        <v>666</v>
      </c>
      <c r="TLM19" s="38" t="s">
        <v>666</v>
      </c>
      <c r="TLN19" s="38" t="s">
        <v>666</v>
      </c>
      <c r="TLO19" s="38" t="s">
        <v>666</v>
      </c>
      <c r="TLP19" s="38" t="s">
        <v>666</v>
      </c>
      <c r="TLQ19" s="38" t="s">
        <v>666</v>
      </c>
      <c r="TLR19" s="38" t="s">
        <v>666</v>
      </c>
      <c r="TLS19" s="38" t="s">
        <v>666</v>
      </c>
      <c r="TLT19" s="38" t="s">
        <v>666</v>
      </c>
      <c r="TLU19" s="38" t="s">
        <v>666</v>
      </c>
      <c r="TLV19" s="38" t="s">
        <v>666</v>
      </c>
      <c r="TLW19" s="38" t="s">
        <v>666</v>
      </c>
      <c r="TLX19" s="38" t="s">
        <v>666</v>
      </c>
      <c r="TLY19" s="38" t="s">
        <v>666</v>
      </c>
      <c r="TLZ19" s="38" t="s">
        <v>666</v>
      </c>
      <c r="TMA19" s="38" t="s">
        <v>666</v>
      </c>
      <c r="TMB19" s="38" t="s">
        <v>666</v>
      </c>
      <c r="TMC19" s="38" t="s">
        <v>666</v>
      </c>
      <c r="TMD19" s="38" t="s">
        <v>666</v>
      </c>
      <c r="TME19" s="38" t="s">
        <v>666</v>
      </c>
      <c r="TMF19" s="38" t="s">
        <v>666</v>
      </c>
      <c r="TMG19" s="38" t="s">
        <v>666</v>
      </c>
      <c r="TMH19" s="38" t="s">
        <v>666</v>
      </c>
      <c r="TMI19" s="38" t="s">
        <v>666</v>
      </c>
      <c r="TMJ19" s="38" t="s">
        <v>666</v>
      </c>
      <c r="TMK19" s="38" t="s">
        <v>666</v>
      </c>
      <c r="TML19" s="38" t="s">
        <v>666</v>
      </c>
      <c r="TMM19" s="38" t="s">
        <v>666</v>
      </c>
      <c r="TMN19" s="38" t="s">
        <v>666</v>
      </c>
      <c r="TMO19" s="38" t="s">
        <v>666</v>
      </c>
      <c r="TMP19" s="38" t="s">
        <v>666</v>
      </c>
      <c r="TMQ19" s="38" t="s">
        <v>666</v>
      </c>
      <c r="TMR19" s="38" t="s">
        <v>666</v>
      </c>
      <c r="TMS19" s="38" t="s">
        <v>666</v>
      </c>
      <c r="TMT19" s="38" t="s">
        <v>666</v>
      </c>
      <c r="TMU19" s="38" t="s">
        <v>666</v>
      </c>
      <c r="TMV19" s="38" t="s">
        <v>666</v>
      </c>
      <c r="TMW19" s="38" t="s">
        <v>666</v>
      </c>
      <c r="TMX19" s="38" t="s">
        <v>666</v>
      </c>
      <c r="TMY19" s="38" t="s">
        <v>666</v>
      </c>
      <c r="TMZ19" s="38" t="s">
        <v>666</v>
      </c>
      <c r="TNA19" s="38" t="s">
        <v>666</v>
      </c>
      <c r="TNB19" s="38" t="s">
        <v>666</v>
      </c>
      <c r="TNC19" s="38" t="s">
        <v>666</v>
      </c>
      <c r="TND19" s="38" t="s">
        <v>666</v>
      </c>
      <c r="TNE19" s="38" t="s">
        <v>666</v>
      </c>
      <c r="TNF19" s="38" t="s">
        <v>666</v>
      </c>
      <c r="TNG19" s="38" t="s">
        <v>666</v>
      </c>
      <c r="TNH19" s="38" t="s">
        <v>666</v>
      </c>
      <c r="TNI19" s="38" t="s">
        <v>666</v>
      </c>
      <c r="TNJ19" s="38" t="s">
        <v>666</v>
      </c>
      <c r="TNK19" s="38" t="s">
        <v>666</v>
      </c>
      <c r="TNL19" s="38" t="s">
        <v>666</v>
      </c>
      <c r="TNM19" s="38" t="s">
        <v>666</v>
      </c>
      <c r="TNN19" s="38" t="s">
        <v>666</v>
      </c>
      <c r="TNO19" s="38" t="s">
        <v>666</v>
      </c>
      <c r="TNP19" s="38" t="s">
        <v>666</v>
      </c>
      <c r="TNQ19" s="38" t="s">
        <v>666</v>
      </c>
      <c r="TNR19" s="38" t="s">
        <v>666</v>
      </c>
      <c r="TNS19" s="38" t="s">
        <v>666</v>
      </c>
      <c r="TNT19" s="38" t="s">
        <v>666</v>
      </c>
      <c r="TNU19" s="38" t="s">
        <v>666</v>
      </c>
      <c r="TNV19" s="38" t="s">
        <v>666</v>
      </c>
      <c r="TNW19" s="38" t="s">
        <v>666</v>
      </c>
      <c r="TNX19" s="38" t="s">
        <v>666</v>
      </c>
      <c r="TNY19" s="38" t="s">
        <v>666</v>
      </c>
      <c r="TNZ19" s="38" t="s">
        <v>666</v>
      </c>
      <c r="TOA19" s="38" t="s">
        <v>666</v>
      </c>
      <c r="TOB19" s="38" t="s">
        <v>666</v>
      </c>
      <c r="TOC19" s="38" t="s">
        <v>666</v>
      </c>
      <c r="TOD19" s="38" t="s">
        <v>666</v>
      </c>
      <c r="TOE19" s="38" t="s">
        <v>666</v>
      </c>
      <c r="TOF19" s="38" t="s">
        <v>666</v>
      </c>
      <c r="TOG19" s="38" t="s">
        <v>666</v>
      </c>
      <c r="TOH19" s="38" t="s">
        <v>666</v>
      </c>
      <c r="TOI19" s="38" t="s">
        <v>666</v>
      </c>
      <c r="TOJ19" s="38" t="s">
        <v>666</v>
      </c>
      <c r="TOK19" s="38" t="s">
        <v>666</v>
      </c>
      <c r="TOL19" s="38" t="s">
        <v>666</v>
      </c>
      <c r="TOM19" s="38" t="s">
        <v>666</v>
      </c>
      <c r="TON19" s="38" t="s">
        <v>666</v>
      </c>
      <c r="TOO19" s="38" t="s">
        <v>666</v>
      </c>
      <c r="TOP19" s="38" t="s">
        <v>666</v>
      </c>
      <c r="TOQ19" s="38" t="s">
        <v>666</v>
      </c>
      <c r="TOR19" s="38" t="s">
        <v>666</v>
      </c>
      <c r="TOS19" s="38" t="s">
        <v>666</v>
      </c>
      <c r="TOT19" s="38" t="s">
        <v>666</v>
      </c>
      <c r="TOU19" s="38" t="s">
        <v>666</v>
      </c>
      <c r="TOV19" s="38" t="s">
        <v>666</v>
      </c>
      <c r="TOW19" s="38" t="s">
        <v>666</v>
      </c>
      <c r="TOX19" s="38" t="s">
        <v>666</v>
      </c>
      <c r="TOY19" s="38" t="s">
        <v>666</v>
      </c>
      <c r="TOZ19" s="38" t="s">
        <v>666</v>
      </c>
      <c r="TPA19" s="38" t="s">
        <v>666</v>
      </c>
      <c r="TPB19" s="38" t="s">
        <v>666</v>
      </c>
      <c r="TPC19" s="38" t="s">
        <v>666</v>
      </c>
      <c r="TPD19" s="38" t="s">
        <v>666</v>
      </c>
      <c r="TPE19" s="38" t="s">
        <v>666</v>
      </c>
      <c r="TPF19" s="38" t="s">
        <v>666</v>
      </c>
      <c r="TPG19" s="38" t="s">
        <v>666</v>
      </c>
      <c r="TPH19" s="38" t="s">
        <v>666</v>
      </c>
      <c r="TPI19" s="38" t="s">
        <v>666</v>
      </c>
      <c r="TPJ19" s="38" t="s">
        <v>666</v>
      </c>
      <c r="TPK19" s="38" t="s">
        <v>666</v>
      </c>
      <c r="TPL19" s="38" t="s">
        <v>666</v>
      </c>
      <c r="TPM19" s="38" t="s">
        <v>666</v>
      </c>
      <c r="TPN19" s="38" t="s">
        <v>666</v>
      </c>
      <c r="TPO19" s="38" t="s">
        <v>666</v>
      </c>
      <c r="TPP19" s="38" t="s">
        <v>666</v>
      </c>
      <c r="TPQ19" s="38" t="s">
        <v>666</v>
      </c>
      <c r="TPR19" s="38" t="s">
        <v>666</v>
      </c>
      <c r="TPS19" s="38" t="s">
        <v>666</v>
      </c>
      <c r="TPT19" s="38" t="s">
        <v>666</v>
      </c>
      <c r="TPU19" s="38" t="s">
        <v>666</v>
      </c>
      <c r="TPV19" s="38" t="s">
        <v>666</v>
      </c>
      <c r="TPW19" s="38" t="s">
        <v>666</v>
      </c>
      <c r="TPX19" s="38" t="s">
        <v>666</v>
      </c>
      <c r="TPY19" s="38" t="s">
        <v>666</v>
      </c>
      <c r="TPZ19" s="38" t="s">
        <v>666</v>
      </c>
      <c r="TQA19" s="38" t="s">
        <v>666</v>
      </c>
      <c r="TQB19" s="38" t="s">
        <v>666</v>
      </c>
      <c r="TQC19" s="38" t="s">
        <v>666</v>
      </c>
      <c r="TQD19" s="38" t="s">
        <v>666</v>
      </c>
      <c r="TQE19" s="38" t="s">
        <v>666</v>
      </c>
      <c r="TQF19" s="38" t="s">
        <v>666</v>
      </c>
      <c r="TQG19" s="38" t="s">
        <v>666</v>
      </c>
      <c r="TQH19" s="38" t="s">
        <v>666</v>
      </c>
      <c r="TQI19" s="38" t="s">
        <v>666</v>
      </c>
      <c r="TQJ19" s="38" t="s">
        <v>666</v>
      </c>
      <c r="TQK19" s="38" t="s">
        <v>666</v>
      </c>
      <c r="TQL19" s="38" t="s">
        <v>666</v>
      </c>
      <c r="TQM19" s="38" t="s">
        <v>666</v>
      </c>
      <c r="TQN19" s="38" t="s">
        <v>666</v>
      </c>
      <c r="TQO19" s="38" t="s">
        <v>666</v>
      </c>
      <c r="TQP19" s="38" t="s">
        <v>666</v>
      </c>
      <c r="TQQ19" s="38" t="s">
        <v>666</v>
      </c>
      <c r="TQR19" s="38" t="s">
        <v>666</v>
      </c>
      <c r="TQS19" s="38" t="s">
        <v>666</v>
      </c>
      <c r="TQT19" s="38" t="s">
        <v>666</v>
      </c>
      <c r="TQU19" s="38" t="s">
        <v>666</v>
      </c>
      <c r="TQV19" s="38" t="s">
        <v>666</v>
      </c>
      <c r="TQW19" s="38" t="s">
        <v>666</v>
      </c>
      <c r="TQX19" s="38" t="s">
        <v>666</v>
      </c>
      <c r="TQY19" s="38" t="s">
        <v>666</v>
      </c>
      <c r="TQZ19" s="38" t="s">
        <v>666</v>
      </c>
      <c r="TRA19" s="38" t="s">
        <v>666</v>
      </c>
      <c r="TRB19" s="38" t="s">
        <v>666</v>
      </c>
      <c r="TRC19" s="38" t="s">
        <v>666</v>
      </c>
      <c r="TRD19" s="38" t="s">
        <v>666</v>
      </c>
      <c r="TRE19" s="38" t="s">
        <v>666</v>
      </c>
      <c r="TRF19" s="38" t="s">
        <v>666</v>
      </c>
      <c r="TRG19" s="38" t="s">
        <v>666</v>
      </c>
      <c r="TRH19" s="38" t="s">
        <v>666</v>
      </c>
      <c r="TRI19" s="38" t="s">
        <v>666</v>
      </c>
      <c r="TRJ19" s="38" t="s">
        <v>666</v>
      </c>
      <c r="TRK19" s="38" t="s">
        <v>666</v>
      </c>
      <c r="TRL19" s="38" t="s">
        <v>666</v>
      </c>
      <c r="TRM19" s="38" t="s">
        <v>666</v>
      </c>
      <c r="TRN19" s="38" t="s">
        <v>666</v>
      </c>
      <c r="TRO19" s="38" t="s">
        <v>666</v>
      </c>
      <c r="TRP19" s="38" t="s">
        <v>666</v>
      </c>
      <c r="TRQ19" s="38" t="s">
        <v>666</v>
      </c>
      <c r="TRR19" s="38" t="s">
        <v>666</v>
      </c>
      <c r="TRS19" s="38" t="s">
        <v>666</v>
      </c>
      <c r="TRT19" s="38" t="s">
        <v>666</v>
      </c>
      <c r="TRU19" s="38" t="s">
        <v>666</v>
      </c>
      <c r="TRV19" s="38" t="s">
        <v>666</v>
      </c>
      <c r="TRW19" s="38" t="s">
        <v>666</v>
      </c>
      <c r="TRX19" s="38" t="s">
        <v>666</v>
      </c>
      <c r="TRY19" s="38" t="s">
        <v>666</v>
      </c>
      <c r="TRZ19" s="38" t="s">
        <v>666</v>
      </c>
      <c r="TSA19" s="38" t="s">
        <v>666</v>
      </c>
      <c r="TSB19" s="38" t="s">
        <v>666</v>
      </c>
      <c r="TSC19" s="38" t="s">
        <v>666</v>
      </c>
      <c r="TSD19" s="38" t="s">
        <v>666</v>
      </c>
      <c r="TSE19" s="38" t="s">
        <v>666</v>
      </c>
      <c r="TSF19" s="38" t="s">
        <v>666</v>
      </c>
      <c r="TSG19" s="38" t="s">
        <v>666</v>
      </c>
      <c r="TSH19" s="38" t="s">
        <v>666</v>
      </c>
      <c r="TSI19" s="38" t="s">
        <v>666</v>
      </c>
      <c r="TSJ19" s="38" t="s">
        <v>666</v>
      </c>
      <c r="TSK19" s="38" t="s">
        <v>666</v>
      </c>
      <c r="TSL19" s="38" t="s">
        <v>666</v>
      </c>
      <c r="TSM19" s="38" t="s">
        <v>666</v>
      </c>
      <c r="TSN19" s="38" t="s">
        <v>666</v>
      </c>
      <c r="TSO19" s="38" t="s">
        <v>666</v>
      </c>
      <c r="TSP19" s="38" t="s">
        <v>666</v>
      </c>
      <c r="TSQ19" s="38" t="s">
        <v>666</v>
      </c>
      <c r="TSR19" s="38" t="s">
        <v>666</v>
      </c>
      <c r="TSS19" s="38" t="s">
        <v>666</v>
      </c>
      <c r="TST19" s="38" t="s">
        <v>666</v>
      </c>
      <c r="TSU19" s="38" t="s">
        <v>666</v>
      </c>
      <c r="TSV19" s="38" t="s">
        <v>666</v>
      </c>
      <c r="TSW19" s="38" t="s">
        <v>666</v>
      </c>
      <c r="TSX19" s="38" t="s">
        <v>666</v>
      </c>
      <c r="TSY19" s="38" t="s">
        <v>666</v>
      </c>
      <c r="TSZ19" s="38" t="s">
        <v>666</v>
      </c>
      <c r="TTA19" s="38" t="s">
        <v>666</v>
      </c>
      <c r="TTB19" s="38" t="s">
        <v>666</v>
      </c>
      <c r="TTC19" s="38" t="s">
        <v>666</v>
      </c>
      <c r="TTD19" s="38" t="s">
        <v>666</v>
      </c>
      <c r="TTE19" s="38" t="s">
        <v>666</v>
      </c>
      <c r="TTF19" s="38" t="s">
        <v>666</v>
      </c>
      <c r="TTG19" s="38" t="s">
        <v>666</v>
      </c>
      <c r="TTH19" s="38" t="s">
        <v>666</v>
      </c>
      <c r="TTI19" s="38" t="s">
        <v>666</v>
      </c>
      <c r="TTJ19" s="38" t="s">
        <v>666</v>
      </c>
      <c r="TTK19" s="38" t="s">
        <v>666</v>
      </c>
      <c r="TTL19" s="38" t="s">
        <v>666</v>
      </c>
      <c r="TTM19" s="38" t="s">
        <v>666</v>
      </c>
      <c r="TTN19" s="38" t="s">
        <v>666</v>
      </c>
      <c r="TTO19" s="38" t="s">
        <v>666</v>
      </c>
      <c r="TTP19" s="38" t="s">
        <v>666</v>
      </c>
      <c r="TTQ19" s="38" t="s">
        <v>666</v>
      </c>
      <c r="TTR19" s="38" t="s">
        <v>666</v>
      </c>
      <c r="TTS19" s="38" t="s">
        <v>666</v>
      </c>
      <c r="TTT19" s="38" t="s">
        <v>666</v>
      </c>
      <c r="TTU19" s="38" t="s">
        <v>666</v>
      </c>
      <c r="TTV19" s="38" t="s">
        <v>666</v>
      </c>
      <c r="TTW19" s="38" t="s">
        <v>666</v>
      </c>
      <c r="TTX19" s="38" t="s">
        <v>666</v>
      </c>
      <c r="TTY19" s="38" t="s">
        <v>666</v>
      </c>
      <c r="TTZ19" s="38" t="s">
        <v>666</v>
      </c>
      <c r="TUA19" s="38" t="s">
        <v>666</v>
      </c>
      <c r="TUB19" s="38" t="s">
        <v>666</v>
      </c>
      <c r="TUC19" s="38" t="s">
        <v>666</v>
      </c>
      <c r="TUD19" s="38" t="s">
        <v>666</v>
      </c>
      <c r="TUE19" s="38" t="s">
        <v>666</v>
      </c>
      <c r="TUF19" s="38" t="s">
        <v>666</v>
      </c>
      <c r="TUG19" s="38" t="s">
        <v>666</v>
      </c>
      <c r="TUH19" s="38" t="s">
        <v>666</v>
      </c>
      <c r="TUI19" s="38" t="s">
        <v>666</v>
      </c>
      <c r="TUJ19" s="38" t="s">
        <v>666</v>
      </c>
      <c r="TUK19" s="38" t="s">
        <v>666</v>
      </c>
      <c r="TUL19" s="38" t="s">
        <v>666</v>
      </c>
      <c r="TUM19" s="38" t="s">
        <v>666</v>
      </c>
      <c r="TUN19" s="38" t="s">
        <v>666</v>
      </c>
      <c r="TUO19" s="38" t="s">
        <v>666</v>
      </c>
      <c r="TUP19" s="38" t="s">
        <v>666</v>
      </c>
      <c r="TUQ19" s="38" t="s">
        <v>666</v>
      </c>
      <c r="TUR19" s="38" t="s">
        <v>666</v>
      </c>
      <c r="TUS19" s="38" t="s">
        <v>666</v>
      </c>
      <c r="TUT19" s="38" t="s">
        <v>666</v>
      </c>
      <c r="TUU19" s="38" t="s">
        <v>666</v>
      </c>
      <c r="TUV19" s="38" t="s">
        <v>666</v>
      </c>
      <c r="TUW19" s="38" t="s">
        <v>666</v>
      </c>
      <c r="TUX19" s="38" t="s">
        <v>666</v>
      </c>
      <c r="TUY19" s="38" t="s">
        <v>666</v>
      </c>
      <c r="TUZ19" s="38" t="s">
        <v>666</v>
      </c>
      <c r="TVA19" s="38" t="s">
        <v>666</v>
      </c>
      <c r="TVB19" s="38" t="s">
        <v>666</v>
      </c>
      <c r="TVC19" s="38" t="s">
        <v>666</v>
      </c>
      <c r="TVD19" s="38" t="s">
        <v>666</v>
      </c>
      <c r="TVE19" s="38" t="s">
        <v>666</v>
      </c>
      <c r="TVF19" s="38" t="s">
        <v>666</v>
      </c>
      <c r="TVG19" s="38" t="s">
        <v>666</v>
      </c>
      <c r="TVH19" s="38" t="s">
        <v>666</v>
      </c>
      <c r="TVI19" s="38" t="s">
        <v>666</v>
      </c>
      <c r="TVJ19" s="38" t="s">
        <v>666</v>
      </c>
      <c r="TVK19" s="38" t="s">
        <v>666</v>
      </c>
      <c r="TVL19" s="38" t="s">
        <v>666</v>
      </c>
      <c r="TVM19" s="38" t="s">
        <v>666</v>
      </c>
      <c r="TVN19" s="38" t="s">
        <v>666</v>
      </c>
      <c r="TVO19" s="38" t="s">
        <v>666</v>
      </c>
      <c r="TVP19" s="38" t="s">
        <v>666</v>
      </c>
      <c r="TVQ19" s="38" t="s">
        <v>666</v>
      </c>
      <c r="TVR19" s="38" t="s">
        <v>666</v>
      </c>
      <c r="TVS19" s="38" t="s">
        <v>666</v>
      </c>
      <c r="TVT19" s="38" t="s">
        <v>666</v>
      </c>
      <c r="TVU19" s="38" t="s">
        <v>666</v>
      </c>
      <c r="TVV19" s="38" t="s">
        <v>666</v>
      </c>
      <c r="TVW19" s="38" t="s">
        <v>666</v>
      </c>
      <c r="TVX19" s="38" t="s">
        <v>666</v>
      </c>
      <c r="TVY19" s="38" t="s">
        <v>666</v>
      </c>
      <c r="TVZ19" s="38" t="s">
        <v>666</v>
      </c>
      <c r="TWA19" s="38" t="s">
        <v>666</v>
      </c>
      <c r="TWB19" s="38" t="s">
        <v>666</v>
      </c>
      <c r="TWC19" s="38" t="s">
        <v>666</v>
      </c>
      <c r="TWD19" s="38" t="s">
        <v>666</v>
      </c>
      <c r="TWE19" s="38" t="s">
        <v>666</v>
      </c>
      <c r="TWF19" s="38" t="s">
        <v>666</v>
      </c>
      <c r="TWG19" s="38" t="s">
        <v>666</v>
      </c>
      <c r="TWH19" s="38" t="s">
        <v>666</v>
      </c>
      <c r="TWI19" s="38" t="s">
        <v>666</v>
      </c>
      <c r="TWJ19" s="38" t="s">
        <v>666</v>
      </c>
      <c r="TWK19" s="38" t="s">
        <v>666</v>
      </c>
      <c r="TWL19" s="38" t="s">
        <v>666</v>
      </c>
      <c r="TWM19" s="38" t="s">
        <v>666</v>
      </c>
      <c r="TWN19" s="38" t="s">
        <v>666</v>
      </c>
      <c r="TWO19" s="38" t="s">
        <v>666</v>
      </c>
      <c r="TWP19" s="38" t="s">
        <v>666</v>
      </c>
      <c r="TWQ19" s="38" t="s">
        <v>666</v>
      </c>
      <c r="TWR19" s="38" t="s">
        <v>666</v>
      </c>
      <c r="TWS19" s="38" t="s">
        <v>666</v>
      </c>
      <c r="TWT19" s="38" t="s">
        <v>666</v>
      </c>
      <c r="TWU19" s="38" t="s">
        <v>666</v>
      </c>
      <c r="TWV19" s="38" t="s">
        <v>666</v>
      </c>
      <c r="TWW19" s="38" t="s">
        <v>666</v>
      </c>
      <c r="TWX19" s="38" t="s">
        <v>666</v>
      </c>
      <c r="TWY19" s="38" t="s">
        <v>666</v>
      </c>
      <c r="TWZ19" s="38" t="s">
        <v>666</v>
      </c>
      <c r="TXA19" s="38" t="s">
        <v>666</v>
      </c>
      <c r="TXB19" s="38" t="s">
        <v>666</v>
      </c>
      <c r="TXC19" s="38" t="s">
        <v>666</v>
      </c>
      <c r="TXD19" s="38" t="s">
        <v>666</v>
      </c>
      <c r="TXE19" s="38" t="s">
        <v>666</v>
      </c>
      <c r="TXF19" s="38" t="s">
        <v>666</v>
      </c>
      <c r="TXG19" s="38" t="s">
        <v>666</v>
      </c>
      <c r="TXH19" s="38" t="s">
        <v>666</v>
      </c>
      <c r="TXI19" s="38" t="s">
        <v>666</v>
      </c>
      <c r="TXJ19" s="38" t="s">
        <v>666</v>
      </c>
      <c r="TXK19" s="38" t="s">
        <v>666</v>
      </c>
      <c r="TXL19" s="38" t="s">
        <v>666</v>
      </c>
      <c r="TXM19" s="38" t="s">
        <v>666</v>
      </c>
      <c r="TXN19" s="38" t="s">
        <v>666</v>
      </c>
      <c r="TXO19" s="38" t="s">
        <v>666</v>
      </c>
      <c r="TXP19" s="38" t="s">
        <v>666</v>
      </c>
      <c r="TXQ19" s="38" t="s">
        <v>666</v>
      </c>
      <c r="TXR19" s="38" t="s">
        <v>666</v>
      </c>
      <c r="TXS19" s="38" t="s">
        <v>666</v>
      </c>
      <c r="TXT19" s="38" t="s">
        <v>666</v>
      </c>
      <c r="TXU19" s="38" t="s">
        <v>666</v>
      </c>
      <c r="TXV19" s="38" t="s">
        <v>666</v>
      </c>
      <c r="TXW19" s="38" t="s">
        <v>666</v>
      </c>
      <c r="TXX19" s="38" t="s">
        <v>666</v>
      </c>
      <c r="TXY19" s="38" t="s">
        <v>666</v>
      </c>
      <c r="TXZ19" s="38" t="s">
        <v>666</v>
      </c>
      <c r="TYA19" s="38" t="s">
        <v>666</v>
      </c>
      <c r="TYB19" s="38" t="s">
        <v>666</v>
      </c>
      <c r="TYC19" s="38" t="s">
        <v>666</v>
      </c>
      <c r="TYD19" s="38" t="s">
        <v>666</v>
      </c>
      <c r="TYE19" s="38" t="s">
        <v>666</v>
      </c>
      <c r="TYF19" s="38" t="s">
        <v>666</v>
      </c>
      <c r="TYG19" s="38" t="s">
        <v>666</v>
      </c>
      <c r="TYH19" s="38" t="s">
        <v>666</v>
      </c>
      <c r="TYI19" s="38" t="s">
        <v>666</v>
      </c>
      <c r="TYJ19" s="38" t="s">
        <v>666</v>
      </c>
      <c r="TYK19" s="38" t="s">
        <v>666</v>
      </c>
      <c r="TYL19" s="38" t="s">
        <v>666</v>
      </c>
      <c r="TYM19" s="38" t="s">
        <v>666</v>
      </c>
      <c r="TYN19" s="38" t="s">
        <v>666</v>
      </c>
      <c r="TYO19" s="38" t="s">
        <v>666</v>
      </c>
      <c r="TYP19" s="38" t="s">
        <v>666</v>
      </c>
      <c r="TYQ19" s="38" t="s">
        <v>666</v>
      </c>
      <c r="TYR19" s="38" t="s">
        <v>666</v>
      </c>
      <c r="TYS19" s="38" t="s">
        <v>666</v>
      </c>
      <c r="TYT19" s="38" t="s">
        <v>666</v>
      </c>
      <c r="TYU19" s="38" t="s">
        <v>666</v>
      </c>
      <c r="TYV19" s="38" t="s">
        <v>666</v>
      </c>
      <c r="TYW19" s="38" t="s">
        <v>666</v>
      </c>
      <c r="TYX19" s="38" t="s">
        <v>666</v>
      </c>
      <c r="TYY19" s="38" t="s">
        <v>666</v>
      </c>
      <c r="TYZ19" s="38" t="s">
        <v>666</v>
      </c>
      <c r="TZA19" s="38" t="s">
        <v>666</v>
      </c>
      <c r="TZB19" s="38" t="s">
        <v>666</v>
      </c>
      <c r="TZC19" s="38" t="s">
        <v>666</v>
      </c>
      <c r="TZD19" s="38" t="s">
        <v>666</v>
      </c>
      <c r="TZE19" s="38" t="s">
        <v>666</v>
      </c>
      <c r="TZF19" s="38" t="s">
        <v>666</v>
      </c>
      <c r="TZG19" s="38" t="s">
        <v>666</v>
      </c>
      <c r="TZH19" s="38" t="s">
        <v>666</v>
      </c>
      <c r="TZI19" s="38" t="s">
        <v>666</v>
      </c>
      <c r="TZJ19" s="38" t="s">
        <v>666</v>
      </c>
      <c r="TZK19" s="38" t="s">
        <v>666</v>
      </c>
      <c r="TZL19" s="38" t="s">
        <v>666</v>
      </c>
      <c r="TZM19" s="38" t="s">
        <v>666</v>
      </c>
      <c r="TZN19" s="38" t="s">
        <v>666</v>
      </c>
      <c r="TZO19" s="38" t="s">
        <v>666</v>
      </c>
      <c r="TZP19" s="38" t="s">
        <v>666</v>
      </c>
      <c r="TZQ19" s="38" t="s">
        <v>666</v>
      </c>
      <c r="TZR19" s="38" t="s">
        <v>666</v>
      </c>
      <c r="TZS19" s="38" t="s">
        <v>666</v>
      </c>
      <c r="TZT19" s="38" t="s">
        <v>666</v>
      </c>
      <c r="TZU19" s="38" t="s">
        <v>666</v>
      </c>
      <c r="TZV19" s="38" t="s">
        <v>666</v>
      </c>
      <c r="TZW19" s="38" t="s">
        <v>666</v>
      </c>
      <c r="TZX19" s="38" t="s">
        <v>666</v>
      </c>
      <c r="TZY19" s="38" t="s">
        <v>666</v>
      </c>
      <c r="TZZ19" s="38" t="s">
        <v>666</v>
      </c>
      <c r="UAA19" s="38" t="s">
        <v>666</v>
      </c>
      <c r="UAB19" s="38" t="s">
        <v>666</v>
      </c>
      <c r="UAC19" s="38" t="s">
        <v>666</v>
      </c>
      <c r="UAD19" s="38" t="s">
        <v>666</v>
      </c>
      <c r="UAE19" s="38" t="s">
        <v>666</v>
      </c>
      <c r="UAF19" s="38" t="s">
        <v>666</v>
      </c>
      <c r="UAG19" s="38" t="s">
        <v>666</v>
      </c>
      <c r="UAH19" s="38" t="s">
        <v>666</v>
      </c>
      <c r="UAI19" s="38" t="s">
        <v>666</v>
      </c>
      <c r="UAJ19" s="38" t="s">
        <v>666</v>
      </c>
      <c r="UAK19" s="38" t="s">
        <v>666</v>
      </c>
      <c r="UAL19" s="38" t="s">
        <v>666</v>
      </c>
      <c r="UAM19" s="38" t="s">
        <v>666</v>
      </c>
      <c r="UAN19" s="38" t="s">
        <v>666</v>
      </c>
      <c r="UAO19" s="38" t="s">
        <v>666</v>
      </c>
      <c r="UAP19" s="38" t="s">
        <v>666</v>
      </c>
      <c r="UAQ19" s="38" t="s">
        <v>666</v>
      </c>
      <c r="UAR19" s="38" t="s">
        <v>666</v>
      </c>
      <c r="UAS19" s="38" t="s">
        <v>666</v>
      </c>
      <c r="UAT19" s="38" t="s">
        <v>666</v>
      </c>
      <c r="UAU19" s="38" t="s">
        <v>666</v>
      </c>
      <c r="UAV19" s="38" t="s">
        <v>666</v>
      </c>
      <c r="UAW19" s="38" t="s">
        <v>666</v>
      </c>
      <c r="UAX19" s="38" t="s">
        <v>666</v>
      </c>
      <c r="UAY19" s="38" t="s">
        <v>666</v>
      </c>
      <c r="UAZ19" s="38" t="s">
        <v>666</v>
      </c>
      <c r="UBA19" s="38" t="s">
        <v>666</v>
      </c>
      <c r="UBB19" s="38" t="s">
        <v>666</v>
      </c>
      <c r="UBC19" s="38" t="s">
        <v>666</v>
      </c>
      <c r="UBD19" s="38" t="s">
        <v>666</v>
      </c>
      <c r="UBE19" s="38" t="s">
        <v>666</v>
      </c>
      <c r="UBF19" s="38" t="s">
        <v>666</v>
      </c>
      <c r="UBG19" s="38" t="s">
        <v>666</v>
      </c>
      <c r="UBH19" s="38" t="s">
        <v>666</v>
      </c>
      <c r="UBI19" s="38" t="s">
        <v>666</v>
      </c>
      <c r="UBJ19" s="38" t="s">
        <v>666</v>
      </c>
      <c r="UBK19" s="38" t="s">
        <v>666</v>
      </c>
      <c r="UBL19" s="38" t="s">
        <v>666</v>
      </c>
      <c r="UBM19" s="38" t="s">
        <v>666</v>
      </c>
      <c r="UBN19" s="38" t="s">
        <v>666</v>
      </c>
      <c r="UBO19" s="38" t="s">
        <v>666</v>
      </c>
      <c r="UBP19" s="38" t="s">
        <v>666</v>
      </c>
      <c r="UBQ19" s="38" t="s">
        <v>666</v>
      </c>
      <c r="UBR19" s="38" t="s">
        <v>666</v>
      </c>
      <c r="UBS19" s="38" t="s">
        <v>666</v>
      </c>
      <c r="UBT19" s="38" t="s">
        <v>666</v>
      </c>
      <c r="UBU19" s="38" t="s">
        <v>666</v>
      </c>
      <c r="UBV19" s="38" t="s">
        <v>666</v>
      </c>
      <c r="UBW19" s="38" t="s">
        <v>666</v>
      </c>
      <c r="UBX19" s="38" t="s">
        <v>666</v>
      </c>
      <c r="UBY19" s="38" t="s">
        <v>666</v>
      </c>
      <c r="UBZ19" s="38" t="s">
        <v>666</v>
      </c>
      <c r="UCA19" s="38" t="s">
        <v>666</v>
      </c>
      <c r="UCB19" s="38" t="s">
        <v>666</v>
      </c>
      <c r="UCC19" s="38" t="s">
        <v>666</v>
      </c>
      <c r="UCD19" s="38" t="s">
        <v>666</v>
      </c>
      <c r="UCE19" s="38" t="s">
        <v>666</v>
      </c>
      <c r="UCF19" s="38" t="s">
        <v>666</v>
      </c>
      <c r="UCG19" s="38" t="s">
        <v>666</v>
      </c>
      <c r="UCH19" s="38" t="s">
        <v>666</v>
      </c>
      <c r="UCI19" s="38" t="s">
        <v>666</v>
      </c>
      <c r="UCJ19" s="38" t="s">
        <v>666</v>
      </c>
      <c r="UCK19" s="38" t="s">
        <v>666</v>
      </c>
      <c r="UCL19" s="38" t="s">
        <v>666</v>
      </c>
      <c r="UCM19" s="38" t="s">
        <v>666</v>
      </c>
      <c r="UCN19" s="38" t="s">
        <v>666</v>
      </c>
      <c r="UCO19" s="38" t="s">
        <v>666</v>
      </c>
      <c r="UCP19" s="38" t="s">
        <v>666</v>
      </c>
      <c r="UCQ19" s="38" t="s">
        <v>666</v>
      </c>
      <c r="UCR19" s="38" t="s">
        <v>666</v>
      </c>
      <c r="UCS19" s="38" t="s">
        <v>666</v>
      </c>
      <c r="UCT19" s="38" t="s">
        <v>666</v>
      </c>
      <c r="UCU19" s="38" t="s">
        <v>666</v>
      </c>
      <c r="UCV19" s="38" t="s">
        <v>666</v>
      </c>
      <c r="UCW19" s="38" t="s">
        <v>666</v>
      </c>
      <c r="UCX19" s="38" t="s">
        <v>666</v>
      </c>
      <c r="UCY19" s="38" t="s">
        <v>666</v>
      </c>
      <c r="UCZ19" s="38" t="s">
        <v>666</v>
      </c>
      <c r="UDA19" s="38" t="s">
        <v>666</v>
      </c>
      <c r="UDB19" s="38" t="s">
        <v>666</v>
      </c>
      <c r="UDC19" s="38" t="s">
        <v>666</v>
      </c>
      <c r="UDD19" s="38" t="s">
        <v>666</v>
      </c>
      <c r="UDE19" s="38" t="s">
        <v>666</v>
      </c>
      <c r="UDF19" s="38" t="s">
        <v>666</v>
      </c>
      <c r="UDG19" s="38" t="s">
        <v>666</v>
      </c>
      <c r="UDH19" s="38" t="s">
        <v>666</v>
      </c>
      <c r="UDI19" s="38" t="s">
        <v>666</v>
      </c>
      <c r="UDJ19" s="38" t="s">
        <v>666</v>
      </c>
      <c r="UDK19" s="38" t="s">
        <v>666</v>
      </c>
      <c r="UDL19" s="38" t="s">
        <v>666</v>
      </c>
      <c r="UDM19" s="38" t="s">
        <v>666</v>
      </c>
      <c r="UDN19" s="38" t="s">
        <v>666</v>
      </c>
      <c r="UDO19" s="38" t="s">
        <v>666</v>
      </c>
      <c r="UDP19" s="38" t="s">
        <v>666</v>
      </c>
      <c r="UDQ19" s="38" t="s">
        <v>666</v>
      </c>
      <c r="UDR19" s="38" t="s">
        <v>666</v>
      </c>
      <c r="UDS19" s="38" t="s">
        <v>666</v>
      </c>
      <c r="UDT19" s="38" t="s">
        <v>666</v>
      </c>
      <c r="UDU19" s="38" t="s">
        <v>666</v>
      </c>
      <c r="UDV19" s="38" t="s">
        <v>666</v>
      </c>
      <c r="UDW19" s="38" t="s">
        <v>666</v>
      </c>
      <c r="UDX19" s="38" t="s">
        <v>666</v>
      </c>
      <c r="UDY19" s="38" t="s">
        <v>666</v>
      </c>
      <c r="UDZ19" s="38" t="s">
        <v>666</v>
      </c>
      <c r="UEA19" s="38" t="s">
        <v>666</v>
      </c>
      <c r="UEB19" s="38" t="s">
        <v>666</v>
      </c>
      <c r="UEC19" s="38" t="s">
        <v>666</v>
      </c>
      <c r="UED19" s="38" t="s">
        <v>666</v>
      </c>
      <c r="UEE19" s="38" t="s">
        <v>666</v>
      </c>
      <c r="UEF19" s="38" t="s">
        <v>666</v>
      </c>
      <c r="UEG19" s="38" t="s">
        <v>666</v>
      </c>
      <c r="UEH19" s="38" t="s">
        <v>666</v>
      </c>
      <c r="UEI19" s="38" t="s">
        <v>666</v>
      </c>
      <c r="UEJ19" s="38" t="s">
        <v>666</v>
      </c>
      <c r="UEK19" s="38" t="s">
        <v>666</v>
      </c>
      <c r="UEL19" s="38" t="s">
        <v>666</v>
      </c>
      <c r="UEM19" s="38" t="s">
        <v>666</v>
      </c>
      <c r="UEN19" s="38" t="s">
        <v>666</v>
      </c>
      <c r="UEO19" s="38" t="s">
        <v>666</v>
      </c>
      <c r="UEP19" s="38" t="s">
        <v>666</v>
      </c>
      <c r="UEQ19" s="38" t="s">
        <v>666</v>
      </c>
      <c r="UER19" s="38" t="s">
        <v>666</v>
      </c>
      <c r="UES19" s="38" t="s">
        <v>666</v>
      </c>
      <c r="UET19" s="38" t="s">
        <v>666</v>
      </c>
      <c r="UEU19" s="38" t="s">
        <v>666</v>
      </c>
      <c r="UEV19" s="38" t="s">
        <v>666</v>
      </c>
      <c r="UEW19" s="38" t="s">
        <v>666</v>
      </c>
      <c r="UEX19" s="38" t="s">
        <v>666</v>
      </c>
      <c r="UEY19" s="38" t="s">
        <v>666</v>
      </c>
      <c r="UEZ19" s="38" t="s">
        <v>666</v>
      </c>
      <c r="UFA19" s="38" t="s">
        <v>666</v>
      </c>
      <c r="UFB19" s="38" t="s">
        <v>666</v>
      </c>
      <c r="UFC19" s="38" t="s">
        <v>666</v>
      </c>
      <c r="UFD19" s="38" t="s">
        <v>666</v>
      </c>
      <c r="UFE19" s="38" t="s">
        <v>666</v>
      </c>
      <c r="UFF19" s="38" t="s">
        <v>666</v>
      </c>
      <c r="UFG19" s="38" t="s">
        <v>666</v>
      </c>
      <c r="UFH19" s="38" t="s">
        <v>666</v>
      </c>
      <c r="UFI19" s="38" t="s">
        <v>666</v>
      </c>
      <c r="UFJ19" s="38" t="s">
        <v>666</v>
      </c>
      <c r="UFK19" s="38" t="s">
        <v>666</v>
      </c>
      <c r="UFL19" s="38" t="s">
        <v>666</v>
      </c>
      <c r="UFM19" s="38" t="s">
        <v>666</v>
      </c>
      <c r="UFN19" s="38" t="s">
        <v>666</v>
      </c>
      <c r="UFO19" s="38" t="s">
        <v>666</v>
      </c>
      <c r="UFP19" s="38" t="s">
        <v>666</v>
      </c>
      <c r="UFQ19" s="38" t="s">
        <v>666</v>
      </c>
      <c r="UFR19" s="38" t="s">
        <v>666</v>
      </c>
      <c r="UFS19" s="38" t="s">
        <v>666</v>
      </c>
      <c r="UFT19" s="38" t="s">
        <v>666</v>
      </c>
      <c r="UFU19" s="38" t="s">
        <v>666</v>
      </c>
      <c r="UFV19" s="38" t="s">
        <v>666</v>
      </c>
      <c r="UFW19" s="38" t="s">
        <v>666</v>
      </c>
      <c r="UFX19" s="38" t="s">
        <v>666</v>
      </c>
      <c r="UFY19" s="38" t="s">
        <v>666</v>
      </c>
      <c r="UFZ19" s="38" t="s">
        <v>666</v>
      </c>
      <c r="UGA19" s="38" t="s">
        <v>666</v>
      </c>
      <c r="UGB19" s="38" t="s">
        <v>666</v>
      </c>
      <c r="UGC19" s="38" t="s">
        <v>666</v>
      </c>
      <c r="UGD19" s="38" t="s">
        <v>666</v>
      </c>
      <c r="UGE19" s="38" t="s">
        <v>666</v>
      </c>
      <c r="UGF19" s="38" t="s">
        <v>666</v>
      </c>
      <c r="UGG19" s="38" t="s">
        <v>666</v>
      </c>
      <c r="UGH19" s="38" t="s">
        <v>666</v>
      </c>
      <c r="UGI19" s="38" t="s">
        <v>666</v>
      </c>
      <c r="UGJ19" s="38" t="s">
        <v>666</v>
      </c>
      <c r="UGK19" s="38" t="s">
        <v>666</v>
      </c>
      <c r="UGL19" s="38" t="s">
        <v>666</v>
      </c>
      <c r="UGM19" s="38" t="s">
        <v>666</v>
      </c>
      <c r="UGN19" s="38" t="s">
        <v>666</v>
      </c>
      <c r="UGO19" s="38" t="s">
        <v>666</v>
      </c>
      <c r="UGP19" s="38" t="s">
        <v>666</v>
      </c>
      <c r="UGQ19" s="38" t="s">
        <v>666</v>
      </c>
      <c r="UGR19" s="38" t="s">
        <v>666</v>
      </c>
      <c r="UGS19" s="38" t="s">
        <v>666</v>
      </c>
      <c r="UGT19" s="38" t="s">
        <v>666</v>
      </c>
      <c r="UGU19" s="38" t="s">
        <v>666</v>
      </c>
      <c r="UGV19" s="38" t="s">
        <v>666</v>
      </c>
      <c r="UGW19" s="38" t="s">
        <v>666</v>
      </c>
      <c r="UGX19" s="38" t="s">
        <v>666</v>
      </c>
      <c r="UGY19" s="38" t="s">
        <v>666</v>
      </c>
      <c r="UGZ19" s="38" t="s">
        <v>666</v>
      </c>
      <c r="UHA19" s="38" t="s">
        <v>666</v>
      </c>
      <c r="UHB19" s="38" t="s">
        <v>666</v>
      </c>
      <c r="UHC19" s="38" t="s">
        <v>666</v>
      </c>
      <c r="UHD19" s="38" t="s">
        <v>666</v>
      </c>
      <c r="UHE19" s="38" t="s">
        <v>666</v>
      </c>
      <c r="UHF19" s="38" t="s">
        <v>666</v>
      </c>
      <c r="UHG19" s="38" t="s">
        <v>666</v>
      </c>
      <c r="UHH19" s="38" t="s">
        <v>666</v>
      </c>
      <c r="UHI19" s="38" t="s">
        <v>666</v>
      </c>
      <c r="UHJ19" s="38" t="s">
        <v>666</v>
      </c>
      <c r="UHK19" s="38" t="s">
        <v>666</v>
      </c>
      <c r="UHL19" s="38" t="s">
        <v>666</v>
      </c>
      <c r="UHM19" s="38" t="s">
        <v>666</v>
      </c>
      <c r="UHN19" s="38" t="s">
        <v>666</v>
      </c>
      <c r="UHO19" s="38" t="s">
        <v>666</v>
      </c>
      <c r="UHP19" s="38" t="s">
        <v>666</v>
      </c>
      <c r="UHQ19" s="38" t="s">
        <v>666</v>
      </c>
      <c r="UHR19" s="38" t="s">
        <v>666</v>
      </c>
      <c r="UHS19" s="38" t="s">
        <v>666</v>
      </c>
      <c r="UHT19" s="38" t="s">
        <v>666</v>
      </c>
      <c r="UHU19" s="38" t="s">
        <v>666</v>
      </c>
      <c r="UHV19" s="38" t="s">
        <v>666</v>
      </c>
      <c r="UHW19" s="38" t="s">
        <v>666</v>
      </c>
      <c r="UHX19" s="38" t="s">
        <v>666</v>
      </c>
      <c r="UHY19" s="38" t="s">
        <v>666</v>
      </c>
      <c r="UHZ19" s="38" t="s">
        <v>666</v>
      </c>
      <c r="UIA19" s="38" t="s">
        <v>666</v>
      </c>
      <c r="UIB19" s="38" t="s">
        <v>666</v>
      </c>
      <c r="UIC19" s="38" t="s">
        <v>666</v>
      </c>
      <c r="UID19" s="38" t="s">
        <v>666</v>
      </c>
      <c r="UIE19" s="38" t="s">
        <v>666</v>
      </c>
      <c r="UIF19" s="38" t="s">
        <v>666</v>
      </c>
      <c r="UIG19" s="38" t="s">
        <v>666</v>
      </c>
      <c r="UIH19" s="38" t="s">
        <v>666</v>
      </c>
      <c r="UII19" s="38" t="s">
        <v>666</v>
      </c>
      <c r="UIJ19" s="38" t="s">
        <v>666</v>
      </c>
      <c r="UIK19" s="38" t="s">
        <v>666</v>
      </c>
      <c r="UIL19" s="38" t="s">
        <v>666</v>
      </c>
      <c r="UIM19" s="38" t="s">
        <v>666</v>
      </c>
      <c r="UIN19" s="38" t="s">
        <v>666</v>
      </c>
      <c r="UIO19" s="38" t="s">
        <v>666</v>
      </c>
      <c r="UIP19" s="38" t="s">
        <v>666</v>
      </c>
      <c r="UIQ19" s="38" t="s">
        <v>666</v>
      </c>
      <c r="UIR19" s="38" t="s">
        <v>666</v>
      </c>
      <c r="UIS19" s="38" t="s">
        <v>666</v>
      </c>
      <c r="UIT19" s="38" t="s">
        <v>666</v>
      </c>
      <c r="UIU19" s="38" t="s">
        <v>666</v>
      </c>
      <c r="UIV19" s="38" t="s">
        <v>666</v>
      </c>
      <c r="UIW19" s="38" t="s">
        <v>666</v>
      </c>
      <c r="UIX19" s="38" t="s">
        <v>666</v>
      </c>
      <c r="UIY19" s="38" t="s">
        <v>666</v>
      </c>
      <c r="UIZ19" s="38" t="s">
        <v>666</v>
      </c>
      <c r="UJA19" s="38" t="s">
        <v>666</v>
      </c>
      <c r="UJB19" s="38" t="s">
        <v>666</v>
      </c>
      <c r="UJC19" s="38" t="s">
        <v>666</v>
      </c>
      <c r="UJD19" s="38" t="s">
        <v>666</v>
      </c>
      <c r="UJE19" s="38" t="s">
        <v>666</v>
      </c>
      <c r="UJF19" s="38" t="s">
        <v>666</v>
      </c>
      <c r="UJG19" s="38" t="s">
        <v>666</v>
      </c>
      <c r="UJH19" s="38" t="s">
        <v>666</v>
      </c>
      <c r="UJI19" s="38" t="s">
        <v>666</v>
      </c>
      <c r="UJJ19" s="38" t="s">
        <v>666</v>
      </c>
      <c r="UJK19" s="38" t="s">
        <v>666</v>
      </c>
      <c r="UJL19" s="38" t="s">
        <v>666</v>
      </c>
      <c r="UJM19" s="38" t="s">
        <v>666</v>
      </c>
      <c r="UJN19" s="38" t="s">
        <v>666</v>
      </c>
      <c r="UJO19" s="38" t="s">
        <v>666</v>
      </c>
      <c r="UJP19" s="38" t="s">
        <v>666</v>
      </c>
      <c r="UJQ19" s="38" t="s">
        <v>666</v>
      </c>
      <c r="UJR19" s="38" t="s">
        <v>666</v>
      </c>
      <c r="UJS19" s="38" t="s">
        <v>666</v>
      </c>
      <c r="UJT19" s="38" t="s">
        <v>666</v>
      </c>
      <c r="UJU19" s="38" t="s">
        <v>666</v>
      </c>
      <c r="UJV19" s="38" t="s">
        <v>666</v>
      </c>
      <c r="UJW19" s="38" t="s">
        <v>666</v>
      </c>
      <c r="UJX19" s="38" t="s">
        <v>666</v>
      </c>
      <c r="UJY19" s="38" t="s">
        <v>666</v>
      </c>
      <c r="UJZ19" s="38" t="s">
        <v>666</v>
      </c>
      <c r="UKA19" s="38" t="s">
        <v>666</v>
      </c>
      <c r="UKB19" s="38" t="s">
        <v>666</v>
      </c>
      <c r="UKC19" s="38" t="s">
        <v>666</v>
      </c>
      <c r="UKD19" s="38" t="s">
        <v>666</v>
      </c>
      <c r="UKE19" s="38" t="s">
        <v>666</v>
      </c>
      <c r="UKF19" s="38" t="s">
        <v>666</v>
      </c>
      <c r="UKG19" s="38" t="s">
        <v>666</v>
      </c>
      <c r="UKH19" s="38" t="s">
        <v>666</v>
      </c>
      <c r="UKI19" s="38" t="s">
        <v>666</v>
      </c>
      <c r="UKJ19" s="38" t="s">
        <v>666</v>
      </c>
      <c r="UKK19" s="38" t="s">
        <v>666</v>
      </c>
      <c r="UKL19" s="38" t="s">
        <v>666</v>
      </c>
      <c r="UKM19" s="38" t="s">
        <v>666</v>
      </c>
      <c r="UKN19" s="38" t="s">
        <v>666</v>
      </c>
      <c r="UKO19" s="38" t="s">
        <v>666</v>
      </c>
      <c r="UKP19" s="38" t="s">
        <v>666</v>
      </c>
      <c r="UKQ19" s="38" t="s">
        <v>666</v>
      </c>
      <c r="UKR19" s="38" t="s">
        <v>666</v>
      </c>
      <c r="UKS19" s="38" t="s">
        <v>666</v>
      </c>
      <c r="UKT19" s="38" t="s">
        <v>666</v>
      </c>
      <c r="UKU19" s="38" t="s">
        <v>666</v>
      </c>
      <c r="UKV19" s="38" t="s">
        <v>666</v>
      </c>
      <c r="UKW19" s="38" t="s">
        <v>666</v>
      </c>
      <c r="UKX19" s="38" t="s">
        <v>666</v>
      </c>
      <c r="UKY19" s="38" t="s">
        <v>666</v>
      </c>
      <c r="UKZ19" s="38" t="s">
        <v>666</v>
      </c>
      <c r="ULA19" s="38" t="s">
        <v>666</v>
      </c>
      <c r="ULB19" s="38" t="s">
        <v>666</v>
      </c>
      <c r="ULC19" s="38" t="s">
        <v>666</v>
      </c>
      <c r="ULD19" s="38" t="s">
        <v>666</v>
      </c>
      <c r="ULE19" s="38" t="s">
        <v>666</v>
      </c>
      <c r="ULF19" s="38" t="s">
        <v>666</v>
      </c>
      <c r="ULG19" s="38" t="s">
        <v>666</v>
      </c>
      <c r="ULH19" s="38" t="s">
        <v>666</v>
      </c>
      <c r="ULI19" s="38" t="s">
        <v>666</v>
      </c>
      <c r="ULJ19" s="38" t="s">
        <v>666</v>
      </c>
      <c r="ULK19" s="38" t="s">
        <v>666</v>
      </c>
      <c r="ULL19" s="38" t="s">
        <v>666</v>
      </c>
      <c r="ULM19" s="38" t="s">
        <v>666</v>
      </c>
      <c r="ULN19" s="38" t="s">
        <v>666</v>
      </c>
      <c r="ULO19" s="38" t="s">
        <v>666</v>
      </c>
      <c r="ULP19" s="38" t="s">
        <v>666</v>
      </c>
      <c r="ULQ19" s="38" t="s">
        <v>666</v>
      </c>
      <c r="ULR19" s="38" t="s">
        <v>666</v>
      </c>
      <c r="ULS19" s="38" t="s">
        <v>666</v>
      </c>
      <c r="ULT19" s="38" t="s">
        <v>666</v>
      </c>
      <c r="ULU19" s="38" t="s">
        <v>666</v>
      </c>
      <c r="ULV19" s="38" t="s">
        <v>666</v>
      </c>
      <c r="ULW19" s="38" t="s">
        <v>666</v>
      </c>
      <c r="ULX19" s="38" t="s">
        <v>666</v>
      </c>
      <c r="ULY19" s="38" t="s">
        <v>666</v>
      </c>
      <c r="ULZ19" s="38" t="s">
        <v>666</v>
      </c>
      <c r="UMA19" s="38" t="s">
        <v>666</v>
      </c>
      <c r="UMB19" s="38" t="s">
        <v>666</v>
      </c>
      <c r="UMC19" s="38" t="s">
        <v>666</v>
      </c>
      <c r="UMD19" s="38" t="s">
        <v>666</v>
      </c>
      <c r="UME19" s="38" t="s">
        <v>666</v>
      </c>
      <c r="UMF19" s="38" t="s">
        <v>666</v>
      </c>
      <c r="UMG19" s="38" t="s">
        <v>666</v>
      </c>
      <c r="UMH19" s="38" t="s">
        <v>666</v>
      </c>
      <c r="UMI19" s="38" t="s">
        <v>666</v>
      </c>
      <c r="UMJ19" s="38" t="s">
        <v>666</v>
      </c>
      <c r="UMK19" s="38" t="s">
        <v>666</v>
      </c>
      <c r="UML19" s="38" t="s">
        <v>666</v>
      </c>
      <c r="UMM19" s="38" t="s">
        <v>666</v>
      </c>
      <c r="UMN19" s="38" t="s">
        <v>666</v>
      </c>
      <c r="UMO19" s="38" t="s">
        <v>666</v>
      </c>
      <c r="UMP19" s="38" t="s">
        <v>666</v>
      </c>
      <c r="UMQ19" s="38" t="s">
        <v>666</v>
      </c>
      <c r="UMR19" s="38" t="s">
        <v>666</v>
      </c>
      <c r="UMS19" s="38" t="s">
        <v>666</v>
      </c>
      <c r="UMT19" s="38" t="s">
        <v>666</v>
      </c>
      <c r="UMU19" s="38" t="s">
        <v>666</v>
      </c>
      <c r="UMV19" s="38" t="s">
        <v>666</v>
      </c>
      <c r="UMW19" s="38" t="s">
        <v>666</v>
      </c>
      <c r="UMX19" s="38" t="s">
        <v>666</v>
      </c>
      <c r="UMY19" s="38" t="s">
        <v>666</v>
      </c>
      <c r="UMZ19" s="38" t="s">
        <v>666</v>
      </c>
      <c r="UNA19" s="38" t="s">
        <v>666</v>
      </c>
      <c r="UNB19" s="38" t="s">
        <v>666</v>
      </c>
      <c r="UNC19" s="38" t="s">
        <v>666</v>
      </c>
      <c r="UND19" s="38" t="s">
        <v>666</v>
      </c>
      <c r="UNE19" s="38" t="s">
        <v>666</v>
      </c>
      <c r="UNF19" s="38" t="s">
        <v>666</v>
      </c>
      <c r="UNG19" s="38" t="s">
        <v>666</v>
      </c>
      <c r="UNH19" s="38" t="s">
        <v>666</v>
      </c>
      <c r="UNI19" s="38" t="s">
        <v>666</v>
      </c>
      <c r="UNJ19" s="38" t="s">
        <v>666</v>
      </c>
      <c r="UNK19" s="38" t="s">
        <v>666</v>
      </c>
      <c r="UNL19" s="38" t="s">
        <v>666</v>
      </c>
      <c r="UNM19" s="38" t="s">
        <v>666</v>
      </c>
      <c r="UNN19" s="38" t="s">
        <v>666</v>
      </c>
      <c r="UNO19" s="38" t="s">
        <v>666</v>
      </c>
      <c r="UNP19" s="38" t="s">
        <v>666</v>
      </c>
      <c r="UNQ19" s="38" t="s">
        <v>666</v>
      </c>
      <c r="UNR19" s="38" t="s">
        <v>666</v>
      </c>
      <c r="UNS19" s="38" t="s">
        <v>666</v>
      </c>
      <c r="UNT19" s="38" t="s">
        <v>666</v>
      </c>
      <c r="UNU19" s="38" t="s">
        <v>666</v>
      </c>
      <c r="UNV19" s="38" t="s">
        <v>666</v>
      </c>
      <c r="UNW19" s="38" t="s">
        <v>666</v>
      </c>
      <c r="UNX19" s="38" t="s">
        <v>666</v>
      </c>
      <c r="UNY19" s="38" t="s">
        <v>666</v>
      </c>
      <c r="UNZ19" s="38" t="s">
        <v>666</v>
      </c>
      <c r="UOA19" s="38" t="s">
        <v>666</v>
      </c>
      <c r="UOB19" s="38" t="s">
        <v>666</v>
      </c>
      <c r="UOC19" s="38" t="s">
        <v>666</v>
      </c>
      <c r="UOD19" s="38" t="s">
        <v>666</v>
      </c>
      <c r="UOE19" s="38" t="s">
        <v>666</v>
      </c>
      <c r="UOF19" s="38" t="s">
        <v>666</v>
      </c>
      <c r="UOG19" s="38" t="s">
        <v>666</v>
      </c>
      <c r="UOH19" s="38" t="s">
        <v>666</v>
      </c>
      <c r="UOI19" s="38" t="s">
        <v>666</v>
      </c>
      <c r="UOJ19" s="38" t="s">
        <v>666</v>
      </c>
      <c r="UOK19" s="38" t="s">
        <v>666</v>
      </c>
      <c r="UOL19" s="38" t="s">
        <v>666</v>
      </c>
      <c r="UOM19" s="38" t="s">
        <v>666</v>
      </c>
      <c r="UON19" s="38" t="s">
        <v>666</v>
      </c>
      <c r="UOO19" s="38" t="s">
        <v>666</v>
      </c>
      <c r="UOP19" s="38" t="s">
        <v>666</v>
      </c>
      <c r="UOQ19" s="38" t="s">
        <v>666</v>
      </c>
      <c r="UOR19" s="38" t="s">
        <v>666</v>
      </c>
      <c r="UOS19" s="38" t="s">
        <v>666</v>
      </c>
      <c r="UOT19" s="38" t="s">
        <v>666</v>
      </c>
      <c r="UOU19" s="38" t="s">
        <v>666</v>
      </c>
      <c r="UOV19" s="38" t="s">
        <v>666</v>
      </c>
      <c r="UOW19" s="38" t="s">
        <v>666</v>
      </c>
      <c r="UOX19" s="38" t="s">
        <v>666</v>
      </c>
      <c r="UOY19" s="38" t="s">
        <v>666</v>
      </c>
      <c r="UOZ19" s="38" t="s">
        <v>666</v>
      </c>
      <c r="UPA19" s="38" t="s">
        <v>666</v>
      </c>
      <c r="UPB19" s="38" t="s">
        <v>666</v>
      </c>
      <c r="UPC19" s="38" t="s">
        <v>666</v>
      </c>
      <c r="UPD19" s="38" t="s">
        <v>666</v>
      </c>
      <c r="UPE19" s="38" t="s">
        <v>666</v>
      </c>
      <c r="UPF19" s="38" t="s">
        <v>666</v>
      </c>
      <c r="UPG19" s="38" t="s">
        <v>666</v>
      </c>
      <c r="UPH19" s="38" t="s">
        <v>666</v>
      </c>
      <c r="UPI19" s="38" t="s">
        <v>666</v>
      </c>
      <c r="UPJ19" s="38" t="s">
        <v>666</v>
      </c>
      <c r="UPK19" s="38" t="s">
        <v>666</v>
      </c>
      <c r="UPL19" s="38" t="s">
        <v>666</v>
      </c>
      <c r="UPM19" s="38" t="s">
        <v>666</v>
      </c>
      <c r="UPN19" s="38" t="s">
        <v>666</v>
      </c>
      <c r="UPO19" s="38" t="s">
        <v>666</v>
      </c>
      <c r="UPP19" s="38" t="s">
        <v>666</v>
      </c>
      <c r="UPQ19" s="38" t="s">
        <v>666</v>
      </c>
      <c r="UPR19" s="38" t="s">
        <v>666</v>
      </c>
      <c r="UPS19" s="38" t="s">
        <v>666</v>
      </c>
      <c r="UPT19" s="38" t="s">
        <v>666</v>
      </c>
      <c r="UPU19" s="38" t="s">
        <v>666</v>
      </c>
      <c r="UPV19" s="38" t="s">
        <v>666</v>
      </c>
      <c r="UPW19" s="38" t="s">
        <v>666</v>
      </c>
      <c r="UPX19" s="38" t="s">
        <v>666</v>
      </c>
      <c r="UPY19" s="38" t="s">
        <v>666</v>
      </c>
      <c r="UPZ19" s="38" t="s">
        <v>666</v>
      </c>
      <c r="UQA19" s="38" t="s">
        <v>666</v>
      </c>
      <c r="UQB19" s="38" t="s">
        <v>666</v>
      </c>
      <c r="UQC19" s="38" t="s">
        <v>666</v>
      </c>
      <c r="UQD19" s="38" t="s">
        <v>666</v>
      </c>
      <c r="UQE19" s="38" t="s">
        <v>666</v>
      </c>
      <c r="UQF19" s="38" t="s">
        <v>666</v>
      </c>
      <c r="UQG19" s="38" t="s">
        <v>666</v>
      </c>
      <c r="UQH19" s="38" t="s">
        <v>666</v>
      </c>
      <c r="UQI19" s="38" t="s">
        <v>666</v>
      </c>
      <c r="UQJ19" s="38" t="s">
        <v>666</v>
      </c>
      <c r="UQK19" s="38" t="s">
        <v>666</v>
      </c>
      <c r="UQL19" s="38" t="s">
        <v>666</v>
      </c>
      <c r="UQM19" s="38" t="s">
        <v>666</v>
      </c>
      <c r="UQN19" s="38" t="s">
        <v>666</v>
      </c>
      <c r="UQO19" s="38" t="s">
        <v>666</v>
      </c>
      <c r="UQP19" s="38" t="s">
        <v>666</v>
      </c>
      <c r="UQQ19" s="38" t="s">
        <v>666</v>
      </c>
      <c r="UQR19" s="38" t="s">
        <v>666</v>
      </c>
      <c r="UQS19" s="38" t="s">
        <v>666</v>
      </c>
      <c r="UQT19" s="38" t="s">
        <v>666</v>
      </c>
      <c r="UQU19" s="38" t="s">
        <v>666</v>
      </c>
      <c r="UQV19" s="38" t="s">
        <v>666</v>
      </c>
      <c r="UQW19" s="38" t="s">
        <v>666</v>
      </c>
      <c r="UQX19" s="38" t="s">
        <v>666</v>
      </c>
      <c r="UQY19" s="38" t="s">
        <v>666</v>
      </c>
      <c r="UQZ19" s="38" t="s">
        <v>666</v>
      </c>
      <c r="URA19" s="38" t="s">
        <v>666</v>
      </c>
      <c r="URB19" s="38" t="s">
        <v>666</v>
      </c>
      <c r="URC19" s="38" t="s">
        <v>666</v>
      </c>
      <c r="URD19" s="38" t="s">
        <v>666</v>
      </c>
      <c r="URE19" s="38" t="s">
        <v>666</v>
      </c>
      <c r="URF19" s="38" t="s">
        <v>666</v>
      </c>
      <c r="URG19" s="38" t="s">
        <v>666</v>
      </c>
      <c r="URH19" s="38" t="s">
        <v>666</v>
      </c>
      <c r="URI19" s="38" t="s">
        <v>666</v>
      </c>
      <c r="URJ19" s="38" t="s">
        <v>666</v>
      </c>
      <c r="URK19" s="38" t="s">
        <v>666</v>
      </c>
      <c r="URL19" s="38" t="s">
        <v>666</v>
      </c>
      <c r="URM19" s="38" t="s">
        <v>666</v>
      </c>
      <c r="URN19" s="38" t="s">
        <v>666</v>
      </c>
      <c r="URO19" s="38" t="s">
        <v>666</v>
      </c>
      <c r="URP19" s="38" t="s">
        <v>666</v>
      </c>
      <c r="URQ19" s="38" t="s">
        <v>666</v>
      </c>
      <c r="URR19" s="38" t="s">
        <v>666</v>
      </c>
      <c r="URS19" s="38" t="s">
        <v>666</v>
      </c>
      <c r="URT19" s="38" t="s">
        <v>666</v>
      </c>
      <c r="URU19" s="38" t="s">
        <v>666</v>
      </c>
      <c r="URV19" s="38" t="s">
        <v>666</v>
      </c>
      <c r="URW19" s="38" t="s">
        <v>666</v>
      </c>
      <c r="URX19" s="38" t="s">
        <v>666</v>
      </c>
      <c r="URY19" s="38" t="s">
        <v>666</v>
      </c>
      <c r="URZ19" s="38" t="s">
        <v>666</v>
      </c>
      <c r="USA19" s="38" t="s">
        <v>666</v>
      </c>
      <c r="USB19" s="38" t="s">
        <v>666</v>
      </c>
      <c r="USC19" s="38" t="s">
        <v>666</v>
      </c>
      <c r="USD19" s="38" t="s">
        <v>666</v>
      </c>
      <c r="USE19" s="38" t="s">
        <v>666</v>
      </c>
      <c r="USF19" s="38" t="s">
        <v>666</v>
      </c>
      <c r="USG19" s="38" t="s">
        <v>666</v>
      </c>
      <c r="USH19" s="38" t="s">
        <v>666</v>
      </c>
      <c r="USI19" s="38" t="s">
        <v>666</v>
      </c>
      <c r="USJ19" s="38" t="s">
        <v>666</v>
      </c>
      <c r="USK19" s="38" t="s">
        <v>666</v>
      </c>
      <c r="USL19" s="38" t="s">
        <v>666</v>
      </c>
      <c r="USM19" s="38" t="s">
        <v>666</v>
      </c>
      <c r="USN19" s="38" t="s">
        <v>666</v>
      </c>
      <c r="USO19" s="38" t="s">
        <v>666</v>
      </c>
      <c r="USP19" s="38" t="s">
        <v>666</v>
      </c>
      <c r="USQ19" s="38" t="s">
        <v>666</v>
      </c>
      <c r="USR19" s="38" t="s">
        <v>666</v>
      </c>
      <c r="USS19" s="38" t="s">
        <v>666</v>
      </c>
      <c r="UST19" s="38" t="s">
        <v>666</v>
      </c>
      <c r="USU19" s="38" t="s">
        <v>666</v>
      </c>
      <c r="USV19" s="38" t="s">
        <v>666</v>
      </c>
      <c r="USW19" s="38" t="s">
        <v>666</v>
      </c>
      <c r="USX19" s="38" t="s">
        <v>666</v>
      </c>
      <c r="USY19" s="38" t="s">
        <v>666</v>
      </c>
      <c r="USZ19" s="38" t="s">
        <v>666</v>
      </c>
      <c r="UTA19" s="38" t="s">
        <v>666</v>
      </c>
      <c r="UTB19" s="38" t="s">
        <v>666</v>
      </c>
      <c r="UTC19" s="38" t="s">
        <v>666</v>
      </c>
      <c r="UTD19" s="38" t="s">
        <v>666</v>
      </c>
      <c r="UTE19" s="38" t="s">
        <v>666</v>
      </c>
      <c r="UTF19" s="38" t="s">
        <v>666</v>
      </c>
      <c r="UTG19" s="38" t="s">
        <v>666</v>
      </c>
      <c r="UTH19" s="38" t="s">
        <v>666</v>
      </c>
      <c r="UTI19" s="38" t="s">
        <v>666</v>
      </c>
      <c r="UTJ19" s="38" t="s">
        <v>666</v>
      </c>
      <c r="UTK19" s="38" t="s">
        <v>666</v>
      </c>
      <c r="UTL19" s="38" t="s">
        <v>666</v>
      </c>
      <c r="UTM19" s="38" t="s">
        <v>666</v>
      </c>
      <c r="UTN19" s="38" t="s">
        <v>666</v>
      </c>
      <c r="UTO19" s="38" t="s">
        <v>666</v>
      </c>
      <c r="UTP19" s="38" t="s">
        <v>666</v>
      </c>
      <c r="UTQ19" s="38" t="s">
        <v>666</v>
      </c>
      <c r="UTR19" s="38" t="s">
        <v>666</v>
      </c>
      <c r="UTS19" s="38" t="s">
        <v>666</v>
      </c>
      <c r="UTT19" s="38" t="s">
        <v>666</v>
      </c>
      <c r="UTU19" s="38" t="s">
        <v>666</v>
      </c>
      <c r="UTV19" s="38" t="s">
        <v>666</v>
      </c>
      <c r="UTW19" s="38" t="s">
        <v>666</v>
      </c>
      <c r="UTX19" s="38" t="s">
        <v>666</v>
      </c>
      <c r="UTY19" s="38" t="s">
        <v>666</v>
      </c>
      <c r="UTZ19" s="38" t="s">
        <v>666</v>
      </c>
      <c r="UUA19" s="38" t="s">
        <v>666</v>
      </c>
      <c r="UUB19" s="38" t="s">
        <v>666</v>
      </c>
      <c r="UUC19" s="38" t="s">
        <v>666</v>
      </c>
      <c r="UUD19" s="38" t="s">
        <v>666</v>
      </c>
      <c r="UUE19" s="38" t="s">
        <v>666</v>
      </c>
      <c r="UUF19" s="38" t="s">
        <v>666</v>
      </c>
      <c r="UUG19" s="38" t="s">
        <v>666</v>
      </c>
      <c r="UUH19" s="38" t="s">
        <v>666</v>
      </c>
      <c r="UUI19" s="38" t="s">
        <v>666</v>
      </c>
      <c r="UUJ19" s="38" t="s">
        <v>666</v>
      </c>
      <c r="UUK19" s="38" t="s">
        <v>666</v>
      </c>
      <c r="UUL19" s="38" t="s">
        <v>666</v>
      </c>
      <c r="UUM19" s="38" t="s">
        <v>666</v>
      </c>
      <c r="UUN19" s="38" t="s">
        <v>666</v>
      </c>
      <c r="UUO19" s="38" t="s">
        <v>666</v>
      </c>
      <c r="UUP19" s="38" t="s">
        <v>666</v>
      </c>
      <c r="UUQ19" s="38" t="s">
        <v>666</v>
      </c>
      <c r="UUR19" s="38" t="s">
        <v>666</v>
      </c>
      <c r="UUS19" s="38" t="s">
        <v>666</v>
      </c>
      <c r="UUT19" s="38" t="s">
        <v>666</v>
      </c>
      <c r="UUU19" s="38" t="s">
        <v>666</v>
      </c>
      <c r="UUV19" s="38" t="s">
        <v>666</v>
      </c>
      <c r="UUW19" s="38" t="s">
        <v>666</v>
      </c>
      <c r="UUX19" s="38" t="s">
        <v>666</v>
      </c>
      <c r="UUY19" s="38" t="s">
        <v>666</v>
      </c>
      <c r="UUZ19" s="38" t="s">
        <v>666</v>
      </c>
      <c r="UVA19" s="38" t="s">
        <v>666</v>
      </c>
      <c r="UVB19" s="38" t="s">
        <v>666</v>
      </c>
      <c r="UVC19" s="38" t="s">
        <v>666</v>
      </c>
      <c r="UVD19" s="38" t="s">
        <v>666</v>
      </c>
      <c r="UVE19" s="38" t="s">
        <v>666</v>
      </c>
      <c r="UVF19" s="38" t="s">
        <v>666</v>
      </c>
      <c r="UVG19" s="38" t="s">
        <v>666</v>
      </c>
      <c r="UVH19" s="38" t="s">
        <v>666</v>
      </c>
      <c r="UVI19" s="38" t="s">
        <v>666</v>
      </c>
      <c r="UVJ19" s="38" t="s">
        <v>666</v>
      </c>
      <c r="UVK19" s="38" t="s">
        <v>666</v>
      </c>
      <c r="UVL19" s="38" t="s">
        <v>666</v>
      </c>
      <c r="UVM19" s="38" t="s">
        <v>666</v>
      </c>
      <c r="UVN19" s="38" t="s">
        <v>666</v>
      </c>
      <c r="UVO19" s="38" t="s">
        <v>666</v>
      </c>
      <c r="UVP19" s="38" t="s">
        <v>666</v>
      </c>
      <c r="UVQ19" s="38" t="s">
        <v>666</v>
      </c>
      <c r="UVR19" s="38" t="s">
        <v>666</v>
      </c>
      <c r="UVS19" s="38" t="s">
        <v>666</v>
      </c>
      <c r="UVT19" s="38" t="s">
        <v>666</v>
      </c>
      <c r="UVU19" s="38" t="s">
        <v>666</v>
      </c>
      <c r="UVV19" s="38" t="s">
        <v>666</v>
      </c>
      <c r="UVW19" s="38" t="s">
        <v>666</v>
      </c>
      <c r="UVX19" s="38" t="s">
        <v>666</v>
      </c>
      <c r="UVY19" s="38" t="s">
        <v>666</v>
      </c>
      <c r="UVZ19" s="38" t="s">
        <v>666</v>
      </c>
      <c r="UWA19" s="38" t="s">
        <v>666</v>
      </c>
      <c r="UWB19" s="38" t="s">
        <v>666</v>
      </c>
      <c r="UWC19" s="38" t="s">
        <v>666</v>
      </c>
      <c r="UWD19" s="38" t="s">
        <v>666</v>
      </c>
      <c r="UWE19" s="38" t="s">
        <v>666</v>
      </c>
      <c r="UWF19" s="38" t="s">
        <v>666</v>
      </c>
      <c r="UWG19" s="38" t="s">
        <v>666</v>
      </c>
      <c r="UWH19" s="38" t="s">
        <v>666</v>
      </c>
      <c r="UWI19" s="38" t="s">
        <v>666</v>
      </c>
      <c r="UWJ19" s="38" t="s">
        <v>666</v>
      </c>
      <c r="UWK19" s="38" t="s">
        <v>666</v>
      </c>
      <c r="UWL19" s="38" t="s">
        <v>666</v>
      </c>
      <c r="UWM19" s="38" t="s">
        <v>666</v>
      </c>
      <c r="UWN19" s="38" t="s">
        <v>666</v>
      </c>
      <c r="UWO19" s="38" t="s">
        <v>666</v>
      </c>
      <c r="UWP19" s="38" t="s">
        <v>666</v>
      </c>
      <c r="UWQ19" s="38" t="s">
        <v>666</v>
      </c>
      <c r="UWR19" s="38" t="s">
        <v>666</v>
      </c>
      <c r="UWS19" s="38" t="s">
        <v>666</v>
      </c>
      <c r="UWT19" s="38" t="s">
        <v>666</v>
      </c>
      <c r="UWU19" s="38" t="s">
        <v>666</v>
      </c>
      <c r="UWV19" s="38" t="s">
        <v>666</v>
      </c>
      <c r="UWW19" s="38" t="s">
        <v>666</v>
      </c>
      <c r="UWX19" s="38" t="s">
        <v>666</v>
      </c>
      <c r="UWY19" s="38" t="s">
        <v>666</v>
      </c>
      <c r="UWZ19" s="38" t="s">
        <v>666</v>
      </c>
      <c r="UXA19" s="38" t="s">
        <v>666</v>
      </c>
      <c r="UXB19" s="38" t="s">
        <v>666</v>
      </c>
      <c r="UXC19" s="38" t="s">
        <v>666</v>
      </c>
      <c r="UXD19" s="38" t="s">
        <v>666</v>
      </c>
      <c r="UXE19" s="38" t="s">
        <v>666</v>
      </c>
      <c r="UXF19" s="38" t="s">
        <v>666</v>
      </c>
      <c r="UXG19" s="38" t="s">
        <v>666</v>
      </c>
      <c r="UXH19" s="38" t="s">
        <v>666</v>
      </c>
      <c r="UXI19" s="38" t="s">
        <v>666</v>
      </c>
      <c r="UXJ19" s="38" t="s">
        <v>666</v>
      </c>
      <c r="UXK19" s="38" t="s">
        <v>666</v>
      </c>
      <c r="UXL19" s="38" t="s">
        <v>666</v>
      </c>
      <c r="UXM19" s="38" t="s">
        <v>666</v>
      </c>
      <c r="UXN19" s="38" t="s">
        <v>666</v>
      </c>
      <c r="UXO19" s="38" t="s">
        <v>666</v>
      </c>
      <c r="UXP19" s="38" t="s">
        <v>666</v>
      </c>
      <c r="UXQ19" s="38" t="s">
        <v>666</v>
      </c>
      <c r="UXR19" s="38" t="s">
        <v>666</v>
      </c>
      <c r="UXS19" s="38" t="s">
        <v>666</v>
      </c>
      <c r="UXT19" s="38" t="s">
        <v>666</v>
      </c>
      <c r="UXU19" s="38" t="s">
        <v>666</v>
      </c>
      <c r="UXV19" s="38" t="s">
        <v>666</v>
      </c>
      <c r="UXW19" s="38" t="s">
        <v>666</v>
      </c>
      <c r="UXX19" s="38" t="s">
        <v>666</v>
      </c>
      <c r="UXY19" s="38" t="s">
        <v>666</v>
      </c>
      <c r="UXZ19" s="38" t="s">
        <v>666</v>
      </c>
      <c r="UYA19" s="38" t="s">
        <v>666</v>
      </c>
      <c r="UYB19" s="38" t="s">
        <v>666</v>
      </c>
      <c r="UYC19" s="38" t="s">
        <v>666</v>
      </c>
      <c r="UYD19" s="38" t="s">
        <v>666</v>
      </c>
      <c r="UYE19" s="38" t="s">
        <v>666</v>
      </c>
      <c r="UYF19" s="38" t="s">
        <v>666</v>
      </c>
      <c r="UYG19" s="38" t="s">
        <v>666</v>
      </c>
      <c r="UYH19" s="38" t="s">
        <v>666</v>
      </c>
      <c r="UYI19" s="38" t="s">
        <v>666</v>
      </c>
      <c r="UYJ19" s="38" t="s">
        <v>666</v>
      </c>
      <c r="UYK19" s="38" t="s">
        <v>666</v>
      </c>
      <c r="UYL19" s="38" t="s">
        <v>666</v>
      </c>
      <c r="UYM19" s="38" t="s">
        <v>666</v>
      </c>
      <c r="UYN19" s="38" t="s">
        <v>666</v>
      </c>
      <c r="UYO19" s="38" t="s">
        <v>666</v>
      </c>
      <c r="UYP19" s="38" t="s">
        <v>666</v>
      </c>
      <c r="UYQ19" s="38" t="s">
        <v>666</v>
      </c>
      <c r="UYR19" s="38" t="s">
        <v>666</v>
      </c>
      <c r="UYS19" s="38" t="s">
        <v>666</v>
      </c>
      <c r="UYT19" s="38" t="s">
        <v>666</v>
      </c>
      <c r="UYU19" s="38" t="s">
        <v>666</v>
      </c>
      <c r="UYV19" s="38" t="s">
        <v>666</v>
      </c>
      <c r="UYW19" s="38" t="s">
        <v>666</v>
      </c>
      <c r="UYX19" s="38" t="s">
        <v>666</v>
      </c>
      <c r="UYY19" s="38" t="s">
        <v>666</v>
      </c>
      <c r="UYZ19" s="38" t="s">
        <v>666</v>
      </c>
      <c r="UZA19" s="38" t="s">
        <v>666</v>
      </c>
      <c r="UZB19" s="38" t="s">
        <v>666</v>
      </c>
      <c r="UZC19" s="38" t="s">
        <v>666</v>
      </c>
      <c r="UZD19" s="38" t="s">
        <v>666</v>
      </c>
      <c r="UZE19" s="38" t="s">
        <v>666</v>
      </c>
      <c r="UZF19" s="38" t="s">
        <v>666</v>
      </c>
      <c r="UZG19" s="38" t="s">
        <v>666</v>
      </c>
      <c r="UZH19" s="38" t="s">
        <v>666</v>
      </c>
      <c r="UZI19" s="38" t="s">
        <v>666</v>
      </c>
      <c r="UZJ19" s="38" t="s">
        <v>666</v>
      </c>
      <c r="UZK19" s="38" t="s">
        <v>666</v>
      </c>
      <c r="UZL19" s="38" t="s">
        <v>666</v>
      </c>
      <c r="UZM19" s="38" t="s">
        <v>666</v>
      </c>
      <c r="UZN19" s="38" t="s">
        <v>666</v>
      </c>
      <c r="UZO19" s="38" t="s">
        <v>666</v>
      </c>
      <c r="UZP19" s="38" t="s">
        <v>666</v>
      </c>
      <c r="UZQ19" s="38" t="s">
        <v>666</v>
      </c>
      <c r="UZR19" s="38" t="s">
        <v>666</v>
      </c>
      <c r="UZS19" s="38" t="s">
        <v>666</v>
      </c>
      <c r="UZT19" s="38" t="s">
        <v>666</v>
      </c>
      <c r="UZU19" s="38" t="s">
        <v>666</v>
      </c>
      <c r="UZV19" s="38" t="s">
        <v>666</v>
      </c>
      <c r="UZW19" s="38" t="s">
        <v>666</v>
      </c>
      <c r="UZX19" s="38" t="s">
        <v>666</v>
      </c>
      <c r="UZY19" s="38" t="s">
        <v>666</v>
      </c>
      <c r="UZZ19" s="38" t="s">
        <v>666</v>
      </c>
      <c r="VAA19" s="38" t="s">
        <v>666</v>
      </c>
      <c r="VAB19" s="38" t="s">
        <v>666</v>
      </c>
      <c r="VAC19" s="38" t="s">
        <v>666</v>
      </c>
      <c r="VAD19" s="38" t="s">
        <v>666</v>
      </c>
      <c r="VAE19" s="38" t="s">
        <v>666</v>
      </c>
      <c r="VAF19" s="38" t="s">
        <v>666</v>
      </c>
      <c r="VAG19" s="38" t="s">
        <v>666</v>
      </c>
      <c r="VAH19" s="38" t="s">
        <v>666</v>
      </c>
      <c r="VAI19" s="38" t="s">
        <v>666</v>
      </c>
      <c r="VAJ19" s="38" t="s">
        <v>666</v>
      </c>
      <c r="VAK19" s="38" t="s">
        <v>666</v>
      </c>
      <c r="VAL19" s="38" t="s">
        <v>666</v>
      </c>
      <c r="VAM19" s="38" t="s">
        <v>666</v>
      </c>
      <c r="VAN19" s="38" t="s">
        <v>666</v>
      </c>
      <c r="VAO19" s="38" t="s">
        <v>666</v>
      </c>
      <c r="VAP19" s="38" t="s">
        <v>666</v>
      </c>
      <c r="VAQ19" s="38" t="s">
        <v>666</v>
      </c>
      <c r="VAR19" s="38" t="s">
        <v>666</v>
      </c>
      <c r="VAS19" s="38" t="s">
        <v>666</v>
      </c>
      <c r="VAT19" s="38" t="s">
        <v>666</v>
      </c>
      <c r="VAU19" s="38" t="s">
        <v>666</v>
      </c>
      <c r="VAV19" s="38" t="s">
        <v>666</v>
      </c>
      <c r="VAW19" s="38" t="s">
        <v>666</v>
      </c>
      <c r="VAX19" s="38" t="s">
        <v>666</v>
      </c>
      <c r="VAY19" s="38" t="s">
        <v>666</v>
      </c>
      <c r="VAZ19" s="38" t="s">
        <v>666</v>
      </c>
      <c r="VBA19" s="38" t="s">
        <v>666</v>
      </c>
      <c r="VBB19" s="38" t="s">
        <v>666</v>
      </c>
      <c r="VBC19" s="38" t="s">
        <v>666</v>
      </c>
      <c r="VBD19" s="38" t="s">
        <v>666</v>
      </c>
      <c r="VBE19" s="38" t="s">
        <v>666</v>
      </c>
      <c r="VBF19" s="38" t="s">
        <v>666</v>
      </c>
      <c r="VBG19" s="38" t="s">
        <v>666</v>
      </c>
      <c r="VBH19" s="38" t="s">
        <v>666</v>
      </c>
      <c r="VBI19" s="38" t="s">
        <v>666</v>
      </c>
      <c r="VBJ19" s="38" t="s">
        <v>666</v>
      </c>
      <c r="VBK19" s="38" t="s">
        <v>666</v>
      </c>
      <c r="VBL19" s="38" t="s">
        <v>666</v>
      </c>
      <c r="VBM19" s="38" t="s">
        <v>666</v>
      </c>
      <c r="VBN19" s="38" t="s">
        <v>666</v>
      </c>
      <c r="VBO19" s="38" t="s">
        <v>666</v>
      </c>
      <c r="VBP19" s="38" t="s">
        <v>666</v>
      </c>
      <c r="VBQ19" s="38" t="s">
        <v>666</v>
      </c>
      <c r="VBR19" s="38" t="s">
        <v>666</v>
      </c>
      <c r="VBS19" s="38" t="s">
        <v>666</v>
      </c>
      <c r="VBT19" s="38" t="s">
        <v>666</v>
      </c>
      <c r="VBU19" s="38" t="s">
        <v>666</v>
      </c>
      <c r="VBV19" s="38" t="s">
        <v>666</v>
      </c>
      <c r="VBW19" s="38" t="s">
        <v>666</v>
      </c>
      <c r="VBX19" s="38" t="s">
        <v>666</v>
      </c>
      <c r="VBY19" s="38" t="s">
        <v>666</v>
      </c>
      <c r="VBZ19" s="38" t="s">
        <v>666</v>
      </c>
      <c r="VCA19" s="38" t="s">
        <v>666</v>
      </c>
      <c r="VCB19" s="38" t="s">
        <v>666</v>
      </c>
      <c r="VCC19" s="38" t="s">
        <v>666</v>
      </c>
      <c r="VCD19" s="38" t="s">
        <v>666</v>
      </c>
      <c r="VCE19" s="38" t="s">
        <v>666</v>
      </c>
      <c r="VCF19" s="38" t="s">
        <v>666</v>
      </c>
      <c r="VCG19" s="38" t="s">
        <v>666</v>
      </c>
      <c r="VCH19" s="38" t="s">
        <v>666</v>
      </c>
      <c r="VCI19" s="38" t="s">
        <v>666</v>
      </c>
      <c r="VCJ19" s="38" t="s">
        <v>666</v>
      </c>
      <c r="VCK19" s="38" t="s">
        <v>666</v>
      </c>
      <c r="VCL19" s="38" t="s">
        <v>666</v>
      </c>
      <c r="VCM19" s="38" t="s">
        <v>666</v>
      </c>
      <c r="VCN19" s="38" t="s">
        <v>666</v>
      </c>
      <c r="VCO19" s="38" t="s">
        <v>666</v>
      </c>
      <c r="VCP19" s="38" t="s">
        <v>666</v>
      </c>
      <c r="VCQ19" s="38" t="s">
        <v>666</v>
      </c>
      <c r="VCR19" s="38" t="s">
        <v>666</v>
      </c>
      <c r="VCS19" s="38" t="s">
        <v>666</v>
      </c>
      <c r="VCT19" s="38" t="s">
        <v>666</v>
      </c>
      <c r="VCU19" s="38" t="s">
        <v>666</v>
      </c>
      <c r="VCV19" s="38" t="s">
        <v>666</v>
      </c>
      <c r="VCW19" s="38" t="s">
        <v>666</v>
      </c>
      <c r="VCX19" s="38" t="s">
        <v>666</v>
      </c>
      <c r="VCY19" s="38" t="s">
        <v>666</v>
      </c>
      <c r="VCZ19" s="38" t="s">
        <v>666</v>
      </c>
      <c r="VDA19" s="38" t="s">
        <v>666</v>
      </c>
      <c r="VDB19" s="38" t="s">
        <v>666</v>
      </c>
      <c r="VDC19" s="38" t="s">
        <v>666</v>
      </c>
      <c r="VDD19" s="38" t="s">
        <v>666</v>
      </c>
      <c r="VDE19" s="38" t="s">
        <v>666</v>
      </c>
      <c r="VDF19" s="38" t="s">
        <v>666</v>
      </c>
      <c r="VDG19" s="38" t="s">
        <v>666</v>
      </c>
      <c r="VDH19" s="38" t="s">
        <v>666</v>
      </c>
      <c r="VDI19" s="38" t="s">
        <v>666</v>
      </c>
      <c r="VDJ19" s="38" t="s">
        <v>666</v>
      </c>
      <c r="VDK19" s="38" t="s">
        <v>666</v>
      </c>
      <c r="VDL19" s="38" t="s">
        <v>666</v>
      </c>
      <c r="VDM19" s="38" t="s">
        <v>666</v>
      </c>
      <c r="VDN19" s="38" t="s">
        <v>666</v>
      </c>
      <c r="VDO19" s="38" t="s">
        <v>666</v>
      </c>
      <c r="VDP19" s="38" t="s">
        <v>666</v>
      </c>
      <c r="VDQ19" s="38" t="s">
        <v>666</v>
      </c>
      <c r="VDR19" s="38" t="s">
        <v>666</v>
      </c>
      <c r="VDS19" s="38" t="s">
        <v>666</v>
      </c>
      <c r="VDT19" s="38" t="s">
        <v>666</v>
      </c>
      <c r="VDU19" s="38" t="s">
        <v>666</v>
      </c>
      <c r="VDV19" s="38" t="s">
        <v>666</v>
      </c>
      <c r="VDW19" s="38" t="s">
        <v>666</v>
      </c>
      <c r="VDX19" s="38" t="s">
        <v>666</v>
      </c>
      <c r="VDY19" s="38" t="s">
        <v>666</v>
      </c>
      <c r="VDZ19" s="38" t="s">
        <v>666</v>
      </c>
      <c r="VEA19" s="38" t="s">
        <v>666</v>
      </c>
      <c r="VEB19" s="38" t="s">
        <v>666</v>
      </c>
      <c r="VEC19" s="38" t="s">
        <v>666</v>
      </c>
      <c r="VED19" s="38" t="s">
        <v>666</v>
      </c>
      <c r="VEE19" s="38" t="s">
        <v>666</v>
      </c>
      <c r="VEF19" s="38" t="s">
        <v>666</v>
      </c>
      <c r="VEG19" s="38" t="s">
        <v>666</v>
      </c>
      <c r="VEH19" s="38" t="s">
        <v>666</v>
      </c>
      <c r="VEI19" s="38" t="s">
        <v>666</v>
      </c>
      <c r="VEJ19" s="38" t="s">
        <v>666</v>
      </c>
      <c r="VEK19" s="38" t="s">
        <v>666</v>
      </c>
      <c r="VEL19" s="38" t="s">
        <v>666</v>
      </c>
      <c r="VEM19" s="38" t="s">
        <v>666</v>
      </c>
      <c r="VEN19" s="38" t="s">
        <v>666</v>
      </c>
      <c r="VEO19" s="38" t="s">
        <v>666</v>
      </c>
      <c r="VEP19" s="38" t="s">
        <v>666</v>
      </c>
      <c r="VEQ19" s="38" t="s">
        <v>666</v>
      </c>
      <c r="VER19" s="38" t="s">
        <v>666</v>
      </c>
      <c r="VES19" s="38" t="s">
        <v>666</v>
      </c>
      <c r="VET19" s="38" t="s">
        <v>666</v>
      </c>
      <c r="VEU19" s="38" t="s">
        <v>666</v>
      </c>
      <c r="VEV19" s="38" t="s">
        <v>666</v>
      </c>
      <c r="VEW19" s="38" t="s">
        <v>666</v>
      </c>
      <c r="VEX19" s="38" t="s">
        <v>666</v>
      </c>
      <c r="VEY19" s="38" t="s">
        <v>666</v>
      </c>
      <c r="VEZ19" s="38" t="s">
        <v>666</v>
      </c>
      <c r="VFA19" s="38" t="s">
        <v>666</v>
      </c>
      <c r="VFB19" s="38" t="s">
        <v>666</v>
      </c>
      <c r="VFC19" s="38" t="s">
        <v>666</v>
      </c>
      <c r="VFD19" s="38" t="s">
        <v>666</v>
      </c>
      <c r="VFE19" s="38" t="s">
        <v>666</v>
      </c>
      <c r="VFF19" s="38" t="s">
        <v>666</v>
      </c>
      <c r="VFG19" s="38" t="s">
        <v>666</v>
      </c>
      <c r="VFH19" s="38" t="s">
        <v>666</v>
      </c>
      <c r="VFI19" s="38" t="s">
        <v>666</v>
      </c>
      <c r="VFJ19" s="38" t="s">
        <v>666</v>
      </c>
      <c r="VFK19" s="38" t="s">
        <v>666</v>
      </c>
      <c r="VFL19" s="38" t="s">
        <v>666</v>
      </c>
      <c r="VFM19" s="38" t="s">
        <v>666</v>
      </c>
      <c r="VFN19" s="38" t="s">
        <v>666</v>
      </c>
      <c r="VFO19" s="38" t="s">
        <v>666</v>
      </c>
      <c r="VFP19" s="38" t="s">
        <v>666</v>
      </c>
      <c r="VFQ19" s="38" t="s">
        <v>666</v>
      </c>
      <c r="VFR19" s="38" t="s">
        <v>666</v>
      </c>
      <c r="VFS19" s="38" t="s">
        <v>666</v>
      </c>
      <c r="VFT19" s="38" t="s">
        <v>666</v>
      </c>
      <c r="VFU19" s="38" t="s">
        <v>666</v>
      </c>
      <c r="VFV19" s="38" t="s">
        <v>666</v>
      </c>
      <c r="VFW19" s="38" t="s">
        <v>666</v>
      </c>
      <c r="VFX19" s="38" t="s">
        <v>666</v>
      </c>
      <c r="VFY19" s="38" t="s">
        <v>666</v>
      </c>
      <c r="VFZ19" s="38" t="s">
        <v>666</v>
      </c>
      <c r="VGA19" s="38" t="s">
        <v>666</v>
      </c>
      <c r="VGB19" s="38" t="s">
        <v>666</v>
      </c>
      <c r="VGC19" s="38" t="s">
        <v>666</v>
      </c>
      <c r="VGD19" s="38" t="s">
        <v>666</v>
      </c>
      <c r="VGE19" s="38" t="s">
        <v>666</v>
      </c>
      <c r="VGF19" s="38" t="s">
        <v>666</v>
      </c>
      <c r="VGG19" s="38" t="s">
        <v>666</v>
      </c>
      <c r="VGH19" s="38" t="s">
        <v>666</v>
      </c>
      <c r="VGI19" s="38" t="s">
        <v>666</v>
      </c>
      <c r="VGJ19" s="38" t="s">
        <v>666</v>
      </c>
      <c r="VGK19" s="38" t="s">
        <v>666</v>
      </c>
      <c r="VGL19" s="38" t="s">
        <v>666</v>
      </c>
      <c r="VGM19" s="38" t="s">
        <v>666</v>
      </c>
      <c r="VGN19" s="38" t="s">
        <v>666</v>
      </c>
      <c r="VGO19" s="38" t="s">
        <v>666</v>
      </c>
      <c r="VGP19" s="38" t="s">
        <v>666</v>
      </c>
      <c r="VGQ19" s="38" t="s">
        <v>666</v>
      </c>
      <c r="VGR19" s="38" t="s">
        <v>666</v>
      </c>
      <c r="VGS19" s="38" t="s">
        <v>666</v>
      </c>
      <c r="VGT19" s="38" t="s">
        <v>666</v>
      </c>
      <c r="VGU19" s="38" t="s">
        <v>666</v>
      </c>
      <c r="VGV19" s="38" t="s">
        <v>666</v>
      </c>
      <c r="VGW19" s="38" t="s">
        <v>666</v>
      </c>
      <c r="VGX19" s="38" t="s">
        <v>666</v>
      </c>
      <c r="VGY19" s="38" t="s">
        <v>666</v>
      </c>
      <c r="VGZ19" s="38" t="s">
        <v>666</v>
      </c>
      <c r="VHA19" s="38" t="s">
        <v>666</v>
      </c>
      <c r="VHB19" s="38" t="s">
        <v>666</v>
      </c>
      <c r="VHC19" s="38" t="s">
        <v>666</v>
      </c>
      <c r="VHD19" s="38" t="s">
        <v>666</v>
      </c>
      <c r="VHE19" s="38" t="s">
        <v>666</v>
      </c>
      <c r="VHF19" s="38" t="s">
        <v>666</v>
      </c>
      <c r="VHG19" s="38" t="s">
        <v>666</v>
      </c>
      <c r="VHH19" s="38" t="s">
        <v>666</v>
      </c>
      <c r="VHI19" s="38" t="s">
        <v>666</v>
      </c>
      <c r="VHJ19" s="38" t="s">
        <v>666</v>
      </c>
      <c r="VHK19" s="38" t="s">
        <v>666</v>
      </c>
      <c r="VHL19" s="38" t="s">
        <v>666</v>
      </c>
      <c r="VHM19" s="38" t="s">
        <v>666</v>
      </c>
      <c r="VHN19" s="38" t="s">
        <v>666</v>
      </c>
      <c r="VHO19" s="38" t="s">
        <v>666</v>
      </c>
      <c r="VHP19" s="38" t="s">
        <v>666</v>
      </c>
      <c r="VHQ19" s="38" t="s">
        <v>666</v>
      </c>
      <c r="VHR19" s="38" t="s">
        <v>666</v>
      </c>
      <c r="VHS19" s="38" t="s">
        <v>666</v>
      </c>
      <c r="VHT19" s="38" t="s">
        <v>666</v>
      </c>
      <c r="VHU19" s="38" t="s">
        <v>666</v>
      </c>
      <c r="VHV19" s="38" t="s">
        <v>666</v>
      </c>
      <c r="VHW19" s="38" t="s">
        <v>666</v>
      </c>
      <c r="VHX19" s="38" t="s">
        <v>666</v>
      </c>
      <c r="VHY19" s="38" t="s">
        <v>666</v>
      </c>
      <c r="VHZ19" s="38" t="s">
        <v>666</v>
      </c>
      <c r="VIA19" s="38" t="s">
        <v>666</v>
      </c>
      <c r="VIB19" s="38" t="s">
        <v>666</v>
      </c>
      <c r="VIC19" s="38" t="s">
        <v>666</v>
      </c>
      <c r="VID19" s="38" t="s">
        <v>666</v>
      </c>
      <c r="VIE19" s="38" t="s">
        <v>666</v>
      </c>
      <c r="VIF19" s="38" t="s">
        <v>666</v>
      </c>
      <c r="VIG19" s="38" t="s">
        <v>666</v>
      </c>
      <c r="VIH19" s="38" t="s">
        <v>666</v>
      </c>
      <c r="VII19" s="38" t="s">
        <v>666</v>
      </c>
      <c r="VIJ19" s="38" t="s">
        <v>666</v>
      </c>
      <c r="VIK19" s="38" t="s">
        <v>666</v>
      </c>
      <c r="VIL19" s="38" t="s">
        <v>666</v>
      </c>
      <c r="VIM19" s="38" t="s">
        <v>666</v>
      </c>
      <c r="VIN19" s="38" t="s">
        <v>666</v>
      </c>
      <c r="VIO19" s="38" t="s">
        <v>666</v>
      </c>
      <c r="VIP19" s="38" t="s">
        <v>666</v>
      </c>
      <c r="VIQ19" s="38" t="s">
        <v>666</v>
      </c>
      <c r="VIR19" s="38" t="s">
        <v>666</v>
      </c>
      <c r="VIS19" s="38" t="s">
        <v>666</v>
      </c>
      <c r="VIT19" s="38" t="s">
        <v>666</v>
      </c>
      <c r="VIU19" s="38" t="s">
        <v>666</v>
      </c>
      <c r="VIV19" s="38" t="s">
        <v>666</v>
      </c>
      <c r="VIW19" s="38" t="s">
        <v>666</v>
      </c>
      <c r="VIX19" s="38" t="s">
        <v>666</v>
      </c>
      <c r="VIY19" s="38" t="s">
        <v>666</v>
      </c>
      <c r="VIZ19" s="38" t="s">
        <v>666</v>
      </c>
      <c r="VJA19" s="38" t="s">
        <v>666</v>
      </c>
      <c r="VJB19" s="38" t="s">
        <v>666</v>
      </c>
      <c r="VJC19" s="38" t="s">
        <v>666</v>
      </c>
      <c r="VJD19" s="38" t="s">
        <v>666</v>
      </c>
      <c r="VJE19" s="38" t="s">
        <v>666</v>
      </c>
      <c r="VJF19" s="38" t="s">
        <v>666</v>
      </c>
      <c r="VJG19" s="38" t="s">
        <v>666</v>
      </c>
      <c r="VJH19" s="38" t="s">
        <v>666</v>
      </c>
      <c r="VJI19" s="38" t="s">
        <v>666</v>
      </c>
      <c r="VJJ19" s="38" t="s">
        <v>666</v>
      </c>
      <c r="VJK19" s="38" t="s">
        <v>666</v>
      </c>
      <c r="VJL19" s="38" t="s">
        <v>666</v>
      </c>
      <c r="VJM19" s="38" t="s">
        <v>666</v>
      </c>
      <c r="VJN19" s="38" t="s">
        <v>666</v>
      </c>
      <c r="VJO19" s="38" t="s">
        <v>666</v>
      </c>
      <c r="VJP19" s="38" t="s">
        <v>666</v>
      </c>
      <c r="VJQ19" s="38" t="s">
        <v>666</v>
      </c>
      <c r="VJR19" s="38" t="s">
        <v>666</v>
      </c>
      <c r="VJS19" s="38" t="s">
        <v>666</v>
      </c>
      <c r="VJT19" s="38" t="s">
        <v>666</v>
      </c>
      <c r="VJU19" s="38" t="s">
        <v>666</v>
      </c>
      <c r="VJV19" s="38" t="s">
        <v>666</v>
      </c>
      <c r="VJW19" s="38" t="s">
        <v>666</v>
      </c>
      <c r="VJX19" s="38" t="s">
        <v>666</v>
      </c>
      <c r="VJY19" s="38" t="s">
        <v>666</v>
      </c>
      <c r="VJZ19" s="38" t="s">
        <v>666</v>
      </c>
      <c r="VKA19" s="38" t="s">
        <v>666</v>
      </c>
      <c r="VKB19" s="38" t="s">
        <v>666</v>
      </c>
      <c r="VKC19" s="38" t="s">
        <v>666</v>
      </c>
      <c r="VKD19" s="38" t="s">
        <v>666</v>
      </c>
      <c r="VKE19" s="38" t="s">
        <v>666</v>
      </c>
      <c r="VKF19" s="38" t="s">
        <v>666</v>
      </c>
      <c r="VKG19" s="38" t="s">
        <v>666</v>
      </c>
      <c r="VKH19" s="38" t="s">
        <v>666</v>
      </c>
      <c r="VKI19" s="38" t="s">
        <v>666</v>
      </c>
      <c r="VKJ19" s="38" t="s">
        <v>666</v>
      </c>
      <c r="VKK19" s="38" t="s">
        <v>666</v>
      </c>
      <c r="VKL19" s="38" t="s">
        <v>666</v>
      </c>
      <c r="VKM19" s="38" t="s">
        <v>666</v>
      </c>
      <c r="VKN19" s="38" t="s">
        <v>666</v>
      </c>
      <c r="VKO19" s="38" t="s">
        <v>666</v>
      </c>
      <c r="VKP19" s="38" t="s">
        <v>666</v>
      </c>
      <c r="VKQ19" s="38" t="s">
        <v>666</v>
      </c>
      <c r="VKR19" s="38" t="s">
        <v>666</v>
      </c>
      <c r="VKS19" s="38" t="s">
        <v>666</v>
      </c>
      <c r="VKT19" s="38" t="s">
        <v>666</v>
      </c>
      <c r="VKU19" s="38" t="s">
        <v>666</v>
      </c>
      <c r="VKV19" s="38" t="s">
        <v>666</v>
      </c>
      <c r="VKW19" s="38" t="s">
        <v>666</v>
      </c>
      <c r="VKX19" s="38" t="s">
        <v>666</v>
      </c>
      <c r="VKY19" s="38" t="s">
        <v>666</v>
      </c>
      <c r="VKZ19" s="38" t="s">
        <v>666</v>
      </c>
      <c r="VLA19" s="38" t="s">
        <v>666</v>
      </c>
      <c r="VLB19" s="38" t="s">
        <v>666</v>
      </c>
      <c r="VLC19" s="38" t="s">
        <v>666</v>
      </c>
      <c r="VLD19" s="38" t="s">
        <v>666</v>
      </c>
      <c r="VLE19" s="38" t="s">
        <v>666</v>
      </c>
      <c r="VLF19" s="38" t="s">
        <v>666</v>
      </c>
      <c r="VLG19" s="38" t="s">
        <v>666</v>
      </c>
      <c r="VLH19" s="38" t="s">
        <v>666</v>
      </c>
      <c r="VLI19" s="38" t="s">
        <v>666</v>
      </c>
      <c r="VLJ19" s="38" t="s">
        <v>666</v>
      </c>
      <c r="VLK19" s="38" t="s">
        <v>666</v>
      </c>
      <c r="VLL19" s="38" t="s">
        <v>666</v>
      </c>
      <c r="VLM19" s="38" t="s">
        <v>666</v>
      </c>
      <c r="VLN19" s="38" t="s">
        <v>666</v>
      </c>
      <c r="VLO19" s="38" t="s">
        <v>666</v>
      </c>
      <c r="VLP19" s="38" t="s">
        <v>666</v>
      </c>
      <c r="VLQ19" s="38" t="s">
        <v>666</v>
      </c>
      <c r="VLR19" s="38" t="s">
        <v>666</v>
      </c>
      <c r="VLS19" s="38" t="s">
        <v>666</v>
      </c>
      <c r="VLT19" s="38" t="s">
        <v>666</v>
      </c>
      <c r="VLU19" s="38" t="s">
        <v>666</v>
      </c>
      <c r="VLV19" s="38" t="s">
        <v>666</v>
      </c>
      <c r="VLW19" s="38" t="s">
        <v>666</v>
      </c>
      <c r="VLX19" s="38" t="s">
        <v>666</v>
      </c>
      <c r="VLY19" s="38" t="s">
        <v>666</v>
      </c>
      <c r="VLZ19" s="38" t="s">
        <v>666</v>
      </c>
      <c r="VMA19" s="38" t="s">
        <v>666</v>
      </c>
      <c r="VMB19" s="38" t="s">
        <v>666</v>
      </c>
      <c r="VMC19" s="38" t="s">
        <v>666</v>
      </c>
      <c r="VMD19" s="38" t="s">
        <v>666</v>
      </c>
      <c r="VME19" s="38" t="s">
        <v>666</v>
      </c>
      <c r="VMF19" s="38" t="s">
        <v>666</v>
      </c>
      <c r="VMG19" s="38" t="s">
        <v>666</v>
      </c>
      <c r="VMH19" s="38" t="s">
        <v>666</v>
      </c>
      <c r="VMI19" s="38" t="s">
        <v>666</v>
      </c>
      <c r="VMJ19" s="38" t="s">
        <v>666</v>
      </c>
      <c r="VMK19" s="38" t="s">
        <v>666</v>
      </c>
      <c r="VML19" s="38" t="s">
        <v>666</v>
      </c>
      <c r="VMM19" s="38" t="s">
        <v>666</v>
      </c>
      <c r="VMN19" s="38" t="s">
        <v>666</v>
      </c>
      <c r="VMO19" s="38" t="s">
        <v>666</v>
      </c>
      <c r="VMP19" s="38" t="s">
        <v>666</v>
      </c>
      <c r="VMQ19" s="38" t="s">
        <v>666</v>
      </c>
      <c r="VMR19" s="38" t="s">
        <v>666</v>
      </c>
      <c r="VMS19" s="38" t="s">
        <v>666</v>
      </c>
      <c r="VMT19" s="38" t="s">
        <v>666</v>
      </c>
      <c r="VMU19" s="38" t="s">
        <v>666</v>
      </c>
      <c r="VMV19" s="38" t="s">
        <v>666</v>
      </c>
      <c r="VMW19" s="38" t="s">
        <v>666</v>
      </c>
      <c r="VMX19" s="38" t="s">
        <v>666</v>
      </c>
      <c r="VMY19" s="38" t="s">
        <v>666</v>
      </c>
      <c r="VMZ19" s="38" t="s">
        <v>666</v>
      </c>
      <c r="VNA19" s="38" t="s">
        <v>666</v>
      </c>
      <c r="VNB19" s="38" t="s">
        <v>666</v>
      </c>
      <c r="VNC19" s="38" t="s">
        <v>666</v>
      </c>
      <c r="VND19" s="38" t="s">
        <v>666</v>
      </c>
      <c r="VNE19" s="38" t="s">
        <v>666</v>
      </c>
      <c r="VNF19" s="38" t="s">
        <v>666</v>
      </c>
      <c r="VNG19" s="38" t="s">
        <v>666</v>
      </c>
      <c r="VNH19" s="38" t="s">
        <v>666</v>
      </c>
      <c r="VNI19" s="38" t="s">
        <v>666</v>
      </c>
      <c r="VNJ19" s="38" t="s">
        <v>666</v>
      </c>
      <c r="VNK19" s="38" t="s">
        <v>666</v>
      </c>
      <c r="VNL19" s="38" t="s">
        <v>666</v>
      </c>
      <c r="VNM19" s="38" t="s">
        <v>666</v>
      </c>
      <c r="VNN19" s="38" t="s">
        <v>666</v>
      </c>
      <c r="VNO19" s="38" t="s">
        <v>666</v>
      </c>
      <c r="VNP19" s="38" t="s">
        <v>666</v>
      </c>
      <c r="VNQ19" s="38" t="s">
        <v>666</v>
      </c>
      <c r="VNR19" s="38" t="s">
        <v>666</v>
      </c>
      <c r="VNS19" s="38" t="s">
        <v>666</v>
      </c>
      <c r="VNT19" s="38" t="s">
        <v>666</v>
      </c>
      <c r="VNU19" s="38" t="s">
        <v>666</v>
      </c>
      <c r="VNV19" s="38" t="s">
        <v>666</v>
      </c>
      <c r="VNW19" s="38" t="s">
        <v>666</v>
      </c>
      <c r="VNX19" s="38" t="s">
        <v>666</v>
      </c>
      <c r="VNY19" s="38" t="s">
        <v>666</v>
      </c>
      <c r="VNZ19" s="38" t="s">
        <v>666</v>
      </c>
      <c r="VOA19" s="38" t="s">
        <v>666</v>
      </c>
      <c r="VOB19" s="38" t="s">
        <v>666</v>
      </c>
      <c r="VOC19" s="38" t="s">
        <v>666</v>
      </c>
      <c r="VOD19" s="38" t="s">
        <v>666</v>
      </c>
      <c r="VOE19" s="38" t="s">
        <v>666</v>
      </c>
      <c r="VOF19" s="38" t="s">
        <v>666</v>
      </c>
      <c r="VOG19" s="38" t="s">
        <v>666</v>
      </c>
      <c r="VOH19" s="38" t="s">
        <v>666</v>
      </c>
      <c r="VOI19" s="38" t="s">
        <v>666</v>
      </c>
      <c r="VOJ19" s="38" t="s">
        <v>666</v>
      </c>
      <c r="VOK19" s="38" t="s">
        <v>666</v>
      </c>
      <c r="VOL19" s="38" t="s">
        <v>666</v>
      </c>
      <c r="VOM19" s="38" t="s">
        <v>666</v>
      </c>
      <c r="VON19" s="38" t="s">
        <v>666</v>
      </c>
      <c r="VOO19" s="38" t="s">
        <v>666</v>
      </c>
      <c r="VOP19" s="38" t="s">
        <v>666</v>
      </c>
      <c r="VOQ19" s="38" t="s">
        <v>666</v>
      </c>
      <c r="VOR19" s="38" t="s">
        <v>666</v>
      </c>
      <c r="VOS19" s="38" t="s">
        <v>666</v>
      </c>
      <c r="VOT19" s="38" t="s">
        <v>666</v>
      </c>
      <c r="VOU19" s="38" t="s">
        <v>666</v>
      </c>
      <c r="VOV19" s="38" t="s">
        <v>666</v>
      </c>
      <c r="VOW19" s="38" t="s">
        <v>666</v>
      </c>
      <c r="VOX19" s="38" t="s">
        <v>666</v>
      </c>
      <c r="VOY19" s="38" t="s">
        <v>666</v>
      </c>
      <c r="VOZ19" s="38" t="s">
        <v>666</v>
      </c>
      <c r="VPA19" s="38" t="s">
        <v>666</v>
      </c>
      <c r="VPB19" s="38" t="s">
        <v>666</v>
      </c>
      <c r="VPC19" s="38" t="s">
        <v>666</v>
      </c>
      <c r="VPD19" s="38" t="s">
        <v>666</v>
      </c>
      <c r="VPE19" s="38" t="s">
        <v>666</v>
      </c>
      <c r="VPF19" s="38" t="s">
        <v>666</v>
      </c>
      <c r="VPG19" s="38" t="s">
        <v>666</v>
      </c>
      <c r="VPH19" s="38" t="s">
        <v>666</v>
      </c>
      <c r="VPI19" s="38" t="s">
        <v>666</v>
      </c>
      <c r="VPJ19" s="38" t="s">
        <v>666</v>
      </c>
      <c r="VPK19" s="38" t="s">
        <v>666</v>
      </c>
      <c r="VPL19" s="38" t="s">
        <v>666</v>
      </c>
      <c r="VPM19" s="38" t="s">
        <v>666</v>
      </c>
      <c r="VPN19" s="38" t="s">
        <v>666</v>
      </c>
      <c r="VPO19" s="38" t="s">
        <v>666</v>
      </c>
      <c r="VPP19" s="38" t="s">
        <v>666</v>
      </c>
      <c r="VPQ19" s="38" t="s">
        <v>666</v>
      </c>
      <c r="VPR19" s="38" t="s">
        <v>666</v>
      </c>
      <c r="VPS19" s="38" t="s">
        <v>666</v>
      </c>
      <c r="VPT19" s="38" t="s">
        <v>666</v>
      </c>
      <c r="VPU19" s="38" t="s">
        <v>666</v>
      </c>
      <c r="VPV19" s="38" t="s">
        <v>666</v>
      </c>
      <c r="VPW19" s="38" t="s">
        <v>666</v>
      </c>
      <c r="VPX19" s="38" t="s">
        <v>666</v>
      </c>
      <c r="VPY19" s="38" t="s">
        <v>666</v>
      </c>
      <c r="VPZ19" s="38" t="s">
        <v>666</v>
      </c>
      <c r="VQA19" s="38" t="s">
        <v>666</v>
      </c>
      <c r="VQB19" s="38" t="s">
        <v>666</v>
      </c>
      <c r="VQC19" s="38" t="s">
        <v>666</v>
      </c>
      <c r="VQD19" s="38" t="s">
        <v>666</v>
      </c>
      <c r="VQE19" s="38" t="s">
        <v>666</v>
      </c>
      <c r="VQF19" s="38" t="s">
        <v>666</v>
      </c>
      <c r="VQG19" s="38" t="s">
        <v>666</v>
      </c>
      <c r="VQH19" s="38" t="s">
        <v>666</v>
      </c>
      <c r="VQI19" s="38" t="s">
        <v>666</v>
      </c>
      <c r="VQJ19" s="38" t="s">
        <v>666</v>
      </c>
      <c r="VQK19" s="38" t="s">
        <v>666</v>
      </c>
      <c r="VQL19" s="38" t="s">
        <v>666</v>
      </c>
      <c r="VQM19" s="38" t="s">
        <v>666</v>
      </c>
      <c r="VQN19" s="38" t="s">
        <v>666</v>
      </c>
      <c r="VQO19" s="38" t="s">
        <v>666</v>
      </c>
      <c r="VQP19" s="38" t="s">
        <v>666</v>
      </c>
      <c r="VQQ19" s="38" t="s">
        <v>666</v>
      </c>
      <c r="VQR19" s="38" t="s">
        <v>666</v>
      </c>
      <c r="VQS19" s="38" t="s">
        <v>666</v>
      </c>
      <c r="VQT19" s="38" t="s">
        <v>666</v>
      </c>
      <c r="VQU19" s="38" t="s">
        <v>666</v>
      </c>
      <c r="VQV19" s="38" t="s">
        <v>666</v>
      </c>
      <c r="VQW19" s="38" t="s">
        <v>666</v>
      </c>
      <c r="VQX19" s="38" t="s">
        <v>666</v>
      </c>
      <c r="VQY19" s="38" t="s">
        <v>666</v>
      </c>
      <c r="VQZ19" s="38" t="s">
        <v>666</v>
      </c>
      <c r="VRA19" s="38" t="s">
        <v>666</v>
      </c>
      <c r="VRB19" s="38" t="s">
        <v>666</v>
      </c>
      <c r="VRC19" s="38" t="s">
        <v>666</v>
      </c>
      <c r="VRD19" s="38" t="s">
        <v>666</v>
      </c>
      <c r="VRE19" s="38" t="s">
        <v>666</v>
      </c>
      <c r="VRF19" s="38" t="s">
        <v>666</v>
      </c>
      <c r="VRG19" s="38" t="s">
        <v>666</v>
      </c>
      <c r="VRH19" s="38" t="s">
        <v>666</v>
      </c>
      <c r="VRI19" s="38" t="s">
        <v>666</v>
      </c>
      <c r="VRJ19" s="38" t="s">
        <v>666</v>
      </c>
      <c r="VRK19" s="38" t="s">
        <v>666</v>
      </c>
      <c r="VRL19" s="38" t="s">
        <v>666</v>
      </c>
      <c r="VRM19" s="38" t="s">
        <v>666</v>
      </c>
      <c r="VRN19" s="38" t="s">
        <v>666</v>
      </c>
      <c r="VRO19" s="38" t="s">
        <v>666</v>
      </c>
      <c r="VRP19" s="38" t="s">
        <v>666</v>
      </c>
      <c r="VRQ19" s="38" t="s">
        <v>666</v>
      </c>
      <c r="VRR19" s="38" t="s">
        <v>666</v>
      </c>
      <c r="VRS19" s="38" t="s">
        <v>666</v>
      </c>
      <c r="VRT19" s="38" t="s">
        <v>666</v>
      </c>
      <c r="VRU19" s="38" t="s">
        <v>666</v>
      </c>
      <c r="VRV19" s="38" t="s">
        <v>666</v>
      </c>
      <c r="VRW19" s="38" t="s">
        <v>666</v>
      </c>
      <c r="VRX19" s="38" t="s">
        <v>666</v>
      </c>
      <c r="VRY19" s="38" t="s">
        <v>666</v>
      </c>
      <c r="VRZ19" s="38" t="s">
        <v>666</v>
      </c>
      <c r="VSA19" s="38" t="s">
        <v>666</v>
      </c>
      <c r="VSB19" s="38" t="s">
        <v>666</v>
      </c>
      <c r="VSC19" s="38" t="s">
        <v>666</v>
      </c>
      <c r="VSD19" s="38" t="s">
        <v>666</v>
      </c>
      <c r="VSE19" s="38" t="s">
        <v>666</v>
      </c>
      <c r="VSF19" s="38" t="s">
        <v>666</v>
      </c>
      <c r="VSG19" s="38" t="s">
        <v>666</v>
      </c>
      <c r="VSH19" s="38" t="s">
        <v>666</v>
      </c>
      <c r="VSI19" s="38" t="s">
        <v>666</v>
      </c>
      <c r="VSJ19" s="38" t="s">
        <v>666</v>
      </c>
      <c r="VSK19" s="38" t="s">
        <v>666</v>
      </c>
      <c r="VSL19" s="38" t="s">
        <v>666</v>
      </c>
      <c r="VSM19" s="38" t="s">
        <v>666</v>
      </c>
      <c r="VSN19" s="38" t="s">
        <v>666</v>
      </c>
      <c r="VSO19" s="38" t="s">
        <v>666</v>
      </c>
      <c r="VSP19" s="38" t="s">
        <v>666</v>
      </c>
      <c r="VSQ19" s="38" t="s">
        <v>666</v>
      </c>
      <c r="VSR19" s="38" t="s">
        <v>666</v>
      </c>
      <c r="VSS19" s="38" t="s">
        <v>666</v>
      </c>
      <c r="VST19" s="38" t="s">
        <v>666</v>
      </c>
      <c r="VSU19" s="38" t="s">
        <v>666</v>
      </c>
      <c r="VSV19" s="38" t="s">
        <v>666</v>
      </c>
      <c r="VSW19" s="38" t="s">
        <v>666</v>
      </c>
      <c r="VSX19" s="38" t="s">
        <v>666</v>
      </c>
      <c r="VSY19" s="38" t="s">
        <v>666</v>
      </c>
      <c r="VSZ19" s="38" t="s">
        <v>666</v>
      </c>
      <c r="VTA19" s="38" t="s">
        <v>666</v>
      </c>
      <c r="VTB19" s="38" t="s">
        <v>666</v>
      </c>
      <c r="VTC19" s="38" t="s">
        <v>666</v>
      </c>
      <c r="VTD19" s="38" t="s">
        <v>666</v>
      </c>
      <c r="VTE19" s="38" t="s">
        <v>666</v>
      </c>
      <c r="VTF19" s="38" t="s">
        <v>666</v>
      </c>
      <c r="VTG19" s="38" t="s">
        <v>666</v>
      </c>
      <c r="VTH19" s="38" t="s">
        <v>666</v>
      </c>
      <c r="VTI19" s="38" t="s">
        <v>666</v>
      </c>
      <c r="VTJ19" s="38" t="s">
        <v>666</v>
      </c>
      <c r="VTK19" s="38" t="s">
        <v>666</v>
      </c>
      <c r="VTL19" s="38" t="s">
        <v>666</v>
      </c>
      <c r="VTM19" s="38" t="s">
        <v>666</v>
      </c>
      <c r="VTN19" s="38" t="s">
        <v>666</v>
      </c>
      <c r="VTO19" s="38" t="s">
        <v>666</v>
      </c>
      <c r="VTP19" s="38" t="s">
        <v>666</v>
      </c>
      <c r="VTQ19" s="38" t="s">
        <v>666</v>
      </c>
      <c r="VTR19" s="38" t="s">
        <v>666</v>
      </c>
      <c r="VTS19" s="38" t="s">
        <v>666</v>
      </c>
      <c r="VTT19" s="38" t="s">
        <v>666</v>
      </c>
      <c r="VTU19" s="38" t="s">
        <v>666</v>
      </c>
      <c r="VTV19" s="38" t="s">
        <v>666</v>
      </c>
      <c r="VTW19" s="38" t="s">
        <v>666</v>
      </c>
      <c r="VTX19" s="38" t="s">
        <v>666</v>
      </c>
      <c r="VTY19" s="38" t="s">
        <v>666</v>
      </c>
      <c r="VTZ19" s="38" t="s">
        <v>666</v>
      </c>
      <c r="VUA19" s="38" t="s">
        <v>666</v>
      </c>
      <c r="VUB19" s="38" t="s">
        <v>666</v>
      </c>
      <c r="VUC19" s="38" t="s">
        <v>666</v>
      </c>
      <c r="VUD19" s="38" t="s">
        <v>666</v>
      </c>
      <c r="VUE19" s="38" t="s">
        <v>666</v>
      </c>
      <c r="VUF19" s="38" t="s">
        <v>666</v>
      </c>
      <c r="VUG19" s="38" t="s">
        <v>666</v>
      </c>
      <c r="VUH19" s="38" t="s">
        <v>666</v>
      </c>
      <c r="VUI19" s="38" t="s">
        <v>666</v>
      </c>
      <c r="VUJ19" s="38" t="s">
        <v>666</v>
      </c>
      <c r="VUK19" s="38" t="s">
        <v>666</v>
      </c>
      <c r="VUL19" s="38" t="s">
        <v>666</v>
      </c>
      <c r="VUM19" s="38" t="s">
        <v>666</v>
      </c>
      <c r="VUN19" s="38" t="s">
        <v>666</v>
      </c>
      <c r="VUO19" s="38" t="s">
        <v>666</v>
      </c>
      <c r="VUP19" s="38" t="s">
        <v>666</v>
      </c>
      <c r="VUQ19" s="38" t="s">
        <v>666</v>
      </c>
      <c r="VUR19" s="38" t="s">
        <v>666</v>
      </c>
      <c r="VUS19" s="38" t="s">
        <v>666</v>
      </c>
      <c r="VUT19" s="38" t="s">
        <v>666</v>
      </c>
      <c r="VUU19" s="38" t="s">
        <v>666</v>
      </c>
      <c r="VUV19" s="38" t="s">
        <v>666</v>
      </c>
      <c r="VUW19" s="38" t="s">
        <v>666</v>
      </c>
      <c r="VUX19" s="38" t="s">
        <v>666</v>
      </c>
      <c r="VUY19" s="38" t="s">
        <v>666</v>
      </c>
      <c r="VUZ19" s="38" t="s">
        <v>666</v>
      </c>
      <c r="VVA19" s="38" t="s">
        <v>666</v>
      </c>
      <c r="VVB19" s="38" t="s">
        <v>666</v>
      </c>
      <c r="VVC19" s="38" t="s">
        <v>666</v>
      </c>
      <c r="VVD19" s="38" t="s">
        <v>666</v>
      </c>
      <c r="VVE19" s="38" t="s">
        <v>666</v>
      </c>
      <c r="VVF19" s="38" t="s">
        <v>666</v>
      </c>
      <c r="VVG19" s="38" t="s">
        <v>666</v>
      </c>
      <c r="VVH19" s="38" t="s">
        <v>666</v>
      </c>
      <c r="VVI19" s="38" t="s">
        <v>666</v>
      </c>
      <c r="VVJ19" s="38" t="s">
        <v>666</v>
      </c>
      <c r="VVK19" s="38" t="s">
        <v>666</v>
      </c>
      <c r="VVL19" s="38" t="s">
        <v>666</v>
      </c>
      <c r="VVM19" s="38" t="s">
        <v>666</v>
      </c>
      <c r="VVN19" s="38" t="s">
        <v>666</v>
      </c>
      <c r="VVO19" s="38" t="s">
        <v>666</v>
      </c>
      <c r="VVP19" s="38" t="s">
        <v>666</v>
      </c>
      <c r="VVQ19" s="38" t="s">
        <v>666</v>
      </c>
      <c r="VVR19" s="38" t="s">
        <v>666</v>
      </c>
      <c r="VVS19" s="38" t="s">
        <v>666</v>
      </c>
      <c r="VVT19" s="38" t="s">
        <v>666</v>
      </c>
      <c r="VVU19" s="38" t="s">
        <v>666</v>
      </c>
      <c r="VVV19" s="38" t="s">
        <v>666</v>
      </c>
      <c r="VVW19" s="38" t="s">
        <v>666</v>
      </c>
      <c r="VVX19" s="38" t="s">
        <v>666</v>
      </c>
      <c r="VVY19" s="38" t="s">
        <v>666</v>
      </c>
      <c r="VVZ19" s="38" t="s">
        <v>666</v>
      </c>
      <c r="VWA19" s="38" t="s">
        <v>666</v>
      </c>
      <c r="VWB19" s="38" t="s">
        <v>666</v>
      </c>
      <c r="VWC19" s="38" t="s">
        <v>666</v>
      </c>
      <c r="VWD19" s="38" t="s">
        <v>666</v>
      </c>
      <c r="VWE19" s="38" t="s">
        <v>666</v>
      </c>
      <c r="VWF19" s="38" t="s">
        <v>666</v>
      </c>
      <c r="VWG19" s="38" t="s">
        <v>666</v>
      </c>
      <c r="VWH19" s="38" t="s">
        <v>666</v>
      </c>
      <c r="VWI19" s="38" t="s">
        <v>666</v>
      </c>
      <c r="VWJ19" s="38" t="s">
        <v>666</v>
      </c>
      <c r="VWK19" s="38" t="s">
        <v>666</v>
      </c>
      <c r="VWL19" s="38" t="s">
        <v>666</v>
      </c>
      <c r="VWM19" s="38" t="s">
        <v>666</v>
      </c>
      <c r="VWN19" s="38" t="s">
        <v>666</v>
      </c>
      <c r="VWO19" s="38" t="s">
        <v>666</v>
      </c>
      <c r="VWP19" s="38" t="s">
        <v>666</v>
      </c>
      <c r="VWQ19" s="38" t="s">
        <v>666</v>
      </c>
      <c r="VWR19" s="38" t="s">
        <v>666</v>
      </c>
      <c r="VWS19" s="38" t="s">
        <v>666</v>
      </c>
      <c r="VWT19" s="38" t="s">
        <v>666</v>
      </c>
      <c r="VWU19" s="38" t="s">
        <v>666</v>
      </c>
      <c r="VWV19" s="38" t="s">
        <v>666</v>
      </c>
      <c r="VWW19" s="38" t="s">
        <v>666</v>
      </c>
      <c r="VWX19" s="38" t="s">
        <v>666</v>
      </c>
      <c r="VWY19" s="38" t="s">
        <v>666</v>
      </c>
      <c r="VWZ19" s="38" t="s">
        <v>666</v>
      </c>
      <c r="VXA19" s="38" t="s">
        <v>666</v>
      </c>
      <c r="VXB19" s="38" t="s">
        <v>666</v>
      </c>
      <c r="VXC19" s="38" t="s">
        <v>666</v>
      </c>
      <c r="VXD19" s="38" t="s">
        <v>666</v>
      </c>
      <c r="VXE19" s="38" t="s">
        <v>666</v>
      </c>
      <c r="VXF19" s="38" t="s">
        <v>666</v>
      </c>
      <c r="VXG19" s="38" t="s">
        <v>666</v>
      </c>
      <c r="VXH19" s="38" t="s">
        <v>666</v>
      </c>
      <c r="VXI19" s="38" t="s">
        <v>666</v>
      </c>
      <c r="VXJ19" s="38" t="s">
        <v>666</v>
      </c>
      <c r="VXK19" s="38" t="s">
        <v>666</v>
      </c>
      <c r="VXL19" s="38" t="s">
        <v>666</v>
      </c>
      <c r="VXM19" s="38" t="s">
        <v>666</v>
      </c>
      <c r="VXN19" s="38" t="s">
        <v>666</v>
      </c>
      <c r="VXO19" s="38" t="s">
        <v>666</v>
      </c>
      <c r="VXP19" s="38" t="s">
        <v>666</v>
      </c>
      <c r="VXQ19" s="38" t="s">
        <v>666</v>
      </c>
      <c r="VXR19" s="38" t="s">
        <v>666</v>
      </c>
      <c r="VXS19" s="38" t="s">
        <v>666</v>
      </c>
      <c r="VXT19" s="38" t="s">
        <v>666</v>
      </c>
      <c r="VXU19" s="38" t="s">
        <v>666</v>
      </c>
      <c r="VXV19" s="38" t="s">
        <v>666</v>
      </c>
      <c r="VXW19" s="38" t="s">
        <v>666</v>
      </c>
      <c r="VXX19" s="38" t="s">
        <v>666</v>
      </c>
      <c r="VXY19" s="38" t="s">
        <v>666</v>
      </c>
      <c r="VXZ19" s="38" t="s">
        <v>666</v>
      </c>
      <c r="VYA19" s="38" t="s">
        <v>666</v>
      </c>
      <c r="VYB19" s="38" t="s">
        <v>666</v>
      </c>
      <c r="VYC19" s="38" t="s">
        <v>666</v>
      </c>
      <c r="VYD19" s="38" t="s">
        <v>666</v>
      </c>
      <c r="VYE19" s="38" t="s">
        <v>666</v>
      </c>
      <c r="VYF19" s="38" t="s">
        <v>666</v>
      </c>
      <c r="VYG19" s="38" t="s">
        <v>666</v>
      </c>
      <c r="VYH19" s="38" t="s">
        <v>666</v>
      </c>
      <c r="VYI19" s="38" t="s">
        <v>666</v>
      </c>
      <c r="VYJ19" s="38" t="s">
        <v>666</v>
      </c>
      <c r="VYK19" s="38" t="s">
        <v>666</v>
      </c>
      <c r="VYL19" s="38" t="s">
        <v>666</v>
      </c>
      <c r="VYM19" s="38" t="s">
        <v>666</v>
      </c>
      <c r="VYN19" s="38" t="s">
        <v>666</v>
      </c>
      <c r="VYO19" s="38" t="s">
        <v>666</v>
      </c>
      <c r="VYP19" s="38" t="s">
        <v>666</v>
      </c>
      <c r="VYQ19" s="38" t="s">
        <v>666</v>
      </c>
      <c r="VYR19" s="38" t="s">
        <v>666</v>
      </c>
      <c r="VYS19" s="38" t="s">
        <v>666</v>
      </c>
      <c r="VYT19" s="38" t="s">
        <v>666</v>
      </c>
      <c r="VYU19" s="38" t="s">
        <v>666</v>
      </c>
      <c r="VYV19" s="38" t="s">
        <v>666</v>
      </c>
      <c r="VYW19" s="38" t="s">
        <v>666</v>
      </c>
      <c r="VYX19" s="38" t="s">
        <v>666</v>
      </c>
      <c r="VYY19" s="38" t="s">
        <v>666</v>
      </c>
      <c r="VYZ19" s="38" t="s">
        <v>666</v>
      </c>
      <c r="VZA19" s="38" t="s">
        <v>666</v>
      </c>
      <c r="VZB19" s="38" t="s">
        <v>666</v>
      </c>
      <c r="VZC19" s="38" t="s">
        <v>666</v>
      </c>
      <c r="VZD19" s="38" t="s">
        <v>666</v>
      </c>
      <c r="VZE19" s="38" t="s">
        <v>666</v>
      </c>
      <c r="VZF19" s="38" t="s">
        <v>666</v>
      </c>
      <c r="VZG19" s="38" t="s">
        <v>666</v>
      </c>
      <c r="VZH19" s="38" t="s">
        <v>666</v>
      </c>
      <c r="VZI19" s="38" t="s">
        <v>666</v>
      </c>
      <c r="VZJ19" s="38" t="s">
        <v>666</v>
      </c>
      <c r="VZK19" s="38" t="s">
        <v>666</v>
      </c>
      <c r="VZL19" s="38" t="s">
        <v>666</v>
      </c>
      <c r="VZM19" s="38" t="s">
        <v>666</v>
      </c>
      <c r="VZN19" s="38" t="s">
        <v>666</v>
      </c>
      <c r="VZO19" s="38" t="s">
        <v>666</v>
      </c>
      <c r="VZP19" s="38" t="s">
        <v>666</v>
      </c>
      <c r="VZQ19" s="38" t="s">
        <v>666</v>
      </c>
      <c r="VZR19" s="38" t="s">
        <v>666</v>
      </c>
      <c r="VZS19" s="38" t="s">
        <v>666</v>
      </c>
      <c r="VZT19" s="38" t="s">
        <v>666</v>
      </c>
      <c r="VZU19" s="38" t="s">
        <v>666</v>
      </c>
      <c r="VZV19" s="38" t="s">
        <v>666</v>
      </c>
      <c r="VZW19" s="38" t="s">
        <v>666</v>
      </c>
      <c r="VZX19" s="38" t="s">
        <v>666</v>
      </c>
      <c r="VZY19" s="38" t="s">
        <v>666</v>
      </c>
      <c r="VZZ19" s="38" t="s">
        <v>666</v>
      </c>
      <c r="WAA19" s="38" t="s">
        <v>666</v>
      </c>
      <c r="WAB19" s="38" t="s">
        <v>666</v>
      </c>
      <c r="WAC19" s="38" t="s">
        <v>666</v>
      </c>
      <c r="WAD19" s="38" t="s">
        <v>666</v>
      </c>
      <c r="WAE19" s="38" t="s">
        <v>666</v>
      </c>
      <c r="WAF19" s="38" t="s">
        <v>666</v>
      </c>
      <c r="WAG19" s="38" t="s">
        <v>666</v>
      </c>
      <c r="WAH19" s="38" t="s">
        <v>666</v>
      </c>
      <c r="WAI19" s="38" t="s">
        <v>666</v>
      </c>
      <c r="WAJ19" s="38" t="s">
        <v>666</v>
      </c>
      <c r="WAK19" s="38" t="s">
        <v>666</v>
      </c>
      <c r="WAL19" s="38" t="s">
        <v>666</v>
      </c>
      <c r="WAM19" s="38" t="s">
        <v>666</v>
      </c>
      <c r="WAN19" s="38" t="s">
        <v>666</v>
      </c>
      <c r="WAO19" s="38" t="s">
        <v>666</v>
      </c>
      <c r="WAP19" s="38" t="s">
        <v>666</v>
      </c>
      <c r="WAQ19" s="38" t="s">
        <v>666</v>
      </c>
      <c r="WAR19" s="38" t="s">
        <v>666</v>
      </c>
      <c r="WAS19" s="38" t="s">
        <v>666</v>
      </c>
      <c r="WAT19" s="38" t="s">
        <v>666</v>
      </c>
      <c r="WAU19" s="38" t="s">
        <v>666</v>
      </c>
      <c r="WAV19" s="38" t="s">
        <v>666</v>
      </c>
      <c r="WAW19" s="38" t="s">
        <v>666</v>
      </c>
      <c r="WAX19" s="38" t="s">
        <v>666</v>
      </c>
      <c r="WAY19" s="38" t="s">
        <v>666</v>
      </c>
      <c r="WAZ19" s="38" t="s">
        <v>666</v>
      </c>
      <c r="WBA19" s="38" t="s">
        <v>666</v>
      </c>
      <c r="WBB19" s="38" t="s">
        <v>666</v>
      </c>
      <c r="WBC19" s="38" t="s">
        <v>666</v>
      </c>
      <c r="WBD19" s="38" t="s">
        <v>666</v>
      </c>
      <c r="WBE19" s="38" t="s">
        <v>666</v>
      </c>
      <c r="WBF19" s="38" t="s">
        <v>666</v>
      </c>
      <c r="WBG19" s="38" t="s">
        <v>666</v>
      </c>
      <c r="WBH19" s="38" t="s">
        <v>666</v>
      </c>
      <c r="WBI19" s="38" t="s">
        <v>666</v>
      </c>
      <c r="WBJ19" s="38" t="s">
        <v>666</v>
      </c>
      <c r="WBK19" s="38" t="s">
        <v>666</v>
      </c>
      <c r="WBL19" s="38" t="s">
        <v>666</v>
      </c>
      <c r="WBM19" s="38" t="s">
        <v>666</v>
      </c>
      <c r="WBN19" s="38" t="s">
        <v>666</v>
      </c>
      <c r="WBO19" s="38" t="s">
        <v>666</v>
      </c>
      <c r="WBP19" s="38" t="s">
        <v>666</v>
      </c>
      <c r="WBQ19" s="38" t="s">
        <v>666</v>
      </c>
      <c r="WBR19" s="38" t="s">
        <v>666</v>
      </c>
      <c r="WBS19" s="38" t="s">
        <v>666</v>
      </c>
      <c r="WBT19" s="38" t="s">
        <v>666</v>
      </c>
      <c r="WBU19" s="38" t="s">
        <v>666</v>
      </c>
      <c r="WBV19" s="38" t="s">
        <v>666</v>
      </c>
      <c r="WBW19" s="38" t="s">
        <v>666</v>
      </c>
      <c r="WBX19" s="38" t="s">
        <v>666</v>
      </c>
      <c r="WBY19" s="38" t="s">
        <v>666</v>
      </c>
      <c r="WBZ19" s="38" t="s">
        <v>666</v>
      </c>
      <c r="WCA19" s="38" t="s">
        <v>666</v>
      </c>
      <c r="WCB19" s="38" t="s">
        <v>666</v>
      </c>
      <c r="WCC19" s="38" t="s">
        <v>666</v>
      </c>
      <c r="WCD19" s="38" t="s">
        <v>666</v>
      </c>
      <c r="WCE19" s="38" t="s">
        <v>666</v>
      </c>
      <c r="WCF19" s="38" t="s">
        <v>666</v>
      </c>
      <c r="WCG19" s="38" t="s">
        <v>666</v>
      </c>
      <c r="WCH19" s="38" t="s">
        <v>666</v>
      </c>
      <c r="WCI19" s="38" t="s">
        <v>666</v>
      </c>
      <c r="WCJ19" s="38" t="s">
        <v>666</v>
      </c>
      <c r="WCK19" s="38" t="s">
        <v>666</v>
      </c>
      <c r="WCL19" s="38" t="s">
        <v>666</v>
      </c>
      <c r="WCM19" s="38" t="s">
        <v>666</v>
      </c>
      <c r="WCN19" s="38" t="s">
        <v>666</v>
      </c>
      <c r="WCO19" s="38" t="s">
        <v>666</v>
      </c>
      <c r="WCP19" s="38" t="s">
        <v>666</v>
      </c>
      <c r="WCQ19" s="38" t="s">
        <v>666</v>
      </c>
      <c r="WCR19" s="38" t="s">
        <v>666</v>
      </c>
      <c r="WCS19" s="38" t="s">
        <v>666</v>
      </c>
      <c r="WCT19" s="38" t="s">
        <v>666</v>
      </c>
      <c r="WCU19" s="38" t="s">
        <v>666</v>
      </c>
      <c r="WCV19" s="38" t="s">
        <v>666</v>
      </c>
      <c r="WCW19" s="38" t="s">
        <v>666</v>
      </c>
      <c r="WCX19" s="38" t="s">
        <v>666</v>
      </c>
      <c r="WCY19" s="38" t="s">
        <v>666</v>
      </c>
      <c r="WCZ19" s="38" t="s">
        <v>666</v>
      </c>
      <c r="WDA19" s="38" t="s">
        <v>666</v>
      </c>
      <c r="WDB19" s="38" t="s">
        <v>666</v>
      </c>
      <c r="WDC19" s="38" t="s">
        <v>666</v>
      </c>
      <c r="WDD19" s="38" t="s">
        <v>666</v>
      </c>
      <c r="WDE19" s="38" t="s">
        <v>666</v>
      </c>
      <c r="WDF19" s="38" t="s">
        <v>666</v>
      </c>
      <c r="WDG19" s="38" t="s">
        <v>666</v>
      </c>
      <c r="WDH19" s="38" t="s">
        <v>666</v>
      </c>
      <c r="WDI19" s="38" t="s">
        <v>666</v>
      </c>
      <c r="WDJ19" s="38" t="s">
        <v>666</v>
      </c>
      <c r="WDK19" s="38" t="s">
        <v>666</v>
      </c>
      <c r="WDL19" s="38" t="s">
        <v>666</v>
      </c>
      <c r="WDM19" s="38" t="s">
        <v>666</v>
      </c>
      <c r="WDN19" s="38" t="s">
        <v>666</v>
      </c>
      <c r="WDO19" s="38" t="s">
        <v>666</v>
      </c>
      <c r="WDP19" s="38" t="s">
        <v>666</v>
      </c>
      <c r="WDQ19" s="38" t="s">
        <v>666</v>
      </c>
      <c r="WDR19" s="38" t="s">
        <v>666</v>
      </c>
      <c r="WDS19" s="38" t="s">
        <v>666</v>
      </c>
      <c r="WDT19" s="38" t="s">
        <v>666</v>
      </c>
      <c r="WDU19" s="38" t="s">
        <v>666</v>
      </c>
      <c r="WDV19" s="38" t="s">
        <v>666</v>
      </c>
      <c r="WDW19" s="38" t="s">
        <v>666</v>
      </c>
      <c r="WDX19" s="38" t="s">
        <v>666</v>
      </c>
      <c r="WDY19" s="38" t="s">
        <v>666</v>
      </c>
      <c r="WDZ19" s="38" t="s">
        <v>666</v>
      </c>
      <c r="WEA19" s="38" t="s">
        <v>666</v>
      </c>
      <c r="WEB19" s="38" t="s">
        <v>666</v>
      </c>
      <c r="WEC19" s="38" t="s">
        <v>666</v>
      </c>
      <c r="WED19" s="38" t="s">
        <v>666</v>
      </c>
      <c r="WEE19" s="38" t="s">
        <v>666</v>
      </c>
      <c r="WEF19" s="38" t="s">
        <v>666</v>
      </c>
      <c r="WEG19" s="38" t="s">
        <v>666</v>
      </c>
      <c r="WEH19" s="38" t="s">
        <v>666</v>
      </c>
      <c r="WEI19" s="38" t="s">
        <v>666</v>
      </c>
      <c r="WEJ19" s="38" t="s">
        <v>666</v>
      </c>
      <c r="WEK19" s="38" t="s">
        <v>666</v>
      </c>
      <c r="WEL19" s="38" t="s">
        <v>666</v>
      </c>
      <c r="WEM19" s="38" t="s">
        <v>666</v>
      </c>
      <c r="WEN19" s="38" t="s">
        <v>666</v>
      </c>
      <c r="WEO19" s="38" t="s">
        <v>666</v>
      </c>
      <c r="WEP19" s="38" t="s">
        <v>666</v>
      </c>
      <c r="WEQ19" s="38" t="s">
        <v>666</v>
      </c>
      <c r="WER19" s="38" t="s">
        <v>666</v>
      </c>
      <c r="WES19" s="38" t="s">
        <v>666</v>
      </c>
      <c r="WET19" s="38" t="s">
        <v>666</v>
      </c>
      <c r="WEU19" s="38" t="s">
        <v>666</v>
      </c>
      <c r="WEV19" s="38" t="s">
        <v>666</v>
      </c>
      <c r="WEW19" s="38" t="s">
        <v>666</v>
      </c>
      <c r="WEX19" s="38" t="s">
        <v>666</v>
      </c>
      <c r="WEY19" s="38" t="s">
        <v>666</v>
      </c>
      <c r="WEZ19" s="38" t="s">
        <v>666</v>
      </c>
      <c r="WFA19" s="38" t="s">
        <v>666</v>
      </c>
      <c r="WFB19" s="38" t="s">
        <v>666</v>
      </c>
      <c r="WFC19" s="38" t="s">
        <v>666</v>
      </c>
      <c r="WFD19" s="38" t="s">
        <v>666</v>
      </c>
      <c r="WFE19" s="38" t="s">
        <v>666</v>
      </c>
      <c r="WFF19" s="38" t="s">
        <v>666</v>
      </c>
      <c r="WFG19" s="38" t="s">
        <v>666</v>
      </c>
      <c r="WFH19" s="38" t="s">
        <v>666</v>
      </c>
      <c r="WFI19" s="38" t="s">
        <v>666</v>
      </c>
      <c r="WFJ19" s="38" t="s">
        <v>666</v>
      </c>
      <c r="WFK19" s="38" t="s">
        <v>666</v>
      </c>
      <c r="WFL19" s="38" t="s">
        <v>666</v>
      </c>
      <c r="WFM19" s="38" t="s">
        <v>666</v>
      </c>
      <c r="WFN19" s="38" t="s">
        <v>666</v>
      </c>
      <c r="WFO19" s="38" t="s">
        <v>666</v>
      </c>
      <c r="WFP19" s="38" t="s">
        <v>666</v>
      </c>
      <c r="WFQ19" s="38" t="s">
        <v>666</v>
      </c>
      <c r="WFR19" s="38" t="s">
        <v>666</v>
      </c>
      <c r="WFS19" s="38" t="s">
        <v>666</v>
      </c>
      <c r="WFT19" s="38" t="s">
        <v>666</v>
      </c>
      <c r="WFU19" s="38" t="s">
        <v>666</v>
      </c>
      <c r="WFV19" s="38" t="s">
        <v>666</v>
      </c>
      <c r="WFW19" s="38" t="s">
        <v>666</v>
      </c>
      <c r="WFX19" s="38" t="s">
        <v>666</v>
      </c>
      <c r="WFY19" s="38" t="s">
        <v>666</v>
      </c>
      <c r="WFZ19" s="38" t="s">
        <v>666</v>
      </c>
      <c r="WGA19" s="38" t="s">
        <v>666</v>
      </c>
      <c r="WGB19" s="38" t="s">
        <v>666</v>
      </c>
      <c r="WGC19" s="38" t="s">
        <v>666</v>
      </c>
      <c r="WGD19" s="38" t="s">
        <v>666</v>
      </c>
      <c r="WGE19" s="38" t="s">
        <v>666</v>
      </c>
      <c r="WGF19" s="38" t="s">
        <v>666</v>
      </c>
      <c r="WGG19" s="38" t="s">
        <v>666</v>
      </c>
      <c r="WGH19" s="38" t="s">
        <v>666</v>
      </c>
      <c r="WGI19" s="38" t="s">
        <v>666</v>
      </c>
      <c r="WGJ19" s="38" t="s">
        <v>666</v>
      </c>
      <c r="WGK19" s="38" t="s">
        <v>666</v>
      </c>
      <c r="WGL19" s="38" t="s">
        <v>666</v>
      </c>
      <c r="WGM19" s="38" t="s">
        <v>666</v>
      </c>
      <c r="WGN19" s="38" t="s">
        <v>666</v>
      </c>
      <c r="WGO19" s="38" t="s">
        <v>666</v>
      </c>
      <c r="WGP19" s="38" t="s">
        <v>666</v>
      </c>
      <c r="WGQ19" s="38" t="s">
        <v>666</v>
      </c>
      <c r="WGR19" s="38" t="s">
        <v>666</v>
      </c>
      <c r="WGS19" s="38" t="s">
        <v>666</v>
      </c>
      <c r="WGT19" s="38" t="s">
        <v>666</v>
      </c>
      <c r="WGU19" s="38" t="s">
        <v>666</v>
      </c>
      <c r="WGV19" s="38" t="s">
        <v>666</v>
      </c>
      <c r="WGW19" s="38" t="s">
        <v>666</v>
      </c>
      <c r="WGX19" s="38" t="s">
        <v>666</v>
      </c>
      <c r="WGY19" s="38" t="s">
        <v>666</v>
      </c>
      <c r="WGZ19" s="38" t="s">
        <v>666</v>
      </c>
      <c r="WHA19" s="38" t="s">
        <v>666</v>
      </c>
      <c r="WHB19" s="38" t="s">
        <v>666</v>
      </c>
      <c r="WHC19" s="38" t="s">
        <v>666</v>
      </c>
      <c r="WHD19" s="38" t="s">
        <v>666</v>
      </c>
      <c r="WHE19" s="38" t="s">
        <v>666</v>
      </c>
      <c r="WHF19" s="38" t="s">
        <v>666</v>
      </c>
      <c r="WHG19" s="38" t="s">
        <v>666</v>
      </c>
      <c r="WHH19" s="38" t="s">
        <v>666</v>
      </c>
      <c r="WHI19" s="38" t="s">
        <v>666</v>
      </c>
      <c r="WHJ19" s="38" t="s">
        <v>666</v>
      </c>
      <c r="WHK19" s="38" t="s">
        <v>666</v>
      </c>
      <c r="WHL19" s="38" t="s">
        <v>666</v>
      </c>
      <c r="WHM19" s="38" t="s">
        <v>666</v>
      </c>
      <c r="WHN19" s="38" t="s">
        <v>666</v>
      </c>
      <c r="WHO19" s="38" t="s">
        <v>666</v>
      </c>
      <c r="WHP19" s="38" t="s">
        <v>666</v>
      </c>
      <c r="WHQ19" s="38" t="s">
        <v>666</v>
      </c>
      <c r="WHR19" s="38" t="s">
        <v>666</v>
      </c>
      <c r="WHS19" s="38" t="s">
        <v>666</v>
      </c>
      <c r="WHT19" s="38" t="s">
        <v>666</v>
      </c>
      <c r="WHU19" s="38" t="s">
        <v>666</v>
      </c>
      <c r="WHV19" s="38" t="s">
        <v>666</v>
      </c>
      <c r="WHW19" s="38" t="s">
        <v>666</v>
      </c>
      <c r="WHX19" s="38" t="s">
        <v>666</v>
      </c>
      <c r="WHY19" s="38" t="s">
        <v>666</v>
      </c>
      <c r="WHZ19" s="38" t="s">
        <v>666</v>
      </c>
      <c r="WIA19" s="38" t="s">
        <v>666</v>
      </c>
      <c r="WIB19" s="38" t="s">
        <v>666</v>
      </c>
      <c r="WIC19" s="38" t="s">
        <v>666</v>
      </c>
      <c r="WID19" s="38" t="s">
        <v>666</v>
      </c>
      <c r="WIE19" s="38" t="s">
        <v>666</v>
      </c>
      <c r="WIF19" s="38" t="s">
        <v>666</v>
      </c>
      <c r="WIG19" s="38" t="s">
        <v>666</v>
      </c>
      <c r="WIH19" s="38" t="s">
        <v>666</v>
      </c>
      <c r="WII19" s="38" t="s">
        <v>666</v>
      </c>
      <c r="WIJ19" s="38" t="s">
        <v>666</v>
      </c>
      <c r="WIK19" s="38" t="s">
        <v>666</v>
      </c>
      <c r="WIL19" s="38" t="s">
        <v>666</v>
      </c>
      <c r="WIM19" s="38" t="s">
        <v>666</v>
      </c>
      <c r="WIN19" s="38" t="s">
        <v>666</v>
      </c>
      <c r="WIO19" s="38" t="s">
        <v>666</v>
      </c>
      <c r="WIP19" s="38" t="s">
        <v>666</v>
      </c>
      <c r="WIQ19" s="38" t="s">
        <v>666</v>
      </c>
      <c r="WIR19" s="38" t="s">
        <v>666</v>
      </c>
      <c r="WIS19" s="38" t="s">
        <v>666</v>
      </c>
      <c r="WIT19" s="38" t="s">
        <v>666</v>
      </c>
      <c r="WIU19" s="38" t="s">
        <v>666</v>
      </c>
      <c r="WIV19" s="38" t="s">
        <v>666</v>
      </c>
      <c r="WIW19" s="38" t="s">
        <v>666</v>
      </c>
      <c r="WIX19" s="38" t="s">
        <v>666</v>
      </c>
      <c r="WIY19" s="38" t="s">
        <v>666</v>
      </c>
      <c r="WIZ19" s="38" t="s">
        <v>666</v>
      </c>
      <c r="WJA19" s="38" t="s">
        <v>666</v>
      </c>
      <c r="WJB19" s="38" t="s">
        <v>666</v>
      </c>
      <c r="WJC19" s="38" t="s">
        <v>666</v>
      </c>
      <c r="WJD19" s="38" t="s">
        <v>666</v>
      </c>
      <c r="WJE19" s="38" t="s">
        <v>666</v>
      </c>
      <c r="WJF19" s="38" t="s">
        <v>666</v>
      </c>
      <c r="WJG19" s="38" t="s">
        <v>666</v>
      </c>
      <c r="WJH19" s="38" t="s">
        <v>666</v>
      </c>
      <c r="WJI19" s="38" t="s">
        <v>666</v>
      </c>
      <c r="WJJ19" s="38" t="s">
        <v>666</v>
      </c>
      <c r="WJK19" s="38" t="s">
        <v>666</v>
      </c>
      <c r="WJL19" s="38" t="s">
        <v>666</v>
      </c>
      <c r="WJM19" s="38" t="s">
        <v>666</v>
      </c>
      <c r="WJN19" s="38" t="s">
        <v>666</v>
      </c>
      <c r="WJO19" s="38" t="s">
        <v>666</v>
      </c>
      <c r="WJP19" s="38" t="s">
        <v>666</v>
      </c>
      <c r="WJQ19" s="38" t="s">
        <v>666</v>
      </c>
      <c r="WJR19" s="38" t="s">
        <v>666</v>
      </c>
      <c r="WJS19" s="38" t="s">
        <v>666</v>
      </c>
      <c r="WJT19" s="38" t="s">
        <v>666</v>
      </c>
      <c r="WJU19" s="38" t="s">
        <v>666</v>
      </c>
      <c r="WJV19" s="38" t="s">
        <v>666</v>
      </c>
      <c r="WJW19" s="38" t="s">
        <v>666</v>
      </c>
      <c r="WJX19" s="38" t="s">
        <v>666</v>
      </c>
      <c r="WJY19" s="38" t="s">
        <v>666</v>
      </c>
      <c r="WJZ19" s="38" t="s">
        <v>666</v>
      </c>
      <c r="WKA19" s="38" t="s">
        <v>666</v>
      </c>
      <c r="WKB19" s="38" t="s">
        <v>666</v>
      </c>
      <c r="WKC19" s="38" t="s">
        <v>666</v>
      </c>
      <c r="WKD19" s="38" t="s">
        <v>666</v>
      </c>
      <c r="WKE19" s="38" t="s">
        <v>666</v>
      </c>
      <c r="WKF19" s="38" t="s">
        <v>666</v>
      </c>
      <c r="WKG19" s="38" t="s">
        <v>666</v>
      </c>
      <c r="WKH19" s="38" t="s">
        <v>666</v>
      </c>
      <c r="WKI19" s="38" t="s">
        <v>666</v>
      </c>
      <c r="WKJ19" s="38" t="s">
        <v>666</v>
      </c>
      <c r="WKK19" s="38" t="s">
        <v>666</v>
      </c>
      <c r="WKL19" s="38" t="s">
        <v>666</v>
      </c>
      <c r="WKM19" s="38" t="s">
        <v>666</v>
      </c>
      <c r="WKN19" s="38" t="s">
        <v>666</v>
      </c>
      <c r="WKO19" s="38" t="s">
        <v>666</v>
      </c>
      <c r="WKP19" s="38" t="s">
        <v>666</v>
      </c>
      <c r="WKQ19" s="38" t="s">
        <v>666</v>
      </c>
      <c r="WKR19" s="38" t="s">
        <v>666</v>
      </c>
      <c r="WKS19" s="38" t="s">
        <v>666</v>
      </c>
      <c r="WKT19" s="38" t="s">
        <v>666</v>
      </c>
      <c r="WKU19" s="38" t="s">
        <v>666</v>
      </c>
      <c r="WKV19" s="38" t="s">
        <v>666</v>
      </c>
      <c r="WKW19" s="38" t="s">
        <v>666</v>
      </c>
      <c r="WKX19" s="38" t="s">
        <v>666</v>
      </c>
      <c r="WKY19" s="38" t="s">
        <v>666</v>
      </c>
      <c r="WKZ19" s="38" t="s">
        <v>666</v>
      </c>
      <c r="WLA19" s="38" t="s">
        <v>666</v>
      </c>
      <c r="WLB19" s="38" t="s">
        <v>666</v>
      </c>
      <c r="WLC19" s="38" t="s">
        <v>666</v>
      </c>
      <c r="WLD19" s="38" t="s">
        <v>666</v>
      </c>
      <c r="WLE19" s="38" t="s">
        <v>666</v>
      </c>
      <c r="WLF19" s="38" t="s">
        <v>666</v>
      </c>
      <c r="WLG19" s="38" t="s">
        <v>666</v>
      </c>
      <c r="WLH19" s="38" t="s">
        <v>666</v>
      </c>
      <c r="WLI19" s="38" t="s">
        <v>666</v>
      </c>
      <c r="WLJ19" s="38" t="s">
        <v>666</v>
      </c>
      <c r="WLK19" s="38" t="s">
        <v>666</v>
      </c>
      <c r="WLL19" s="38" t="s">
        <v>666</v>
      </c>
      <c r="WLM19" s="38" t="s">
        <v>666</v>
      </c>
      <c r="WLN19" s="38" t="s">
        <v>666</v>
      </c>
      <c r="WLO19" s="38" t="s">
        <v>666</v>
      </c>
      <c r="WLP19" s="38" t="s">
        <v>666</v>
      </c>
      <c r="WLQ19" s="38" t="s">
        <v>666</v>
      </c>
      <c r="WLR19" s="38" t="s">
        <v>666</v>
      </c>
      <c r="WLS19" s="38" t="s">
        <v>666</v>
      </c>
      <c r="WLT19" s="38" t="s">
        <v>666</v>
      </c>
      <c r="WLU19" s="38" t="s">
        <v>666</v>
      </c>
      <c r="WLV19" s="38" t="s">
        <v>666</v>
      </c>
      <c r="WLW19" s="38" t="s">
        <v>666</v>
      </c>
      <c r="WLX19" s="38" t="s">
        <v>666</v>
      </c>
      <c r="WLY19" s="38" t="s">
        <v>666</v>
      </c>
      <c r="WLZ19" s="38" t="s">
        <v>666</v>
      </c>
      <c r="WMA19" s="38" t="s">
        <v>666</v>
      </c>
      <c r="WMB19" s="38" t="s">
        <v>666</v>
      </c>
      <c r="WMC19" s="38" t="s">
        <v>666</v>
      </c>
      <c r="WMD19" s="38" t="s">
        <v>666</v>
      </c>
      <c r="WME19" s="38" t="s">
        <v>666</v>
      </c>
      <c r="WMF19" s="38" t="s">
        <v>666</v>
      </c>
      <c r="WMG19" s="38" t="s">
        <v>666</v>
      </c>
      <c r="WMH19" s="38" t="s">
        <v>666</v>
      </c>
      <c r="WMI19" s="38" t="s">
        <v>666</v>
      </c>
      <c r="WMJ19" s="38" t="s">
        <v>666</v>
      </c>
      <c r="WMK19" s="38" t="s">
        <v>666</v>
      </c>
      <c r="WML19" s="38" t="s">
        <v>666</v>
      </c>
      <c r="WMM19" s="38" t="s">
        <v>666</v>
      </c>
      <c r="WMN19" s="38" t="s">
        <v>666</v>
      </c>
      <c r="WMO19" s="38" t="s">
        <v>666</v>
      </c>
      <c r="WMP19" s="38" t="s">
        <v>666</v>
      </c>
      <c r="WMQ19" s="38" t="s">
        <v>666</v>
      </c>
      <c r="WMR19" s="38" t="s">
        <v>666</v>
      </c>
      <c r="WMS19" s="38" t="s">
        <v>666</v>
      </c>
      <c r="WMT19" s="38" t="s">
        <v>666</v>
      </c>
      <c r="WMU19" s="38" t="s">
        <v>666</v>
      </c>
      <c r="WMV19" s="38" t="s">
        <v>666</v>
      </c>
      <c r="WMW19" s="38" t="s">
        <v>666</v>
      </c>
      <c r="WMX19" s="38" t="s">
        <v>666</v>
      </c>
      <c r="WMY19" s="38" t="s">
        <v>666</v>
      </c>
      <c r="WMZ19" s="38" t="s">
        <v>666</v>
      </c>
      <c r="WNA19" s="38" t="s">
        <v>666</v>
      </c>
      <c r="WNB19" s="38" t="s">
        <v>666</v>
      </c>
      <c r="WNC19" s="38" t="s">
        <v>666</v>
      </c>
      <c r="WND19" s="38" t="s">
        <v>666</v>
      </c>
      <c r="WNE19" s="38" t="s">
        <v>666</v>
      </c>
      <c r="WNF19" s="38" t="s">
        <v>666</v>
      </c>
      <c r="WNG19" s="38" t="s">
        <v>666</v>
      </c>
      <c r="WNH19" s="38" t="s">
        <v>666</v>
      </c>
      <c r="WNI19" s="38" t="s">
        <v>666</v>
      </c>
      <c r="WNJ19" s="38" t="s">
        <v>666</v>
      </c>
      <c r="WNK19" s="38" t="s">
        <v>666</v>
      </c>
      <c r="WNL19" s="38" t="s">
        <v>666</v>
      </c>
      <c r="WNM19" s="38" t="s">
        <v>666</v>
      </c>
      <c r="WNN19" s="38" t="s">
        <v>666</v>
      </c>
      <c r="WNO19" s="38" t="s">
        <v>666</v>
      </c>
      <c r="WNP19" s="38" t="s">
        <v>666</v>
      </c>
      <c r="WNQ19" s="38" t="s">
        <v>666</v>
      </c>
      <c r="WNR19" s="38" t="s">
        <v>666</v>
      </c>
      <c r="WNS19" s="38" t="s">
        <v>666</v>
      </c>
      <c r="WNT19" s="38" t="s">
        <v>666</v>
      </c>
      <c r="WNU19" s="38" t="s">
        <v>666</v>
      </c>
      <c r="WNV19" s="38" t="s">
        <v>666</v>
      </c>
      <c r="WNW19" s="38" t="s">
        <v>666</v>
      </c>
      <c r="WNX19" s="38" t="s">
        <v>666</v>
      </c>
      <c r="WNY19" s="38" t="s">
        <v>666</v>
      </c>
      <c r="WNZ19" s="38" t="s">
        <v>666</v>
      </c>
      <c r="WOA19" s="38" t="s">
        <v>666</v>
      </c>
      <c r="WOB19" s="38" t="s">
        <v>666</v>
      </c>
      <c r="WOC19" s="38" t="s">
        <v>666</v>
      </c>
      <c r="WOD19" s="38" t="s">
        <v>666</v>
      </c>
      <c r="WOE19" s="38" t="s">
        <v>666</v>
      </c>
      <c r="WOF19" s="38" t="s">
        <v>666</v>
      </c>
      <c r="WOG19" s="38" t="s">
        <v>666</v>
      </c>
      <c r="WOH19" s="38" t="s">
        <v>666</v>
      </c>
      <c r="WOI19" s="38" t="s">
        <v>666</v>
      </c>
      <c r="WOJ19" s="38" t="s">
        <v>666</v>
      </c>
      <c r="WOK19" s="38" t="s">
        <v>666</v>
      </c>
      <c r="WOL19" s="38" t="s">
        <v>666</v>
      </c>
      <c r="WOM19" s="38" t="s">
        <v>666</v>
      </c>
      <c r="WON19" s="38" t="s">
        <v>666</v>
      </c>
      <c r="WOO19" s="38" t="s">
        <v>666</v>
      </c>
      <c r="WOP19" s="38" t="s">
        <v>666</v>
      </c>
      <c r="WOQ19" s="38" t="s">
        <v>666</v>
      </c>
      <c r="WOR19" s="38" t="s">
        <v>666</v>
      </c>
      <c r="WOS19" s="38" t="s">
        <v>666</v>
      </c>
      <c r="WOT19" s="38" t="s">
        <v>666</v>
      </c>
      <c r="WOU19" s="38" t="s">
        <v>666</v>
      </c>
      <c r="WOV19" s="38" t="s">
        <v>666</v>
      </c>
      <c r="WOW19" s="38" t="s">
        <v>666</v>
      </c>
      <c r="WOX19" s="38" t="s">
        <v>666</v>
      </c>
      <c r="WOY19" s="38" t="s">
        <v>666</v>
      </c>
      <c r="WOZ19" s="38" t="s">
        <v>666</v>
      </c>
      <c r="WPA19" s="38" t="s">
        <v>666</v>
      </c>
      <c r="WPB19" s="38" t="s">
        <v>666</v>
      </c>
      <c r="WPC19" s="38" t="s">
        <v>666</v>
      </c>
      <c r="WPD19" s="38" t="s">
        <v>666</v>
      </c>
      <c r="WPE19" s="38" t="s">
        <v>666</v>
      </c>
      <c r="WPF19" s="38" t="s">
        <v>666</v>
      </c>
      <c r="WPG19" s="38" t="s">
        <v>666</v>
      </c>
      <c r="WPH19" s="38" t="s">
        <v>666</v>
      </c>
      <c r="WPI19" s="38" t="s">
        <v>666</v>
      </c>
      <c r="WPJ19" s="38" t="s">
        <v>666</v>
      </c>
      <c r="WPK19" s="38" t="s">
        <v>666</v>
      </c>
      <c r="WPL19" s="38" t="s">
        <v>666</v>
      </c>
      <c r="WPM19" s="38" t="s">
        <v>666</v>
      </c>
      <c r="WPN19" s="38" t="s">
        <v>666</v>
      </c>
      <c r="WPO19" s="38" t="s">
        <v>666</v>
      </c>
      <c r="WPP19" s="38" t="s">
        <v>666</v>
      </c>
      <c r="WPQ19" s="38" t="s">
        <v>666</v>
      </c>
      <c r="WPR19" s="38" t="s">
        <v>666</v>
      </c>
      <c r="WPS19" s="38" t="s">
        <v>666</v>
      </c>
      <c r="WPT19" s="38" t="s">
        <v>666</v>
      </c>
      <c r="WPU19" s="38" t="s">
        <v>666</v>
      </c>
      <c r="WPV19" s="38" t="s">
        <v>666</v>
      </c>
      <c r="WPW19" s="38" t="s">
        <v>666</v>
      </c>
      <c r="WPX19" s="38" t="s">
        <v>666</v>
      </c>
      <c r="WPY19" s="38" t="s">
        <v>666</v>
      </c>
      <c r="WPZ19" s="38" t="s">
        <v>666</v>
      </c>
      <c r="WQA19" s="38" t="s">
        <v>666</v>
      </c>
      <c r="WQB19" s="38" t="s">
        <v>666</v>
      </c>
      <c r="WQC19" s="38" t="s">
        <v>666</v>
      </c>
      <c r="WQD19" s="38" t="s">
        <v>666</v>
      </c>
      <c r="WQE19" s="38" t="s">
        <v>666</v>
      </c>
      <c r="WQF19" s="38" t="s">
        <v>666</v>
      </c>
      <c r="WQG19" s="38" t="s">
        <v>666</v>
      </c>
      <c r="WQH19" s="38" t="s">
        <v>666</v>
      </c>
      <c r="WQI19" s="38" t="s">
        <v>666</v>
      </c>
      <c r="WQJ19" s="38" t="s">
        <v>666</v>
      </c>
      <c r="WQK19" s="38" t="s">
        <v>666</v>
      </c>
      <c r="WQL19" s="38" t="s">
        <v>666</v>
      </c>
      <c r="WQM19" s="38" t="s">
        <v>666</v>
      </c>
      <c r="WQN19" s="38" t="s">
        <v>666</v>
      </c>
      <c r="WQO19" s="38" t="s">
        <v>666</v>
      </c>
      <c r="WQP19" s="38" t="s">
        <v>666</v>
      </c>
      <c r="WQQ19" s="38" t="s">
        <v>666</v>
      </c>
      <c r="WQR19" s="38" t="s">
        <v>666</v>
      </c>
      <c r="WQS19" s="38" t="s">
        <v>666</v>
      </c>
      <c r="WQT19" s="38" t="s">
        <v>666</v>
      </c>
      <c r="WQU19" s="38" t="s">
        <v>666</v>
      </c>
      <c r="WQV19" s="38" t="s">
        <v>666</v>
      </c>
      <c r="WQW19" s="38" t="s">
        <v>666</v>
      </c>
      <c r="WQX19" s="38" t="s">
        <v>666</v>
      </c>
      <c r="WQY19" s="38" t="s">
        <v>666</v>
      </c>
      <c r="WQZ19" s="38" t="s">
        <v>666</v>
      </c>
      <c r="WRA19" s="38" t="s">
        <v>666</v>
      </c>
      <c r="WRB19" s="38" t="s">
        <v>666</v>
      </c>
      <c r="WRC19" s="38" t="s">
        <v>666</v>
      </c>
      <c r="WRD19" s="38" t="s">
        <v>666</v>
      </c>
      <c r="WRE19" s="38" t="s">
        <v>666</v>
      </c>
      <c r="WRF19" s="38" t="s">
        <v>666</v>
      </c>
      <c r="WRG19" s="38" t="s">
        <v>666</v>
      </c>
      <c r="WRH19" s="38" t="s">
        <v>666</v>
      </c>
      <c r="WRI19" s="38" t="s">
        <v>666</v>
      </c>
      <c r="WRJ19" s="38" t="s">
        <v>666</v>
      </c>
      <c r="WRK19" s="38" t="s">
        <v>666</v>
      </c>
      <c r="WRL19" s="38" t="s">
        <v>666</v>
      </c>
      <c r="WRM19" s="38" t="s">
        <v>666</v>
      </c>
      <c r="WRN19" s="38" t="s">
        <v>666</v>
      </c>
      <c r="WRO19" s="38" t="s">
        <v>666</v>
      </c>
      <c r="WRP19" s="38" t="s">
        <v>666</v>
      </c>
      <c r="WRQ19" s="38" t="s">
        <v>666</v>
      </c>
      <c r="WRR19" s="38" t="s">
        <v>666</v>
      </c>
      <c r="WRS19" s="38" t="s">
        <v>666</v>
      </c>
      <c r="WRT19" s="38" t="s">
        <v>666</v>
      </c>
      <c r="WRU19" s="38" t="s">
        <v>666</v>
      </c>
      <c r="WRV19" s="38" t="s">
        <v>666</v>
      </c>
      <c r="WRW19" s="38" t="s">
        <v>666</v>
      </c>
      <c r="WRX19" s="38" t="s">
        <v>666</v>
      </c>
      <c r="WRY19" s="38" t="s">
        <v>666</v>
      </c>
      <c r="WRZ19" s="38" t="s">
        <v>666</v>
      </c>
      <c r="WSA19" s="38" t="s">
        <v>666</v>
      </c>
      <c r="WSB19" s="38" t="s">
        <v>666</v>
      </c>
      <c r="WSC19" s="38" t="s">
        <v>666</v>
      </c>
      <c r="WSD19" s="38" t="s">
        <v>666</v>
      </c>
      <c r="WSE19" s="38" t="s">
        <v>666</v>
      </c>
      <c r="WSF19" s="38" t="s">
        <v>666</v>
      </c>
      <c r="WSG19" s="38" t="s">
        <v>666</v>
      </c>
      <c r="WSH19" s="38" t="s">
        <v>666</v>
      </c>
      <c r="WSI19" s="38" t="s">
        <v>666</v>
      </c>
      <c r="WSJ19" s="38" t="s">
        <v>666</v>
      </c>
      <c r="WSK19" s="38" t="s">
        <v>666</v>
      </c>
      <c r="WSL19" s="38" t="s">
        <v>666</v>
      </c>
      <c r="WSM19" s="38" t="s">
        <v>666</v>
      </c>
      <c r="WSN19" s="38" t="s">
        <v>666</v>
      </c>
      <c r="WSO19" s="38" t="s">
        <v>666</v>
      </c>
      <c r="WSP19" s="38" t="s">
        <v>666</v>
      </c>
      <c r="WSQ19" s="38" t="s">
        <v>666</v>
      </c>
      <c r="WSR19" s="38" t="s">
        <v>666</v>
      </c>
      <c r="WSS19" s="38" t="s">
        <v>666</v>
      </c>
      <c r="WST19" s="38" t="s">
        <v>666</v>
      </c>
      <c r="WSU19" s="38" t="s">
        <v>666</v>
      </c>
      <c r="WSV19" s="38" t="s">
        <v>666</v>
      </c>
      <c r="WSW19" s="38" t="s">
        <v>666</v>
      </c>
      <c r="WSX19" s="38" t="s">
        <v>666</v>
      </c>
      <c r="WSY19" s="38" t="s">
        <v>666</v>
      </c>
      <c r="WSZ19" s="38" t="s">
        <v>666</v>
      </c>
      <c r="WTA19" s="38" t="s">
        <v>666</v>
      </c>
      <c r="WTB19" s="38" t="s">
        <v>666</v>
      </c>
      <c r="WTC19" s="38" t="s">
        <v>666</v>
      </c>
      <c r="WTD19" s="38" t="s">
        <v>666</v>
      </c>
      <c r="WTE19" s="38" t="s">
        <v>666</v>
      </c>
      <c r="WTF19" s="38" t="s">
        <v>666</v>
      </c>
      <c r="WTG19" s="38" t="s">
        <v>666</v>
      </c>
      <c r="WTH19" s="38" t="s">
        <v>666</v>
      </c>
      <c r="WTI19" s="38" t="s">
        <v>666</v>
      </c>
      <c r="WTJ19" s="38" t="s">
        <v>666</v>
      </c>
      <c r="WTK19" s="38" t="s">
        <v>666</v>
      </c>
      <c r="WTL19" s="38" t="s">
        <v>666</v>
      </c>
      <c r="WTM19" s="38" t="s">
        <v>666</v>
      </c>
      <c r="WTN19" s="38" t="s">
        <v>666</v>
      </c>
      <c r="WTO19" s="38" t="s">
        <v>666</v>
      </c>
      <c r="WTP19" s="38" t="s">
        <v>666</v>
      </c>
      <c r="WTQ19" s="38" t="s">
        <v>666</v>
      </c>
      <c r="WTR19" s="38" t="s">
        <v>666</v>
      </c>
      <c r="WTS19" s="38" t="s">
        <v>666</v>
      </c>
      <c r="WTT19" s="38" t="s">
        <v>666</v>
      </c>
      <c r="WTU19" s="38" t="s">
        <v>666</v>
      </c>
      <c r="WTV19" s="38" t="s">
        <v>666</v>
      </c>
      <c r="WTW19" s="38" t="s">
        <v>666</v>
      </c>
      <c r="WTX19" s="38" t="s">
        <v>666</v>
      </c>
      <c r="WTY19" s="38" t="s">
        <v>666</v>
      </c>
      <c r="WTZ19" s="38" t="s">
        <v>666</v>
      </c>
      <c r="WUA19" s="38" t="s">
        <v>666</v>
      </c>
      <c r="WUB19" s="38" t="s">
        <v>666</v>
      </c>
      <c r="WUC19" s="38" t="s">
        <v>666</v>
      </c>
      <c r="WUD19" s="38" t="s">
        <v>666</v>
      </c>
      <c r="WUE19" s="38" t="s">
        <v>666</v>
      </c>
      <c r="WUF19" s="38" t="s">
        <v>666</v>
      </c>
      <c r="WUG19" s="38" t="s">
        <v>666</v>
      </c>
      <c r="WUH19" s="38" t="s">
        <v>666</v>
      </c>
      <c r="WUI19" s="38" t="s">
        <v>666</v>
      </c>
      <c r="WUJ19" s="38" t="s">
        <v>666</v>
      </c>
      <c r="WUK19" s="38" t="s">
        <v>666</v>
      </c>
      <c r="WUL19" s="38" t="s">
        <v>666</v>
      </c>
      <c r="WUM19" s="38" t="s">
        <v>666</v>
      </c>
      <c r="WUN19" s="38" t="s">
        <v>666</v>
      </c>
      <c r="WUO19" s="38" t="s">
        <v>666</v>
      </c>
      <c r="WUP19" s="38" t="s">
        <v>666</v>
      </c>
      <c r="WUQ19" s="38" t="s">
        <v>666</v>
      </c>
      <c r="WUR19" s="38" t="s">
        <v>666</v>
      </c>
      <c r="WUS19" s="38" t="s">
        <v>666</v>
      </c>
      <c r="WUT19" s="38" t="s">
        <v>666</v>
      </c>
      <c r="WUU19" s="38" t="s">
        <v>666</v>
      </c>
      <c r="WUV19" s="38" t="s">
        <v>666</v>
      </c>
      <c r="WUW19" s="38" t="s">
        <v>666</v>
      </c>
      <c r="WUX19" s="38" t="s">
        <v>666</v>
      </c>
      <c r="WUY19" s="38" t="s">
        <v>666</v>
      </c>
      <c r="WUZ19" s="38" t="s">
        <v>666</v>
      </c>
      <c r="WVA19" s="38" t="s">
        <v>666</v>
      </c>
      <c r="WVB19" s="38" t="s">
        <v>666</v>
      </c>
      <c r="WVC19" s="38" t="s">
        <v>666</v>
      </c>
      <c r="WVD19" s="38" t="s">
        <v>666</v>
      </c>
      <c r="WVE19" s="38" t="s">
        <v>666</v>
      </c>
      <c r="WVF19" s="38" t="s">
        <v>666</v>
      </c>
      <c r="WVG19" s="38" t="s">
        <v>666</v>
      </c>
      <c r="WVH19" s="38" t="s">
        <v>666</v>
      </c>
      <c r="WVI19" s="38" t="s">
        <v>666</v>
      </c>
      <c r="WVJ19" s="38" t="s">
        <v>666</v>
      </c>
      <c r="WVK19" s="38" t="s">
        <v>666</v>
      </c>
      <c r="WVL19" s="38" t="s">
        <v>666</v>
      </c>
      <c r="WVM19" s="38" t="s">
        <v>666</v>
      </c>
      <c r="WVN19" s="38" t="s">
        <v>666</v>
      </c>
      <c r="WVO19" s="38" t="s">
        <v>666</v>
      </c>
      <c r="WVP19" s="38" t="s">
        <v>666</v>
      </c>
      <c r="WVQ19" s="38" t="s">
        <v>666</v>
      </c>
      <c r="WVR19" s="38" t="s">
        <v>666</v>
      </c>
      <c r="WVS19" s="38" t="s">
        <v>666</v>
      </c>
      <c r="WVT19" s="38" t="s">
        <v>666</v>
      </c>
      <c r="WVU19" s="38" t="s">
        <v>666</v>
      </c>
      <c r="WVV19" s="38" t="s">
        <v>666</v>
      </c>
      <c r="WVW19" s="38" t="s">
        <v>666</v>
      </c>
      <c r="WVX19" s="38" t="s">
        <v>666</v>
      </c>
      <c r="WVY19" s="38" t="s">
        <v>666</v>
      </c>
      <c r="WVZ19" s="38" t="s">
        <v>666</v>
      </c>
      <c r="WWA19" s="38" t="s">
        <v>666</v>
      </c>
      <c r="WWB19" s="38" t="s">
        <v>666</v>
      </c>
      <c r="WWC19" s="38" t="s">
        <v>666</v>
      </c>
      <c r="WWD19" s="38" t="s">
        <v>666</v>
      </c>
      <c r="WWE19" s="38" t="s">
        <v>666</v>
      </c>
      <c r="WWF19" s="38" t="s">
        <v>666</v>
      </c>
      <c r="WWG19" s="38" t="s">
        <v>666</v>
      </c>
      <c r="WWH19" s="38" t="s">
        <v>666</v>
      </c>
      <c r="WWI19" s="38" t="s">
        <v>666</v>
      </c>
      <c r="WWJ19" s="38" t="s">
        <v>666</v>
      </c>
      <c r="WWK19" s="38" t="s">
        <v>666</v>
      </c>
      <c r="WWL19" s="38" t="s">
        <v>666</v>
      </c>
      <c r="WWM19" s="38" t="s">
        <v>666</v>
      </c>
      <c r="WWN19" s="38" t="s">
        <v>666</v>
      </c>
      <c r="WWO19" s="38" t="s">
        <v>666</v>
      </c>
      <c r="WWP19" s="38" t="s">
        <v>666</v>
      </c>
      <c r="WWQ19" s="38" t="s">
        <v>666</v>
      </c>
      <c r="WWR19" s="38" t="s">
        <v>666</v>
      </c>
      <c r="WWS19" s="38" t="s">
        <v>666</v>
      </c>
      <c r="WWT19" s="38" t="s">
        <v>666</v>
      </c>
      <c r="WWU19" s="38" t="s">
        <v>666</v>
      </c>
      <c r="WWV19" s="38" t="s">
        <v>666</v>
      </c>
      <c r="WWW19" s="38" t="s">
        <v>666</v>
      </c>
      <c r="WWX19" s="38" t="s">
        <v>666</v>
      </c>
      <c r="WWY19" s="38" t="s">
        <v>666</v>
      </c>
      <c r="WWZ19" s="38" t="s">
        <v>666</v>
      </c>
      <c r="WXA19" s="38" t="s">
        <v>666</v>
      </c>
      <c r="WXB19" s="38" t="s">
        <v>666</v>
      </c>
      <c r="WXC19" s="38" t="s">
        <v>666</v>
      </c>
      <c r="WXD19" s="38" t="s">
        <v>666</v>
      </c>
      <c r="WXE19" s="38" t="s">
        <v>666</v>
      </c>
      <c r="WXF19" s="38" t="s">
        <v>666</v>
      </c>
      <c r="WXG19" s="38" t="s">
        <v>666</v>
      </c>
      <c r="WXH19" s="38" t="s">
        <v>666</v>
      </c>
      <c r="WXI19" s="38" t="s">
        <v>666</v>
      </c>
      <c r="WXJ19" s="38" t="s">
        <v>666</v>
      </c>
      <c r="WXK19" s="38" t="s">
        <v>666</v>
      </c>
      <c r="WXL19" s="38" t="s">
        <v>666</v>
      </c>
      <c r="WXM19" s="38" t="s">
        <v>666</v>
      </c>
      <c r="WXN19" s="38" t="s">
        <v>666</v>
      </c>
      <c r="WXO19" s="38" t="s">
        <v>666</v>
      </c>
      <c r="WXP19" s="38" t="s">
        <v>666</v>
      </c>
      <c r="WXQ19" s="38" t="s">
        <v>666</v>
      </c>
      <c r="WXR19" s="38" t="s">
        <v>666</v>
      </c>
      <c r="WXS19" s="38" t="s">
        <v>666</v>
      </c>
      <c r="WXT19" s="38" t="s">
        <v>666</v>
      </c>
      <c r="WXU19" s="38" t="s">
        <v>666</v>
      </c>
      <c r="WXV19" s="38" t="s">
        <v>666</v>
      </c>
      <c r="WXW19" s="38" t="s">
        <v>666</v>
      </c>
      <c r="WXX19" s="38" t="s">
        <v>666</v>
      </c>
      <c r="WXY19" s="38" t="s">
        <v>666</v>
      </c>
      <c r="WXZ19" s="38" t="s">
        <v>666</v>
      </c>
      <c r="WYA19" s="38" t="s">
        <v>666</v>
      </c>
      <c r="WYB19" s="38" t="s">
        <v>666</v>
      </c>
      <c r="WYC19" s="38" t="s">
        <v>666</v>
      </c>
      <c r="WYD19" s="38" t="s">
        <v>666</v>
      </c>
      <c r="WYE19" s="38" t="s">
        <v>666</v>
      </c>
      <c r="WYF19" s="38" t="s">
        <v>666</v>
      </c>
      <c r="WYG19" s="38" t="s">
        <v>666</v>
      </c>
      <c r="WYH19" s="38" t="s">
        <v>666</v>
      </c>
      <c r="WYI19" s="38" t="s">
        <v>666</v>
      </c>
      <c r="WYJ19" s="38" t="s">
        <v>666</v>
      </c>
      <c r="WYK19" s="38" t="s">
        <v>666</v>
      </c>
      <c r="WYL19" s="38" t="s">
        <v>666</v>
      </c>
      <c r="WYM19" s="38" t="s">
        <v>666</v>
      </c>
      <c r="WYN19" s="38" t="s">
        <v>666</v>
      </c>
      <c r="WYO19" s="38" t="s">
        <v>666</v>
      </c>
      <c r="WYP19" s="38" t="s">
        <v>666</v>
      </c>
      <c r="WYQ19" s="38" t="s">
        <v>666</v>
      </c>
      <c r="WYR19" s="38" t="s">
        <v>666</v>
      </c>
      <c r="WYS19" s="38" t="s">
        <v>666</v>
      </c>
      <c r="WYT19" s="38" t="s">
        <v>666</v>
      </c>
      <c r="WYU19" s="38" t="s">
        <v>666</v>
      </c>
      <c r="WYV19" s="38" t="s">
        <v>666</v>
      </c>
      <c r="WYW19" s="38" t="s">
        <v>666</v>
      </c>
      <c r="WYX19" s="38" t="s">
        <v>666</v>
      </c>
      <c r="WYY19" s="38" t="s">
        <v>666</v>
      </c>
      <c r="WYZ19" s="38" t="s">
        <v>666</v>
      </c>
      <c r="WZA19" s="38" t="s">
        <v>666</v>
      </c>
      <c r="WZB19" s="38" t="s">
        <v>666</v>
      </c>
      <c r="WZC19" s="38" t="s">
        <v>666</v>
      </c>
      <c r="WZD19" s="38" t="s">
        <v>666</v>
      </c>
      <c r="WZE19" s="38" t="s">
        <v>666</v>
      </c>
      <c r="WZF19" s="38" t="s">
        <v>666</v>
      </c>
      <c r="WZG19" s="38" t="s">
        <v>666</v>
      </c>
      <c r="WZH19" s="38" t="s">
        <v>666</v>
      </c>
      <c r="WZI19" s="38" t="s">
        <v>666</v>
      </c>
      <c r="WZJ19" s="38" t="s">
        <v>666</v>
      </c>
      <c r="WZK19" s="38" t="s">
        <v>666</v>
      </c>
      <c r="WZL19" s="38" t="s">
        <v>666</v>
      </c>
      <c r="WZM19" s="38" t="s">
        <v>666</v>
      </c>
      <c r="WZN19" s="38" t="s">
        <v>666</v>
      </c>
      <c r="WZO19" s="38" t="s">
        <v>666</v>
      </c>
      <c r="WZP19" s="38" t="s">
        <v>666</v>
      </c>
      <c r="WZQ19" s="38" t="s">
        <v>666</v>
      </c>
      <c r="WZR19" s="38" t="s">
        <v>666</v>
      </c>
      <c r="WZS19" s="38" t="s">
        <v>666</v>
      </c>
      <c r="WZT19" s="38" t="s">
        <v>666</v>
      </c>
      <c r="WZU19" s="38" t="s">
        <v>666</v>
      </c>
      <c r="WZV19" s="38" t="s">
        <v>666</v>
      </c>
      <c r="WZW19" s="38" t="s">
        <v>666</v>
      </c>
      <c r="WZX19" s="38" t="s">
        <v>666</v>
      </c>
      <c r="WZY19" s="38" t="s">
        <v>666</v>
      </c>
      <c r="WZZ19" s="38" t="s">
        <v>666</v>
      </c>
      <c r="XAA19" s="38" t="s">
        <v>666</v>
      </c>
      <c r="XAB19" s="38" t="s">
        <v>666</v>
      </c>
      <c r="XAC19" s="38" t="s">
        <v>666</v>
      </c>
      <c r="XAD19" s="38" t="s">
        <v>666</v>
      </c>
      <c r="XAE19" s="38" t="s">
        <v>666</v>
      </c>
      <c r="XAF19" s="38" t="s">
        <v>666</v>
      </c>
      <c r="XAG19" s="38" t="s">
        <v>666</v>
      </c>
      <c r="XAH19" s="38" t="s">
        <v>666</v>
      </c>
      <c r="XAI19" s="38" t="s">
        <v>666</v>
      </c>
      <c r="XAJ19" s="38" t="s">
        <v>666</v>
      </c>
      <c r="XAK19" s="38" t="s">
        <v>666</v>
      </c>
      <c r="XAL19" s="38" t="s">
        <v>666</v>
      </c>
      <c r="XAM19" s="38" t="s">
        <v>666</v>
      </c>
      <c r="XAN19" s="38" t="s">
        <v>666</v>
      </c>
      <c r="XAO19" s="38" t="s">
        <v>666</v>
      </c>
      <c r="XAP19" s="38" t="s">
        <v>666</v>
      </c>
      <c r="XAQ19" s="38" t="s">
        <v>666</v>
      </c>
      <c r="XAR19" s="38" t="s">
        <v>666</v>
      </c>
      <c r="XAS19" s="38" t="s">
        <v>666</v>
      </c>
      <c r="XAT19" s="38" t="s">
        <v>666</v>
      </c>
      <c r="XAU19" s="38" t="s">
        <v>666</v>
      </c>
      <c r="XAV19" s="38" t="s">
        <v>666</v>
      </c>
      <c r="XAW19" s="38" t="s">
        <v>666</v>
      </c>
      <c r="XAX19" s="38" t="s">
        <v>666</v>
      </c>
      <c r="XAY19" s="38" t="s">
        <v>666</v>
      </c>
      <c r="XAZ19" s="38" t="s">
        <v>666</v>
      </c>
      <c r="XBA19" s="38" t="s">
        <v>666</v>
      </c>
      <c r="XBB19" s="38" t="s">
        <v>666</v>
      </c>
      <c r="XBC19" s="38" t="s">
        <v>666</v>
      </c>
      <c r="XBD19" s="38" t="s">
        <v>666</v>
      </c>
      <c r="XBE19" s="38" t="s">
        <v>666</v>
      </c>
      <c r="XBF19" s="38" t="s">
        <v>666</v>
      </c>
      <c r="XBG19" s="38" t="s">
        <v>666</v>
      </c>
      <c r="XBH19" s="38" t="s">
        <v>666</v>
      </c>
      <c r="XBI19" s="38" t="s">
        <v>666</v>
      </c>
      <c r="XBJ19" s="38" t="s">
        <v>666</v>
      </c>
      <c r="XBK19" s="38" t="s">
        <v>666</v>
      </c>
      <c r="XBL19" s="38" t="s">
        <v>666</v>
      </c>
      <c r="XBM19" s="38" t="s">
        <v>666</v>
      </c>
      <c r="XBN19" s="38" t="s">
        <v>666</v>
      </c>
      <c r="XBO19" s="38" t="s">
        <v>666</v>
      </c>
      <c r="XBP19" s="38" t="s">
        <v>666</v>
      </c>
      <c r="XBQ19" s="38" t="s">
        <v>666</v>
      </c>
      <c r="XBR19" s="38" t="s">
        <v>666</v>
      </c>
      <c r="XBS19" s="38" t="s">
        <v>666</v>
      </c>
      <c r="XBT19" s="38" t="s">
        <v>666</v>
      </c>
      <c r="XBU19" s="38" t="s">
        <v>666</v>
      </c>
      <c r="XBV19" s="38" t="s">
        <v>666</v>
      </c>
      <c r="XBW19" s="38" t="s">
        <v>666</v>
      </c>
      <c r="XBX19" s="38" t="s">
        <v>666</v>
      </c>
      <c r="XBY19" s="38" t="s">
        <v>666</v>
      </c>
      <c r="XBZ19" s="38" t="s">
        <v>666</v>
      </c>
      <c r="XCA19" s="38" t="s">
        <v>666</v>
      </c>
      <c r="XCB19" s="38" t="s">
        <v>666</v>
      </c>
      <c r="XCC19" s="38" t="s">
        <v>666</v>
      </c>
      <c r="XCD19" s="38" t="s">
        <v>666</v>
      </c>
      <c r="XCE19" s="38" t="s">
        <v>666</v>
      </c>
      <c r="XCF19" s="38" t="s">
        <v>666</v>
      </c>
      <c r="XCG19" s="38" t="s">
        <v>666</v>
      </c>
      <c r="XCH19" s="38" t="s">
        <v>666</v>
      </c>
      <c r="XCI19" s="38" t="s">
        <v>666</v>
      </c>
      <c r="XCJ19" s="38" t="s">
        <v>666</v>
      </c>
      <c r="XCK19" s="38" t="s">
        <v>666</v>
      </c>
      <c r="XCL19" s="38" t="s">
        <v>666</v>
      </c>
      <c r="XCM19" s="38" t="s">
        <v>666</v>
      </c>
      <c r="XCN19" s="38" t="s">
        <v>666</v>
      </c>
      <c r="XCO19" s="38" t="s">
        <v>666</v>
      </c>
      <c r="XCP19" s="38" t="s">
        <v>666</v>
      </c>
      <c r="XCQ19" s="38" t="s">
        <v>666</v>
      </c>
      <c r="XCR19" s="38" t="s">
        <v>666</v>
      </c>
      <c r="XCS19" s="38" t="s">
        <v>666</v>
      </c>
      <c r="XCT19" s="38" t="s">
        <v>666</v>
      </c>
      <c r="XCU19" s="38" t="s">
        <v>666</v>
      </c>
      <c r="XCV19" s="38" t="s">
        <v>666</v>
      </c>
      <c r="XCW19" s="38" t="s">
        <v>666</v>
      </c>
      <c r="XCX19" s="38" t="s">
        <v>666</v>
      </c>
      <c r="XCY19" s="38" t="s">
        <v>666</v>
      </c>
      <c r="XCZ19" s="38" t="s">
        <v>666</v>
      </c>
      <c r="XDA19" s="38" t="s">
        <v>666</v>
      </c>
      <c r="XDB19" s="38" t="s">
        <v>666</v>
      </c>
      <c r="XDC19" s="38" t="s">
        <v>666</v>
      </c>
      <c r="XDD19" s="38" t="s">
        <v>666</v>
      </c>
      <c r="XDE19" s="38" t="s">
        <v>666</v>
      </c>
      <c r="XDF19" s="38" t="s">
        <v>666</v>
      </c>
      <c r="XDG19" s="38" t="s">
        <v>666</v>
      </c>
      <c r="XDH19" s="38" t="s">
        <v>666</v>
      </c>
      <c r="XDI19" s="38" t="s">
        <v>666</v>
      </c>
      <c r="XDJ19" s="38" t="s">
        <v>666</v>
      </c>
      <c r="XDK19" s="38" t="s">
        <v>666</v>
      </c>
      <c r="XDL19" s="38" t="s">
        <v>666</v>
      </c>
      <c r="XDM19" s="38" t="s">
        <v>666</v>
      </c>
      <c r="XDN19" s="38" t="s">
        <v>666</v>
      </c>
      <c r="XDO19" s="38" t="s">
        <v>666</v>
      </c>
      <c r="XDP19" s="38" t="s">
        <v>666</v>
      </c>
      <c r="XDQ19" s="38" t="s">
        <v>666</v>
      </c>
      <c r="XDR19" s="38" t="s">
        <v>666</v>
      </c>
      <c r="XDS19" s="38" t="s">
        <v>666</v>
      </c>
      <c r="XDT19" s="38" t="s">
        <v>666</v>
      </c>
      <c r="XDU19" s="38" t="s">
        <v>666</v>
      </c>
      <c r="XDV19" s="38" t="s">
        <v>666</v>
      </c>
      <c r="XDW19" s="38" t="s">
        <v>666</v>
      </c>
      <c r="XDX19" s="38" t="s">
        <v>666</v>
      </c>
      <c r="XDY19" s="38" t="s">
        <v>666</v>
      </c>
      <c r="XDZ19" s="38" t="s">
        <v>666</v>
      </c>
      <c r="XEA19" s="38" t="s">
        <v>666</v>
      </c>
      <c r="XEB19" s="38" t="s">
        <v>666</v>
      </c>
      <c r="XEC19" s="38" t="s">
        <v>666</v>
      </c>
      <c r="XED19" s="38" t="s">
        <v>666</v>
      </c>
      <c r="XEE19" s="38" t="s">
        <v>666</v>
      </c>
      <c r="XEF19" s="38" t="s">
        <v>666</v>
      </c>
      <c r="XEG19" s="38" t="s">
        <v>666</v>
      </c>
      <c r="XEH19" s="38" t="s">
        <v>666</v>
      </c>
      <c r="XEI19" s="38" t="s">
        <v>666</v>
      </c>
      <c r="XEJ19" s="38" t="s">
        <v>666</v>
      </c>
      <c r="XEK19" s="38" t="s">
        <v>666</v>
      </c>
      <c r="XEL19" s="38" t="s">
        <v>666</v>
      </c>
      <c r="XEM19" s="38" t="s">
        <v>666</v>
      </c>
      <c r="XEN19" s="38" t="s">
        <v>666</v>
      </c>
      <c r="XEO19" s="38" t="s">
        <v>666</v>
      </c>
      <c r="XEP19" s="38" t="s">
        <v>666</v>
      </c>
      <c r="XEQ19" s="38" t="s">
        <v>666</v>
      </c>
      <c r="XER19" s="38" t="s">
        <v>666</v>
      </c>
      <c r="XES19" s="38" t="s">
        <v>666</v>
      </c>
      <c r="XET19" s="38" t="s">
        <v>666</v>
      </c>
      <c r="XEU19" s="38" t="s">
        <v>666</v>
      </c>
      <c r="XEV19" s="38" t="s">
        <v>666</v>
      </c>
      <c r="XEW19" s="38" t="s">
        <v>666</v>
      </c>
      <c r="XEX19" s="38" t="s">
        <v>666</v>
      </c>
      <c r="XEY19" s="38" t="s">
        <v>666</v>
      </c>
      <c r="XEZ19" s="38" t="s">
        <v>666</v>
      </c>
      <c r="XFA19" s="38" t="s">
        <v>666</v>
      </c>
      <c r="XFB19" s="38" t="s">
        <v>666</v>
      </c>
      <c r="XFC19" s="38" t="s">
        <v>666</v>
      </c>
      <c r="XFD19" s="38" t="s">
        <v>666</v>
      </c>
    </row>
    <row r="20" spans="1:16384" s="38" customFormat="1" ht="27.6" x14ac:dyDescent="0.25">
      <c r="A20" s="53">
        <v>18</v>
      </c>
      <c r="B20" s="57" t="s">
        <v>702</v>
      </c>
      <c r="C20" s="43"/>
    </row>
    <row r="21" spans="1:16384" ht="13.8" x14ac:dyDescent="0.25">
      <c r="A21" s="53"/>
      <c r="B21" s="37" t="s">
        <v>665</v>
      </c>
      <c r="C21" s="9"/>
    </row>
    <row r="22" spans="1:16384" ht="41.4" x14ac:dyDescent="0.25">
      <c r="A22" s="53">
        <v>19</v>
      </c>
      <c r="B22" s="47" t="s">
        <v>696</v>
      </c>
      <c r="C22" s="9"/>
    </row>
    <row r="23" spans="1:16384" ht="47.1" customHeight="1" x14ac:dyDescent="0.25">
      <c r="A23" s="53">
        <v>20</v>
      </c>
      <c r="B23" s="43" t="s">
        <v>687</v>
      </c>
      <c r="C23" s="9"/>
    </row>
    <row r="24" spans="1:16384" ht="13.8" x14ac:dyDescent="0.25">
      <c r="A24" s="49"/>
      <c r="B24" s="13" t="s">
        <v>686</v>
      </c>
      <c r="C24" s="9"/>
    </row>
    <row r="25" spans="1:16384" ht="27.6" x14ac:dyDescent="0.25">
      <c r="A25" s="77">
        <v>21</v>
      </c>
      <c r="B25" s="78" t="s">
        <v>719</v>
      </c>
      <c r="C25" s="9"/>
    </row>
    <row r="26" spans="1:16384" ht="13.8" x14ac:dyDescent="0.25">
      <c r="A26" s="35"/>
      <c r="B26" s="8"/>
      <c r="C26" s="9"/>
    </row>
    <row r="27" spans="1:16384" ht="13.8" x14ac:dyDescent="0.25">
      <c r="A27" s="35"/>
      <c r="B27" s="10"/>
      <c r="C27" s="9"/>
    </row>
    <row r="28" spans="1:16384" ht="13.8" x14ac:dyDescent="0.25">
      <c r="A28" s="76" t="s">
        <v>714</v>
      </c>
      <c r="B28" s="10"/>
      <c r="C28" s="9"/>
    </row>
    <row r="29" spans="1:16384" ht="13.8" x14ac:dyDescent="0.25">
      <c r="A29" s="35"/>
      <c r="B29" s="10"/>
      <c r="C29" s="9"/>
    </row>
    <row r="30" spans="1:16384" ht="13.8" hidden="1" x14ac:dyDescent="0.25">
      <c r="A30" s="35"/>
      <c r="B30" s="36"/>
      <c r="C30" s="11"/>
    </row>
    <row r="31" spans="1:16384" ht="13.8" hidden="1" x14ac:dyDescent="0.25">
      <c r="A31" s="35"/>
      <c r="B31" s="37"/>
      <c r="C31" s="11"/>
    </row>
    <row r="32" spans="1:16384" ht="53.25" hidden="1" customHeight="1" x14ac:dyDescent="0.25">
      <c r="A32" s="35"/>
      <c r="B32" s="10"/>
      <c r="C32" s="11"/>
    </row>
    <row r="33" spans="1:12" ht="15" hidden="1" customHeight="1" x14ac:dyDescent="0.25">
      <c r="A33" s="11"/>
      <c r="C33" s="12"/>
      <c r="D33" s="12"/>
      <c r="E33" s="12"/>
      <c r="F33" s="12"/>
      <c r="G33" s="12"/>
      <c r="H33" s="12"/>
      <c r="I33" s="12"/>
      <c r="J33" s="12"/>
      <c r="K33" s="12"/>
      <c r="L33" s="12"/>
    </row>
    <row r="34" spans="1:12" ht="13.8" hidden="1" x14ac:dyDescent="0.25">
      <c r="A34" s="11"/>
      <c r="B34" s="11"/>
      <c r="C34" s="11"/>
    </row>
    <row r="35" spans="1:12" ht="13.8" hidden="1" x14ac:dyDescent="0.25">
      <c r="A35" s="11"/>
      <c r="B35" s="11"/>
      <c r="C35" s="11"/>
    </row>
    <row r="36" spans="1:12" ht="13.8" hidden="1" x14ac:dyDescent="0.25">
      <c r="A36" s="11"/>
      <c r="B36" s="11"/>
      <c r="C36" s="11"/>
    </row>
    <row r="37" spans="1:12" ht="13.8" hidden="1" x14ac:dyDescent="0.25">
      <c r="A37" s="11"/>
      <c r="B37" s="11"/>
      <c r="C37" s="11"/>
    </row>
    <row r="38" spans="1:12" ht="13.8" hidden="1" x14ac:dyDescent="0.25">
      <c r="A38" s="11"/>
      <c r="B38" s="11"/>
      <c r="C38" s="11"/>
    </row>
    <row r="39" spans="1:12" ht="13.8" hidden="1" x14ac:dyDescent="0.25">
      <c r="A39" s="11"/>
      <c r="B39" s="11"/>
      <c r="C39" s="11"/>
    </row>
    <row r="40" spans="1:12" ht="13.8" hidden="1" x14ac:dyDescent="0.25">
      <c r="A40" s="11"/>
      <c r="B40" s="11"/>
      <c r="C40" s="11"/>
    </row>
    <row r="41" spans="1:12" ht="13.8" hidden="1" x14ac:dyDescent="0.25">
      <c r="A41" s="11"/>
      <c r="B41" s="11"/>
      <c r="C41" s="11"/>
    </row>
    <row r="42" spans="1:12" ht="13.8" hidden="1" x14ac:dyDescent="0.25">
      <c r="A42" s="11"/>
      <c r="B42" s="11"/>
      <c r="C42" s="11"/>
    </row>
    <row r="43" spans="1:12" ht="13.8" hidden="1" x14ac:dyDescent="0.25">
      <c r="A43" s="11"/>
      <c r="B43" s="11"/>
      <c r="C43" s="11"/>
    </row>
    <row r="44" spans="1:12" ht="13.8" hidden="1" x14ac:dyDescent="0.25">
      <c r="A44" s="11"/>
      <c r="B44" s="11"/>
      <c r="C44" s="11"/>
    </row>
    <row r="45" spans="1:12" ht="13.8" hidden="1" x14ac:dyDescent="0.25">
      <c r="A45" s="11"/>
      <c r="B45" s="11"/>
      <c r="C45" s="11"/>
    </row>
    <row r="46" spans="1:12" ht="13.8" hidden="1" x14ac:dyDescent="0.25">
      <c r="A46" s="11"/>
      <c r="B46" s="11"/>
      <c r="C46" s="11"/>
    </row>
    <row r="47" spans="1:12" ht="13.8" hidden="1" x14ac:dyDescent="0.25">
      <c r="A47" s="11"/>
      <c r="B47" s="11"/>
      <c r="C47" s="11"/>
    </row>
    <row r="48" spans="1:12" ht="13.8" hidden="1" x14ac:dyDescent="0.25">
      <c r="A48" s="11"/>
      <c r="B48" s="11"/>
      <c r="C48" s="11"/>
    </row>
    <row r="49" spans="1:3" ht="13.8" hidden="1" x14ac:dyDescent="0.25">
      <c r="A49" s="11"/>
      <c r="B49" s="11"/>
      <c r="C49" s="11"/>
    </row>
  </sheetData>
  <hyperlinks>
    <hyperlink ref="B21" r:id="rId1" xr:uid="{E7FFB8C7-8F9B-43DB-B1DD-DAD9BFDC34B4}"/>
    <hyperlink ref="B24" r:id="rId2" xr:uid="{53C28D25-E078-4886-A4D6-2628FAE0806A}"/>
  </hyperlinks>
  <pageMargins left="0.7" right="0.7" top="0.75" bottom="0.75" header="0.3" footer="0.3"/>
  <pageSetup paperSize="9" orientation="portrait" r:id="rId3"/>
  <drawing r:id="rId4"/>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4"/>
  <dimension ref="A1:S175"/>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8.09765625" style="97" customWidth="1"/>
    <col min="2" max="2" width="30.796875" style="97" customWidth="1"/>
    <col min="3" max="3" width="13.59765625" style="97" customWidth="1"/>
    <col min="4" max="4" width="22.5" style="97" customWidth="1"/>
    <col min="5" max="5" width="23.796875" style="97" customWidth="1"/>
    <col min="6" max="6" width="23.296875" style="97" customWidth="1"/>
    <col min="7" max="8" width="22.5" style="97" customWidth="1"/>
    <col min="9" max="9" width="23.5" style="97" customWidth="1"/>
    <col min="10" max="11" width="22.5" style="97" customWidth="1"/>
    <col min="12" max="12" width="24.69921875" style="97" customWidth="1"/>
    <col min="13" max="14" width="22.5" style="97" customWidth="1"/>
    <col min="15" max="15" width="26" style="97" customWidth="1"/>
    <col min="16" max="17" width="22.5" style="97" customWidth="1"/>
    <col min="18" max="18" width="24.796875" style="97" customWidth="1"/>
    <col min="19" max="19" width="9" style="97" customWidth="1"/>
    <col min="20" max="20" width="9" style="97" hidden="1" customWidth="1"/>
    <col min="21" max="16384" width="9" style="97" hidden="1"/>
  </cols>
  <sheetData>
    <row r="1" spans="1:19" ht="49.05" customHeight="1" x14ac:dyDescent="0.25">
      <c r="A1" s="58" t="s">
        <v>669</v>
      </c>
      <c r="B1" s="96"/>
      <c r="C1" s="96"/>
      <c r="D1" s="96"/>
      <c r="E1" s="96"/>
      <c r="F1" s="96"/>
      <c r="G1" s="96"/>
      <c r="H1" s="96"/>
      <c r="I1" s="96"/>
      <c r="J1" s="96"/>
      <c r="K1" s="96"/>
      <c r="L1" s="96"/>
      <c r="M1" s="96"/>
      <c r="N1" s="96"/>
      <c r="O1" s="96"/>
      <c r="P1" s="96"/>
      <c r="Q1" s="96"/>
      <c r="R1" s="96"/>
      <c r="S1" s="96"/>
    </row>
    <row r="2" spans="1:19" ht="34.5" customHeight="1" x14ac:dyDescent="0.25">
      <c r="A2" s="40" t="s">
        <v>670</v>
      </c>
      <c r="B2" s="96"/>
      <c r="C2" s="96"/>
      <c r="D2" s="96"/>
      <c r="E2" s="96"/>
      <c r="F2" s="96"/>
      <c r="G2" s="96"/>
      <c r="H2" s="96"/>
      <c r="I2" s="96"/>
      <c r="J2" s="96"/>
      <c r="K2" s="96"/>
      <c r="L2" s="96"/>
      <c r="M2" s="96"/>
      <c r="N2" s="96"/>
      <c r="O2" s="96"/>
      <c r="P2" s="96"/>
      <c r="Q2" s="96"/>
      <c r="R2" s="96"/>
      <c r="S2" s="96"/>
    </row>
    <row r="3" spans="1:19" ht="23.1" customHeight="1" thickBot="1" x14ac:dyDescent="0.3">
      <c r="A3" s="55" t="s">
        <v>639</v>
      </c>
      <c r="B3" s="56"/>
      <c r="C3" s="56"/>
      <c r="D3" s="96"/>
      <c r="E3" s="96"/>
      <c r="F3" s="96"/>
      <c r="G3" s="96"/>
      <c r="H3" s="96"/>
      <c r="I3" s="96"/>
      <c r="J3" s="96"/>
      <c r="K3" s="96"/>
      <c r="L3" s="96"/>
      <c r="M3" s="96"/>
      <c r="N3" s="96"/>
      <c r="O3" s="96"/>
      <c r="P3" s="96"/>
      <c r="Q3" s="96"/>
      <c r="R3" s="96"/>
      <c r="S3" s="96"/>
    </row>
    <row r="4" spans="1:19" ht="14.4" thickBot="1" x14ac:dyDescent="0.3">
      <c r="A4" s="55" t="s">
        <v>708</v>
      </c>
      <c r="B4" s="98"/>
      <c r="C4" s="99"/>
      <c r="D4" s="100" t="s">
        <v>683</v>
      </c>
      <c r="E4" s="92"/>
      <c r="F4" s="93"/>
      <c r="G4" s="100" t="s">
        <v>490</v>
      </c>
      <c r="H4" s="94"/>
      <c r="I4" s="95"/>
      <c r="J4" s="101" t="s">
        <v>491</v>
      </c>
      <c r="K4" s="94"/>
      <c r="L4" s="95"/>
      <c r="M4" s="101" t="s">
        <v>632</v>
      </c>
      <c r="N4" s="94"/>
      <c r="O4" s="95"/>
      <c r="P4" s="101" t="s">
        <v>633</v>
      </c>
      <c r="Q4" s="94"/>
      <c r="R4" s="95"/>
      <c r="S4" s="96"/>
    </row>
    <row r="5" spans="1:19" x14ac:dyDescent="0.25">
      <c r="A5" s="102"/>
      <c r="B5" s="103"/>
      <c r="C5" s="104"/>
      <c r="D5" s="105" t="s">
        <v>647</v>
      </c>
      <c r="E5" s="106" t="s">
        <v>723</v>
      </c>
      <c r="F5" s="107" t="s">
        <v>722</v>
      </c>
      <c r="G5" s="105" t="s">
        <v>647</v>
      </c>
      <c r="H5" s="106" t="s">
        <v>19</v>
      </c>
      <c r="I5" s="107" t="s">
        <v>20</v>
      </c>
      <c r="J5" s="105" t="s">
        <v>647</v>
      </c>
      <c r="K5" s="108" t="s">
        <v>19</v>
      </c>
      <c r="L5" s="109" t="s">
        <v>20</v>
      </c>
      <c r="M5" s="105" t="s">
        <v>647</v>
      </c>
      <c r="N5" s="108" t="s">
        <v>19</v>
      </c>
      <c r="O5" s="109" t="s">
        <v>20</v>
      </c>
      <c r="P5" s="105" t="s">
        <v>647</v>
      </c>
      <c r="Q5" s="106" t="s">
        <v>19</v>
      </c>
      <c r="R5" s="107" t="s">
        <v>20</v>
      </c>
      <c r="S5" s="96"/>
    </row>
    <row r="6" spans="1:19" ht="139.80000000000001" customHeight="1" x14ac:dyDescent="0.25">
      <c r="A6" s="110" t="s">
        <v>667</v>
      </c>
      <c r="B6" s="111" t="s">
        <v>713</v>
      </c>
      <c r="C6" s="112" t="s">
        <v>682</v>
      </c>
      <c r="D6" s="113"/>
      <c r="E6" s="114" t="s">
        <v>233</v>
      </c>
      <c r="F6" s="115" t="s">
        <v>456</v>
      </c>
      <c r="G6" s="116"/>
      <c r="H6" s="114" t="s">
        <v>234</v>
      </c>
      <c r="I6" s="115" t="s">
        <v>457</v>
      </c>
      <c r="J6" s="116"/>
      <c r="K6" s="114" t="s">
        <v>235</v>
      </c>
      <c r="L6" s="115" t="s">
        <v>458</v>
      </c>
      <c r="M6" s="116"/>
      <c r="N6" s="114" t="s">
        <v>594</v>
      </c>
      <c r="O6" s="115" t="s">
        <v>595</v>
      </c>
      <c r="P6" s="114"/>
      <c r="Q6" s="114" t="s">
        <v>556</v>
      </c>
      <c r="R6" s="115" t="s">
        <v>557</v>
      </c>
      <c r="S6" s="96"/>
    </row>
    <row r="7" spans="1:19" ht="12.75" customHeight="1" x14ac:dyDescent="0.25">
      <c r="A7" s="117">
        <v>102</v>
      </c>
      <c r="B7" s="118" t="s">
        <v>23</v>
      </c>
      <c r="C7" s="119" t="s">
        <v>237</v>
      </c>
      <c r="D7" s="120" t="s">
        <v>638</v>
      </c>
      <c r="E7" s="120" t="s">
        <v>638</v>
      </c>
      <c r="F7" s="60" t="s">
        <v>638</v>
      </c>
      <c r="G7" s="121" t="s">
        <v>638</v>
      </c>
      <c r="H7" s="120" t="s">
        <v>638</v>
      </c>
      <c r="I7" s="60" t="s">
        <v>638</v>
      </c>
      <c r="J7" s="121" t="s">
        <v>638</v>
      </c>
      <c r="K7" s="120" t="s">
        <v>638</v>
      </c>
      <c r="L7" s="60" t="s">
        <v>638</v>
      </c>
      <c r="M7" s="121" t="s">
        <v>638</v>
      </c>
      <c r="N7" s="120" t="s">
        <v>638</v>
      </c>
      <c r="O7" s="60" t="s">
        <v>638</v>
      </c>
      <c r="P7" s="120" t="s">
        <v>638</v>
      </c>
      <c r="Q7" s="120" t="s">
        <v>638</v>
      </c>
      <c r="R7" s="120" t="s">
        <v>638</v>
      </c>
      <c r="S7" s="122"/>
    </row>
    <row r="8" spans="1:19" ht="12.75" customHeight="1" x14ac:dyDescent="0.25">
      <c r="A8" s="117">
        <v>104</v>
      </c>
      <c r="B8" s="118" t="s">
        <v>24</v>
      </c>
      <c r="C8" s="119" t="s">
        <v>238</v>
      </c>
      <c r="D8" s="120" t="s">
        <v>638</v>
      </c>
      <c r="E8" s="120" t="s">
        <v>638</v>
      </c>
      <c r="F8" s="60" t="s">
        <v>638</v>
      </c>
      <c r="G8" s="121" t="s">
        <v>638</v>
      </c>
      <c r="H8" s="120" t="s">
        <v>638</v>
      </c>
      <c r="I8" s="60" t="s">
        <v>638</v>
      </c>
      <c r="J8" s="121" t="s">
        <v>638</v>
      </c>
      <c r="K8" s="120" t="s">
        <v>638</v>
      </c>
      <c r="L8" s="60" t="s">
        <v>638</v>
      </c>
      <c r="M8" s="121" t="s">
        <v>638</v>
      </c>
      <c r="N8" s="120" t="s">
        <v>638</v>
      </c>
      <c r="O8" s="60" t="s">
        <v>638</v>
      </c>
      <c r="P8" s="120" t="s">
        <v>638</v>
      </c>
      <c r="Q8" s="120" t="s">
        <v>638</v>
      </c>
      <c r="R8" s="120" t="s">
        <v>638</v>
      </c>
      <c r="S8" s="122"/>
    </row>
    <row r="9" spans="1:19" ht="12.75" customHeight="1" x14ac:dyDescent="0.25">
      <c r="A9" s="117">
        <v>106</v>
      </c>
      <c r="B9" s="118" t="s">
        <v>25</v>
      </c>
      <c r="C9" s="119" t="s">
        <v>239</v>
      </c>
      <c r="D9" s="120" t="s">
        <v>638</v>
      </c>
      <c r="E9" s="120" t="s">
        <v>638</v>
      </c>
      <c r="F9" s="60" t="s">
        <v>638</v>
      </c>
      <c r="G9" s="121" t="s">
        <v>638</v>
      </c>
      <c r="H9" s="120" t="s">
        <v>638</v>
      </c>
      <c r="I9" s="60" t="s">
        <v>638</v>
      </c>
      <c r="J9" s="121" t="s">
        <v>638</v>
      </c>
      <c r="K9" s="120" t="s">
        <v>638</v>
      </c>
      <c r="L9" s="60" t="s">
        <v>638</v>
      </c>
      <c r="M9" s="121" t="s">
        <v>638</v>
      </c>
      <c r="N9" s="120" t="s">
        <v>638</v>
      </c>
      <c r="O9" s="60" t="s">
        <v>638</v>
      </c>
      <c r="P9" s="120" t="s">
        <v>638</v>
      </c>
      <c r="Q9" s="120" t="s">
        <v>638</v>
      </c>
      <c r="R9" s="120" t="s">
        <v>638</v>
      </c>
      <c r="S9" s="122"/>
    </row>
    <row r="10" spans="1:19" ht="12.75" customHeight="1" x14ac:dyDescent="0.25">
      <c r="A10" s="117">
        <v>107</v>
      </c>
      <c r="B10" s="118" t="s">
        <v>26</v>
      </c>
      <c r="C10" s="119" t="s">
        <v>240</v>
      </c>
      <c r="D10" s="120" t="s">
        <v>638</v>
      </c>
      <c r="E10" s="120" t="s">
        <v>638</v>
      </c>
      <c r="F10" s="60" t="s">
        <v>638</v>
      </c>
      <c r="G10" s="121" t="s">
        <v>638</v>
      </c>
      <c r="H10" s="120" t="s">
        <v>638</v>
      </c>
      <c r="I10" s="60" t="s">
        <v>638</v>
      </c>
      <c r="J10" s="121" t="s">
        <v>638</v>
      </c>
      <c r="K10" s="120" t="s">
        <v>638</v>
      </c>
      <c r="L10" s="60" t="s">
        <v>638</v>
      </c>
      <c r="M10" s="121" t="s">
        <v>638</v>
      </c>
      <c r="N10" s="120" t="s">
        <v>638</v>
      </c>
      <c r="O10" s="60" t="s">
        <v>638</v>
      </c>
      <c r="P10" s="120" t="s">
        <v>638</v>
      </c>
      <c r="Q10" s="120" t="s">
        <v>638</v>
      </c>
      <c r="R10" s="120" t="s">
        <v>638</v>
      </c>
      <c r="S10" s="122"/>
    </row>
    <row r="11" spans="1:19" ht="12.75" customHeight="1" x14ac:dyDescent="0.25">
      <c r="A11" s="117">
        <v>108</v>
      </c>
      <c r="B11" s="118" t="s">
        <v>27</v>
      </c>
      <c r="C11" s="119" t="s">
        <v>241</v>
      </c>
      <c r="D11" s="120" t="s">
        <v>638</v>
      </c>
      <c r="E11" s="120" t="s">
        <v>638</v>
      </c>
      <c r="F11" s="60" t="s">
        <v>638</v>
      </c>
      <c r="G11" s="121" t="s">
        <v>638</v>
      </c>
      <c r="H11" s="120" t="s">
        <v>638</v>
      </c>
      <c r="I11" s="60" t="s">
        <v>638</v>
      </c>
      <c r="J11" s="121" t="s">
        <v>638</v>
      </c>
      <c r="K11" s="120" t="s">
        <v>638</v>
      </c>
      <c r="L11" s="60" t="s">
        <v>638</v>
      </c>
      <c r="M11" s="121" t="s">
        <v>638</v>
      </c>
      <c r="N11" s="120" t="s">
        <v>638</v>
      </c>
      <c r="O11" s="60" t="s">
        <v>638</v>
      </c>
      <c r="P11" s="120" t="s">
        <v>638</v>
      </c>
      <c r="Q11" s="120" t="s">
        <v>638</v>
      </c>
      <c r="R11" s="120" t="s">
        <v>638</v>
      </c>
      <c r="S11" s="122"/>
    </row>
    <row r="12" spans="1:19" ht="12.75" customHeight="1" x14ac:dyDescent="0.25">
      <c r="A12" s="117">
        <v>109</v>
      </c>
      <c r="B12" s="118" t="s">
        <v>28</v>
      </c>
      <c r="C12" s="119" t="s">
        <v>242</v>
      </c>
      <c r="D12" s="120" t="s">
        <v>638</v>
      </c>
      <c r="E12" s="120" t="s">
        <v>638</v>
      </c>
      <c r="F12" s="60" t="s">
        <v>638</v>
      </c>
      <c r="G12" s="121" t="s">
        <v>638</v>
      </c>
      <c r="H12" s="120" t="s">
        <v>638</v>
      </c>
      <c r="I12" s="60" t="s">
        <v>638</v>
      </c>
      <c r="J12" s="121" t="s">
        <v>638</v>
      </c>
      <c r="K12" s="120" t="s">
        <v>638</v>
      </c>
      <c r="L12" s="60" t="s">
        <v>638</v>
      </c>
      <c r="M12" s="121" t="s">
        <v>638</v>
      </c>
      <c r="N12" s="120" t="s">
        <v>638</v>
      </c>
      <c r="O12" s="60" t="s">
        <v>638</v>
      </c>
      <c r="P12" s="120" t="s">
        <v>638</v>
      </c>
      <c r="Q12" s="120" t="s">
        <v>638</v>
      </c>
      <c r="R12" s="120" t="s">
        <v>638</v>
      </c>
      <c r="S12" s="122"/>
    </row>
    <row r="13" spans="1:19" ht="12.75" customHeight="1" x14ac:dyDescent="0.25">
      <c r="A13" s="117">
        <v>110</v>
      </c>
      <c r="B13" s="118" t="s">
        <v>29</v>
      </c>
      <c r="C13" s="119" t="s">
        <v>243</v>
      </c>
      <c r="D13" s="120" t="s">
        <v>638</v>
      </c>
      <c r="E13" s="120" t="s">
        <v>638</v>
      </c>
      <c r="F13" s="60" t="s">
        <v>638</v>
      </c>
      <c r="G13" s="121" t="s">
        <v>638</v>
      </c>
      <c r="H13" s="120" t="s">
        <v>638</v>
      </c>
      <c r="I13" s="60" t="s">
        <v>638</v>
      </c>
      <c r="J13" s="121" t="s">
        <v>638</v>
      </c>
      <c r="K13" s="120" t="s">
        <v>638</v>
      </c>
      <c r="L13" s="60" t="s">
        <v>638</v>
      </c>
      <c r="M13" s="121" t="s">
        <v>638</v>
      </c>
      <c r="N13" s="120" t="s">
        <v>638</v>
      </c>
      <c r="O13" s="60" t="s">
        <v>638</v>
      </c>
      <c r="P13" s="120" t="s">
        <v>638</v>
      </c>
      <c r="Q13" s="120" t="s">
        <v>638</v>
      </c>
      <c r="R13" s="120" t="s">
        <v>638</v>
      </c>
      <c r="S13" s="122"/>
    </row>
    <row r="14" spans="1:19" ht="12.75" customHeight="1" x14ac:dyDescent="0.25">
      <c r="A14" s="117">
        <v>111</v>
      </c>
      <c r="B14" s="118" t="s">
        <v>30</v>
      </c>
      <c r="C14" s="119" t="s">
        <v>244</v>
      </c>
      <c r="D14" s="120" t="s">
        <v>638</v>
      </c>
      <c r="E14" s="120" t="s">
        <v>638</v>
      </c>
      <c r="F14" s="60" t="s">
        <v>638</v>
      </c>
      <c r="G14" s="121" t="s">
        <v>638</v>
      </c>
      <c r="H14" s="120" t="s">
        <v>638</v>
      </c>
      <c r="I14" s="60" t="s">
        <v>638</v>
      </c>
      <c r="J14" s="121" t="s">
        <v>638</v>
      </c>
      <c r="K14" s="120" t="s">
        <v>638</v>
      </c>
      <c r="L14" s="60" t="s">
        <v>638</v>
      </c>
      <c r="M14" s="121" t="s">
        <v>638</v>
      </c>
      <c r="N14" s="120" t="s">
        <v>638</v>
      </c>
      <c r="O14" s="60" t="s">
        <v>638</v>
      </c>
      <c r="P14" s="120" t="s">
        <v>638</v>
      </c>
      <c r="Q14" s="120" t="s">
        <v>638</v>
      </c>
      <c r="R14" s="120" t="s">
        <v>638</v>
      </c>
      <c r="S14" s="122"/>
    </row>
    <row r="15" spans="1:19" ht="12.75" customHeight="1" x14ac:dyDescent="0.25">
      <c r="A15" s="117">
        <v>112</v>
      </c>
      <c r="B15" s="118" t="s">
        <v>31</v>
      </c>
      <c r="C15" s="119" t="s">
        <v>245</v>
      </c>
      <c r="D15" s="120" t="s">
        <v>638</v>
      </c>
      <c r="E15" s="120" t="s">
        <v>638</v>
      </c>
      <c r="F15" s="60" t="s">
        <v>638</v>
      </c>
      <c r="G15" s="121" t="s">
        <v>638</v>
      </c>
      <c r="H15" s="120" t="s">
        <v>638</v>
      </c>
      <c r="I15" s="60" t="s">
        <v>638</v>
      </c>
      <c r="J15" s="121" t="s">
        <v>638</v>
      </c>
      <c r="K15" s="120" t="s">
        <v>638</v>
      </c>
      <c r="L15" s="60" t="s">
        <v>638</v>
      </c>
      <c r="M15" s="121" t="s">
        <v>638</v>
      </c>
      <c r="N15" s="120" t="s">
        <v>638</v>
      </c>
      <c r="O15" s="60" t="s">
        <v>638</v>
      </c>
      <c r="P15" s="120" t="s">
        <v>638</v>
      </c>
      <c r="Q15" s="120" t="s">
        <v>638</v>
      </c>
      <c r="R15" s="120" t="s">
        <v>638</v>
      </c>
      <c r="S15" s="122"/>
    </row>
    <row r="16" spans="1:19" ht="12.75" customHeight="1" x14ac:dyDescent="0.25">
      <c r="A16" s="117">
        <v>113</v>
      </c>
      <c r="B16" s="118" t="s">
        <v>32</v>
      </c>
      <c r="C16" s="119" t="s">
        <v>246</v>
      </c>
      <c r="D16" s="120" t="s">
        <v>638</v>
      </c>
      <c r="E16" s="120" t="s">
        <v>638</v>
      </c>
      <c r="F16" s="60" t="s">
        <v>638</v>
      </c>
      <c r="G16" s="121" t="s">
        <v>638</v>
      </c>
      <c r="H16" s="120" t="s">
        <v>638</v>
      </c>
      <c r="I16" s="60" t="s">
        <v>638</v>
      </c>
      <c r="J16" s="121" t="s">
        <v>638</v>
      </c>
      <c r="K16" s="120" t="s">
        <v>638</v>
      </c>
      <c r="L16" s="60" t="s">
        <v>638</v>
      </c>
      <c r="M16" s="121" t="s">
        <v>638</v>
      </c>
      <c r="N16" s="120" t="s">
        <v>638</v>
      </c>
      <c r="O16" s="60" t="s">
        <v>638</v>
      </c>
      <c r="P16" s="120" t="s">
        <v>638</v>
      </c>
      <c r="Q16" s="120" t="s">
        <v>638</v>
      </c>
      <c r="R16" s="120" t="s">
        <v>638</v>
      </c>
      <c r="S16" s="122"/>
    </row>
    <row r="17" spans="1:19" ht="12.75" customHeight="1" x14ac:dyDescent="0.25">
      <c r="A17" s="117">
        <v>114</v>
      </c>
      <c r="B17" s="118" t="s">
        <v>33</v>
      </c>
      <c r="C17" s="119" t="s">
        <v>247</v>
      </c>
      <c r="D17" s="120" t="s">
        <v>638</v>
      </c>
      <c r="E17" s="120" t="s">
        <v>638</v>
      </c>
      <c r="F17" s="60" t="s">
        <v>638</v>
      </c>
      <c r="G17" s="121" t="s">
        <v>638</v>
      </c>
      <c r="H17" s="120" t="s">
        <v>638</v>
      </c>
      <c r="I17" s="60" t="s">
        <v>638</v>
      </c>
      <c r="J17" s="121" t="s">
        <v>638</v>
      </c>
      <c r="K17" s="120" t="s">
        <v>638</v>
      </c>
      <c r="L17" s="60" t="s">
        <v>638</v>
      </c>
      <c r="M17" s="121" t="s">
        <v>638</v>
      </c>
      <c r="N17" s="120" t="s">
        <v>638</v>
      </c>
      <c r="O17" s="60" t="s">
        <v>638</v>
      </c>
      <c r="P17" s="120" t="s">
        <v>638</v>
      </c>
      <c r="Q17" s="120" t="s">
        <v>638</v>
      </c>
      <c r="R17" s="120" t="s">
        <v>638</v>
      </c>
      <c r="S17" s="122"/>
    </row>
    <row r="18" spans="1:19" ht="12.75" customHeight="1" x14ac:dyDescent="0.25">
      <c r="A18" s="117">
        <v>116</v>
      </c>
      <c r="B18" s="118" t="s">
        <v>34</v>
      </c>
      <c r="C18" s="119" t="s">
        <v>248</v>
      </c>
      <c r="D18" s="120" t="s">
        <v>638</v>
      </c>
      <c r="E18" s="120" t="s">
        <v>638</v>
      </c>
      <c r="F18" s="60" t="s">
        <v>638</v>
      </c>
      <c r="G18" s="121" t="s">
        <v>638</v>
      </c>
      <c r="H18" s="120" t="s">
        <v>638</v>
      </c>
      <c r="I18" s="60" t="s">
        <v>638</v>
      </c>
      <c r="J18" s="121" t="s">
        <v>638</v>
      </c>
      <c r="K18" s="120" t="s">
        <v>638</v>
      </c>
      <c r="L18" s="60" t="s">
        <v>638</v>
      </c>
      <c r="M18" s="121" t="s">
        <v>638</v>
      </c>
      <c r="N18" s="120" t="s">
        <v>638</v>
      </c>
      <c r="O18" s="60" t="s">
        <v>638</v>
      </c>
      <c r="P18" s="120" t="s">
        <v>638</v>
      </c>
      <c r="Q18" s="120" t="s">
        <v>638</v>
      </c>
      <c r="R18" s="120" t="s">
        <v>638</v>
      </c>
      <c r="S18" s="122"/>
    </row>
    <row r="19" spans="1:19" ht="12.75" customHeight="1" x14ac:dyDescent="0.25">
      <c r="A19" s="117">
        <v>117</v>
      </c>
      <c r="B19" s="118" t="s">
        <v>35</v>
      </c>
      <c r="C19" s="119" t="s">
        <v>249</v>
      </c>
      <c r="D19" s="120" t="s">
        <v>638</v>
      </c>
      <c r="E19" s="120" t="s">
        <v>638</v>
      </c>
      <c r="F19" s="60" t="s">
        <v>638</v>
      </c>
      <c r="G19" s="121" t="s">
        <v>638</v>
      </c>
      <c r="H19" s="120" t="s">
        <v>638</v>
      </c>
      <c r="I19" s="60" t="s">
        <v>638</v>
      </c>
      <c r="J19" s="121" t="s">
        <v>638</v>
      </c>
      <c r="K19" s="120" t="s">
        <v>638</v>
      </c>
      <c r="L19" s="60" t="s">
        <v>638</v>
      </c>
      <c r="M19" s="121" t="s">
        <v>638</v>
      </c>
      <c r="N19" s="120" t="s">
        <v>638</v>
      </c>
      <c r="O19" s="60" t="s">
        <v>638</v>
      </c>
      <c r="P19" s="120" t="s">
        <v>638</v>
      </c>
      <c r="Q19" s="120" t="s">
        <v>638</v>
      </c>
      <c r="R19" s="120" t="s">
        <v>638</v>
      </c>
      <c r="S19" s="122"/>
    </row>
    <row r="20" spans="1:19" ht="12.75" customHeight="1" x14ac:dyDescent="0.25">
      <c r="A20" s="117">
        <v>204</v>
      </c>
      <c r="B20" s="118" t="s">
        <v>36</v>
      </c>
      <c r="C20" s="119" t="s">
        <v>250</v>
      </c>
      <c r="D20" s="120" t="s">
        <v>638</v>
      </c>
      <c r="E20" s="120" t="s">
        <v>638</v>
      </c>
      <c r="F20" s="60" t="s">
        <v>638</v>
      </c>
      <c r="G20" s="121" t="s">
        <v>638</v>
      </c>
      <c r="H20" s="120" t="s">
        <v>638</v>
      </c>
      <c r="I20" s="60" t="s">
        <v>638</v>
      </c>
      <c r="J20" s="121" t="s">
        <v>638</v>
      </c>
      <c r="K20" s="120" t="s">
        <v>638</v>
      </c>
      <c r="L20" s="60" t="s">
        <v>638</v>
      </c>
      <c r="M20" s="121" t="s">
        <v>638</v>
      </c>
      <c r="N20" s="120" t="s">
        <v>638</v>
      </c>
      <c r="O20" s="60" t="s">
        <v>638</v>
      </c>
      <c r="P20" s="120" t="s">
        <v>638</v>
      </c>
      <c r="Q20" s="120" t="s">
        <v>638</v>
      </c>
      <c r="R20" s="120" t="s">
        <v>638</v>
      </c>
      <c r="S20" s="122"/>
    </row>
    <row r="21" spans="1:19" ht="12.75" customHeight="1" x14ac:dyDescent="0.25">
      <c r="A21" s="117">
        <v>205</v>
      </c>
      <c r="B21" s="118" t="s">
        <v>37</v>
      </c>
      <c r="C21" s="119" t="s">
        <v>251</v>
      </c>
      <c r="D21" s="120" t="s">
        <v>638</v>
      </c>
      <c r="E21" s="120" t="s">
        <v>638</v>
      </c>
      <c r="F21" s="60" t="s">
        <v>638</v>
      </c>
      <c r="G21" s="121" t="s">
        <v>638</v>
      </c>
      <c r="H21" s="120" t="s">
        <v>638</v>
      </c>
      <c r="I21" s="60" t="s">
        <v>638</v>
      </c>
      <c r="J21" s="121" t="s">
        <v>638</v>
      </c>
      <c r="K21" s="120" t="s">
        <v>638</v>
      </c>
      <c r="L21" s="60" t="s">
        <v>638</v>
      </c>
      <c r="M21" s="121" t="s">
        <v>638</v>
      </c>
      <c r="N21" s="120" t="s">
        <v>638</v>
      </c>
      <c r="O21" s="60" t="s">
        <v>638</v>
      </c>
      <c r="P21" s="120" t="s">
        <v>638</v>
      </c>
      <c r="Q21" s="120" t="s">
        <v>638</v>
      </c>
      <c r="R21" s="120" t="s">
        <v>638</v>
      </c>
      <c r="S21" s="122"/>
    </row>
    <row r="22" spans="1:19" ht="12.75" customHeight="1" x14ac:dyDescent="0.25">
      <c r="A22" s="117">
        <v>206</v>
      </c>
      <c r="B22" s="118" t="s">
        <v>38</v>
      </c>
      <c r="C22" s="119" t="s">
        <v>252</v>
      </c>
      <c r="D22" s="120" t="s">
        <v>638</v>
      </c>
      <c r="E22" s="120" t="s">
        <v>638</v>
      </c>
      <c r="F22" s="60" t="s">
        <v>638</v>
      </c>
      <c r="G22" s="121" t="s">
        <v>638</v>
      </c>
      <c r="H22" s="120" t="s">
        <v>638</v>
      </c>
      <c r="I22" s="60" t="s">
        <v>638</v>
      </c>
      <c r="J22" s="121" t="s">
        <v>638</v>
      </c>
      <c r="K22" s="120" t="s">
        <v>638</v>
      </c>
      <c r="L22" s="60" t="s">
        <v>638</v>
      </c>
      <c r="M22" s="121" t="s">
        <v>638</v>
      </c>
      <c r="N22" s="120" t="s">
        <v>638</v>
      </c>
      <c r="O22" s="60" t="s">
        <v>638</v>
      </c>
      <c r="P22" s="120" t="s">
        <v>638</v>
      </c>
      <c r="Q22" s="120" t="s">
        <v>638</v>
      </c>
      <c r="R22" s="120" t="s">
        <v>638</v>
      </c>
      <c r="S22" s="122"/>
    </row>
    <row r="23" spans="1:19" ht="12.75" customHeight="1" x14ac:dyDescent="0.25">
      <c r="A23" s="117">
        <v>207</v>
      </c>
      <c r="B23" s="118" t="s">
        <v>39</v>
      </c>
      <c r="C23" s="119" t="s">
        <v>253</v>
      </c>
      <c r="D23" s="120" t="s">
        <v>638</v>
      </c>
      <c r="E23" s="120" t="s">
        <v>638</v>
      </c>
      <c r="F23" s="60" t="s">
        <v>638</v>
      </c>
      <c r="G23" s="121" t="s">
        <v>638</v>
      </c>
      <c r="H23" s="120" t="s">
        <v>638</v>
      </c>
      <c r="I23" s="60" t="s">
        <v>638</v>
      </c>
      <c r="J23" s="121" t="s">
        <v>638</v>
      </c>
      <c r="K23" s="120" t="s">
        <v>638</v>
      </c>
      <c r="L23" s="60" t="s">
        <v>638</v>
      </c>
      <c r="M23" s="121" t="s">
        <v>638</v>
      </c>
      <c r="N23" s="120" t="s">
        <v>638</v>
      </c>
      <c r="O23" s="60" t="s">
        <v>638</v>
      </c>
      <c r="P23" s="120" t="s">
        <v>638</v>
      </c>
      <c r="Q23" s="120" t="s">
        <v>638</v>
      </c>
      <c r="R23" s="120" t="s">
        <v>638</v>
      </c>
      <c r="S23" s="122"/>
    </row>
    <row r="24" spans="1:19" ht="12.75" customHeight="1" x14ac:dyDescent="0.25">
      <c r="A24" s="117">
        <v>209</v>
      </c>
      <c r="B24" s="118" t="s">
        <v>40</v>
      </c>
      <c r="C24" s="119" t="s">
        <v>254</v>
      </c>
      <c r="D24" s="120" t="s">
        <v>638</v>
      </c>
      <c r="E24" s="120" t="s">
        <v>638</v>
      </c>
      <c r="F24" s="60" t="s">
        <v>638</v>
      </c>
      <c r="G24" s="121" t="s">
        <v>638</v>
      </c>
      <c r="H24" s="120" t="s">
        <v>638</v>
      </c>
      <c r="I24" s="60" t="s">
        <v>638</v>
      </c>
      <c r="J24" s="121" t="s">
        <v>638</v>
      </c>
      <c r="K24" s="120" t="s">
        <v>638</v>
      </c>
      <c r="L24" s="60" t="s">
        <v>638</v>
      </c>
      <c r="M24" s="121" t="s">
        <v>638</v>
      </c>
      <c r="N24" s="120" t="s">
        <v>638</v>
      </c>
      <c r="O24" s="60" t="s">
        <v>638</v>
      </c>
      <c r="P24" s="120" t="s">
        <v>638</v>
      </c>
      <c r="Q24" s="120" t="s">
        <v>638</v>
      </c>
      <c r="R24" s="120" t="s">
        <v>638</v>
      </c>
      <c r="S24" s="122"/>
    </row>
    <row r="25" spans="1:19" ht="12.75" customHeight="1" x14ac:dyDescent="0.25">
      <c r="A25" s="117">
        <v>210</v>
      </c>
      <c r="B25" s="118" t="s">
        <v>41</v>
      </c>
      <c r="C25" s="119" t="s">
        <v>255</v>
      </c>
      <c r="D25" s="120" t="s">
        <v>638</v>
      </c>
      <c r="E25" s="120" t="s">
        <v>638</v>
      </c>
      <c r="F25" s="60" t="s">
        <v>638</v>
      </c>
      <c r="G25" s="121" t="s">
        <v>638</v>
      </c>
      <c r="H25" s="120" t="s">
        <v>638</v>
      </c>
      <c r="I25" s="60" t="s">
        <v>638</v>
      </c>
      <c r="J25" s="121" t="s">
        <v>638</v>
      </c>
      <c r="K25" s="120" t="s">
        <v>638</v>
      </c>
      <c r="L25" s="60" t="s">
        <v>638</v>
      </c>
      <c r="M25" s="121" t="s">
        <v>638</v>
      </c>
      <c r="N25" s="120" t="s">
        <v>638</v>
      </c>
      <c r="O25" s="60" t="s">
        <v>638</v>
      </c>
      <c r="P25" s="120" t="s">
        <v>638</v>
      </c>
      <c r="Q25" s="120" t="s">
        <v>638</v>
      </c>
      <c r="R25" s="120" t="s">
        <v>638</v>
      </c>
      <c r="S25" s="122"/>
    </row>
    <row r="26" spans="1:19" ht="12.75" customHeight="1" x14ac:dyDescent="0.25">
      <c r="A26" s="117">
        <v>211</v>
      </c>
      <c r="B26" s="118" t="s">
        <v>42</v>
      </c>
      <c r="C26" s="119" t="s">
        <v>256</v>
      </c>
      <c r="D26" s="120">
        <v>0.3</v>
      </c>
      <c r="E26" s="123">
        <v>430</v>
      </c>
      <c r="F26" s="60">
        <v>19.600000000000001</v>
      </c>
      <c r="G26" s="121">
        <v>0.5</v>
      </c>
      <c r="H26" s="123">
        <v>205</v>
      </c>
      <c r="I26" s="60">
        <v>19.8</v>
      </c>
      <c r="J26" s="121">
        <v>0.4</v>
      </c>
      <c r="K26" s="123">
        <v>225</v>
      </c>
      <c r="L26" s="60">
        <v>19.5</v>
      </c>
      <c r="M26" s="121">
        <v>0.5</v>
      </c>
      <c r="N26" s="123">
        <v>215</v>
      </c>
      <c r="O26" s="60">
        <v>20</v>
      </c>
      <c r="P26" s="120">
        <v>0.4</v>
      </c>
      <c r="Q26" s="123">
        <v>215</v>
      </c>
      <c r="R26" s="120">
        <v>19.399999999999999</v>
      </c>
      <c r="S26" s="122"/>
    </row>
    <row r="27" spans="1:19" ht="12.75" customHeight="1" x14ac:dyDescent="0.25">
      <c r="A27" s="117">
        <v>212</v>
      </c>
      <c r="B27" s="118" t="s">
        <v>43</v>
      </c>
      <c r="C27" s="119" t="s">
        <v>257</v>
      </c>
      <c r="D27" s="120" t="s">
        <v>638</v>
      </c>
      <c r="E27" s="120" t="s">
        <v>638</v>
      </c>
      <c r="F27" s="60" t="s">
        <v>638</v>
      </c>
      <c r="G27" s="121" t="s">
        <v>638</v>
      </c>
      <c r="H27" s="120" t="s">
        <v>638</v>
      </c>
      <c r="I27" s="60" t="s">
        <v>638</v>
      </c>
      <c r="J27" s="121" t="s">
        <v>638</v>
      </c>
      <c r="K27" s="120" t="s">
        <v>638</v>
      </c>
      <c r="L27" s="60" t="s">
        <v>638</v>
      </c>
      <c r="M27" s="121" t="s">
        <v>638</v>
      </c>
      <c r="N27" s="120" t="s">
        <v>638</v>
      </c>
      <c r="O27" s="60" t="s">
        <v>638</v>
      </c>
      <c r="P27" s="120" t="s">
        <v>638</v>
      </c>
      <c r="Q27" s="120" t="s">
        <v>638</v>
      </c>
      <c r="R27" s="120" t="s">
        <v>638</v>
      </c>
      <c r="S27" s="122"/>
    </row>
    <row r="28" spans="1:19" ht="12.75" customHeight="1" x14ac:dyDescent="0.25">
      <c r="A28" s="117">
        <v>213</v>
      </c>
      <c r="B28" s="118" t="s">
        <v>44</v>
      </c>
      <c r="C28" s="119" t="s">
        <v>258</v>
      </c>
      <c r="D28" s="120">
        <v>0.4</v>
      </c>
      <c r="E28" s="123">
        <v>345</v>
      </c>
      <c r="F28" s="60">
        <v>19.3</v>
      </c>
      <c r="G28" s="121">
        <v>0.6</v>
      </c>
      <c r="H28" s="123">
        <v>150</v>
      </c>
      <c r="I28" s="60">
        <v>19.2</v>
      </c>
      <c r="J28" s="121">
        <v>0.5</v>
      </c>
      <c r="K28" s="123">
        <v>195</v>
      </c>
      <c r="L28" s="60">
        <v>19.3</v>
      </c>
      <c r="M28" s="121">
        <v>0.5</v>
      </c>
      <c r="N28" s="123">
        <v>190</v>
      </c>
      <c r="O28" s="60">
        <v>19.100000000000001</v>
      </c>
      <c r="P28" s="120">
        <v>0.5</v>
      </c>
      <c r="Q28" s="123">
        <v>155</v>
      </c>
      <c r="R28" s="120">
        <v>19.399999999999999</v>
      </c>
      <c r="S28" s="122"/>
    </row>
    <row r="29" spans="1:19" ht="12.75" customHeight="1" x14ac:dyDescent="0.25">
      <c r="A29" s="117">
        <v>214</v>
      </c>
      <c r="B29" s="118" t="s">
        <v>45</v>
      </c>
      <c r="C29" s="119" t="s">
        <v>259</v>
      </c>
      <c r="D29" s="120" t="s">
        <v>638</v>
      </c>
      <c r="E29" s="120" t="s">
        <v>638</v>
      </c>
      <c r="F29" s="60" t="s">
        <v>638</v>
      </c>
      <c r="G29" s="121" t="s">
        <v>638</v>
      </c>
      <c r="H29" s="120" t="s">
        <v>638</v>
      </c>
      <c r="I29" s="60" t="s">
        <v>638</v>
      </c>
      <c r="J29" s="121" t="s">
        <v>638</v>
      </c>
      <c r="K29" s="120" t="s">
        <v>638</v>
      </c>
      <c r="L29" s="60" t="s">
        <v>638</v>
      </c>
      <c r="M29" s="121" t="s">
        <v>638</v>
      </c>
      <c r="N29" s="120" t="s">
        <v>638</v>
      </c>
      <c r="O29" s="60" t="s">
        <v>638</v>
      </c>
      <c r="P29" s="120" t="s">
        <v>638</v>
      </c>
      <c r="Q29" s="120" t="s">
        <v>638</v>
      </c>
      <c r="R29" s="120" t="s">
        <v>638</v>
      </c>
      <c r="S29" s="122"/>
    </row>
    <row r="30" spans="1:19" ht="12.75" customHeight="1" x14ac:dyDescent="0.25">
      <c r="A30" s="117">
        <v>215</v>
      </c>
      <c r="B30" s="118" t="s">
        <v>46</v>
      </c>
      <c r="C30" s="119" t="s">
        <v>260</v>
      </c>
      <c r="D30" s="120" t="s">
        <v>638</v>
      </c>
      <c r="E30" s="120" t="s">
        <v>638</v>
      </c>
      <c r="F30" s="60" t="s">
        <v>638</v>
      </c>
      <c r="G30" s="121" t="s">
        <v>638</v>
      </c>
      <c r="H30" s="120" t="s">
        <v>638</v>
      </c>
      <c r="I30" s="60" t="s">
        <v>638</v>
      </c>
      <c r="J30" s="121" t="s">
        <v>638</v>
      </c>
      <c r="K30" s="120" t="s">
        <v>638</v>
      </c>
      <c r="L30" s="60" t="s">
        <v>638</v>
      </c>
      <c r="M30" s="121" t="s">
        <v>638</v>
      </c>
      <c r="N30" s="120" t="s">
        <v>638</v>
      </c>
      <c r="O30" s="60" t="s">
        <v>638</v>
      </c>
      <c r="P30" s="120" t="s">
        <v>638</v>
      </c>
      <c r="Q30" s="120" t="s">
        <v>638</v>
      </c>
      <c r="R30" s="120" t="s">
        <v>638</v>
      </c>
      <c r="S30" s="122"/>
    </row>
    <row r="31" spans="1:19" ht="12.75" customHeight="1" x14ac:dyDescent="0.25">
      <c r="A31" s="117">
        <v>216</v>
      </c>
      <c r="B31" s="118" t="s">
        <v>47</v>
      </c>
      <c r="C31" s="119" t="s">
        <v>261</v>
      </c>
      <c r="D31" s="120" t="s">
        <v>638</v>
      </c>
      <c r="E31" s="120" t="s">
        <v>638</v>
      </c>
      <c r="F31" s="60" t="s">
        <v>638</v>
      </c>
      <c r="G31" s="121" t="s">
        <v>638</v>
      </c>
      <c r="H31" s="120" t="s">
        <v>638</v>
      </c>
      <c r="I31" s="60" t="s">
        <v>638</v>
      </c>
      <c r="J31" s="121" t="s">
        <v>638</v>
      </c>
      <c r="K31" s="120" t="s">
        <v>638</v>
      </c>
      <c r="L31" s="60" t="s">
        <v>638</v>
      </c>
      <c r="M31" s="121" t="s">
        <v>638</v>
      </c>
      <c r="N31" s="120" t="s">
        <v>638</v>
      </c>
      <c r="O31" s="60" t="s">
        <v>638</v>
      </c>
      <c r="P31" s="120" t="s">
        <v>638</v>
      </c>
      <c r="Q31" s="120" t="s">
        <v>638</v>
      </c>
      <c r="R31" s="120" t="s">
        <v>638</v>
      </c>
      <c r="S31" s="122"/>
    </row>
    <row r="32" spans="1:19" ht="12.75" customHeight="1" x14ac:dyDescent="0.25">
      <c r="A32" s="117">
        <v>217</v>
      </c>
      <c r="B32" s="118" t="s">
        <v>48</v>
      </c>
      <c r="C32" s="119" t="s">
        <v>262</v>
      </c>
      <c r="D32" s="120" t="s">
        <v>638</v>
      </c>
      <c r="E32" s="120" t="s">
        <v>638</v>
      </c>
      <c r="F32" s="60" t="s">
        <v>638</v>
      </c>
      <c r="G32" s="121" t="s">
        <v>638</v>
      </c>
      <c r="H32" s="120" t="s">
        <v>638</v>
      </c>
      <c r="I32" s="60" t="s">
        <v>638</v>
      </c>
      <c r="J32" s="121" t="s">
        <v>638</v>
      </c>
      <c r="K32" s="120" t="s">
        <v>638</v>
      </c>
      <c r="L32" s="60" t="s">
        <v>638</v>
      </c>
      <c r="M32" s="121" t="s">
        <v>638</v>
      </c>
      <c r="N32" s="120" t="s">
        <v>638</v>
      </c>
      <c r="O32" s="60" t="s">
        <v>638</v>
      </c>
      <c r="P32" s="120" t="s">
        <v>638</v>
      </c>
      <c r="Q32" s="120" t="s">
        <v>638</v>
      </c>
      <c r="R32" s="120" t="s">
        <v>638</v>
      </c>
      <c r="S32" s="122"/>
    </row>
    <row r="33" spans="1:19" ht="12.75" customHeight="1" x14ac:dyDescent="0.25">
      <c r="A33" s="117">
        <v>218</v>
      </c>
      <c r="B33" s="118" t="s">
        <v>49</v>
      </c>
      <c r="C33" s="119" t="s">
        <v>263</v>
      </c>
      <c r="D33" s="120" t="s">
        <v>638</v>
      </c>
      <c r="E33" s="120" t="s">
        <v>638</v>
      </c>
      <c r="F33" s="60" t="s">
        <v>638</v>
      </c>
      <c r="G33" s="121" t="s">
        <v>638</v>
      </c>
      <c r="H33" s="120" t="s">
        <v>638</v>
      </c>
      <c r="I33" s="60" t="s">
        <v>638</v>
      </c>
      <c r="J33" s="121" t="s">
        <v>638</v>
      </c>
      <c r="K33" s="120" t="s">
        <v>638</v>
      </c>
      <c r="L33" s="60" t="s">
        <v>638</v>
      </c>
      <c r="M33" s="121" t="s">
        <v>638</v>
      </c>
      <c r="N33" s="120" t="s">
        <v>638</v>
      </c>
      <c r="O33" s="60" t="s">
        <v>638</v>
      </c>
      <c r="P33" s="120" t="s">
        <v>638</v>
      </c>
      <c r="Q33" s="120" t="s">
        <v>638</v>
      </c>
      <c r="R33" s="120" t="s">
        <v>638</v>
      </c>
      <c r="S33" s="122"/>
    </row>
    <row r="34" spans="1:19" ht="12.75" customHeight="1" x14ac:dyDescent="0.25">
      <c r="A34" s="117">
        <v>219</v>
      </c>
      <c r="B34" s="118" t="s">
        <v>50</v>
      </c>
      <c r="C34" s="119" t="s">
        <v>264</v>
      </c>
      <c r="D34" s="120">
        <v>0.5</v>
      </c>
      <c r="E34" s="123">
        <v>230</v>
      </c>
      <c r="F34" s="60">
        <v>19.100000000000001</v>
      </c>
      <c r="G34" s="121">
        <v>0.9</v>
      </c>
      <c r="H34" s="123">
        <v>100</v>
      </c>
      <c r="I34" s="60">
        <v>19.399999999999999</v>
      </c>
      <c r="J34" s="121">
        <v>0.6</v>
      </c>
      <c r="K34" s="123">
        <v>130</v>
      </c>
      <c r="L34" s="60">
        <v>19</v>
      </c>
      <c r="M34" s="121">
        <v>0.7</v>
      </c>
      <c r="N34" s="123">
        <v>110</v>
      </c>
      <c r="O34" s="60">
        <v>19.7</v>
      </c>
      <c r="P34" s="120">
        <v>0.7</v>
      </c>
      <c r="Q34" s="123">
        <v>115</v>
      </c>
      <c r="R34" s="120">
        <v>18.7</v>
      </c>
      <c r="S34" s="122"/>
    </row>
    <row r="35" spans="1:19" ht="12.75" customHeight="1" x14ac:dyDescent="0.25">
      <c r="A35" s="117">
        <v>304</v>
      </c>
      <c r="B35" s="118" t="s">
        <v>51</v>
      </c>
      <c r="C35" s="119" t="s">
        <v>265</v>
      </c>
      <c r="D35" s="120" t="s">
        <v>638</v>
      </c>
      <c r="E35" s="120" t="s">
        <v>638</v>
      </c>
      <c r="F35" s="60" t="s">
        <v>638</v>
      </c>
      <c r="G35" s="121" t="s">
        <v>638</v>
      </c>
      <c r="H35" s="120" t="s">
        <v>638</v>
      </c>
      <c r="I35" s="60" t="s">
        <v>638</v>
      </c>
      <c r="J35" s="121" t="s">
        <v>638</v>
      </c>
      <c r="K35" s="120" t="s">
        <v>638</v>
      </c>
      <c r="L35" s="60" t="s">
        <v>638</v>
      </c>
      <c r="M35" s="121" t="s">
        <v>638</v>
      </c>
      <c r="N35" s="120" t="s">
        <v>638</v>
      </c>
      <c r="O35" s="60" t="s">
        <v>638</v>
      </c>
      <c r="P35" s="120" t="s">
        <v>638</v>
      </c>
      <c r="Q35" s="120" t="s">
        <v>638</v>
      </c>
      <c r="R35" s="120" t="s">
        <v>638</v>
      </c>
      <c r="S35" s="122"/>
    </row>
    <row r="36" spans="1:19" ht="12.75" customHeight="1" x14ac:dyDescent="0.25">
      <c r="A36" s="117">
        <v>305</v>
      </c>
      <c r="B36" s="118" t="s">
        <v>52</v>
      </c>
      <c r="C36" s="119" t="s">
        <v>266</v>
      </c>
      <c r="D36" s="120" t="s">
        <v>638</v>
      </c>
      <c r="E36" s="120" t="s">
        <v>638</v>
      </c>
      <c r="F36" s="60" t="s">
        <v>638</v>
      </c>
      <c r="G36" s="121" t="s">
        <v>638</v>
      </c>
      <c r="H36" s="120" t="s">
        <v>638</v>
      </c>
      <c r="I36" s="60" t="s">
        <v>638</v>
      </c>
      <c r="J36" s="121" t="s">
        <v>638</v>
      </c>
      <c r="K36" s="120" t="s">
        <v>638</v>
      </c>
      <c r="L36" s="60" t="s">
        <v>638</v>
      </c>
      <c r="M36" s="121" t="s">
        <v>638</v>
      </c>
      <c r="N36" s="120" t="s">
        <v>638</v>
      </c>
      <c r="O36" s="60" t="s">
        <v>638</v>
      </c>
      <c r="P36" s="120" t="s">
        <v>638</v>
      </c>
      <c r="Q36" s="120" t="s">
        <v>638</v>
      </c>
      <c r="R36" s="120" t="s">
        <v>638</v>
      </c>
      <c r="S36" s="122"/>
    </row>
    <row r="37" spans="1:19" ht="12.75" customHeight="1" x14ac:dyDescent="0.25">
      <c r="A37" s="117">
        <v>306</v>
      </c>
      <c r="B37" s="118" t="s">
        <v>53</v>
      </c>
      <c r="C37" s="119" t="s">
        <v>267</v>
      </c>
      <c r="D37" s="120" t="s">
        <v>638</v>
      </c>
      <c r="E37" s="120" t="s">
        <v>638</v>
      </c>
      <c r="F37" s="60" t="s">
        <v>638</v>
      </c>
      <c r="G37" s="121" t="s">
        <v>638</v>
      </c>
      <c r="H37" s="120" t="s">
        <v>638</v>
      </c>
      <c r="I37" s="60" t="s">
        <v>638</v>
      </c>
      <c r="J37" s="121" t="s">
        <v>638</v>
      </c>
      <c r="K37" s="120" t="s">
        <v>638</v>
      </c>
      <c r="L37" s="60" t="s">
        <v>638</v>
      </c>
      <c r="M37" s="121" t="s">
        <v>638</v>
      </c>
      <c r="N37" s="120" t="s">
        <v>638</v>
      </c>
      <c r="O37" s="60" t="s">
        <v>638</v>
      </c>
      <c r="P37" s="120" t="s">
        <v>638</v>
      </c>
      <c r="Q37" s="120" t="s">
        <v>638</v>
      </c>
      <c r="R37" s="120" t="s">
        <v>638</v>
      </c>
      <c r="S37" s="122"/>
    </row>
    <row r="38" spans="1:19" ht="12.75" customHeight="1" x14ac:dyDescent="0.25">
      <c r="A38" s="117">
        <v>307</v>
      </c>
      <c r="B38" s="118" t="s">
        <v>54</v>
      </c>
      <c r="C38" s="119" t="s">
        <v>268</v>
      </c>
      <c r="D38" s="120" t="s">
        <v>638</v>
      </c>
      <c r="E38" s="120" t="s">
        <v>638</v>
      </c>
      <c r="F38" s="60" t="s">
        <v>638</v>
      </c>
      <c r="G38" s="121" t="s">
        <v>638</v>
      </c>
      <c r="H38" s="120" t="s">
        <v>638</v>
      </c>
      <c r="I38" s="60" t="s">
        <v>638</v>
      </c>
      <c r="J38" s="121" t="s">
        <v>638</v>
      </c>
      <c r="K38" s="120" t="s">
        <v>638</v>
      </c>
      <c r="L38" s="60" t="s">
        <v>638</v>
      </c>
      <c r="M38" s="121" t="s">
        <v>638</v>
      </c>
      <c r="N38" s="120" t="s">
        <v>638</v>
      </c>
      <c r="O38" s="60" t="s">
        <v>638</v>
      </c>
      <c r="P38" s="120" t="s">
        <v>638</v>
      </c>
      <c r="Q38" s="120" t="s">
        <v>638</v>
      </c>
      <c r="R38" s="120" t="s">
        <v>638</v>
      </c>
      <c r="S38" s="122"/>
    </row>
    <row r="39" spans="1:19" ht="12.75" customHeight="1" x14ac:dyDescent="0.25">
      <c r="A39" s="117">
        <v>308</v>
      </c>
      <c r="B39" s="118" t="s">
        <v>55</v>
      </c>
      <c r="C39" s="119" t="s">
        <v>269</v>
      </c>
      <c r="D39" s="120" t="s">
        <v>638</v>
      </c>
      <c r="E39" s="120" t="s">
        <v>638</v>
      </c>
      <c r="F39" s="60" t="s">
        <v>638</v>
      </c>
      <c r="G39" s="121" t="s">
        <v>638</v>
      </c>
      <c r="H39" s="120" t="s">
        <v>638</v>
      </c>
      <c r="I39" s="60" t="s">
        <v>638</v>
      </c>
      <c r="J39" s="121" t="s">
        <v>638</v>
      </c>
      <c r="K39" s="120" t="s">
        <v>638</v>
      </c>
      <c r="L39" s="60" t="s">
        <v>638</v>
      </c>
      <c r="M39" s="121" t="s">
        <v>638</v>
      </c>
      <c r="N39" s="120" t="s">
        <v>638</v>
      </c>
      <c r="O39" s="60" t="s">
        <v>638</v>
      </c>
      <c r="P39" s="120" t="s">
        <v>638</v>
      </c>
      <c r="Q39" s="120" t="s">
        <v>638</v>
      </c>
      <c r="R39" s="120" t="s">
        <v>638</v>
      </c>
      <c r="S39" s="122"/>
    </row>
    <row r="40" spans="1:19" ht="12.75" customHeight="1" x14ac:dyDescent="0.25">
      <c r="A40" s="117">
        <v>309</v>
      </c>
      <c r="B40" s="118" t="s">
        <v>56</v>
      </c>
      <c r="C40" s="119" t="s">
        <v>270</v>
      </c>
      <c r="D40" s="120" t="s">
        <v>638</v>
      </c>
      <c r="E40" s="120" t="s">
        <v>638</v>
      </c>
      <c r="F40" s="60" t="s">
        <v>638</v>
      </c>
      <c r="G40" s="121" t="s">
        <v>638</v>
      </c>
      <c r="H40" s="120" t="s">
        <v>638</v>
      </c>
      <c r="I40" s="60" t="s">
        <v>638</v>
      </c>
      <c r="J40" s="121" t="s">
        <v>638</v>
      </c>
      <c r="K40" s="120" t="s">
        <v>638</v>
      </c>
      <c r="L40" s="60" t="s">
        <v>638</v>
      </c>
      <c r="M40" s="121" t="s">
        <v>638</v>
      </c>
      <c r="N40" s="120" t="s">
        <v>638</v>
      </c>
      <c r="O40" s="60" t="s">
        <v>638</v>
      </c>
      <c r="P40" s="120" t="s">
        <v>638</v>
      </c>
      <c r="Q40" s="120" t="s">
        <v>638</v>
      </c>
      <c r="R40" s="120" t="s">
        <v>638</v>
      </c>
      <c r="S40" s="122"/>
    </row>
    <row r="41" spans="1:19" ht="12.75" customHeight="1" x14ac:dyDescent="0.25">
      <c r="A41" s="117">
        <v>310</v>
      </c>
      <c r="B41" s="118" t="s">
        <v>57</v>
      </c>
      <c r="C41" s="119" t="s">
        <v>271</v>
      </c>
      <c r="D41" s="120" t="s">
        <v>638</v>
      </c>
      <c r="E41" s="120" t="s">
        <v>638</v>
      </c>
      <c r="F41" s="60" t="s">
        <v>638</v>
      </c>
      <c r="G41" s="121" t="s">
        <v>638</v>
      </c>
      <c r="H41" s="120" t="s">
        <v>638</v>
      </c>
      <c r="I41" s="60" t="s">
        <v>638</v>
      </c>
      <c r="J41" s="121" t="s">
        <v>638</v>
      </c>
      <c r="K41" s="120" t="s">
        <v>638</v>
      </c>
      <c r="L41" s="60" t="s">
        <v>638</v>
      </c>
      <c r="M41" s="121" t="s">
        <v>638</v>
      </c>
      <c r="N41" s="120" t="s">
        <v>638</v>
      </c>
      <c r="O41" s="60" t="s">
        <v>638</v>
      </c>
      <c r="P41" s="120" t="s">
        <v>638</v>
      </c>
      <c r="Q41" s="120" t="s">
        <v>638</v>
      </c>
      <c r="R41" s="120" t="s">
        <v>638</v>
      </c>
      <c r="S41" s="122"/>
    </row>
    <row r="42" spans="1:19" ht="12.75" customHeight="1" x14ac:dyDescent="0.25">
      <c r="A42" s="117">
        <v>311</v>
      </c>
      <c r="B42" s="118" t="s">
        <v>58</v>
      </c>
      <c r="C42" s="119" t="s">
        <v>272</v>
      </c>
      <c r="D42" s="120" t="s">
        <v>638</v>
      </c>
      <c r="E42" s="120" t="s">
        <v>638</v>
      </c>
      <c r="F42" s="60" t="s">
        <v>638</v>
      </c>
      <c r="G42" s="121" t="s">
        <v>638</v>
      </c>
      <c r="H42" s="120" t="s">
        <v>638</v>
      </c>
      <c r="I42" s="60" t="s">
        <v>638</v>
      </c>
      <c r="J42" s="121" t="s">
        <v>638</v>
      </c>
      <c r="K42" s="120" t="s">
        <v>638</v>
      </c>
      <c r="L42" s="60" t="s">
        <v>638</v>
      </c>
      <c r="M42" s="121" t="s">
        <v>638</v>
      </c>
      <c r="N42" s="120" t="s">
        <v>638</v>
      </c>
      <c r="O42" s="60" t="s">
        <v>638</v>
      </c>
      <c r="P42" s="120" t="s">
        <v>638</v>
      </c>
      <c r="Q42" s="120" t="s">
        <v>638</v>
      </c>
      <c r="R42" s="120" t="s">
        <v>638</v>
      </c>
      <c r="S42" s="122"/>
    </row>
    <row r="43" spans="1:19" ht="12.75" customHeight="1" x14ac:dyDescent="0.25">
      <c r="A43" s="117">
        <v>312</v>
      </c>
      <c r="B43" s="118" t="s">
        <v>59</v>
      </c>
      <c r="C43" s="119" t="s">
        <v>273</v>
      </c>
      <c r="D43" s="120" t="s">
        <v>638</v>
      </c>
      <c r="E43" s="120" t="s">
        <v>638</v>
      </c>
      <c r="F43" s="60" t="s">
        <v>638</v>
      </c>
      <c r="G43" s="121" t="s">
        <v>638</v>
      </c>
      <c r="H43" s="120" t="s">
        <v>638</v>
      </c>
      <c r="I43" s="60" t="s">
        <v>638</v>
      </c>
      <c r="J43" s="121" t="s">
        <v>638</v>
      </c>
      <c r="K43" s="120" t="s">
        <v>638</v>
      </c>
      <c r="L43" s="60" t="s">
        <v>638</v>
      </c>
      <c r="M43" s="121" t="s">
        <v>638</v>
      </c>
      <c r="N43" s="120" t="s">
        <v>638</v>
      </c>
      <c r="O43" s="60" t="s">
        <v>638</v>
      </c>
      <c r="P43" s="120" t="s">
        <v>638</v>
      </c>
      <c r="Q43" s="120" t="s">
        <v>638</v>
      </c>
      <c r="R43" s="120" t="s">
        <v>638</v>
      </c>
      <c r="S43" s="122"/>
    </row>
    <row r="44" spans="1:19" ht="12.75" customHeight="1" x14ac:dyDescent="0.25">
      <c r="A44" s="117">
        <v>313</v>
      </c>
      <c r="B44" s="118" t="s">
        <v>60</v>
      </c>
      <c r="C44" s="119" t="s">
        <v>274</v>
      </c>
      <c r="D44" s="120" t="s">
        <v>638</v>
      </c>
      <c r="E44" s="120" t="s">
        <v>638</v>
      </c>
      <c r="F44" s="60" t="s">
        <v>638</v>
      </c>
      <c r="G44" s="121" t="s">
        <v>638</v>
      </c>
      <c r="H44" s="120" t="s">
        <v>638</v>
      </c>
      <c r="I44" s="60" t="s">
        <v>638</v>
      </c>
      <c r="J44" s="121" t="s">
        <v>638</v>
      </c>
      <c r="K44" s="120" t="s">
        <v>638</v>
      </c>
      <c r="L44" s="60" t="s">
        <v>638</v>
      </c>
      <c r="M44" s="121" t="s">
        <v>638</v>
      </c>
      <c r="N44" s="120" t="s">
        <v>638</v>
      </c>
      <c r="O44" s="60" t="s">
        <v>638</v>
      </c>
      <c r="P44" s="120" t="s">
        <v>638</v>
      </c>
      <c r="Q44" s="120" t="s">
        <v>638</v>
      </c>
      <c r="R44" s="120" t="s">
        <v>638</v>
      </c>
      <c r="S44" s="122"/>
    </row>
    <row r="45" spans="1:19" ht="12.75" customHeight="1" x14ac:dyDescent="0.25">
      <c r="A45" s="117">
        <v>315</v>
      </c>
      <c r="B45" s="118" t="s">
        <v>61</v>
      </c>
      <c r="C45" s="119" t="s">
        <v>275</v>
      </c>
      <c r="D45" s="120" t="s">
        <v>638</v>
      </c>
      <c r="E45" s="120" t="s">
        <v>638</v>
      </c>
      <c r="F45" s="60" t="s">
        <v>638</v>
      </c>
      <c r="G45" s="121" t="s">
        <v>638</v>
      </c>
      <c r="H45" s="120" t="s">
        <v>638</v>
      </c>
      <c r="I45" s="60" t="s">
        <v>638</v>
      </c>
      <c r="J45" s="121" t="s">
        <v>638</v>
      </c>
      <c r="K45" s="120" t="s">
        <v>638</v>
      </c>
      <c r="L45" s="60" t="s">
        <v>638</v>
      </c>
      <c r="M45" s="121" t="s">
        <v>638</v>
      </c>
      <c r="N45" s="120" t="s">
        <v>638</v>
      </c>
      <c r="O45" s="60" t="s">
        <v>638</v>
      </c>
      <c r="P45" s="120" t="s">
        <v>638</v>
      </c>
      <c r="Q45" s="120" t="s">
        <v>638</v>
      </c>
      <c r="R45" s="120" t="s">
        <v>638</v>
      </c>
      <c r="S45" s="122"/>
    </row>
    <row r="46" spans="1:19" ht="12.75" customHeight="1" x14ac:dyDescent="0.25">
      <c r="A46" s="117">
        <v>316</v>
      </c>
      <c r="B46" s="118" t="s">
        <v>62</v>
      </c>
      <c r="C46" s="119" t="s">
        <v>276</v>
      </c>
      <c r="D46" s="120">
        <v>0.4</v>
      </c>
      <c r="E46" s="123">
        <v>365</v>
      </c>
      <c r="F46" s="60">
        <v>18.7</v>
      </c>
      <c r="G46" s="121">
        <v>0.6</v>
      </c>
      <c r="H46" s="123">
        <v>175</v>
      </c>
      <c r="I46" s="60">
        <v>18.5</v>
      </c>
      <c r="J46" s="121">
        <v>0.6</v>
      </c>
      <c r="K46" s="123">
        <v>185</v>
      </c>
      <c r="L46" s="60">
        <v>18.899999999999999</v>
      </c>
      <c r="M46" s="121">
        <v>0.7</v>
      </c>
      <c r="N46" s="123">
        <v>135</v>
      </c>
      <c r="O46" s="60">
        <v>18.399999999999999</v>
      </c>
      <c r="P46" s="120">
        <v>0.5</v>
      </c>
      <c r="Q46" s="123">
        <v>230</v>
      </c>
      <c r="R46" s="120">
        <v>18.899999999999999</v>
      </c>
      <c r="S46" s="122"/>
    </row>
    <row r="47" spans="1:19" ht="12.75" customHeight="1" x14ac:dyDescent="0.25">
      <c r="A47" s="117">
        <v>317</v>
      </c>
      <c r="B47" s="118" t="s">
        <v>63</v>
      </c>
      <c r="C47" s="119" t="s">
        <v>277</v>
      </c>
      <c r="D47" s="120" t="s">
        <v>638</v>
      </c>
      <c r="E47" s="120" t="s">
        <v>638</v>
      </c>
      <c r="F47" s="60" t="s">
        <v>638</v>
      </c>
      <c r="G47" s="121" t="s">
        <v>638</v>
      </c>
      <c r="H47" s="120" t="s">
        <v>638</v>
      </c>
      <c r="I47" s="60" t="s">
        <v>638</v>
      </c>
      <c r="J47" s="121" t="s">
        <v>638</v>
      </c>
      <c r="K47" s="120" t="s">
        <v>638</v>
      </c>
      <c r="L47" s="60" t="s">
        <v>638</v>
      </c>
      <c r="M47" s="121" t="s">
        <v>638</v>
      </c>
      <c r="N47" s="120" t="s">
        <v>638</v>
      </c>
      <c r="O47" s="60" t="s">
        <v>638</v>
      </c>
      <c r="P47" s="120" t="s">
        <v>638</v>
      </c>
      <c r="Q47" s="120" t="s">
        <v>638</v>
      </c>
      <c r="R47" s="120" t="s">
        <v>638</v>
      </c>
      <c r="S47" s="122"/>
    </row>
    <row r="48" spans="1:19" ht="12.75" customHeight="1" x14ac:dyDescent="0.25">
      <c r="A48" s="117">
        <v>318</v>
      </c>
      <c r="B48" s="118" t="s">
        <v>64</v>
      </c>
      <c r="C48" s="119" t="s">
        <v>278</v>
      </c>
      <c r="D48" s="120" t="s">
        <v>638</v>
      </c>
      <c r="E48" s="120" t="s">
        <v>638</v>
      </c>
      <c r="F48" s="60" t="s">
        <v>638</v>
      </c>
      <c r="G48" s="121" t="s">
        <v>638</v>
      </c>
      <c r="H48" s="120" t="s">
        <v>638</v>
      </c>
      <c r="I48" s="60" t="s">
        <v>638</v>
      </c>
      <c r="J48" s="121" t="s">
        <v>638</v>
      </c>
      <c r="K48" s="120" t="s">
        <v>638</v>
      </c>
      <c r="L48" s="60" t="s">
        <v>638</v>
      </c>
      <c r="M48" s="121" t="s">
        <v>638</v>
      </c>
      <c r="N48" s="120" t="s">
        <v>638</v>
      </c>
      <c r="O48" s="60" t="s">
        <v>638</v>
      </c>
      <c r="P48" s="120" t="s">
        <v>638</v>
      </c>
      <c r="Q48" s="120" t="s">
        <v>638</v>
      </c>
      <c r="R48" s="120" t="s">
        <v>638</v>
      </c>
      <c r="S48" s="122"/>
    </row>
    <row r="49" spans="1:19" ht="12.75" customHeight="1" x14ac:dyDescent="0.25">
      <c r="A49" s="117">
        <v>319</v>
      </c>
      <c r="B49" s="118" t="s">
        <v>65</v>
      </c>
      <c r="C49" s="119" t="s">
        <v>279</v>
      </c>
      <c r="D49" s="120" t="s">
        <v>638</v>
      </c>
      <c r="E49" s="120" t="s">
        <v>638</v>
      </c>
      <c r="F49" s="60" t="s">
        <v>638</v>
      </c>
      <c r="G49" s="121" t="s">
        <v>638</v>
      </c>
      <c r="H49" s="120" t="s">
        <v>638</v>
      </c>
      <c r="I49" s="60" t="s">
        <v>638</v>
      </c>
      <c r="J49" s="121" t="s">
        <v>638</v>
      </c>
      <c r="K49" s="120" t="s">
        <v>638</v>
      </c>
      <c r="L49" s="60" t="s">
        <v>638</v>
      </c>
      <c r="M49" s="121" t="s">
        <v>638</v>
      </c>
      <c r="N49" s="120" t="s">
        <v>638</v>
      </c>
      <c r="O49" s="60" t="s">
        <v>638</v>
      </c>
      <c r="P49" s="120" t="s">
        <v>638</v>
      </c>
      <c r="Q49" s="120" t="s">
        <v>638</v>
      </c>
      <c r="R49" s="120" t="s">
        <v>638</v>
      </c>
      <c r="S49" s="122"/>
    </row>
    <row r="50" spans="1:19" ht="12.75" customHeight="1" x14ac:dyDescent="0.25">
      <c r="A50" s="117">
        <v>321</v>
      </c>
      <c r="B50" s="118" t="s">
        <v>66</v>
      </c>
      <c r="C50" s="119" t="s">
        <v>280</v>
      </c>
      <c r="D50" s="120" t="s">
        <v>638</v>
      </c>
      <c r="E50" s="120" t="s">
        <v>638</v>
      </c>
      <c r="F50" s="60" t="s">
        <v>638</v>
      </c>
      <c r="G50" s="121" t="s">
        <v>638</v>
      </c>
      <c r="H50" s="120" t="s">
        <v>638</v>
      </c>
      <c r="I50" s="60" t="s">
        <v>638</v>
      </c>
      <c r="J50" s="121" t="s">
        <v>638</v>
      </c>
      <c r="K50" s="120" t="s">
        <v>638</v>
      </c>
      <c r="L50" s="60" t="s">
        <v>638</v>
      </c>
      <c r="M50" s="121" t="s">
        <v>638</v>
      </c>
      <c r="N50" s="120" t="s">
        <v>638</v>
      </c>
      <c r="O50" s="60" t="s">
        <v>638</v>
      </c>
      <c r="P50" s="120" t="s">
        <v>638</v>
      </c>
      <c r="Q50" s="120" t="s">
        <v>638</v>
      </c>
      <c r="R50" s="120" t="s">
        <v>638</v>
      </c>
      <c r="S50" s="122"/>
    </row>
    <row r="51" spans="1:19" ht="12.75" customHeight="1" x14ac:dyDescent="0.25">
      <c r="A51" s="117">
        <v>322</v>
      </c>
      <c r="B51" s="118" t="s">
        <v>67</v>
      </c>
      <c r="C51" s="119" t="s">
        <v>281</v>
      </c>
      <c r="D51" s="120" t="s">
        <v>638</v>
      </c>
      <c r="E51" s="120" t="s">
        <v>638</v>
      </c>
      <c r="F51" s="60" t="s">
        <v>638</v>
      </c>
      <c r="G51" s="121" t="s">
        <v>638</v>
      </c>
      <c r="H51" s="120" t="s">
        <v>638</v>
      </c>
      <c r="I51" s="60" t="s">
        <v>638</v>
      </c>
      <c r="J51" s="121" t="s">
        <v>638</v>
      </c>
      <c r="K51" s="120" t="s">
        <v>638</v>
      </c>
      <c r="L51" s="60" t="s">
        <v>638</v>
      </c>
      <c r="M51" s="121" t="s">
        <v>638</v>
      </c>
      <c r="N51" s="120" t="s">
        <v>638</v>
      </c>
      <c r="O51" s="60" t="s">
        <v>638</v>
      </c>
      <c r="P51" s="120" t="s">
        <v>638</v>
      </c>
      <c r="Q51" s="120" t="s">
        <v>638</v>
      </c>
      <c r="R51" s="120" t="s">
        <v>638</v>
      </c>
      <c r="S51" s="122"/>
    </row>
    <row r="52" spans="1:19" ht="12.75" customHeight="1" x14ac:dyDescent="0.25">
      <c r="A52" s="117">
        <v>323</v>
      </c>
      <c r="B52" s="118" t="s">
        <v>68</v>
      </c>
      <c r="C52" s="119" t="s">
        <v>282</v>
      </c>
      <c r="D52" s="120" t="s">
        <v>638</v>
      </c>
      <c r="E52" s="120" t="s">
        <v>638</v>
      </c>
      <c r="F52" s="60" t="s">
        <v>638</v>
      </c>
      <c r="G52" s="121" t="s">
        <v>638</v>
      </c>
      <c r="H52" s="120" t="s">
        <v>638</v>
      </c>
      <c r="I52" s="60" t="s">
        <v>638</v>
      </c>
      <c r="J52" s="121" t="s">
        <v>638</v>
      </c>
      <c r="K52" s="120" t="s">
        <v>638</v>
      </c>
      <c r="L52" s="60" t="s">
        <v>638</v>
      </c>
      <c r="M52" s="121" t="s">
        <v>638</v>
      </c>
      <c r="N52" s="120" t="s">
        <v>638</v>
      </c>
      <c r="O52" s="60" t="s">
        <v>638</v>
      </c>
      <c r="P52" s="120" t="s">
        <v>638</v>
      </c>
      <c r="Q52" s="120" t="s">
        <v>638</v>
      </c>
      <c r="R52" s="120" t="s">
        <v>638</v>
      </c>
      <c r="S52" s="122"/>
    </row>
    <row r="53" spans="1:19" ht="12.75" customHeight="1" x14ac:dyDescent="0.25">
      <c r="A53" s="117">
        <v>324</v>
      </c>
      <c r="B53" s="118" t="s">
        <v>69</v>
      </c>
      <c r="C53" s="119" t="s">
        <v>283</v>
      </c>
      <c r="D53" s="120" t="s">
        <v>638</v>
      </c>
      <c r="E53" s="120" t="s">
        <v>638</v>
      </c>
      <c r="F53" s="60" t="s">
        <v>638</v>
      </c>
      <c r="G53" s="121" t="s">
        <v>638</v>
      </c>
      <c r="H53" s="120" t="s">
        <v>638</v>
      </c>
      <c r="I53" s="60" t="s">
        <v>638</v>
      </c>
      <c r="J53" s="121" t="s">
        <v>638</v>
      </c>
      <c r="K53" s="120" t="s">
        <v>638</v>
      </c>
      <c r="L53" s="60" t="s">
        <v>638</v>
      </c>
      <c r="M53" s="121" t="s">
        <v>638</v>
      </c>
      <c r="N53" s="120" t="s">
        <v>638</v>
      </c>
      <c r="O53" s="60" t="s">
        <v>638</v>
      </c>
      <c r="P53" s="120" t="s">
        <v>638</v>
      </c>
      <c r="Q53" s="120" t="s">
        <v>638</v>
      </c>
      <c r="R53" s="120" t="s">
        <v>638</v>
      </c>
      <c r="S53" s="122"/>
    </row>
    <row r="54" spans="1:19" ht="12.75" customHeight="1" x14ac:dyDescent="0.25">
      <c r="A54" s="117">
        <v>325</v>
      </c>
      <c r="B54" s="118" t="s">
        <v>70</v>
      </c>
      <c r="C54" s="119" t="s">
        <v>284</v>
      </c>
      <c r="D54" s="120" t="s">
        <v>638</v>
      </c>
      <c r="E54" s="120" t="s">
        <v>638</v>
      </c>
      <c r="F54" s="60" t="s">
        <v>638</v>
      </c>
      <c r="G54" s="121" t="s">
        <v>638</v>
      </c>
      <c r="H54" s="120" t="s">
        <v>638</v>
      </c>
      <c r="I54" s="60" t="s">
        <v>638</v>
      </c>
      <c r="J54" s="121" t="s">
        <v>638</v>
      </c>
      <c r="K54" s="120" t="s">
        <v>638</v>
      </c>
      <c r="L54" s="60" t="s">
        <v>638</v>
      </c>
      <c r="M54" s="121" t="s">
        <v>638</v>
      </c>
      <c r="N54" s="120" t="s">
        <v>638</v>
      </c>
      <c r="O54" s="60" t="s">
        <v>638</v>
      </c>
      <c r="P54" s="120" t="s">
        <v>638</v>
      </c>
      <c r="Q54" s="120" t="s">
        <v>638</v>
      </c>
      <c r="R54" s="120" t="s">
        <v>638</v>
      </c>
      <c r="S54" s="122"/>
    </row>
    <row r="55" spans="1:19" ht="12.75" customHeight="1" x14ac:dyDescent="0.25">
      <c r="A55" s="117">
        <v>326</v>
      </c>
      <c r="B55" s="118" t="s">
        <v>71</v>
      </c>
      <c r="C55" s="119" t="s">
        <v>285</v>
      </c>
      <c r="D55" s="120" t="s">
        <v>638</v>
      </c>
      <c r="E55" s="120" t="s">
        <v>638</v>
      </c>
      <c r="F55" s="60" t="s">
        <v>638</v>
      </c>
      <c r="G55" s="121" t="s">
        <v>638</v>
      </c>
      <c r="H55" s="120" t="s">
        <v>638</v>
      </c>
      <c r="I55" s="60" t="s">
        <v>638</v>
      </c>
      <c r="J55" s="121" t="s">
        <v>638</v>
      </c>
      <c r="K55" s="120" t="s">
        <v>638</v>
      </c>
      <c r="L55" s="60" t="s">
        <v>638</v>
      </c>
      <c r="M55" s="121" t="s">
        <v>638</v>
      </c>
      <c r="N55" s="120" t="s">
        <v>638</v>
      </c>
      <c r="O55" s="60" t="s">
        <v>638</v>
      </c>
      <c r="P55" s="120" t="s">
        <v>638</v>
      </c>
      <c r="Q55" s="120" t="s">
        <v>638</v>
      </c>
      <c r="R55" s="120" t="s">
        <v>638</v>
      </c>
      <c r="S55" s="122"/>
    </row>
    <row r="56" spans="1:19" ht="12.75" customHeight="1" x14ac:dyDescent="0.25">
      <c r="A56" s="117">
        <v>327</v>
      </c>
      <c r="B56" s="118" t="s">
        <v>72</v>
      </c>
      <c r="C56" s="119" t="s">
        <v>286</v>
      </c>
      <c r="D56" s="120" t="s">
        <v>638</v>
      </c>
      <c r="E56" s="120" t="s">
        <v>638</v>
      </c>
      <c r="F56" s="60" t="s">
        <v>638</v>
      </c>
      <c r="G56" s="121" t="s">
        <v>638</v>
      </c>
      <c r="H56" s="120" t="s">
        <v>638</v>
      </c>
      <c r="I56" s="60" t="s">
        <v>638</v>
      </c>
      <c r="J56" s="121" t="s">
        <v>638</v>
      </c>
      <c r="K56" s="120" t="s">
        <v>638</v>
      </c>
      <c r="L56" s="60" t="s">
        <v>638</v>
      </c>
      <c r="M56" s="121" t="s">
        <v>638</v>
      </c>
      <c r="N56" s="120" t="s">
        <v>638</v>
      </c>
      <c r="O56" s="60" t="s">
        <v>638</v>
      </c>
      <c r="P56" s="120" t="s">
        <v>638</v>
      </c>
      <c r="Q56" s="120" t="s">
        <v>638</v>
      </c>
      <c r="R56" s="120" t="s">
        <v>638</v>
      </c>
      <c r="S56" s="122"/>
    </row>
    <row r="57" spans="1:19" ht="12.75" customHeight="1" x14ac:dyDescent="0.25">
      <c r="A57" s="117">
        <v>404</v>
      </c>
      <c r="B57" s="118" t="s">
        <v>73</v>
      </c>
      <c r="C57" s="119" t="s">
        <v>287</v>
      </c>
      <c r="D57" s="120" t="s">
        <v>638</v>
      </c>
      <c r="E57" s="120" t="s">
        <v>638</v>
      </c>
      <c r="F57" s="60" t="s">
        <v>638</v>
      </c>
      <c r="G57" s="121" t="s">
        <v>638</v>
      </c>
      <c r="H57" s="120" t="s">
        <v>638</v>
      </c>
      <c r="I57" s="60" t="s">
        <v>638</v>
      </c>
      <c r="J57" s="121" t="s">
        <v>638</v>
      </c>
      <c r="K57" s="120" t="s">
        <v>638</v>
      </c>
      <c r="L57" s="60" t="s">
        <v>638</v>
      </c>
      <c r="M57" s="121" t="s">
        <v>638</v>
      </c>
      <c r="N57" s="120" t="s">
        <v>638</v>
      </c>
      <c r="O57" s="60" t="s">
        <v>638</v>
      </c>
      <c r="P57" s="120" t="s">
        <v>638</v>
      </c>
      <c r="Q57" s="120" t="s">
        <v>638</v>
      </c>
      <c r="R57" s="120" t="s">
        <v>638</v>
      </c>
      <c r="S57" s="122"/>
    </row>
    <row r="58" spans="1:19" ht="12.75" customHeight="1" x14ac:dyDescent="0.25">
      <c r="A58" s="117">
        <v>406</v>
      </c>
      <c r="B58" s="118" t="s">
        <v>74</v>
      </c>
      <c r="C58" s="119" t="s">
        <v>288</v>
      </c>
      <c r="D58" s="120" t="s">
        <v>638</v>
      </c>
      <c r="E58" s="120" t="s">
        <v>638</v>
      </c>
      <c r="F58" s="60" t="s">
        <v>638</v>
      </c>
      <c r="G58" s="121" t="s">
        <v>638</v>
      </c>
      <c r="H58" s="120" t="s">
        <v>638</v>
      </c>
      <c r="I58" s="60" t="s">
        <v>638</v>
      </c>
      <c r="J58" s="121" t="s">
        <v>638</v>
      </c>
      <c r="K58" s="120" t="s">
        <v>638</v>
      </c>
      <c r="L58" s="60" t="s">
        <v>638</v>
      </c>
      <c r="M58" s="121" t="s">
        <v>638</v>
      </c>
      <c r="N58" s="120" t="s">
        <v>638</v>
      </c>
      <c r="O58" s="60" t="s">
        <v>638</v>
      </c>
      <c r="P58" s="120" t="s">
        <v>638</v>
      </c>
      <c r="Q58" s="120" t="s">
        <v>638</v>
      </c>
      <c r="R58" s="120" t="s">
        <v>638</v>
      </c>
      <c r="S58" s="122"/>
    </row>
    <row r="59" spans="1:19" ht="12.75" customHeight="1" x14ac:dyDescent="0.25">
      <c r="A59" s="117">
        <v>407</v>
      </c>
      <c r="B59" s="118" t="s">
        <v>75</v>
      </c>
      <c r="C59" s="119" t="s">
        <v>289</v>
      </c>
      <c r="D59" s="120" t="s">
        <v>638</v>
      </c>
      <c r="E59" s="120" t="s">
        <v>638</v>
      </c>
      <c r="F59" s="60" t="s">
        <v>638</v>
      </c>
      <c r="G59" s="121" t="s">
        <v>638</v>
      </c>
      <c r="H59" s="120" t="s">
        <v>638</v>
      </c>
      <c r="I59" s="60" t="s">
        <v>638</v>
      </c>
      <c r="J59" s="121" t="s">
        <v>638</v>
      </c>
      <c r="K59" s="120" t="s">
        <v>638</v>
      </c>
      <c r="L59" s="60" t="s">
        <v>638</v>
      </c>
      <c r="M59" s="121" t="s">
        <v>638</v>
      </c>
      <c r="N59" s="120" t="s">
        <v>638</v>
      </c>
      <c r="O59" s="60" t="s">
        <v>638</v>
      </c>
      <c r="P59" s="120" t="s">
        <v>638</v>
      </c>
      <c r="Q59" s="120" t="s">
        <v>638</v>
      </c>
      <c r="R59" s="120" t="s">
        <v>638</v>
      </c>
      <c r="S59" s="122"/>
    </row>
    <row r="60" spans="1:19" ht="12.75" customHeight="1" x14ac:dyDescent="0.25">
      <c r="A60" s="117">
        <v>408</v>
      </c>
      <c r="B60" s="118" t="s">
        <v>76</v>
      </c>
      <c r="C60" s="119" t="s">
        <v>290</v>
      </c>
      <c r="D60" s="120" t="s">
        <v>638</v>
      </c>
      <c r="E60" s="120" t="s">
        <v>638</v>
      </c>
      <c r="F60" s="60" t="s">
        <v>638</v>
      </c>
      <c r="G60" s="121" t="s">
        <v>638</v>
      </c>
      <c r="H60" s="120" t="s">
        <v>638</v>
      </c>
      <c r="I60" s="60" t="s">
        <v>638</v>
      </c>
      <c r="J60" s="121" t="s">
        <v>638</v>
      </c>
      <c r="K60" s="120" t="s">
        <v>638</v>
      </c>
      <c r="L60" s="60" t="s">
        <v>638</v>
      </c>
      <c r="M60" s="121" t="s">
        <v>638</v>
      </c>
      <c r="N60" s="120" t="s">
        <v>638</v>
      </c>
      <c r="O60" s="60" t="s">
        <v>638</v>
      </c>
      <c r="P60" s="120" t="s">
        <v>638</v>
      </c>
      <c r="Q60" s="120" t="s">
        <v>638</v>
      </c>
      <c r="R60" s="120" t="s">
        <v>638</v>
      </c>
      <c r="S60" s="122"/>
    </row>
    <row r="61" spans="1:19" ht="12.75" customHeight="1" x14ac:dyDescent="0.25">
      <c r="A61" s="117">
        <v>409</v>
      </c>
      <c r="B61" s="118" t="s">
        <v>77</v>
      </c>
      <c r="C61" s="119" t="s">
        <v>291</v>
      </c>
      <c r="D61" s="120" t="s">
        <v>638</v>
      </c>
      <c r="E61" s="120" t="s">
        <v>638</v>
      </c>
      <c r="F61" s="60" t="s">
        <v>638</v>
      </c>
      <c r="G61" s="121" t="s">
        <v>638</v>
      </c>
      <c r="H61" s="120" t="s">
        <v>638</v>
      </c>
      <c r="I61" s="60" t="s">
        <v>638</v>
      </c>
      <c r="J61" s="121" t="s">
        <v>638</v>
      </c>
      <c r="K61" s="120" t="s">
        <v>638</v>
      </c>
      <c r="L61" s="60" t="s">
        <v>638</v>
      </c>
      <c r="M61" s="121" t="s">
        <v>638</v>
      </c>
      <c r="N61" s="120" t="s">
        <v>638</v>
      </c>
      <c r="O61" s="60" t="s">
        <v>638</v>
      </c>
      <c r="P61" s="120" t="s">
        <v>638</v>
      </c>
      <c r="Q61" s="120" t="s">
        <v>638</v>
      </c>
      <c r="R61" s="120" t="s">
        <v>638</v>
      </c>
      <c r="S61" s="122"/>
    </row>
    <row r="62" spans="1:19" ht="12.75" customHeight="1" x14ac:dyDescent="0.25">
      <c r="A62" s="117">
        <v>410</v>
      </c>
      <c r="B62" s="118" t="s">
        <v>78</v>
      </c>
      <c r="C62" s="119" t="s">
        <v>292</v>
      </c>
      <c r="D62" s="120" t="s">
        <v>638</v>
      </c>
      <c r="E62" s="120" t="s">
        <v>638</v>
      </c>
      <c r="F62" s="60" t="s">
        <v>638</v>
      </c>
      <c r="G62" s="121" t="s">
        <v>638</v>
      </c>
      <c r="H62" s="120" t="s">
        <v>638</v>
      </c>
      <c r="I62" s="60" t="s">
        <v>638</v>
      </c>
      <c r="J62" s="121" t="s">
        <v>638</v>
      </c>
      <c r="K62" s="120" t="s">
        <v>638</v>
      </c>
      <c r="L62" s="60" t="s">
        <v>638</v>
      </c>
      <c r="M62" s="121" t="s">
        <v>638</v>
      </c>
      <c r="N62" s="120" t="s">
        <v>638</v>
      </c>
      <c r="O62" s="60" t="s">
        <v>638</v>
      </c>
      <c r="P62" s="120" t="s">
        <v>638</v>
      </c>
      <c r="Q62" s="120" t="s">
        <v>638</v>
      </c>
      <c r="R62" s="120" t="s">
        <v>638</v>
      </c>
      <c r="S62" s="122"/>
    </row>
    <row r="63" spans="1:19" ht="12.75" customHeight="1" x14ac:dyDescent="0.25">
      <c r="A63" s="117">
        <v>411</v>
      </c>
      <c r="B63" s="118" t="s">
        <v>79</v>
      </c>
      <c r="C63" s="119" t="s">
        <v>293</v>
      </c>
      <c r="D63" s="120" t="s">
        <v>638</v>
      </c>
      <c r="E63" s="120" t="s">
        <v>638</v>
      </c>
      <c r="F63" s="60" t="s">
        <v>638</v>
      </c>
      <c r="G63" s="121" t="s">
        <v>638</v>
      </c>
      <c r="H63" s="120" t="s">
        <v>638</v>
      </c>
      <c r="I63" s="60" t="s">
        <v>638</v>
      </c>
      <c r="J63" s="121" t="s">
        <v>638</v>
      </c>
      <c r="K63" s="120" t="s">
        <v>638</v>
      </c>
      <c r="L63" s="60" t="s">
        <v>638</v>
      </c>
      <c r="M63" s="121" t="s">
        <v>638</v>
      </c>
      <c r="N63" s="120" t="s">
        <v>638</v>
      </c>
      <c r="O63" s="60" t="s">
        <v>638</v>
      </c>
      <c r="P63" s="120" t="s">
        <v>638</v>
      </c>
      <c r="Q63" s="120" t="s">
        <v>638</v>
      </c>
      <c r="R63" s="120" t="s">
        <v>638</v>
      </c>
      <c r="S63" s="122"/>
    </row>
    <row r="64" spans="1:19" ht="12.75" customHeight="1" x14ac:dyDescent="0.25">
      <c r="A64" s="117">
        <v>412</v>
      </c>
      <c r="B64" s="118" t="s">
        <v>80</v>
      </c>
      <c r="C64" s="119" t="s">
        <v>294</v>
      </c>
      <c r="D64" s="120" t="s">
        <v>638</v>
      </c>
      <c r="E64" s="120" t="s">
        <v>638</v>
      </c>
      <c r="F64" s="60" t="s">
        <v>638</v>
      </c>
      <c r="G64" s="121" t="s">
        <v>638</v>
      </c>
      <c r="H64" s="120" t="s">
        <v>638</v>
      </c>
      <c r="I64" s="60" t="s">
        <v>638</v>
      </c>
      <c r="J64" s="121" t="s">
        <v>638</v>
      </c>
      <c r="K64" s="120" t="s">
        <v>638</v>
      </c>
      <c r="L64" s="60" t="s">
        <v>638</v>
      </c>
      <c r="M64" s="121" t="s">
        <v>638</v>
      </c>
      <c r="N64" s="120" t="s">
        <v>638</v>
      </c>
      <c r="O64" s="60" t="s">
        <v>638</v>
      </c>
      <c r="P64" s="120" t="s">
        <v>638</v>
      </c>
      <c r="Q64" s="120" t="s">
        <v>638</v>
      </c>
      <c r="R64" s="120" t="s">
        <v>638</v>
      </c>
      <c r="S64" s="122"/>
    </row>
    <row r="65" spans="1:19" ht="12.75" customHeight="1" x14ac:dyDescent="0.25">
      <c r="A65" s="117">
        <v>413</v>
      </c>
      <c r="B65" s="118" t="s">
        <v>81</v>
      </c>
      <c r="C65" s="119" t="s">
        <v>295</v>
      </c>
      <c r="D65" s="120" t="s">
        <v>638</v>
      </c>
      <c r="E65" s="120" t="s">
        <v>638</v>
      </c>
      <c r="F65" s="60" t="s">
        <v>638</v>
      </c>
      <c r="G65" s="121" t="s">
        <v>638</v>
      </c>
      <c r="H65" s="120" t="s">
        <v>638</v>
      </c>
      <c r="I65" s="60" t="s">
        <v>638</v>
      </c>
      <c r="J65" s="121" t="s">
        <v>638</v>
      </c>
      <c r="K65" s="120" t="s">
        <v>638</v>
      </c>
      <c r="L65" s="60" t="s">
        <v>638</v>
      </c>
      <c r="M65" s="121" t="s">
        <v>638</v>
      </c>
      <c r="N65" s="120" t="s">
        <v>638</v>
      </c>
      <c r="O65" s="60" t="s">
        <v>638</v>
      </c>
      <c r="P65" s="120" t="s">
        <v>638</v>
      </c>
      <c r="Q65" s="120" t="s">
        <v>638</v>
      </c>
      <c r="R65" s="120" t="s">
        <v>638</v>
      </c>
      <c r="S65" s="122"/>
    </row>
    <row r="66" spans="1:19" ht="12.75" customHeight="1" x14ac:dyDescent="0.25">
      <c r="A66" s="117">
        <v>414</v>
      </c>
      <c r="B66" s="118" t="s">
        <v>82</v>
      </c>
      <c r="C66" s="119" t="s">
        <v>296</v>
      </c>
      <c r="D66" s="120" t="s">
        <v>638</v>
      </c>
      <c r="E66" s="120" t="s">
        <v>638</v>
      </c>
      <c r="F66" s="60" t="s">
        <v>638</v>
      </c>
      <c r="G66" s="121" t="s">
        <v>638</v>
      </c>
      <c r="H66" s="120" t="s">
        <v>638</v>
      </c>
      <c r="I66" s="60" t="s">
        <v>638</v>
      </c>
      <c r="J66" s="121" t="s">
        <v>638</v>
      </c>
      <c r="K66" s="120" t="s">
        <v>638</v>
      </c>
      <c r="L66" s="60" t="s">
        <v>638</v>
      </c>
      <c r="M66" s="121" t="s">
        <v>638</v>
      </c>
      <c r="N66" s="120" t="s">
        <v>638</v>
      </c>
      <c r="O66" s="60" t="s">
        <v>638</v>
      </c>
      <c r="P66" s="120" t="s">
        <v>638</v>
      </c>
      <c r="Q66" s="120" t="s">
        <v>638</v>
      </c>
      <c r="R66" s="120" t="s">
        <v>638</v>
      </c>
      <c r="S66" s="122"/>
    </row>
    <row r="67" spans="1:19" ht="12.75" customHeight="1" x14ac:dyDescent="0.25">
      <c r="A67" s="117">
        <v>415</v>
      </c>
      <c r="B67" s="118" t="s">
        <v>83</v>
      </c>
      <c r="C67" s="119" t="s">
        <v>297</v>
      </c>
      <c r="D67" s="120" t="s">
        <v>638</v>
      </c>
      <c r="E67" s="120" t="s">
        <v>638</v>
      </c>
      <c r="F67" s="60" t="s">
        <v>638</v>
      </c>
      <c r="G67" s="121" t="s">
        <v>638</v>
      </c>
      <c r="H67" s="120" t="s">
        <v>638</v>
      </c>
      <c r="I67" s="60" t="s">
        <v>638</v>
      </c>
      <c r="J67" s="121" t="s">
        <v>638</v>
      </c>
      <c r="K67" s="120" t="s">
        <v>638</v>
      </c>
      <c r="L67" s="60" t="s">
        <v>638</v>
      </c>
      <c r="M67" s="121" t="s">
        <v>638</v>
      </c>
      <c r="N67" s="120" t="s">
        <v>638</v>
      </c>
      <c r="O67" s="60" t="s">
        <v>638</v>
      </c>
      <c r="P67" s="120" t="s">
        <v>638</v>
      </c>
      <c r="Q67" s="120" t="s">
        <v>638</v>
      </c>
      <c r="R67" s="120" t="s">
        <v>638</v>
      </c>
      <c r="S67" s="122"/>
    </row>
    <row r="68" spans="1:19" ht="12.75" customHeight="1" x14ac:dyDescent="0.25">
      <c r="A68" s="117">
        <v>416</v>
      </c>
      <c r="B68" s="118" t="s">
        <v>84</v>
      </c>
      <c r="C68" s="119" t="s">
        <v>298</v>
      </c>
      <c r="D68" s="120" t="s">
        <v>638</v>
      </c>
      <c r="E68" s="120" t="s">
        <v>638</v>
      </c>
      <c r="F68" s="60" t="s">
        <v>638</v>
      </c>
      <c r="G68" s="121" t="s">
        <v>638</v>
      </c>
      <c r="H68" s="120" t="s">
        <v>638</v>
      </c>
      <c r="I68" s="60" t="s">
        <v>638</v>
      </c>
      <c r="J68" s="121" t="s">
        <v>638</v>
      </c>
      <c r="K68" s="120" t="s">
        <v>638</v>
      </c>
      <c r="L68" s="60" t="s">
        <v>638</v>
      </c>
      <c r="M68" s="121" t="s">
        <v>638</v>
      </c>
      <c r="N68" s="120" t="s">
        <v>638</v>
      </c>
      <c r="O68" s="60" t="s">
        <v>638</v>
      </c>
      <c r="P68" s="120" t="s">
        <v>638</v>
      </c>
      <c r="Q68" s="120" t="s">
        <v>638</v>
      </c>
      <c r="R68" s="120" t="s">
        <v>638</v>
      </c>
      <c r="S68" s="122"/>
    </row>
    <row r="69" spans="1:19" ht="12.75" customHeight="1" x14ac:dyDescent="0.25">
      <c r="A69" s="117">
        <v>417</v>
      </c>
      <c r="B69" s="118" t="s">
        <v>85</v>
      </c>
      <c r="C69" s="119" t="s">
        <v>299</v>
      </c>
      <c r="D69" s="120" t="s">
        <v>638</v>
      </c>
      <c r="E69" s="120" t="s">
        <v>638</v>
      </c>
      <c r="F69" s="60" t="s">
        <v>638</v>
      </c>
      <c r="G69" s="121" t="s">
        <v>638</v>
      </c>
      <c r="H69" s="120" t="s">
        <v>638</v>
      </c>
      <c r="I69" s="60" t="s">
        <v>638</v>
      </c>
      <c r="J69" s="121" t="s">
        <v>638</v>
      </c>
      <c r="K69" s="120" t="s">
        <v>638</v>
      </c>
      <c r="L69" s="60" t="s">
        <v>638</v>
      </c>
      <c r="M69" s="121" t="s">
        <v>638</v>
      </c>
      <c r="N69" s="120" t="s">
        <v>638</v>
      </c>
      <c r="O69" s="60" t="s">
        <v>638</v>
      </c>
      <c r="P69" s="120" t="s">
        <v>638</v>
      </c>
      <c r="Q69" s="120" t="s">
        <v>638</v>
      </c>
      <c r="R69" s="120" t="s">
        <v>638</v>
      </c>
      <c r="S69" s="122"/>
    </row>
    <row r="70" spans="1:19" ht="12.75" customHeight="1" x14ac:dyDescent="0.25">
      <c r="A70" s="117">
        <v>418</v>
      </c>
      <c r="B70" s="118" t="s">
        <v>86</v>
      </c>
      <c r="C70" s="119" t="s">
        <v>300</v>
      </c>
      <c r="D70" s="120" t="s">
        <v>638</v>
      </c>
      <c r="E70" s="120" t="s">
        <v>638</v>
      </c>
      <c r="F70" s="60" t="s">
        <v>638</v>
      </c>
      <c r="G70" s="121" t="s">
        <v>638</v>
      </c>
      <c r="H70" s="120" t="s">
        <v>638</v>
      </c>
      <c r="I70" s="60" t="s">
        <v>638</v>
      </c>
      <c r="J70" s="121" t="s">
        <v>638</v>
      </c>
      <c r="K70" s="120" t="s">
        <v>638</v>
      </c>
      <c r="L70" s="60" t="s">
        <v>638</v>
      </c>
      <c r="M70" s="121" t="s">
        <v>638</v>
      </c>
      <c r="N70" s="120" t="s">
        <v>638</v>
      </c>
      <c r="O70" s="60" t="s">
        <v>638</v>
      </c>
      <c r="P70" s="120" t="s">
        <v>638</v>
      </c>
      <c r="Q70" s="120" t="s">
        <v>638</v>
      </c>
      <c r="R70" s="120" t="s">
        <v>638</v>
      </c>
      <c r="S70" s="122"/>
    </row>
    <row r="71" spans="1:19" ht="12.75" customHeight="1" x14ac:dyDescent="0.25">
      <c r="A71" s="117">
        <v>503</v>
      </c>
      <c r="B71" s="118" t="s">
        <v>87</v>
      </c>
      <c r="C71" s="119" t="s">
        <v>301</v>
      </c>
      <c r="D71" s="120" t="s">
        <v>638</v>
      </c>
      <c r="E71" s="120" t="s">
        <v>638</v>
      </c>
      <c r="F71" s="60" t="s">
        <v>638</v>
      </c>
      <c r="G71" s="121" t="s">
        <v>638</v>
      </c>
      <c r="H71" s="120" t="s">
        <v>638</v>
      </c>
      <c r="I71" s="60" t="s">
        <v>638</v>
      </c>
      <c r="J71" s="121" t="s">
        <v>638</v>
      </c>
      <c r="K71" s="120" t="s">
        <v>638</v>
      </c>
      <c r="L71" s="60" t="s">
        <v>638</v>
      </c>
      <c r="M71" s="121" t="s">
        <v>638</v>
      </c>
      <c r="N71" s="120" t="s">
        <v>638</v>
      </c>
      <c r="O71" s="60" t="s">
        <v>638</v>
      </c>
      <c r="P71" s="120" t="s">
        <v>638</v>
      </c>
      <c r="Q71" s="120" t="s">
        <v>638</v>
      </c>
      <c r="R71" s="120" t="s">
        <v>638</v>
      </c>
      <c r="S71" s="122"/>
    </row>
    <row r="72" spans="1:19" ht="12.75" customHeight="1" x14ac:dyDescent="0.25">
      <c r="A72" s="117">
        <v>504</v>
      </c>
      <c r="B72" s="118" t="s">
        <v>88</v>
      </c>
      <c r="C72" s="119" t="s">
        <v>302</v>
      </c>
      <c r="D72" s="120" t="s">
        <v>638</v>
      </c>
      <c r="E72" s="120" t="s">
        <v>638</v>
      </c>
      <c r="F72" s="60" t="s">
        <v>638</v>
      </c>
      <c r="G72" s="121" t="s">
        <v>638</v>
      </c>
      <c r="H72" s="120" t="s">
        <v>638</v>
      </c>
      <c r="I72" s="60" t="s">
        <v>638</v>
      </c>
      <c r="J72" s="121" t="s">
        <v>638</v>
      </c>
      <c r="K72" s="120" t="s">
        <v>638</v>
      </c>
      <c r="L72" s="60" t="s">
        <v>638</v>
      </c>
      <c r="M72" s="121" t="s">
        <v>638</v>
      </c>
      <c r="N72" s="120" t="s">
        <v>638</v>
      </c>
      <c r="O72" s="60" t="s">
        <v>638</v>
      </c>
      <c r="P72" s="120" t="s">
        <v>638</v>
      </c>
      <c r="Q72" s="120" t="s">
        <v>638</v>
      </c>
      <c r="R72" s="120" t="s">
        <v>638</v>
      </c>
      <c r="S72" s="122"/>
    </row>
    <row r="73" spans="1:19" ht="12.75" customHeight="1" x14ac:dyDescent="0.25">
      <c r="A73" s="117">
        <v>506</v>
      </c>
      <c r="B73" s="118" t="s">
        <v>89</v>
      </c>
      <c r="C73" s="119" t="s">
        <v>303</v>
      </c>
      <c r="D73" s="120" t="s">
        <v>638</v>
      </c>
      <c r="E73" s="120" t="s">
        <v>638</v>
      </c>
      <c r="F73" s="60" t="s">
        <v>638</v>
      </c>
      <c r="G73" s="121" t="s">
        <v>638</v>
      </c>
      <c r="H73" s="120" t="s">
        <v>638</v>
      </c>
      <c r="I73" s="60" t="s">
        <v>638</v>
      </c>
      <c r="J73" s="121" t="s">
        <v>638</v>
      </c>
      <c r="K73" s="120" t="s">
        <v>638</v>
      </c>
      <c r="L73" s="60" t="s">
        <v>638</v>
      </c>
      <c r="M73" s="121" t="s">
        <v>638</v>
      </c>
      <c r="N73" s="120" t="s">
        <v>638</v>
      </c>
      <c r="O73" s="60" t="s">
        <v>638</v>
      </c>
      <c r="P73" s="120" t="s">
        <v>638</v>
      </c>
      <c r="Q73" s="120" t="s">
        <v>638</v>
      </c>
      <c r="R73" s="120" t="s">
        <v>638</v>
      </c>
      <c r="S73" s="122"/>
    </row>
    <row r="74" spans="1:19" ht="12.75" customHeight="1" x14ac:dyDescent="0.25">
      <c r="A74" s="117">
        <v>507</v>
      </c>
      <c r="B74" s="118" t="s">
        <v>90</v>
      </c>
      <c r="C74" s="119" t="s">
        <v>304</v>
      </c>
      <c r="D74" s="120" t="s">
        <v>638</v>
      </c>
      <c r="E74" s="120" t="s">
        <v>638</v>
      </c>
      <c r="F74" s="60" t="s">
        <v>638</v>
      </c>
      <c r="G74" s="121" t="s">
        <v>638</v>
      </c>
      <c r="H74" s="120" t="s">
        <v>638</v>
      </c>
      <c r="I74" s="60" t="s">
        <v>638</v>
      </c>
      <c r="J74" s="121" t="s">
        <v>638</v>
      </c>
      <c r="K74" s="120" t="s">
        <v>638</v>
      </c>
      <c r="L74" s="60" t="s">
        <v>638</v>
      </c>
      <c r="M74" s="121" t="s">
        <v>638</v>
      </c>
      <c r="N74" s="120" t="s">
        <v>638</v>
      </c>
      <c r="O74" s="60" t="s">
        <v>638</v>
      </c>
      <c r="P74" s="120" t="s">
        <v>638</v>
      </c>
      <c r="Q74" s="120" t="s">
        <v>638</v>
      </c>
      <c r="R74" s="120" t="s">
        <v>638</v>
      </c>
      <c r="S74" s="122"/>
    </row>
    <row r="75" spans="1:19" ht="12.75" customHeight="1" x14ac:dyDescent="0.25">
      <c r="A75" s="117">
        <v>508</v>
      </c>
      <c r="B75" s="118" t="s">
        <v>91</v>
      </c>
      <c r="C75" s="119" t="s">
        <v>305</v>
      </c>
      <c r="D75" s="120" t="s">
        <v>638</v>
      </c>
      <c r="E75" s="120" t="s">
        <v>638</v>
      </c>
      <c r="F75" s="60" t="s">
        <v>638</v>
      </c>
      <c r="G75" s="121" t="s">
        <v>638</v>
      </c>
      <c r="H75" s="120" t="s">
        <v>638</v>
      </c>
      <c r="I75" s="60" t="s">
        <v>638</v>
      </c>
      <c r="J75" s="121" t="s">
        <v>638</v>
      </c>
      <c r="K75" s="120" t="s">
        <v>638</v>
      </c>
      <c r="L75" s="60" t="s">
        <v>638</v>
      </c>
      <c r="M75" s="121" t="s">
        <v>638</v>
      </c>
      <c r="N75" s="120" t="s">
        <v>638</v>
      </c>
      <c r="O75" s="60" t="s">
        <v>638</v>
      </c>
      <c r="P75" s="120" t="s">
        <v>638</v>
      </c>
      <c r="Q75" s="120" t="s">
        <v>638</v>
      </c>
      <c r="R75" s="120" t="s">
        <v>638</v>
      </c>
      <c r="S75" s="122"/>
    </row>
    <row r="76" spans="1:19" ht="12.75" customHeight="1" x14ac:dyDescent="0.25">
      <c r="A76" s="117">
        <v>509</v>
      </c>
      <c r="B76" s="118" t="s">
        <v>92</v>
      </c>
      <c r="C76" s="119" t="s">
        <v>306</v>
      </c>
      <c r="D76" s="120" t="s">
        <v>638</v>
      </c>
      <c r="E76" s="120" t="s">
        <v>638</v>
      </c>
      <c r="F76" s="60" t="s">
        <v>638</v>
      </c>
      <c r="G76" s="121" t="s">
        <v>638</v>
      </c>
      <c r="H76" s="120" t="s">
        <v>638</v>
      </c>
      <c r="I76" s="60" t="s">
        <v>638</v>
      </c>
      <c r="J76" s="121" t="s">
        <v>638</v>
      </c>
      <c r="K76" s="120" t="s">
        <v>638</v>
      </c>
      <c r="L76" s="60" t="s">
        <v>638</v>
      </c>
      <c r="M76" s="121" t="s">
        <v>638</v>
      </c>
      <c r="N76" s="120" t="s">
        <v>638</v>
      </c>
      <c r="O76" s="60" t="s">
        <v>638</v>
      </c>
      <c r="P76" s="120" t="s">
        <v>638</v>
      </c>
      <c r="Q76" s="120" t="s">
        <v>638</v>
      </c>
      <c r="R76" s="120" t="s">
        <v>638</v>
      </c>
      <c r="S76" s="122"/>
    </row>
    <row r="77" spans="1:19" ht="12.75" customHeight="1" x14ac:dyDescent="0.25">
      <c r="A77" s="117">
        <v>510</v>
      </c>
      <c r="B77" s="118" t="s">
        <v>93</v>
      </c>
      <c r="C77" s="119" t="s">
        <v>307</v>
      </c>
      <c r="D77" s="120" t="s">
        <v>638</v>
      </c>
      <c r="E77" s="120" t="s">
        <v>638</v>
      </c>
      <c r="F77" s="60" t="s">
        <v>638</v>
      </c>
      <c r="G77" s="121" t="s">
        <v>638</v>
      </c>
      <c r="H77" s="120" t="s">
        <v>638</v>
      </c>
      <c r="I77" s="60" t="s">
        <v>638</v>
      </c>
      <c r="J77" s="121" t="s">
        <v>638</v>
      </c>
      <c r="K77" s="120" t="s">
        <v>638</v>
      </c>
      <c r="L77" s="60" t="s">
        <v>638</v>
      </c>
      <c r="M77" s="121" t="s">
        <v>638</v>
      </c>
      <c r="N77" s="120" t="s">
        <v>638</v>
      </c>
      <c r="O77" s="60" t="s">
        <v>638</v>
      </c>
      <c r="P77" s="120" t="s">
        <v>638</v>
      </c>
      <c r="Q77" s="120" t="s">
        <v>638</v>
      </c>
      <c r="R77" s="120" t="s">
        <v>638</v>
      </c>
      <c r="S77" s="122"/>
    </row>
    <row r="78" spans="1:19" ht="12.75" customHeight="1" x14ac:dyDescent="0.25">
      <c r="A78" s="117">
        <v>511</v>
      </c>
      <c r="B78" s="118" t="s">
        <v>94</v>
      </c>
      <c r="C78" s="119" t="s">
        <v>308</v>
      </c>
      <c r="D78" s="120" t="s">
        <v>638</v>
      </c>
      <c r="E78" s="120" t="s">
        <v>638</v>
      </c>
      <c r="F78" s="60" t="s">
        <v>638</v>
      </c>
      <c r="G78" s="121" t="s">
        <v>638</v>
      </c>
      <c r="H78" s="120" t="s">
        <v>638</v>
      </c>
      <c r="I78" s="60" t="s">
        <v>638</v>
      </c>
      <c r="J78" s="121" t="s">
        <v>638</v>
      </c>
      <c r="K78" s="120" t="s">
        <v>638</v>
      </c>
      <c r="L78" s="60" t="s">
        <v>638</v>
      </c>
      <c r="M78" s="121" t="s">
        <v>638</v>
      </c>
      <c r="N78" s="120" t="s">
        <v>638</v>
      </c>
      <c r="O78" s="60" t="s">
        <v>638</v>
      </c>
      <c r="P78" s="120" t="s">
        <v>638</v>
      </c>
      <c r="Q78" s="120" t="s">
        <v>638</v>
      </c>
      <c r="R78" s="120" t="s">
        <v>638</v>
      </c>
      <c r="S78" s="122"/>
    </row>
    <row r="79" spans="1:19" ht="12.75" customHeight="1" x14ac:dyDescent="0.25">
      <c r="A79" s="117">
        <v>512</v>
      </c>
      <c r="B79" s="118" t="s">
        <v>95</v>
      </c>
      <c r="C79" s="119" t="s">
        <v>309</v>
      </c>
      <c r="D79" s="120" t="s">
        <v>638</v>
      </c>
      <c r="E79" s="120" t="s">
        <v>638</v>
      </c>
      <c r="F79" s="60" t="s">
        <v>638</v>
      </c>
      <c r="G79" s="121" t="s">
        <v>638</v>
      </c>
      <c r="H79" s="120" t="s">
        <v>638</v>
      </c>
      <c r="I79" s="60" t="s">
        <v>638</v>
      </c>
      <c r="J79" s="121" t="s">
        <v>638</v>
      </c>
      <c r="K79" s="120" t="s">
        <v>638</v>
      </c>
      <c r="L79" s="60" t="s">
        <v>638</v>
      </c>
      <c r="M79" s="121" t="s">
        <v>638</v>
      </c>
      <c r="N79" s="120" t="s">
        <v>638</v>
      </c>
      <c r="O79" s="60" t="s">
        <v>638</v>
      </c>
      <c r="P79" s="120" t="s">
        <v>638</v>
      </c>
      <c r="Q79" s="120" t="s">
        <v>638</v>
      </c>
      <c r="R79" s="120" t="s">
        <v>638</v>
      </c>
      <c r="S79" s="122"/>
    </row>
    <row r="80" spans="1:19" ht="12.75" customHeight="1" x14ac:dyDescent="0.25">
      <c r="A80" s="117">
        <v>606</v>
      </c>
      <c r="B80" s="118" t="s">
        <v>96</v>
      </c>
      <c r="C80" s="119" t="s">
        <v>310</v>
      </c>
      <c r="D80" s="120" t="s">
        <v>638</v>
      </c>
      <c r="E80" s="120" t="s">
        <v>638</v>
      </c>
      <c r="F80" s="60" t="s">
        <v>638</v>
      </c>
      <c r="G80" s="121" t="s">
        <v>638</v>
      </c>
      <c r="H80" s="120" t="s">
        <v>638</v>
      </c>
      <c r="I80" s="60" t="s">
        <v>638</v>
      </c>
      <c r="J80" s="121" t="s">
        <v>638</v>
      </c>
      <c r="K80" s="120" t="s">
        <v>638</v>
      </c>
      <c r="L80" s="60" t="s">
        <v>638</v>
      </c>
      <c r="M80" s="121" t="s">
        <v>638</v>
      </c>
      <c r="N80" s="120" t="s">
        <v>638</v>
      </c>
      <c r="O80" s="60" t="s">
        <v>638</v>
      </c>
      <c r="P80" s="120" t="s">
        <v>638</v>
      </c>
      <c r="Q80" s="120" t="s">
        <v>638</v>
      </c>
      <c r="R80" s="120" t="s">
        <v>638</v>
      </c>
      <c r="S80" s="122"/>
    </row>
    <row r="81" spans="1:19" ht="12.75" customHeight="1" x14ac:dyDescent="0.25">
      <c r="A81" s="117">
        <v>607</v>
      </c>
      <c r="B81" s="118" t="s">
        <v>97</v>
      </c>
      <c r="C81" s="119" t="s">
        <v>311</v>
      </c>
      <c r="D81" s="120">
        <v>0.4</v>
      </c>
      <c r="E81" s="123">
        <v>395</v>
      </c>
      <c r="F81" s="60">
        <v>18.600000000000001</v>
      </c>
      <c r="G81" s="121">
        <v>0.7</v>
      </c>
      <c r="H81" s="123">
        <v>155</v>
      </c>
      <c r="I81" s="60">
        <v>18.7</v>
      </c>
      <c r="J81" s="121">
        <v>0.5</v>
      </c>
      <c r="K81" s="123">
        <v>235</v>
      </c>
      <c r="L81" s="60">
        <v>18.5</v>
      </c>
      <c r="M81" s="121">
        <v>0.6</v>
      </c>
      <c r="N81" s="123">
        <v>170</v>
      </c>
      <c r="O81" s="60">
        <v>18.7</v>
      </c>
      <c r="P81" s="120">
        <v>0.5</v>
      </c>
      <c r="Q81" s="123">
        <v>225</v>
      </c>
      <c r="R81" s="120">
        <v>18.5</v>
      </c>
      <c r="S81" s="122"/>
    </row>
    <row r="82" spans="1:19" ht="12.75" customHeight="1" x14ac:dyDescent="0.25">
      <c r="A82" s="117">
        <v>608</v>
      </c>
      <c r="B82" s="118" t="s">
        <v>98</v>
      </c>
      <c r="C82" s="119" t="s">
        <v>312</v>
      </c>
      <c r="D82" s="120">
        <v>0.7</v>
      </c>
      <c r="E82" s="123">
        <v>315</v>
      </c>
      <c r="F82" s="60">
        <v>18.600000000000001</v>
      </c>
      <c r="G82" s="121">
        <v>1</v>
      </c>
      <c r="H82" s="123">
        <v>145</v>
      </c>
      <c r="I82" s="60">
        <v>19.5</v>
      </c>
      <c r="J82" s="121">
        <v>0.9</v>
      </c>
      <c r="K82" s="123">
        <v>170</v>
      </c>
      <c r="L82" s="60">
        <v>17.899999999999999</v>
      </c>
      <c r="M82" s="121">
        <v>0.6</v>
      </c>
      <c r="N82" s="123">
        <v>150</v>
      </c>
      <c r="O82" s="60">
        <v>19.600000000000001</v>
      </c>
      <c r="P82" s="120">
        <v>1</v>
      </c>
      <c r="Q82" s="123">
        <v>165</v>
      </c>
      <c r="R82" s="120">
        <v>17.899999999999999</v>
      </c>
      <c r="S82" s="122"/>
    </row>
    <row r="83" spans="1:19" ht="12.75" customHeight="1" x14ac:dyDescent="0.25">
      <c r="A83" s="117">
        <v>609</v>
      </c>
      <c r="B83" s="118" t="s">
        <v>99</v>
      </c>
      <c r="C83" s="119" t="s">
        <v>313</v>
      </c>
      <c r="D83" s="120" t="s">
        <v>638</v>
      </c>
      <c r="E83" s="120" t="s">
        <v>638</v>
      </c>
      <c r="F83" s="60" t="s">
        <v>638</v>
      </c>
      <c r="G83" s="121" t="s">
        <v>638</v>
      </c>
      <c r="H83" s="120" t="s">
        <v>638</v>
      </c>
      <c r="I83" s="60" t="s">
        <v>638</v>
      </c>
      <c r="J83" s="121" t="s">
        <v>638</v>
      </c>
      <c r="K83" s="120" t="s">
        <v>638</v>
      </c>
      <c r="L83" s="60" t="s">
        <v>638</v>
      </c>
      <c r="M83" s="121" t="s">
        <v>638</v>
      </c>
      <c r="N83" s="120" t="s">
        <v>638</v>
      </c>
      <c r="O83" s="60" t="s">
        <v>638</v>
      </c>
      <c r="P83" s="120" t="s">
        <v>638</v>
      </c>
      <c r="Q83" s="120" t="s">
        <v>638</v>
      </c>
      <c r="R83" s="120" t="s">
        <v>638</v>
      </c>
      <c r="S83" s="122"/>
    </row>
    <row r="84" spans="1:19" ht="12.75" customHeight="1" x14ac:dyDescent="0.25">
      <c r="A84" s="117">
        <v>611</v>
      </c>
      <c r="B84" s="118" t="s">
        <v>100</v>
      </c>
      <c r="C84" s="119" t="s">
        <v>314</v>
      </c>
      <c r="D84" s="120" t="s">
        <v>638</v>
      </c>
      <c r="E84" s="120" t="s">
        <v>638</v>
      </c>
      <c r="F84" s="60" t="s">
        <v>638</v>
      </c>
      <c r="G84" s="121" t="s">
        <v>638</v>
      </c>
      <c r="H84" s="120" t="s">
        <v>638</v>
      </c>
      <c r="I84" s="60" t="s">
        <v>638</v>
      </c>
      <c r="J84" s="121" t="s">
        <v>638</v>
      </c>
      <c r="K84" s="120" t="s">
        <v>638</v>
      </c>
      <c r="L84" s="60" t="s">
        <v>638</v>
      </c>
      <c r="M84" s="121" t="s">
        <v>638</v>
      </c>
      <c r="N84" s="120" t="s">
        <v>638</v>
      </c>
      <c r="O84" s="60" t="s">
        <v>638</v>
      </c>
      <c r="P84" s="120" t="s">
        <v>638</v>
      </c>
      <c r="Q84" s="120" t="s">
        <v>638</v>
      </c>
      <c r="R84" s="120" t="s">
        <v>638</v>
      </c>
      <c r="S84" s="122"/>
    </row>
    <row r="85" spans="1:19" ht="12.75" customHeight="1" x14ac:dyDescent="0.25">
      <c r="A85" s="117">
        <v>613</v>
      </c>
      <c r="B85" s="118" t="s">
        <v>102</v>
      </c>
      <c r="C85" s="119" t="s">
        <v>315</v>
      </c>
      <c r="D85" s="120" t="s">
        <v>638</v>
      </c>
      <c r="E85" s="120" t="s">
        <v>638</v>
      </c>
      <c r="F85" s="60" t="s">
        <v>638</v>
      </c>
      <c r="G85" s="121" t="s">
        <v>638</v>
      </c>
      <c r="H85" s="120" t="s">
        <v>638</v>
      </c>
      <c r="I85" s="60" t="s">
        <v>638</v>
      </c>
      <c r="J85" s="121" t="s">
        <v>638</v>
      </c>
      <c r="K85" s="120" t="s">
        <v>638</v>
      </c>
      <c r="L85" s="60" t="s">
        <v>638</v>
      </c>
      <c r="M85" s="121" t="s">
        <v>638</v>
      </c>
      <c r="N85" s="120" t="s">
        <v>638</v>
      </c>
      <c r="O85" s="60" t="s">
        <v>638</v>
      </c>
      <c r="P85" s="120" t="s">
        <v>638</v>
      </c>
      <c r="Q85" s="120" t="s">
        <v>638</v>
      </c>
      <c r="R85" s="120" t="s">
        <v>638</v>
      </c>
      <c r="S85" s="122"/>
    </row>
    <row r="86" spans="1:19" ht="12.75" customHeight="1" x14ac:dyDescent="0.25">
      <c r="A86" s="117">
        <v>614</v>
      </c>
      <c r="B86" s="118" t="s">
        <v>103</v>
      </c>
      <c r="C86" s="119" t="s">
        <v>316</v>
      </c>
      <c r="D86" s="120" t="s">
        <v>638</v>
      </c>
      <c r="E86" s="120" t="s">
        <v>638</v>
      </c>
      <c r="F86" s="60" t="s">
        <v>638</v>
      </c>
      <c r="G86" s="121" t="s">
        <v>638</v>
      </c>
      <c r="H86" s="120" t="s">
        <v>638</v>
      </c>
      <c r="I86" s="60" t="s">
        <v>638</v>
      </c>
      <c r="J86" s="121" t="s">
        <v>638</v>
      </c>
      <c r="K86" s="120" t="s">
        <v>638</v>
      </c>
      <c r="L86" s="60" t="s">
        <v>638</v>
      </c>
      <c r="M86" s="121" t="s">
        <v>638</v>
      </c>
      <c r="N86" s="120" t="s">
        <v>638</v>
      </c>
      <c r="O86" s="60" t="s">
        <v>638</v>
      </c>
      <c r="P86" s="120" t="s">
        <v>638</v>
      </c>
      <c r="Q86" s="120" t="s">
        <v>638</v>
      </c>
      <c r="R86" s="120" t="s">
        <v>638</v>
      </c>
      <c r="S86" s="122"/>
    </row>
    <row r="87" spans="1:19" ht="12.75" customHeight="1" x14ac:dyDescent="0.25">
      <c r="A87" s="117">
        <v>615</v>
      </c>
      <c r="B87" s="118" t="s">
        <v>104</v>
      </c>
      <c r="C87" s="119" t="s">
        <v>317</v>
      </c>
      <c r="D87" s="120">
        <v>0.4</v>
      </c>
      <c r="E87" s="123">
        <v>370</v>
      </c>
      <c r="F87" s="60">
        <v>19.2</v>
      </c>
      <c r="G87" s="121">
        <v>0.5</v>
      </c>
      <c r="H87" s="123">
        <v>165</v>
      </c>
      <c r="I87" s="60">
        <v>19.399999999999999</v>
      </c>
      <c r="J87" s="121">
        <v>0.5</v>
      </c>
      <c r="K87" s="123">
        <v>200</v>
      </c>
      <c r="L87" s="60">
        <v>19</v>
      </c>
      <c r="M87" s="121">
        <v>0.5</v>
      </c>
      <c r="N87" s="123">
        <v>195</v>
      </c>
      <c r="O87" s="60">
        <v>19.2</v>
      </c>
      <c r="P87" s="120">
        <v>0.5</v>
      </c>
      <c r="Q87" s="123">
        <v>175</v>
      </c>
      <c r="R87" s="120">
        <v>19.2</v>
      </c>
      <c r="S87" s="122"/>
    </row>
    <row r="88" spans="1:19" ht="12.75" customHeight="1" x14ac:dyDescent="0.25">
      <c r="A88" s="117">
        <v>616</v>
      </c>
      <c r="B88" s="118" t="s">
        <v>105</v>
      </c>
      <c r="C88" s="119" t="s">
        <v>318</v>
      </c>
      <c r="D88" s="120">
        <v>0.7</v>
      </c>
      <c r="E88" s="123">
        <v>230</v>
      </c>
      <c r="F88" s="60">
        <v>18.5</v>
      </c>
      <c r="G88" s="121">
        <v>1</v>
      </c>
      <c r="H88" s="123">
        <v>105</v>
      </c>
      <c r="I88" s="60">
        <v>18.899999999999999</v>
      </c>
      <c r="J88" s="121">
        <v>1</v>
      </c>
      <c r="K88" s="123">
        <v>125</v>
      </c>
      <c r="L88" s="60">
        <v>18.100000000000001</v>
      </c>
      <c r="M88" s="121">
        <v>0.7</v>
      </c>
      <c r="N88" s="123">
        <v>140</v>
      </c>
      <c r="O88" s="60">
        <v>19.100000000000001</v>
      </c>
      <c r="P88" s="120">
        <v>1.1000000000000001</v>
      </c>
      <c r="Q88" s="123">
        <v>95</v>
      </c>
      <c r="R88" s="120">
        <v>17.899999999999999</v>
      </c>
      <c r="S88" s="122"/>
    </row>
    <row r="89" spans="1:19" ht="12.75" customHeight="1" x14ac:dyDescent="0.25">
      <c r="A89" s="117">
        <v>617</v>
      </c>
      <c r="B89" s="118" t="s">
        <v>106</v>
      </c>
      <c r="C89" s="119" t="s">
        <v>319</v>
      </c>
      <c r="D89" s="120" t="s">
        <v>638</v>
      </c>
      <c r="E89" s="120" t="s">
        <v>638</v>
      </c>
      <c r="F89" s="60" t="s">
        <v>638</v>
      </c>
      <c r="G89" s="121" t="s">
        <v>638</v>
      </c>
      <c r="H89" s="120" t="s">
        <v>638</v>
      </c>
      <c r="I89" s="60" t="s">
        <v>638</v>
      </c>
      <c r="J89" s="121" t="s">
        <v>638</v>
      </c>
      <c r="K89" s="120" t="s">
        <v>638</v>
      </c>
      <c r="L89" s="60" t="s">
        <v>638</v>
      </c>
      <c r="M89" s="121" t="s">
        <v>638</v>
      </c>
      <c r="N89" s="120" t="s">
        <v>638</v>
      </c>
      <c r="O89" s="60" t="s">
        <v>638</v>
      </c>
      <c r="P89" s="120" t="s">
        <v>638</v>
      </c>
      <c r="Q89" s="120" t="s">
        <v>638</v>
      </c>
      <c r="R89" s="120" t="s">
        <v>638</v>
      </c>
      <c r="S89" s="122"/>
    </row>
    <row r="90" spans="1:19" ht="12.75" customHeight="1" x14ac:dyDescent="0.25">
      <c r="A90" s="117">
        <v>618</v>
      </c>
      <c r="B90" s="118" t="s">
        <v>107</v>
      </c>
      <c r="C90" s="119" t="s">
        <v>320</v>
      </c>
      <c r="D90" s="120">
        <v>0.6</v>
      </c>
      <c r="E90" s="123">
        <v>175</v>
      </c>
      <c r="F90" s="60">
        <v>19.399999999999999</v>
      </c>
      <c r="G90" s="121">
        <v>1</v>
      </c>
      <c r="H90" s="123">
        <v>80</v>
      </c>
      <c r="I90" s="60">
        <v>19.2</v>
      </c>
      <c r="J90" s="121">
        <v>0.7</v>
      </c>
      <c r="K90" s="123">
        <v>95</v>
      </c>
      <c r="L90" s="60">
        <v>19.600000000000001</v>
      </c>
      <c r="M90" s="121">
        <v>0.8</v>
      </c>
      <c r="N90" s="123">
        <v>75</v>
      </c>
      <c r="O90" s="60">
        <v>20.2</v>
      </c>
      <c r="P90" s="120">
        <v>0.8</v>
      </c>
      <c r="Q90" s="123">
        <v>100</v>
      </c>
      <c r="R90" s="120">
        <v>19</v>
      </c>
      <c r="S90" s="122"/>
    </row>
    <row r="91" spans="1:19" ht="12.75" customHeight="1" x14ac:dyDescent="0.25">
      <c r="A91" s="117">
        <v>619</v>
      </c>
      <c r="B91" s="118" t="s">
        <v>108</v>
      </c>
      <c r="C91" s="119" t="s">
        <v>321</v>
      </c>
      <c r="D91" s="120" t="s">
        <v>638</v>
      </c>
      <c r="E91" s="120" t="s">
        <v>638</v>
      </c>
      <c r="F91" s="60" t="s">
        <v>638</v>
      </c>
      <c r="G91" s="121" t="s">
        <v>638</v>
      </c>
      <c r="H91" s="120" t="s">
        <v>638</v>
      </c>
      <c r="I91" s="60" t="s">
        <v>638</v>
      </c>
      <c r="J91" s="121" t="s">
        <v>638</v>
      </c>
      <c r="K91" s="120" t="s">
        <v>638</v>
      </c>
      <c r="L91" s="60" t="s">
        <v>638</v>
      </c>
      <c r="M91" s="121" t="s">
        <v>638</v>
      </c>
      <c r="N91" s="120" t="s">
        <v>638</v>
      </c>
      <c r="O91" s="60" t="s">
        <v>638</v>
      </c>
      <c r="P91" s="120" t="s">
        <v>638</v>
      </c>
      <c r="Q91" s="120" t="s">
        <v>638</v>
      </c>
      <c r="R91" s="120" t="s">
        <v>638</v>
      </c>
      <c r="S91" s="122"/>
    </row>
    <row r="92" spans="1:19" ht="12.75" customHeight="1" x14ac:dyDescent="0.25">
      <c r="A92" s="117">
        <v>620</v>
      </c>
      <c r="B92" s="118" t="s">
        <v>109</v>
      </c>
      <c r="C92" s="119" t="s">
        <v>322</v>
      </c>
      <c r="D92" s="120" t="s">
        <v>638</v>
      </c>
      <c r="E92" s="120" t="s">
        <v>638</v>
      </c>
      <c r="F92" s="60" t="s">
        <v>638</v>
      </c>
      <c r="G92" s="121" t="s">
        <v>638</v>
      </c>
      <c r="H92" s="120" t="s">
        <v>638</v>
      </c>
      <c r="I92" s="60" t="s">
        <v>638</v>
      </c>
      <c r="J92" s="121" t="s">
        <v>638</v>
      </c>
      <c r="K92" s="120" t="s">
        <v>638</v>
      </c>
      <c r="L92" s="60" t="s">
        <v>638</v>
      </c>
      <c r="M92" s="121" t="s">
        <v>638</v>
      </c>
      <c r="N92" s="120" t="s">
        <v>638</v>
      </c>
      <c r="O92" s="60" t="s">
        <v>638</v>
      </c>
      <c r="P92" s="120" t="s">
        <v>638</v>
      </c>
      <c r="Q92" s="120" t="s">
        <v>638</v>
      </c>
      <c r="R92" s="120" t="s">
        <v>638</v>
      </c>
      <c r="S92" s="122"/>
    </row>
    <row r="93" spans="1:19" ht="12.75" customHeight="1" x14ac:dyDescent="0.25">
      <c r="A93" s="117">
        <v>621</v>
      </c>
      <c r="B93" s="118" t="s">
        <v>110</v>
      </c>
      <c r="C93" s="119" t="s">
        <v>323</v>
      </c>
      <c r="D93" s="120">
        <v>0.4</v>
      </c>
      <c r="E93" s="123">
        <v>250</v>
      </c>
      <c r="F93" s="60">
        <v>19.399999999999999</v>
      </c>
      <c r="G93" s="121">
        <v>0.7</v>
      </c>
      <c r="H93" s="123">
        <v>110</v>
      </c>
      <c r="I93" s="60">
        <v>19.7</v>
      </c>
      <c r="J93" s="121">
        <v>0.6</v>
      </c>
      <c r="K93" s="123">
        <v>140</v>
      </c>
      <c r="L93" s="60">
        <v>19.2</v>
      </c>
      <c r="M93" s="121">
        <v>0.7</v>
      </c>
      <c r="N93" s="123">
        <v>100</v>
      </c>
      <c r="O93" s="60">
        <v>19.5</v>
      </c>
      <c r="P93" s="120">
        <v>0.5</v>
      </c>
      <c r="Q93" s="123">
        <v>145</v>
      </c>
      <c r="R93" s="120">
        <v>19.399999999999999</v>
      </c>
      <c r="S93" s="122"/>
    </row>
    <row r="94" spans="1:19" ht="12.75" customHeight="1" x14ac:dyDescent="0.25">
      <c r="A94" s="117">
        <v>622</v>
      </c>
      <c r="B94" s="118" t="s">
        <v>111</v>
      </c>
      <c r="C94" s="119" t="s">
        <v>324</v>
      </c>
      <c r="D94" s="120" t="s">
        <v>638</v>
      </c>
      <c r="E94" s="120" t="s">
        <v>638</v>
      </c>
      <c r="F94" s="60" t="s">
        <v>638</v>
      </c>
      <c r="G94" s="121" t="s">
        <v>638</v>
      </c>
      <c r="H94" s="120" t="s">
        <v>638</v>
      </c>
      <c r="I94" s="60" t="s">
        <v>638</v>
      </c>
      <c r="J94" s="121" t="s">
        <v>638</v>
      </c>
      <c r="K94" s="120" t="s">
        <v>638</v>
      </c>
      <c r="L94" s="60" t="s">
        <v>638</v>
      </c>
      <c r="M94" s="121" t="s">
        <v>638</v>
      </c>
      <c r="N94" s="120" t="s">
        <v>638</v>
      </c>
      <c r="O94" s="60" t="s">
        <v>638</v>
      </c>
      <c r="P94" s="120" t="s">
        <v>638</v>
      </c>
      <c r="Q94" s="120" t="s">
        <v>638</v>
      </c>
      <c r="R94" s="120" t="s">
        <v>638</v>
      </c>
      <c r="S94" s="122"/>
    </row>
    <row r="95" spans="1:19" ht="12.75" customHeight="1" x14ac:dyDescent="0.25">
      <c r="A95" s="117">
        <v>623</v>
      </c>
      <c r="B95" s="118" t="s">
        <v>112</v>
      </c>
      <c r="C95" s="119" t="s">
        <v>325</v>
      </c>
      <c r="D95" s="120" t="s">
        <v>638</v>
      </c>
      <c r="E95" s="120" t="s">
        <v>638</v>
      </c>
      <c r="F95" s="60" t="s">
        <v>638</v>
      </c>
      <c r="G95" s="121" t="s">
        <v>638</v>
      </c>
      <c r="H95" s="120" t="s">
        <v>638</v>
      </c>
      <c r="I95" s="60" t="s">
        <v>638</v>
      </c>
      <c r="J95" s="121" t="s">
        <v>638</v>
      </c>
      <c r="K95" s="120" t="s">
        <v>638</v>
      </c>
      <c r="L95" s="60" t="s">
        <v>638</v>
      </c>
      <c r="M95" s="121" t="s">
        <v>638</v>
      </c>
      <c r="N95" s="120" t="s">
        <v>638</v>
      </c>
      <c r="O95" s="60" t="s">
        <v>638</v>
      </c>
      <c r="P95" s="120" t="s">
        <v>638</v>
      </c>
      <c r="Q95" s="120" t="s">
        <v>638</v>
      </c>
      <c r="R95" s="120" t="s">
        <v>638</v>
      </c>
      <c r="S95" s="122"/>
    </row>
    <row r="96" spans="1:19" ht="12.75" customHeight="1" x14ac:dyDescent="0.25">
      <c r="A96" s="117">
        <v>624</v>
      </c>
      <c r="B96" s="118" t="s">
        <v>113</v>
      </c>
      <c r="C96" s="119" t="s">
        <v>326</v>
      </c>
      <c r="D96" s="120" t="s">
        <v>638</v>
      </c>
      <c r="E96" s="120" t="s">
        <v>638</v>
      </c>
      <c r="F96" s="60" t="s">
        <v>638</v>
      </c>
      <c r="G96" s="121" t="s">
        <v>638</v>
      </c>
      <c r="H96" s="120" t="s">
        <v>638</v>
      </c>
      <c r="I96" s="60" t="s">
        <v>638</v>
      </c>
      <c r="J96" s="121" t="s">
        <v>638</v>
      </c>
      <c r="K96" s="120" t="s">
        <v>638</v>
      </c>
      <c r="L96" s="60" t="s">
        <v>638</v>
      </c>
      <c r="M96" s="121" t="s">
        <v>638</v>
      </c>
      <c r="N96" s="120" t="s">
        <v>638</v>
      </c>
      <c r="O96" s="60" t="s">
        <v>638</v>
      </c>
      <c r="P96" s="120" t="s">
        <v>638</v>
      </c>
      <c r="Q96" s="120" t="s">
        <v>638</v>
      </c>
      <c r="R96" s="120" t="s">
        <v>638</v>
      </c>
      <c r="S96" s="122"/>
    </row>
    <row r="97" spans="1:19" ht="12.75" customHeight="1" x14ac:dyDescent="0.25">
      <c r="A97" s="117">
        <v>625</v>
      </c>
      <c r="B97" s="118" t="s">
        <v>114</v>
      </c>
      <c r="C97" s="119" t="s">
        <v>327</v>
      </c>
      <c r="D97" s="120" t="s">
        <v>638</v>
      </c>
      <c r="E97" s="120" t="s">
        <v>638</v>
      </c>
      <c r="F97" s="60" t="s">
        <v>638</v>
      </c>
      <c r="G97" s="121" t="s">
        <v>638</v>
      </c>
      <c r="H97" s="120" t="s">
        <v>638</v>
      </c>
      <c r="I97" s="60" t="s">
        <v>638</v>
      </c>
      <c r="J97" s="121" t="s">
        <v>638</v>
      </c>
      <c r="K97" s="120" t="s">
        <v>638</v>
      </c>
      <c r="L97" s="60" t="s">
        <v>638</v>
      </c>
      <c r="M97" s="121" t="s">
        <v>638</v>
      </c>
      <c r="N97" s="120" t="s">
        <v>638</v>
      </c>
      <c r="O97" s="60" t="s">
        <v>638</v>
      </c>
      <c r="P97" s="120" t="s">
        <v>638</v>
      </c>
      <c r="Q97" s="120" t="s">
        <v>638</v>
      </c>
      <c r="R97" s="120" t="s">
        <v>638</v>
      </c>
      <c r="S97" s="122"/>
    </row>
    <row r="98" spans="1:19" ht="12.75" customHeight="1" x14ac:dyDescent="0.25">
      <c r="A98" s="117">
        <v>626</v>
      </c>
      <c r="B98" s="118" t="s">
        <v>115</v>
      </c>
      <c r="C98" s="119" t="s">
        <v>328</v>
      </c>
      <c r="D98" s="120" t="s">
        <v>638</v>
      </c>
      <c r="E98" s="120" t="s">
        <v>638</v>
      </c>
      <c r="F98" s="60" t="s">
        <v>638</v>
      </c>
      <c r="G98" s="121" t="s">
        <v>638</v>
      </c>
      <c r="H98" s="120" t="s">
        <v>638</v>
      </c>
      <c r="I98" s="60" t="s">
        <v>638</v>
      </c>
      <c r="J98" s="121" t="s">
        <v>638</v>
      </c>
      <c r="K98" s="120" t="s">
        <v>638</v>
      </c>
      <c r="L98" s="60" t="s">
        <v>638</v>
      </c>
      <c r="M98" s="121" t="s">
        <v>638</v>
      </c>
      <c r="N98" s="120" t="s">
        <v>638</v>
      </c>
      <c r="O98" s="60" t="s">
        <v>638</v>
      </c>
      <c r="P98" s="120" t="s">
        <v>638</v>
      </c>
      <c r="Q98" s="120" t="s">
        <v>638</v>
      </c>
      <c r="R98" s="120" t="s">
        <v>638</v>
      </c>
      <c r="S98" s="122"/>
    </row>
    <row r="99" spans="1:19" ht="12.75" customHeight="1" x14ac:dyDescent="0.25">
      <c r="A99" s="117">
        <v>702</v>
      </c>
      <c r="B99" s="118" t="s">
        <v>116</v>
      </c>
      <c r="C99" s="119" t="s">
        <v>329</v>
      </c>
      <c r="D99" s="120" t="s">
        <v>638</v>
      </c>
      <c r="E99" s="120" t="s">
        <v>638</v>
      </c>
      <c r="F99" s="60" t="s">
        <v>638</v>
      </c>
      <c r="G99" s="121" t="s">
        <v>638</v>
      </c>
      <c r="H99" s="120" t="s">
        <v>638</v>
      </c>
      <c r="I99" s="60" t="s">
        <v>638</v>
      </c>
      <c r="J99" s="121" t="s">
        <v>638</v>
      </c>
      <c r="K99" s="120" t="s">
        <v>638</v>
      </c>
      <c r="L99" s="60" t="s">
        <v>638</v>
      </c>
      <c r="M99" s="121" t="s">
        <v>638</v>
      </c>
      <c r="N99" s="120" t="s">
        <v>638</v>
      </c>
      <c r="O99" s="60" t="s">
        <v>638</v>
      </c>
      <c r="P99" s="120" t="s">
        <v>638</v>
      </c>
      <c r="Q99" s="120" t="s">
        <v>638</v>
      </c>
      <c r="R99" s="120" t="s">
        <v>638</v>
      </c>
      <c r="S99" s="122"/>
    </row>
    <row r="100" spans="1:19" ht="12.75" customHeight="1" x14ac:dyDescent="0.25">
      <c r="A100" s="117">
        <v>703</v>
      </c>
      <c r="B100" s="118" t="s">
        <v>117</v>
      </c>
      <c r="C100" s="119" t="s">
        <v>330</v>
      </c>
      <c r="D100" s="120" t="s">
        <v>638</v>
      </c>
      <c r="E100" s="120" t="s">
        <v>638</v>
      </c>
      <c r="F100" s="60" t="s">
        <v>638</v>
      </c>
      <c r="G100" s="121" t="s">
        <v>638</v>
      </c>
      <c r="H100" s="120" t="s">
        <v>638</v>
      </c>
      <c r="I100" s="60" t="s">
        <v>638</v>
      </c>
      <c r="J100" s="121" t="s">
        <v>638</v>
      </c>
      <c r="K100" s="120" t="s">
        <v>638</v>
      </c>
      <c r="L100" s="60" t="s">
        <v>638</v>
      </c>
      <c r="M100" s="121" t="s">
        <v>638</v>
      </c>
      <c r="N100" s="120" t="s">
        <v>638</v>
      </c>
      <c r="O100" s="60" t="s">
        <v>638</v>
      </c>
      <c r="P100" s="120" t="s">
        <v>638</v>
      </c>
      <c r="Q100" s="120" t="s">
        <v>638</v>
      </c>
      <c r="R100" s="120" t="s">
        <v>638</v>
      </c>
      <c r="S100" s="122"/>
    </row>
    <row r="101" spans="1:19" ht="12.75" customHeight="1" x14ac:dyDescent="0.25">
      <c r="A101" s="117">
        <v>704</v>
      </c>
      <c r="B101" s="118" t="s">
        <v>118</v>
      </c>
      <c r="C101" s="119" t="s">
        <v>331</v>
      </c>
      <c r="D101" s="120" t="s">
        <v>638</v>
      </c>
      <c r="E101" s="120" t="s">
        <v>638</v>
      </c>
      <c r="F101" s="60" t="s">
        <v>638</v>
      </c>
      <c r="G101" s="121" t="s">
        <v>638</v>
      </c>
      <c r="H101" s="120" t="s">
        <v>638</v>
      </c>
      <c r="I101" s="60" t="s">
        <v>638</v>
      </c>
      <c r="J101" s="121" t="s">
        <v>638</v>
      </c>
      <c r="K101" s="120" t="s">
        <v>638</v>
      </c>
      <c r="L101" s="60" t="s">
        <v>638</v>
      </c>
      <c r="M101" s="121" t="s">
        <v>638</v>
      </c>
      <c r="N101" s="120" t="s">
        <v>638</v>
      </c>
      <c r="O101" s="60" t="s">
        <v>638</v>
      </c>
      <c r="P101" s="120" t="s">
        <v>638</v>
      </c>
      <c r="Q101" s="120" t="s">
        <v>638</v>
      </c>
      <c r="R101" s="120" t="s">
        <v>638</v>
      </c>
      <c r="S101" s="122"/>
    </row>
    <row r="102" spans="1:19" ht="12.75" customHeight="1" x14ac:dyDescent="0.25">
      <c r="A102" s="117">
        <v>705</v>
      </c>
      <c r="B102" s="118" t="s">
        <v>119</v>
      </c>
      <c r="C102" s="119" t="s">
        <v>332</v>
      </c>
      <c r="D102" s="120" t="s">
        <v>638</v>
      </c>
      <c r="E102" s="120" t="s">
        <v>638</v>
      </c>
      <c r="F102" s="60" t="s">
        <v>638</v>
      </c>
      <c r="G102" s="121" t="s">
        <v>638</v>
      </c>
      <c r="H102" s="120" t="s">
        <v>638</v>
      </c>
      <c r="I102" s="60" t="s">
        <v>638</v>
      </c>
      <c r="J102" s="121" t="s">
        <v>638</v>
      </c>
      <c r="K102" s="120" t="s">
        <v>638</v>
      </c>
      <c r="L102" s="60" t="s">
        <v>638</v>
      </c>
      <c r="M102" s="121" t="s">
        <v>638</v>
      </c>
      <c r="N102" s="120" t="s">
        <v>638</v>
      </c>
      <c r="O102" s="60" t="s">
        <v>638</v>
      </c>
      <c r="P102" s="120" t="s">
        <v>638</v>
      </c>
      <c r="Q102" s="120" t="s">
        <v>638</v>
      </c>
      <c r="R102" s="120" t="s">
        <v>638</v>
      </c>
      <c r="S102" s="122"/>
    </row>
    <row r="103" spans="1:19" ht="12.75" customHeight="1" x14ac:dyDescent="0.25">
      <c r="A103" s="117">
        <v>706</v>
      </c>
      <c r="B103" s="118" t="s">
        <v>120</v>
      </c>
      <c r="C103" s="119" t="s">
        <v>333</v>
      </c>
      <c r="D103" s="120" t="s">
        <v>638</v>
      </c>
      <c r="E103" s="120" t="s">
        <v>638</v>
      </c>
      <c r="F103" s="60" t="s">
        <v>638</v>
      </c>
      <c r="G103" s="121" t="s">
        <v>638</v>
      </c>
      <c r="H103" s="120" t="s">
        <v>638</v>
      </c>
      <c r="I103" s="60" t="s">
        <v>638</v>
      </c>
      <c r="J103" s="121" t="s">
        <v>638</v>
      </c>
      <c r="K103" s="120" t="s">
        <v>638</v>
      </c>
      <c r="L103" s="60" t="s">
        <v>638</v>
      </c>
      <c r="M103" s="121" t="s">
        <v>638</v>
      </c>
      <c r="N103" s="120" t="s">
        <v>638</v>
      </c>
      <c r="O103" s="60" t="s">
        <v>638</v>
      </c>
      <c r="P103" s="120" t="s">
        <v>638</v>
      </c>
      <c r="Q103" s="120" t="s">
        <v>638</v>
      </c>
      <c r="R103" s="120" t="s">
        <v>638</v>
      </c>
      <c r="S103" s="122"/>
    </row>
    <row r="104" spans="1:19" ht="12.75" customHeight="1" x14ac:dyDescent="0.25">
      <c r="A104" s="117">
        <v>707</v>
      </c>
      <c r="B104" s="118" t="s">
        <v>121</v>
      </c>
      <c r="C104" s="119" t="s">
        <v>334</v>
      </c>
      <c r="D104" s="120" t="s">
        <v>638</v>
      </c>
      <c r="E104" s="120" t="s">
        <v>638</v>
      </c>
      <c r="F104" s="60" t="s">
        <v>638</v>
      </c>
      <c r="G104" s="121" t="s">
        <v>638</v>
      </c>
      <c r="H104" s="120" t="s">
        <v>638</v>
      </c>
      <c r="I104" s="60" t="s">
        <v>638</v>
      </c>
      <c r="J104" s="121" t="s">
        <v>638</v>
      </c>
      <c r="K104" s="120" t="s">
        <v>638</v>
      </c>
      <c r="L104" s="60" t="s">
        <v>638</v>
      </c>
      <c r="M104" s="121" t="s">
        <v>638</v>
      </c>
      <c r="N104" s="120" t="s">
        <v>638</v>
      </c>
      <c r="O104" s="60" t="s">
        <v>638</v>
      </c>
      <c r="P104" s="120" t="s">
        <v>638</v>
      </c>
      <c r="Q104" s="120" t="s">
        <v>638</v>
      </c>
      <c r="R104" s="120" t="s">
        <v>638</v>
      </c>
      <c r="S104" s="122"/>
    </row>
    <row r="105" spans="1:19" ht="12.75" customHeight="1" x14ac:dyDescent="0.25">
      <c r="A105" s="117">
        <v>708</v>
      </c>
      <c r="B105" s="118" t="s">
        <v>122</v>
      </c>
      <c r="C105" s="119" t="s">
        <v>335</v>
      </c>
      <c r="D105" s="120" t="s">
        <v>638</v>
      </c>
      <c r="E105" s="120" t="s">
        <v>638</v>
      </c>
      <c r="F105" s="60" t="s">
        <v>638</v>
      </c>
      <c r="G105" s="121" t="s">
        <v>638</v>
      </c>
      <c r="H105" s="120" t="s">
        <v>638</v>
      </c>
      <c r="I105" s="60" t="s">
        <v>638</v>
      </c>
      <c r="J105" s="121" t="s">
        <v>638</v>
      </c>
      <c r="K105" s="120" t="s">
        <v>638</v>
      </c>
      <c r="L105" s="60" t="s">
        <v>638</v>
      </c>
      <c r="M105" s="121" t="s">
        <v>638</v>
      </c>
      <c r="N105" s="120" t="s">
        <v>638</v>
      </c>
      <c r="O105" s="60" t="s">
        <v>638</v>
      </c>
      <c r="P105" s="120" t="s">
        <v>638</v>
      </c>
      <c r="Q105" s="120" t="s">
        <v>638</v>
      </c>
      <c r="R105" s="120" t="s">
        <v>638</v>
      </c>
      <c r="S105" s="122"/>
    </row>
    <row r="106" spans="1:19" ht="12.75" customHeight="1" x14ac:dyDescent="0.25">
      <c r="A106" s="117">
        <v>709</v>
      </c>
      <c r="B106" s="118" t="s">
        <v>123</v>
      </c>
      <c r="C106" s="119" t="s">
        <v>336</v>
      </c>
      <c r="D106" s="120" t="s">
        <v>638</v>
      </c>
      <c r="E106" s="120" t="s">
        <v>638</v>
      </c>
      <c r="F106" s="60" t="s">
        <v>638</v>
      </c>
      <c r="G106" s="121" t="s">
        <v>638</v>
      </c>
      <c r="H106" s="120" t="s">
        <v>638</v>
      </c>
      <c r="I106" s="60" t="s">
        <v>638</v>
      </c>
      <c r="J106" s="121" t="s">
        <v>638</v>
      </c>
      <c r="K106" s="120" t="s">
        <v>638</v>
      </c>
      <c r="L106" s="60" t="s">
        <v>638</v>
      </c>
      <c r="M106" s="121" t="s">
        <v>638</v>
      </c>
      <c r="N106" s="120" t="s">
        <v>638</v>
      </c>
      <c r="O106" s="60" t="s">
        <v>638</v>
      </c>
      <c r="P106" s="120" t="s">
        <v>638</v>
      </c>
      <c r="Q106" s="120" t="s">
        <v>638</v>
      </c>
      <c r="R106" s="120" t="s">
        <v>638</v>
      </c>
      <c r="S106" s="122"/>
    </row>
    <row r="107" spans="1:19" ht="12.75" customHeight="1" x14ac:dyDescent="0.25">
      <c r="A107" s="117">
        <v>710</v>
      </c>
      <c r="B107" s="118" t="s">
        <v>124</v>
      </c>
      <c r="C107" s="119" t="s">
        <v>337</v>
      </c>
      <c r="D107" s="120" t="s">
        <v>638</v>
      </c>
      <c r="E107" s="120" t="s">
        <v>638</v>
      </c>
      <c r="F107" s="60" t="s">
        <v>638</v>
      </c>
      <c r="G107" s="121" t="s">
        <v>638</v>
      </c>
      <c r="H107" s="120" t="s">
        <v>638</v>
      </c>
      <c r="I107" s="60" t="s">
        <v>638</v>
      </c>
      <c r="J107" s="121" t="s">
        <v>638</v>
      </c>
      <c r="K107" s="120" t="s">
        <v>638</v>
      </c>
      <c r="L107" s="60" t="s">
        <v>638</v>
      </c>
      <c r="M107" s="121" t="s">
        <v>638</v>
      </c>
      <c r="N107" s="120" t="s">
        <v>638</v>
      </c>
      <c r="O107" s="60" t="s">
        <v>638</v>
      </c>
      <c r="P107" s="120" t="s">
        <v>638</v>
      </c>
      <c r="Q107" s="120" t="s">
        <v>638</v>
      </c>
      <c r="R107" s="120" t="s">
        <v>638</v>
      </c>
      <c r="S107" s="122"/>
    </row>
    <row r="108" spans="1:19" ht="12.75" customHeight="1" x14ac:dyDescent="0.25">
      <c r="A108" s="117">
        <v>711</v>
      </c>
      <c r="B108" s="118" t="s">
        <v>125</v>
      </c>
      <c r="C108" s="119" t="s">
        <v>338</v>
      </c>
      <c r="D108" s="120" t="s">
        <v>638</v>
      </c>
      <c r="E108" s="120" t="s">
        <v>638</v>
      </c>
      <c r="F108" s="60" t="s">
        <v>638</v>
      </c>
      <c r="G108" s="121" t="s">
        <v>638</v>
      </c>
      <c r="H108" s="120" t="s">
        <v>638</v>
      </c>
      <c r="I108" s="60" t="s">
        <v>638</v>
      </c>
      <c r="J108" s="121" t="s">
        <v>638</v>
      </c>
      <c r="K108" s="120" t="s">
        <v>638</v>
      </c>
      <c r="L108" s="60" t="s">
        <v>638</v>
      </c>
      <c r="M108" s="121" t="s">
        <v>638</v>
      </c>
      <c r="N108" s="120" t="s">
        <v>638</v>
      </c>
      <c r="O108" s="60" t="s">
        <v>638</v>
      </c>
      <c r="P108" s="120" t="s">
        <v>638</v>
      </c>
      <c r="Q108" s="120" t="s">
        <v>638</v>
      </c>
      <c r="R108" s="120" t="s">
        <v>638</v>
      </c>
      <c r="S108" s="122"/>
    </row>
    <row r="109" spans="1:19" ht="12.75" customHeight="1" x14ac:dyDescent="0.25">
      <c r="A109" s="117">
        <v>712</v>
      </c>
      <c r="B109" s="118" t="s">
        <v>126</v>
      </c>
      <c r="C109" s="119" t="s">
        <v>339</v>
      </c>
      <c r="D109" s="120" t="s">
        <v>638</v>
      </c>
      <c r="E109" s="120" t="s">
        <v>638</v>
      </c>
      <c r="F109" s="60" t="s">
        <v>638</v>
      </c>
      <c r="G109" s="121" t="s">
        <v>638</v>
      </c>
      <c r="H109" s="120" t="s">
        <v>638</v>
      </c>
      <c r="I109" s="60" t="s">
        <v>638</v>
      </c>
      <c r="J109" s="121" t="s">
        <v>638</v>
      </c>
      <c r="K109" s="120" t="s">
        <v>638</v>
      </c>
      <c r="L109" s="60" t="s">
        <v>638</v>
      </c>
      <c r="M109" s="121" t="s">
        <v>638</v>
      </c>
      <c r="N109" s="120" t="s">
        <v>638</v>
      </c>
      <c r="O109" s="60" t="s">
        <v>638</v>
      </c>
      <c r="P109" s="120" t="s">
        <v>638</v>
      </c>
      <c r="Q109" s="120" t="s">
        <v>638</v>
      </c>
      <c r="R109" s="120" t="s">
        <v>638</v>
      </c>
      <c r="S109" s="122"/>
    </row>
    <row r="110" spans="1:19" ht="12.75" customHeight="1" x14ac:dyDescent="0.25">
      <c r="A110" s="117">
        <v>713</v>
      </c>
      <c r="B110" s="118" t="s">
        <v>127</v>
      </c>
      <c r="C110" s="119" t="s">
        <v>340</v>
      </c>
      <c r="D110" s="120" t="s">
        <v>638</v>
      </c>
      <c r="E110" s="120" t="s">
        <v>638</v>
      </c>
      <c r="F110" s="60" t="s">
        <v>638</v>
      </c>
      <c r="G110" s="121" t="s">
        <v>638</v>
      </c>
      <c r="H110" s="120" t="s">
        <v>638</v>
      </c>
      <c r="I110" s="60" t="s">
        <v>638</v>
      </c>
      <c r="J110" s="121" t="s">
        <v>638</v>
      </c>
      <c r="K110" s="120" t="s">
        <v>638</v>
      </c>
      <c r="L110" s="60" t="s">
        <v>638</v>
      </c>
      <c r="M110" s="121" t="s">
        <v>638</v>
      </c>
      <c r="N110" s="120" t="s">
        <v>638</v>
      </c>
      <c r="O110" s="60" t="s">
        <v>638</v>
      </c>
      <c r="P110" s="120" t="s">
        <v>638</v>
      </c>
      <c r="Q110" s="120" t="s">
        <v>638</v>
      </c>
      <c r="R110" s="120" t="s">
        <v>638</v>
      </c>
      <c r="S110" s="122"/>
    </row>
    <row r="111" spans="1:19" ht="12.75" customHeight="1" x14ac:dyDescent="0.25">
      <c r="A111" s="117">
        <v>714</v>
      </c>
      <c r="B111" s="118" t="s">
        <v>128</v>
      </c>
      <c r="C111" s="119" t="s">
        <v>341</v>
      </c>
      <c r="D111" s="120" t="s">
        <v>638</v>
      </c>
      <c r="E111" s="120" t="s">
        <v>638</v>
      </c>
      <c r="F111" s="60" t="s">
        <v>638</v>
      </c>
      <c r="G111" s="121" t="s">
        <v>638</v>
      </c>
      <c r="H111" s="120" t="s">
        <v>638</v>
      </c>
      <c r="I111" s="60" t="s">
        <v>638</v>
      </c>
      <c r="J111" s="121" t="s">
        <v>638</v>
      </c>
      <c r="K111" s="120" t="s">
        <v>638</v>
      </c>
      <c r="L111" s="60" t="s">
        <v>638</v>
      </c>
      <c r="M111" s="121" t="s">
        <v>638</v>
      </c>
      <c r="N111" s="120" t="s">
        <v>638</v>
      </c>
      <c r="O111" s="60" t="s">
        <v>638</v>
      </c>
      <c r="P111" s="120" t="s">
        <v>638</v>
      </c>
      <c r="Q111" s="120" t="s">
        <v>638</v>
      </c>
      <c r="R111" s="120" t="s">
        <v>638</v>
      </c>
      <c r="S111" s="122"/>
    </row>
    <row r="112" spans="1:19" ht="12.75" customHeight="1" x14ac:dyDescent="0.25">
      <c r="A112" s="117">
        <v>716</v>
      </c>
      <c r="B112" s="118" t="s">
        <v>129</v>
      </c>
      <c r="C112" s="119" t="s">
        <v>342</v>
      </c>
      <c r="D112" s="120">
        <v>0.6</v>
      </c>
      <c r="E112" s="123">
        <v>170</v>
      </c>
      <c r="F112" s="60">
        <v>18.899999999999999</v>
      </c>
      <c r="G112" s="121">
        <v>0.8</v>
      </c>
      <c r="H112" s="123">
        <v>75</v>
      </c>
      <c r="I112" s="60">
        <v>19.5</v>
      </c>
      <c r="J112" s="121">
        <v>0.8</v>
      </c>
      <c r="K112" s="123">
        <v>95</v>
      </c>
      <c r="L112" s="60">
        <v>18.5</v>
      </c>
      <c r="M112" s="121">
        <v>0.9</v>
      </c>
      <c r="N112" s="123">
        <v>95</v>
      </c>
      <c r="O112" s="60">
        <v>18.899999999999999</v>
      </c>
      <c r="P112" s="120">
        <v>0.8</v>
      </c>
      <c r="Q112" s="123">
        <v>70</v>
      </c>
      <c r="R112" s="120">
        <v>19</v>
      </c>
      <c r="S112" s="122"/>
    </row>
    <row r="113" spans="1:19" ht="12.75" customHeight="1" x14ac:dyDescent="0.25">
      <c r="A113" s="117">
        <v>717</v>
      </c>
      <c r="B113" s="118" t="s">
        <v>130</v>
      </c>
      <c r="C113" s="119" t="s">
        <v>343</v>
      </c>
      <c r="D113" s="120" t="s">
        <v>638</v>
      </c>
      <c r="E113" s="120" t="s">
        <v>638</v>
      </c>
      <c r="F113" s="60" t="s">
        <v>638</v>
      </c>
      <c r="G113" s="121" t="s">
        <v>638</v>
      </c>
      <c r="H113" s="120" t="s">
        <v>638</v>
      </c>
      <c r="I113" s="60" t="s">
        <v>638</v>
      </c>
      <c r="J113" s="121" t="s">
        <v>638</v>
      </c>
      <c r="K113" s="120" t="s">
        <v>638</v>
      </c>
      <c r="L113" s="60" t="s">
        <v>638</v>
      </c>
      <c r="M113" s="121" t="s">
        <v>638</v>
      </c>
      <c r="N113" s="120" t="s">
        <v>638</v>
      </c>
      <c r="O113" s="60" t="s">
        <v>638</v>
      </c>
      <c r="P113" s="120" t="s">
        <v>638</v>
      </c>
      <c r="Q113" s="120" t="s">
        <v>638</v>
      </c>
      <c r="R113" s="120" t="s">
        <v>638</v>
      </c>
      <c r="S113" s="122"/>
    </row>
    <row r="114" spans="1:19" ht="12.75" customHeight="1" x14ac:dyDescent="0.25">
      <c r="A114" s="117">
        <v>718</v>
      </c>
      <c r="B114" s="118" t="s">
        <v>131</v>
      </c>
      <c r="C114" s="119" t="s">
        <v>344</v>
      </c>
      <c r="D114" s="120">
        <v>0.5</v>
      </c>
      <c r="E114" s="123">
        <v>280</v>
      </c>
      <c r="F114" s="60">
        <v>19.2</v>
      </c>
      <c r="G114" s="121">
        <v>0.9</v>
      </c>
      <c r="H114" s="123">
        <v>125</v>
      </c>
      <c r="I114" s="60">
        <v>19.5</v>
      </c>
      <c r="J114" s="121">
        <v>0.6</v>
      </c>
      <c r="K114" s="123">
        <v>155</v>
      </c>
      <c r="L114" s="60">
        <v>18.899999999999999</v>
      </c>
      <c r="M114" s="121">
        <v>0.6</v>
      </c>
      <c r="N114" s="123">
        <v>130</v>
      </c>
      <c r="O114" s="60">
        <v>19.7</v>
      </c>
      <c r="P114" s="120">
        <v>0.7</v>
      </c>
      <c r="Q114" s="123">
        <v>145</v>
      </c>
      <c r="R114" s="120">
        <v>18.8</v>
      </c>
      <c r="S114" s="122"/>
    </row>
    <row r="115" spans="1:19" ht="12.75" customHeight="1" x14ac:dyDescent="0.25">
      <c r="A115" s="117">
        <v>719</v>
      </c>
      <c r="B115" s="118" t="s">
        <v>132</v>
      </c>
      <c r="C115" s="119" t="s">
        <v>345</v>
      </c>
      <c r="D115" s="120" t="s">
        <v>638</v>
      </c>
      <c r="E115" s="120" t="s">
        <v>638</v>
      </c>
      <c r="F115" s="60" t="s">
        <v>638</v>
      </c>
      <c r="G115" s="121" t="s">
        <v>638</v>
      </c>
      <c r="H115" s="120" t="s">
        <v>638</v>
      </c>
      <c r="I115" s="60" t="s">
        <v>638</v>
      </c>
      <c r="J115" s="121" t="s">
        <v>638</v>
      </c>
      <c r="K115" s="120" t="s">
        <v>638</v>
      </c>
      <c r="L115" s="60" t="s">
        <v>638</v>
      </c>
      <c r="M115" s="121" t="s">
        <v>638</v>
      </c>
      <c r="N115" s="120" t="s">
        <v>638</v>
      </c>
      <c r="O115" s="60" t="s">
        <v>638</v>
      </c>
      <c r="P115" s="120" t="s">
        <v>638</v>
      </c>
      <c r="Q115" s="120" t="s">
        <v>638</v>
      </c>
      <c r="R115" s="120" t="s">
        <v>638</v>
      </c>
      <c r="S115" s="122"/>
    </row>
    <row r="116" spans="1:19" ht="12.75" customHeight="1" x14ac:dyDescent="0.25">
      <c r="A116" s="117">
        <v>720</v>
      </c>
      <c r="B116" s="118" t="s">
        <v>133</v>
      </c>
      <c r="C116" s="119" t="s">
        <v>346</v>
      </c>
      <c r="D116" s="120" t="s">
        <v>638</v>
      </c>
      <c r="E116" s="120" t="s">
        <v>638</v>
      </c>
      <c r="F116" s="60" t="s">
        <v>638</v>
      </c>
      <c r="G116" s="121" t="s">
        <v>638</v>
      </c>
      <c r="H116" s="120" t="s">
        <v>638</v>
      </c>
      <c r="I116" s="60" t="s">
        <v>638</v>
      </c>
      <c r="J116" s="121" t="s">
        <v>638</v>
      </c>
      <c r="K116" s="120" t="s">
        <v>638</v>
      </c>
      <c r="L116" s="60" t="s">
        <v>638</v>
      </c>
      <c r="M116" s="121" t="s">
        <v>638</v>
      </c>
      <c r="N116" s="120" t="s">
        <v>638</v>
      </c>
      <c r="O116" s="60" t="s">
        <v>638</v>
      </c>
      <c r="P116" s="120" t="s">
        <v>638</v>
      </c>
      <c r="Q116" s="120" t="s">
        <v>638</v>
      </c>
      <c r="R116" s="120" t="s">
        <v>638</v>
      </c>
      <c r="S116" s="122"/>
    </row>
    <row r="117" spans="1:19" ht="12.75" customHeight="1" x14ac:dyDescent="0.25">
      <c r="A117" s="117">
        <v>721</v>
      </c>
      <c r="B117" s="118" t="s">
        <v>134</v>
      </c>
      <c r="C117" s="119" t="s">
        <v>347</v>
      </c>
      <c r="D117" s="120" t="s">
        <v>638</v>
      </c>
      <c r="E117" s="120" t="s">
        <v>638</v>
      </c>
      <c r="F117" s="60" t="s">
        <v>638</v>
      </c>
      <c r="G117" s="121" t="s">
        <v>638</v>
      </c>
      <c r="H117" s="120" t="s">
        <v>638</v>
      </c>
      <c r="I117" s="60" t="s">
        <v>638</v>
      </c>
      <c r="J117" s="121" t="s">
        <v>638</v>
      </c>
      <c r="K117" s="120" t="s">
        <v>638</v>
      </c>
      <c r="L117" s="60" t="s">
        <v>638</v>
      </c>
      <c r="M117" s="121" t="s">
        <v>638</v>
      </c>
      <c r="N117" s="120" t="s">
        <v>638</v>
      </c>
      <c r="O117" s="60" t="s">
        <v>638</v>
      </c>
      <c r="P117" s="120" t="s">
        <v>638</v>
      </c>
      <c r="Q117" s="120" t="s">
        <v>638</v>
      </c>
      <c r="R117" s="120" t="s">
        <v>638</v>
      </c>
      <c r="S117" s="122"/>
    </row>
    <row r="118" spans="1:19" ht="12.75" customHeight="1" x14ac:dyDescent="0.25">
      <c r="A118" s="117">
        <v>722</v>
      </c>
      <c r="B118" s="118" t="s">
        <v>135</v>
      </c>
      <c r="C118" s="119" t="s">
        <v>348</v>
      </c>
      <c r="D118" s="120" t="s">
        <v>638</v>
      </c>
      <c r="E118" s="120" t="s">
        <v>638</v>
      </c>
      <c r="F118" s="60" t="s">
        <v>638</v>
      </c>
      <c r="G118" s="121" t="s">
        <v>638</v>
      </c>
      <c r="H118" s="120" t="s">
        <v>638</v>
      </c>
      <c r="I118" s="60" t="s">
        <v>638</v>
      </c>
      <c r="J118" s="121" t="s">
        <v>638</v>
      </c>
      <c r="K118" s="120" t="s">
        <v>638</v>
      </c>
      <c r="L118" s="60" t="s">
        <v>638</v>
      </c>
      <c r="M118" s="121" t="s">
        <v>638</v>
      </c>
      <c r="N118" s="120" t="s">
        <v>638</v>
      </c>
      <c r="O118" s="60" t="s">
        <v>638</v>
      </c>
      <c r="P118" s="120" t="s">
        <v>638</v>
      </c>
      <c r="Q118" s="120" t="s">
        <v>638</v>
      </c>
      <c r="R118" s="120" t="s">
        <v>638</v>
      </c>
      <c r="S118" s="122"/>
    </row>
    <row r="119" spans="1:19" ht="12.75" customHeight="1" x14ac:dyDescent="0.25">
      <c r="A119" s="117">
        <v>723</v>
      </c>
      <c r="B119" s="118" t="s">
        <v>136</v>
      </c>
      <c r="C119" s="119" t="s">
        <v>349</v>
      </c>
      <c r="D119" s="120">
        <v>0.6</v>
      </c>
      <c r="E119" s="123">
        <v>205</v>
      </c>
      <c r="F119" s="60">
        <v>18.8</v>
      </c>
      <c r="G119" s="121">
        <v>0.9</v>
      </c>
      <c r="H119" s="123">
        <v>85</v>
      </c>
      <c r="I119" s="60">
        <v>19.3</v>
      </c>
      <c r="J119" s="121">
        <v>0.8</v>
      </c>
      <c r="K119" s="123">
        <v>120</v>
      </c>
      <c r="L119" s="60">
        <v>18.399999999999999</v>
      </c>
      <c r="M119" s="121">
        <v>0.7</v>
      </c>
      <c r="N119" s="123">
        <v>105</v>
      </c>
      <c r="O119" s="60">
        <v>19</v>
      </c>
      <c r="P119" s="120">
        <v>0.9</v>
      </c>
      <c r="Q119" s="123">
        <v>100</v>
      </c>
      <c r="R119" s="120">
        <v>18.600000000000001</v>
      </c>
      <c r="S119" s="122"/>
    </row>
    <row r="120" spans="1:19" ht="12.75" customHeight="1" x14ac:dyDescent="0.25">
      <c r="A120" s="117">
        <v>724</v>
      </c>
      <c r="B120" s="118" t="s">
        <v>137</v>
      </c>
      <c r="C120" s="119" t="s">
        <v>350</v>
      </c>
      <c r="D120" s="120" t="s">
        <v>638</v>
      </c>
      <c r="E120" s="120" t="s">
        <v>638</v>
      </c>
      <c r="F120" s="60" t="s">
        <v>638</v>
      </c>
      <c r="G120" s="121" t="s">
        <v>638</v>
      </c>
      <c r="H120" s="120" t="s">
        <v>638</v>
      </c>
      <c r="I120" s="60" t="s">
        <v>638</v>
      </c>
      <c r="J120" s="121" t="s">
        <v>638</v>
      </c>
      <c r="K120" s="120" t="s">
        <v>638</v>
      </c>
      <c r="L120" s="60" t="s">
        <v>638</v>
      </c>
      <c r="M120" s="121" t="s">
        <v>638</v>
      </c>
      <c r="N120" s="120" t="s">
        <v>638</v>
      </c>
      <c r="O120" s="60" t="s">
        <v>638</v>
      </c>
      <c r="P120" s="120" t="s">
        <v>638</v>
      </c>
      <c r="Q120" s="120" t="s">
        <v>638</v>
      </c>
      <c r="R120" s="120" t="s">
        <v>638</v>
      </c>
      <c r="S120" s="122"/>
    </row>
    <row r="121" spans="1:19" ht="12.75" customHeight="1" x14ac:dyDescent="0.25">
      <c r="A121" s="117">
        <v>725</v>
      </c>
      <c r="B121" s="118" t="s">
        <v>138</v>
      </c>
      <c r="C121" s="119" t="s">
        <v>351</v>
      </c>
      <c r="D121" s="120" t="s">
        <v>638</v>
      </c>
      <c r="E121" s="120" t="s">
        <v>638</v>
      </c>
      <c r="F121" s="60" t="s">
        <v>638</v>
      </c>
      <c r="G121" s="121" t="s">
        <v>638</v>
      </c>
      <c r="H121" s="120" t="s">
        <v>638</v>
      </c>
      <c r="I121" s="60" t="s">
        <v>638</v>
      </c>
      <c r="J121" s="121" t="s">
        <v>638</v>
      </c>
      <c r="K121" s="120" t="s">
        <v>638</v>
      </c>
      <c r="L121" s="60" t="s">
        <v>638</v>
      </c>
      <c r="M121" s="121" t="s">
        <v>638</v>
      </c>
      <c r="N121" s="120" t="s">
        <v>638</v>
      </c>
      <c r="O121" s="60" t="s">
        <v>638</v>
      </c>
      <c r="P121" s="120" t="s">
        <v>638</v>
      </c>
      <c r="Q121" s="120" t="s">
        <v>638</v>
      </c>
      <c r="R121" s="120" t="s">
        <v>638</v>
      </c>
      <c r="S121" s="122"/>
    </row>
    <row r="122" spans="1:19" ht="12.75" customHeight="1" x14ac:dyDescent="0.25">
      <c r="A122" s="117">
        <v>726</v>
      </c>
      <c r="B122" s="118" t="s">
        <v>139</v>
      </c>
      <c r="C122" s="119" t="s">
        <v>352</v>
      </c>
      <c r="D122" s="120" t="s">
        <v>638</v>
      </c>
      <c r="E122" s="120" t="s">
        <v>638</v>
      </c>
      <c r="F122" s="60" t="s">
        <v>638</v>
      </c>
      <c r="G122" s="121" t="s">
        <v>638</v>
      </c>
      <c r="H122" s="120" t="s">
        <v>638</v>
      </c>
      <c r="I122" s="60" t="s">
        <v>638</v>
      </c>
      <c r="J122" s="121" t="s">
        <v>638</v>
      </c>
      <c r="K122" s="120" t="s">
        <v>638</v>
      </c>
      <c r="L122" s="60" t="s">
        <v>638</v>
      </c>
      <c r="M122" s="121" t="s">
        <v>638</v>
      </c>
      <c r="N122" s="120" t="s">
        <v>638</v>
      </c>
      <c r="O122" s="60" t="s">
        <v>638</v>
      </c>
      <c r="P122" s="120" t="s">
        <v>638</v>
      </c>
      <c r="Q122" s="120" t="s">
        <v>638</v>
      </c>
      <c r="R122" s="120" t="s">
        <v>638</v>
      </c>
      <c r="S122" s="122"/>
    </row>
    <row r="123" spans="1:19" ht="12.75" customHeight="1" x14ac:dyDescent="0.25">
      <c r="A123" s="117">
        <v>727</v>
      </c>
      <c r="B123" s="118" t="s">
        <v>140</v>
      </c>
      <c r="C123" s="119" t="s">
        <v>353</v>
      </c>
      <c r="D123" s="120">
        <v>0.4</v>
      </c>
      <c r="E123" s="123">
        <v>320</v>
      </c>
      <c r="F123" s="60">
        <v>18.899999999999999</v>
      </c>
      <c r="G123" s="121">
        <v>0.7</v>
      </c>
      <c r="H123" s="123">
        <v>135</v>
      </c>
      <c r="I123" s="60">
        <v>19.5</v>
      </c>
      <c r="J123" s="121">
        <v>0.6</v>
      </c>
      <c r="K123" s="123">
        <v>185</v>
      </c>
      <c r="L123" s="60">
        <v>18.399999999999999</v>
      </c>
      <c r="M123" s="121">
        <v>0.6</v>
      </c>
      <c r="N123" s="123">
        <v>145</v>
      </c>
      <c r="O123" s="60">
        <v>19.3</v>
      </c>
      <c r="P123" s="120">
        <v>0.6</v>
      </c>
      <c r="Q123" s="123">
        <v>175</v>
      </c>
      <c r="R123" s="120">
        <v>18.5</v>
      </c>
      <c r="S123" s="122"/>
    </row>
    <row r="124" spans="1:19" ht="12.75" customHeight="1" x14ac:dyDescent="0.25">
      <c r="A124" s="117">
        <v>728</v>
      </c>
      <c r="B124" s="118" t="s">
        <v>141</v>
      </c>
      <c r="C124" s="119" t="s">
        <v>354</v>
      </c>
      <c r="D124" s="120">
        <v>0.4</v>
      </c>
      <c r="E124" s="123">
        <v>380</v>
      </c>
      <c r="F124" s="60">
        <v>18.899999999999999</v>
      </c>
      <c r="G124" s="121">
        <v>0.8</v>
      </c>
      <c r="H124" s="123">
        <v>155</v>
      </c>
      <c r="I124" s="60">
        <v>18.899999999999999</v>
      </c>
      <c r="J124" s="121">
        <v>0.5</v>
      </c>
      <c r="K124" s="123">
        <v>220</v>
      </c>
      <c r="L124" s="60">
        <v>18.8</v>
      </c>
      <c r="M124" s="121">
        <v>0.5</v>
      </c>
      <c r="N124" s="123">
        <v>185</v>
      </c>
      <c r="O124" s="60">
        <v>19.2</v>
      </c>
      <c r="P124" s="120">
        <v>0.6</v>
      </c>
      <c r="Q124" s="123">
        <v>195</v>
      </c>
      <c r="R124" s="120">
        <v>18.600000000000001</v>
      </c>
      <c r="S124" s="122"/>
    </row>
    <row r="125" spans="1:19" ht="12.75" customHeight="1" x14ac:dyDescent="0.25">
      <c r="A125" s="117">
        <v>729</v>
      </c>
      <c r="B125" s="118" t="s">
        <v>142</v>
      </c>
      <c r="C125" s="119" t="s">
        <v>355</v>
      </c>
      <c r="D125" s="120" t="s">
        <v>638</v>
      </c>
      <c r="E125" s="120" t="s">
        <v>638</v>
      </c>
      <c r="F125" s="60" t="s">
        <v>638</v>
      </c>
      <c r="G125" s="121" t="s">
        <v>638</v>
      </c>
      <c r="H125" s="120" t="s">
        <v>638</v>
      </c>
      <c r="I125" s="60" t="s">
        <v>638</v>
      </c>
      <c r="J125" s="121" t="s">
        <v>638</v>
      </c>
      <c r="K125" s="120" t="s">
        <v>638</v>
      </c>
      <c r="L125" s="60" t="s">
        <v>638</v>
      </c>
      <c r="M125" s="121" t="s">
        <v>638</v>
      </c>
      <c r="N125" s="120" t="s">
        <v>638</v>
      </c>
      <c r="O125" s="60" t="s">
        <v>638</v>
      </c>
      <c r="P125" s="120" t="s">
        <v>638</v>
      </c>
      <c r="Q125" s="120" t="s">
        <v>638</v>
      </c>
      <c r="R125" s="120" t="s">
        <v>638</v>
      </c>
      <c r="S125" s="122"/>
    </row>
    <row r="126" spans="1:19" ht="12.75" customHeight="1" x14ac:dyDescent="0.25">
      <c r="A126" s="117">
        <v>730</v>
      </c>
      <c r="B126" s="118" t="s">
        <v>143</v>
      </c>
      <c r="C126" s="119" t="s">
        <v>356</v>
      </c>
      <c r="D126" s="120" t="s">
        <v>638</v>
      </c>
      <c r="E126" s="120" t="s">
        <v>638</v>
      </c>
      <c r="F126" s="60" t="s">
        <v>638</v>
      </c>
      <c r="G126" s="121" t="s">
        <v>638</v>
      </c>
      <c r="H126" s="120" t="s">
        <v>638</v>
      </c>
      <c r="I126" s="60" t="s">
        <v>638</v>
      </c>
      <c r="J126" s="121" t="s">
        <v>638</v>
      </c>
      <c r="K126" s="120" t="s">
        <v>638</v>
      </c>
      <c r="L126" s="60" t="s">
        <v>638</v>
      </c>
      <c r="M126" s="121" t="s">
        <v>638</v>
      </c>
      <c r="N126" s="120" t="s">
        <v>638</v>
      </c>
      <c r="O126" s="60" t="s">
        <v>638</v>
      </c>
      <c r="P126" s="120" t="s">
        <v>638</v>
      </c>
      <c r="Q126" s="120" t="s">
        <v>638</v>
      </c>
      <c r="R126" s="120" t="s">
        <v>638</v>
      </c>
      <c r="S126" s="122"/>
    </row>
    <row r="127" spans="1:19" ht="12.75" customHeight="1" x14ac:dyDescent="0.25">
      <c r="A127" s="117">
        <v>731</v>
      </c>
      <c r="B127" s="118" t="s">
        <v>144</v>
      </c>
      <c r="C127" s="119" t="s">
        <v>357</v>
      </c>
      <c r="D127" s="120" t="s">
        <v>638</v>
      </c>
      <c r="E127" s="120" t="s">
        <v>638</v>
      </c>
      <c r="F127" s="60" t="s">
        <v>638</v>
      </c>
      <c r="G127" s="121" t="s">
        <v>638</v>
      </c>
      <c r="H127" s="120" t="s">
        <v>638</v>
      </c>
      <c r="I127" s="60" t="s">
        <v>638</v>
      </c>
      <c r="J127" s="121" t="s">
        <v>638</v>
      </c>
      <c r="K127" s="120" t="s">
        <v>638</v>
      </c>
      <c r="L127" s="60" t="s">
        <v>638</v>
      </c>
      <c r="M127" s="121" t="s">
        <v>638</v>
      </c>
      <c r="N127" s="120" t="s">
        <v>638</v>
      </c>
      <c r="O127" s="60" t="s">
        <v>638</v>
      </c>
      <c r="P127" s="120" t="s">
        <v>638</v>
      </c>
      <c r="Q127" s="120" t="s">
        <v>638</v>
      </c>
      <c r="R127" s="120" t="s">
        <v>638</v>
      </c>
      <c r="S127" s="122"/>
    </row>
    <row r="128" spans="1:19" ht="12.75" customHeight="1" x14ac:dyDescent="0.25">
      <c r="A128" s="117">
        <v>732</v>
      </c>
      <c r="B128" s="118" t="s">
        <v>145</v>
      </c>
      <c r="C128" s="119" t="s">
        <v>358</v>
      </c>
      <c r="D128" s="120" t="s">
        <v>638</v>
      </c>
      <c r="E128" s="120" t="s">
        <v>638</v>
      </c>
      <c r="F128" s="60" t="s">
        <v>638</v>
      </c>
      <c r="G128" s="121" t="s">
        <v>638</v>
      </c>
      <c r="H128" s="120" t="s">
        <v>638</v>
      </c>
      <c r="I128" s="60" t="s">
        <v>638</v>
      </c>
      <c r="J128" s="121" t="s">
        <v>638</v>
      </c>
      <c r="K128" s="120" t="s">
        <v>638</v>
      </c>
      <c r="L128" s="60" t="s">
        <v>638</v>
      </c>
      <c r="M128" s="121" t="s">
        <v>638</v>
      </c>
      <c r="N128" s="120" t="s">
        <v>638</v>
      </c>
      <c r="O128" s="60" t="s">
        <v>638</v>
      </c>
      <c r="P128" s="120" t="s">
        <v>638</v>
      </c>
      <c r="Q128" s="120" t="s">
        <v>638</v>
      </c>
      <c r="R128" s="120" t="s">
        <v>638</v>
      </c>
      <c r="S128" s="122"/>
    </row>
    <row r="129" spans="1:19" ht="12.75" customHeight="1" x14ac:dyDescent="0.25">
      <c r="A129" s="117">
        <v>733</v>
      </c>
      <c r="B129" s="118" t="s">
        <v>146</v>
      </c>
      <c r="C129" s="119" t="s">
        <v>359</v>
      </c>
      <c r="D129" s="120" t="s">
        <v>638</v>
      </c>
      <c r="E129" s="120" t="s">
        <v>638</v>
      </c>
      <c r="F129" s="60" t="s">
        <v>638</v>
      </c>
      <c r="G129" s="121" t="s">
        <v>638</v>
      </c>
      <c r="H129" s="120" t="s">
        <v>638</v>
      </c>
      <c r="I129" s="60" t="s">
        <v>638</v>
      </c>
      <c r="J129" s="121" t="s">
        <v>638</v>
      </c>
      <c r="K129" s="120" t="s">
        <v>638</v>
      </c>
      <c r="L129" s="60" t="s">
        <v>638</v>
      </c>
      <c r="M129" s="121" t="s">
        <v>638</v>
      </c>
      <c r="N129" s="120" t="s">
        <v>638</v>
      </c>
      <c r="O129" s="60" t="s">
        <v>638</v>
      </c>
      <c r="P129" s="120" t="s">
        <v>638</v>
      </c>
      <c r="Q129" s="120" t="s">
        <v>638</v>
      </c>
      <c r="R129" s="120" t="s">
        <v>638</v>
      </c>
      <c r="S129" s="122"/>
    </row>
    <row r="130" spans="1:19" ht="12.75" customHeight="1" x14ac:dyDescent="0.25">
      <c r="A130" s="117">
        <v>734</v>
      </c>
      <c r="B130" s="118" t="s">
        <v>147</v>
      </c>
      <c r="C130" s="119" t="s">
        <v>360</v>
      </c>
      <c r="D130" s="120" t="s">
        <v>638</v>
      </c>
      <c r="E130" s="120" t="s">
        <v>638</v>
      </c>
      <c r="F130" s="60" t="s">
        <v>638</v>
      </c>
      <c r="G130" s="121" t="s">
        <v>638</v>
      </c>
      <c r="H130" s="120" t="s">
        <v>638</v>
      </c>
      <c r="I130" s="60" t="s">
        <v>638</v>
      </c>
      <c r="J130" s="121" t="s">
        <v>638</v>
      </c>
      <c r="K130" s="120" t="s">
        <v>638</v>
      </c>
      <c r="L130" s="60" t="s">
        <v>638</v>
      </c>
      <c r="M130" s="121" t="s">
        <v>638</v>
      </c>
      <c r="N130" s="120" t="s">
        <v>638</v>
      </c>
      <c r="O130" s="60" t="s">
        <v>638</v>
      </c>
      <c r="P130" s="120" t="s">
        <v>638</v>
      </c>
      <c r="Q130" s="120" t="s">
        <v>638</v>
      </c>
      <c r="R130" s="120" t="s">
        <v>638</v>
      </c>
      <c r="S130" s="122"/>
    </row>
    <row r="131" spans="1:19" ht="12.75" customHeight="1" x14ac:dyDescent="0.25">
      <c r="A131" s="117">
        <v>735</v>
      </c>
      <c r="B131" s="118" t="s">
        <v>148</v>
      </c>
      <c r="C131" s="119" t="s">
        <v>361</v>
      </c>
      <c r="D131" s="120" t="s">
        <v>638</v>
      </c>
      <c r="E131" s="120" t="s">
        <v>638</v>
      </c>
      <c r="F131" s="60" t="s">
        <v>638</v>
      </c>
      <c r="G131" s="121" t="s">
        <v>638</v>
      </c>
      <c r="H131" s="120" t="s">
        <v>638</v>
      </c>
      <c r="I131" s="60" t="s">
        <v>638</v>
      </c>
      <c r="J131" s="121" t="s">
        <v>638</v>
      </c>
      <c r="K131" s="120" t="s">
        <v>638</v>
      </c>
      <c r="L131" s="60" t="s">
        <v>638</v>
      </c>
      <c r="M131" s="121" t="s">
        <v>638</v>
      </c>
      <c r="N131" s="120" t="s">
        <v>638</v>
      </c>
      <c r="O131" s="60" t="s">
        <v>638</v>
      </c>
      <c r="P131" s="120" t="s">
        <v>638</v>
      </c>
      <c r="Q131" s="120" t="s">
        <v>638</v>
      </c>
      <c r="R131" s="120" t="s">
        <v>638</v>
      </c>
      <c r="S131" s="122"/>
    </row>
    <row r="132" spans="1:19" ht="12.75" customHeight="1" x14ac:dyDescent="0.25">
      <c r="A132" s="117">
        <v>738</v>
      </c>
      <c r="B132" s="118" t="s">
        <v>628</v>
      </c>
      <c r="C132" s="119" t="s">
        <v>721</v>
      </c>
      <c r="D132" s="120" t="s">
        <v>638</v>
      </c>
      <c r="E132" s="120" t="s">
        <v>638</v>
      </c>
      <c r="F132" s="60" t="s">
        <v>638</v>
      </c>
      <c r="G132" s="121" t="s">
        <v>638</v>
      </c>
      <c r="H132" s="120" t="s">
        <v>638</v>
      </c>
      <c r="I132" s="60" t="s">
        <v>638</v>
      </c>
      <c r="J132" s="121" t="s">
        <v>638</v>
      </c>
      <c r="K132" s="120" t="s">
        <v>638</v>
      </c>
      <c r="L132" s="60" t="s">
        <v>638</v>
      </c>
      <c r="M132" s="121" t="s">
        <v>638</v>
      </c>
      <c r="N132" s="120" t="s">
        <v>638</v>
      </c>
      <c r="O132" s="60" t="s">
        <v>638</v>
      </c>
      <c r="P132" s="120" t="s">
        <v>638</v>
      </c>
      <c r="Q132" s="120" t="s">
        <v>638</v>
      </c>
      <c r="R132" s="120" t="s">
        <v>638</v>
      </c>
      <c r="S132" s="122"/>
    </row>
    <row r="133" spans="1:19" ht="12.75" customHeight="1" x14ac:dyDescent="0.25">
      <c r="A133" s="117">
        <v>803</v>
      </c>
      <c r="B133" s="118" t="s">
        <v>149</v>
      </c>
      <c r="C133" s="119" t="s">
        <v>362</v>
      </c>
      <c r="D133" s="120">
        <v>0.3</v>
      </c>
      <c r="E133" s="123">
        <v>390</v>
      </c>
      <c r="F133" s="60">
        <v>19.600000000000001</v>
      </c>
      <c r="G133" s="121">
        <v>0.6</v>
      </c>
      <c r="H133" s="123">
        <v>140</v>
      </c>
      <c r="I133" s="60">
        <v>19.399999999999999</v>
      </c>
      <c r="J133" s="121">
        <v>0.4</v>
      </c>
      <c r="K133" s="123">
        <v>245</v>
      </c>
      <c r="L133" s="60">
        <v>19.600000000000001</v>
      </c>
      <c r="M133" s="121">
        <v>0.5</v>
      </c>
      <c r="N133" s="123">
        <v>165</v>
      </c>
      <c r="O133" s="60">
        <v>19.399999999999999</v>
      </c>
      <c r="P133" s="120">
        <v>0.4</v>
      </c>
      <c r="Q133" s="123">
        <v>220</v>
      </c>
      <c r="R133" s="120">
        <v>19.7</v>
      </c>
      <c r="S133" s="122"/>
    </row>
    <row r="134" spans="1:19" ht="12.75" customHeight="1" x14ac:dyDescent="0.25">
      <c r="A134" s="117">
        <v>805</v>
      </c>
      <c r="B134" s="118" t="s">
        <v>150</v>
      </c>
      <c r="C134" s="119" t="s">
        <v>363</v>
      </c>
      <c r="D134" s="120" t="s">
        <v>638</v>
      </c>
      <c r="E134" s="120" t="s">
        <v>638</v>
      </c>
      <c r="F134" s="60" t="s">
        <v>638</v>
      </c>
      <c r="G134" s="121" t="s">
        <v>638</v>
      </c>
      <c r="H134" s="120" t="s">
        <v>638</v>
      </c>
      <c r="I134" s="60" t="s">
        <v>638</v>
      </c>
      <c r="J134" s="121" t="s">
        <v>638</v>
      </c>
      <c r="K134" s="120" t="s">
        <v>638</v>
      </c>
      <c r="L134" s="60" t="s">
        <v>638</v>
      </c>
      <c r="M134" s="121" t="s">
        <v>638</v>
      </c>
      <c r="N134" s="120" t="s">
        <v>638</v>
      </c>
      <c r="O134" s="60" t="s">
        <v>638</v>
      </c>
      <c r="P134" s="120" t="s">
        <v>638</v>
      </c>
      <c r="Q134" s="120" t="s">
        <v>638</v>
      </c>
      <c r="R134" s="120" t="s">
        <v>638</v>
      </c>
      <c r="S134" s="122"/>
    </row>
    <row r="135" spans="1:19" ht="12.75" customHeight="1" x14ac:dyDescent="0.25">
      <c r="A135" s="117">
        <v>807</v>
      </c>
      <c r="B135" s="118" t="s">
        <v>151</v>
      </c>
      <c r="C135" s="119" t="s">
        <v>364</v>
      </c>
      <c r="D135" s="120" t="s">
        <v>638</v>
      </c>
      <c r="E135" s="120" t="s">
        <v>638</v>
      </c>
      <c r="F135" s="60" t="s">
        <v>638</v>
      </c>
      <c r="G135" s="121" t="s">
        <v>638</v>
      </c>
      <c r="H135" s="120" t="s">
        <v>638</v>
      </c>
      <c r="I135" s="60" t="s">
        <v>638</v>
      </c>
      <c r="J135" s="121" t="s">
        <v>638</v>
      </c>
      <c r="K135" s="120" t="s">
        <v>638</v>
      </c>
      <c r="L135" s="60" t="s">
        <v>638</v>
      </c>
      <c r="M135" s="121" t="s">
        <v>638</v>
      </c>
      <c r="N135" s="120" t="s">
        <v>638</v>
      </c>
      <c r="O135" s="60" t="s">
        <v>638</v>
      </c>
      <c r="P135" s="120" t="s">
        <v>638</v>
      </c>
      <c r="Q135" s="120" t="s">
        <v>638</v>
      </c>
      <c r="R135" s="120" t="s">
        <v>638</v>
      </c>
      <c r="S135" s="122"/>
    </row>
    <row r="136" spans="1:19" ht="12.75" customHeight="1" x14ac:dyDescent="0.25">
      <c r="A136" s="117">
        <v>809</v>
      </c>
      <c r="B136" s="118" t="s">
        <v>152</v>
      </c>
      <c r="C136" s="119" t="s">
        <v>629</v>
      </c>
      <c r="D136" s="120" t="s">
        <v>638</v>
      </c>
      <c r="E136" s="120" t="s">
        <v>638</v>
      </c>
      <c r="F136" s="60" t="s">
        <v>638</v>
      </c>
      <c r="G136" s="121" t="s">
        <v>638</v>
      </c>
      <c r="H136" s="120" t="s">
        <v>638</v>
      </c>
      <c r="I136" s="60" t="s">
        <v>638</v>
      </c>
      <c r="J136" s="121" t="s">
        <v>638</v>
      </c>
      <c r="K136" s="120" t="s">
        <v>638</v>
      </c>
      <c r="L136" s="60" t="s">
        <v>638</v>
      </c>
      <c r="M136" s="121" t="s">
        <v>638</v>
      </c>
      <c r="N136" s="120" t="s">
        <v>638</v>
      </c>
      <c r="O136" s="60" t="s">
        <v>638</v>
      </c>
      <c r="P136" s="120" t="s">
        <v>638</v>
      </c>
      <c r="Q136" s="120" t="s">
        <v>638</v>
      </c>
      <c r="R136" s="120" t="s">
        <v>638</v>
      </c>
      <c r="S136" s="122"/>
    </row>
    <row r="137" spans="1:19" ht="12.75" customHeight="1" x14ac:dyDescent="0.25">
      <c r="A137" s="117">
        <v>812</v>
      </c>
      <c r="B137" s="118" t="s">
        <v>153</v>
      </c>
      <c r="C137" s="119" t="s">
        <v>365</v>
      </c>
      <c r="D137" s="120" t="s">
        <v>638</v>
      </c>
      <c r="E137" s="120" t="s">
        <v>638</v>
      </c>
      <c r="F137" s="60" t="s">
        <v>638</v>
      </c>
      <c r="G137" s="121" t="s">
        <v>638</v>
      </c>
      <c r="H137" s="120" t="s">
        <v>638</v>
      </c>
      <c r="I137" s="60" t="s">
        <v>638</v>
      </c>
      <c r="J137" s="121" t="s">
        <v>638</v>
      </c>
      <c r="K137" s="120" t="s">
        <v>638</v>
      </c>
      <c r="L137" s="60" t="s">
        <v>638</v>
      </c>
      <c r="M137" s="121" t="s">
        <v>638</v>
      </c>
      <c r="N137" s="120" t="s">
        <v>638</v>
      </c>
      <c r="O137" s="60" t="s">
        <v>638</v>
      </c>
      <c r="P137" s="120" t="s">
        <v>638</v>
      </c>
      <c r="Q137" s="120" t="s">
        <v>638</v>
      </c>
      <c r="R137" s="120" t="s">
        <v>638</v>
      </c>
      <c r="S137" s="122"/>
    </row>
    <row r="138" spans="1:19" ht="12.75" customHeight="1" x14ac:dyDescent="0.25">
      <c r="A138" s="117">
        <v>813</v>
      </c>
      <c r="B138" s="118" t="s">
        <v>154</v>
      </c>
      <c r="C138" s="119" t="s">
        <v>366</v>
      </c>
      <c r="D138" s="120" t="s">
        <v>638</v>
      </c>
      <c r="E138" s="120" t="s">
        <v>638</v>
      </c>
      <c r="F138" s="60" t="s">
        <v>638</v>
      </c>
      <c r="G138" s="121" t="s">
        <v>638</v>
      </c>
      <c r="H138" s="120" t="s">
        <v>638</v>
      </c>
      <c r="I138" s="60" t="s">
        <v>638</v>
      </c>
      <c r="J138" s="121" t="s">
        <v>638</v>
      </c>
      <c r="K138" s="120" t="s">
        <v>638</v>
      </c>
      <c r="L138" s="60" t="s">
        <v>638</v>
      </c>
      <c r="M138" s="121" t="s">
        <v>638</v>
      </c>
      <c r="N138" s="120" t="s">
        <v>638</v>
      </c>
      <c r="O138" s="60" t="s">
        <v>638</v>
      </c>
      <c r="P138" s="120" t="s">
        <v>638</v>
      </c>
      <c r="Q138" s="120" t="s">
        <v>638</v>
      </c>
      <c r="R138" s="120" t="s">
        <v>638</v>
      </c>
      <c r="S138" s="122"/>
    </row>
    <row r="139" spans="1:19" ht="12.75" customHeight="1" x14ac:dyDescent="0.25">
      <c r="A139" s="117">
        <v>814</v>
      </c>
      <c r="B139" s="118" t="s">
        <v>155</v>
      </c>
      <c r="C139" s="119" t="s">
        <v>367</v>
      </c>
      <c r="D139" s="120" t="s">
        <v>638</v>
      </c>
      <c r="E139" s="120" t="s">
        <v>638</v>
      </c>
      <c r="F139" s="60" t="s">
        <v>638</v>
      </c>
      <c r="G139" s="121" t="s">
        <v>638</v>
      </c>
      <c r="H139" s="120" t="s">
        <v>638</v>
      </c>
      <c r="I139" s="60" t="s">
        <v>638</v>
      </c>
      <c r="J139" s="121" t="s">
        <v>638</v>
      </c>
      <c r="K139" s="120" t="s">
        <v>638</v>
      </c>
      <c r="L139" s="60" t="s">
        <v>638</v>
      </c>
      <c r="M139" s="121" t="s">
        <v>638</v>
      </c>
      <c r="N139" s="120" t="s">
        <v>638</v>
      </c>
      <c r="O139" s="60" t="s">
        <v>638</v>
      </c>
      <c r="P139" s="120" t="s">
        <v>638</v>
      </c>
      <c r="Q139" s="120" t="s">
        <v>638</v>
      </c>
      <c r="R139" s="120" t="s">
        <v>638</v>
      </c>
      <c r="S139" s="122"/>
    </row>
    <row r="140" spans="1:19" ht="12.75" customHeight="1" x14ac:dyDescent="0.25">
      <c r="A140" s="117">
        <v>815</v>
      </c>
      <c r="B140" s="118" t="s">
        <v>156</v>
      </c>
      <c r="C140" s="119" t="s">
        <v>368</v>
      </c>
      <c r="D140" s="120" t="s">
        <v>638</v>
      </c>
      <c r="E140" s="120" t="s">
        <v>638</v>
      </c>
      <c r="F140" s="60" t="s">
        <v>638</v>
      </c>
      <c r="G140" s="121" t="s">
        <v>638</v>
      </c>
      <c r="H140" s="120" t="s">
        <v>638</v>
      </c>
      <c r="I140" s="60" t="s">
        <v>638</v>
      </c>
      <c r="J140" s="121" t="s">
        <v>638</v>
      </c>
      <c r="K140" s="120" t="s">
        <v>638</v>
      </c>
      <c r="L140" s="60" t="s">
        <v>638</v>
      </c>
      <c r="M140" s="121" t="s">
        <v>638</v>
      </c>
      <c r="N140" s="120" t="s">
        <v>638</v>
      </c>
      <c r="O140" s="60" t="s">
        <v>638</v>
      </c>
      <c r="P140" s="120" t="s">
        <v>638</v>
      </c>
      <c r="Q140" s="120" t="s">
        <v>638</v>
      </c>
      <c r="R140" s="120" t="s">
        <v>638</v>
      </c>
      <c r="S140" s="122"/>
    </row>
    <row r="141" spans="1:19" ht="12.75" customHeight="1" x14ac:dyDescent="0.25">
      <c r="A141" s="117">
        <v>816</v>
      </c>
      <c r="B141" s="118" t="s">
        <v>157</v>
      </c>
      <c r="C141" s="119" t="s">
        <v>369</v>
      </c>
      <c r="D141" s="120" t="s">
        <v>638</v>
      </c>
      <c r="E141" s="120" t="s">
        <v>638</v>
      </c>
      <c r="F141" s="60" t="s">
        <v>638</v>
      </c>
      <c r="G141" s="121" t="s">
        <v>638</v>
      </c>
      <c r="H141" s="120" t="s">
        <v>638</v>
      </c>
      <c r="I141" s="60" t="s">
        <v>638</v>
      </c>
      <c r="J141" s="121" t="s">
        <v>638</v>
      </c>
      <c r="K141" s="120" t="s">
        <v>638</v>
      </c>
      <c r="L141" s="60" t="s">
        <v>638</v>
      </c>
      <c r="M141" s="121" t="s">
        <v>638</v>
      </c>
      <c r="N141" s="120" t="s">
        <v>638</v>
      </c>
      <c r="O141" s="60" t="s">
        <v>638</v>
      </c>
      <c r="P141" s="120" t="s">
        <v>638</v>
      </c>
      <c r="Q141" s="120" t="s">
        <v>638</v>
      </c>
      <c r="R141" s="120" t="s">
        <v>638</v>
      </c>
      <c r="S141" s="122"/>
    </row>
    <row r="142" spans="1:19" ht="12.75" customHeight="1" x14ac:dyDescent="0.25">
      <c r="A142" s="117">
        <v>817</v>
      </c>
      <c r="B142" s="118" t="s">
        <v>158</v>
      </c>
      <c r="C142" s="119" t="s">
        <v>370</v>
      </c>
      <c r="D142" s="120" t="s">
        <v>638</v>
      </c>
      <c r="E142" s="120" t="s">
        <v>638</v>
      </c>
      <c r="F142" s="60" t="s">
        <v>638</v>
      </c>
      <c r="G142" s="121" t="s">
        <v>638</v>
      </c>
      <c r="H142" s="120" t="s">
        <v>638</v>
      </c>
      <c r="I142" s="60" t="s">
        <v>638</v>
      </c>
      <c r="J142" s="121" t="s">
        <v>638</v>
      </c>
      <c r="K142" s="120" t="s">
        <v>638</v>
      </c>
      <c r="L142" s="60" t="s">
        <v>638</v>
      </c>
      <c r="M142" s="121" t="s">
        <v>638</v>
      </c>
      <c r="N142" s="120" t="s">
        <v>638</v>
      </c>
      <c r="O142" s="60" t="s">
        <v>638</v>
      </c>
      <c r="P142" s="120" t="s">
        <v>638</v>
      </c>
      <c r="Q142" s="120" t="s">
        <v>638</v>
      </c>
      <c r="R142" s="120" t="s">
        <v>638</v>
      </c>
      <c r="S142" s="122"/>
    </row>
    <row r="143" spans="1:19" ht="12.75" customHeight="1" x14ac:dyDescent="0.25">
      <c r="A143" s="117">
        <v>819</v>
      </c>
      <c r="B143" s="118" t="s">
        <v>159</v>
      </c>
      <c r="C143" s="119" t="s">
        <v>371</v>
      </c>
      <c r="D143" s="120" t="s">
        <v>638</v>
      </c>
      <c r="E143" s="120" t="s">
        <v>638</v>
      </c>
      <c r="F143" s="60" t="s">
        <v>638</v>
      </c>
      <c r="G143" s="121" t="s">
        <v>638</v>
      </c>
      <c r="H143" s="120" t="s">
        <v>638</v>
      </c>
      <c r="I143" s="60" t="s">
        <v>638</v>
      </c>
      <c r="J143" s="121" t="s">
        <v>638</v>
      </c>
      <c r="K143" s="120" t="s">
        <v>638</v>
      </c>
      <c r="L143" s="60" t="s">
        <v>638</v>
      </c>
      <c r="M143" s="121" t="s">
        <v>638</v>
      </c>
      <c r="N143" s="120" t="s">
        <v>638</v>
      </c>
      <c r="O143" s="60" t="s">
        <v>638</v>
      </c>
      <c r="P143" s="120" t="s">
        <v>638</v>
      </c>
      <c r="Q143" s="120" t="s">
        <v>638</v>
      </c>
      <c r="R143" s="120" t="s">
        <v>638</v>
      </c>
      <c r="S143" s="122"/>
    </row>
    <row r="144" spans="1:19" ht="12.75" customHeight="1" x14ac:dyDescent="0.25">
      <c r="A144" s="117">
        <v>820</v>
      </c>
      <c r="B144" s="118" t="s">
        <v>160</v>
      </c>
      <c r="C144" s="119" t="s">
        <v>372</v>
      </c>
      <c r="D144" s="120" t="s">
        <v>638</v>
      </c>
      <c r="E144" s="120" t="s">
        <v>638</v>
      </c>
      <c r="F144" s="60" t="s">
        <v>638</v>
      </c>
      <c r="G144" s="121" t="s">
        <v>638</v>
      </c>
      <c r="H144" s="120" t="s">
        <v>638</v>
      </c>
      <c r="I144" s="60" t="s">
        <v>638</v>
      </c>
      <c r="J144" s="121" t="s">
        <v>638</v>
      </c>
      <c r="K144" s="120" t="s">
        <v>638</v>
      </c>
      <c r="L144" s="60" t="s">
        <v>638</v>
      </c>
      <c r="M144" s="121" t="s">
        <v>638</v>
      </c>
      <c r="N144" s="120" t="s">
        <v>638</v>
      </c>
      <c r="O144" s="60" t="s">
        <v>638</v>
      </c>
      <c r="P144" s="120" t="s">
        <v>638</v>
      </c>
      <c r="Q144" s="120" t="s">
        <v>638</v>
      </c>
      <c r="R144" s="120" t="s">
        <v>638</v>
      </c>
      <c r="S144" s="122"/>
    </row>
    <row r="145" spans="1:19" ht="12.75" customHeight="1" x14ac:dyDescent="0.25">
      <c r="A145" s="117">
        <v>821</v>
      </c>
      <c r="B145" s="118" t="s">
        <v>161</v>
      </c>
      <c r="C145" s="119" t="s">
        <v>373</v>
      </c>
      <c r="D145" s="120" t="s">
        <v>638</v>
      </c>
      <c r="E145" s="120" t="s">
        <v>638</v>
      </c>
      <c r="F145" s="60" t="s">
        <v>638</v>
      </c>
      <c r="G145" s="121" t="s">
        <v>638</v>
      </c>
      <c r="H145" s="120" t="s">
        <v>638</v>
      </c>
      <c r="I145" s="60" t="s">
        <v>638</v>
      </c>
      <c r="J145" s="121" t="s">
        <v>638</v>
      </c>
      <c r="K145" s="120" t="s">
        <v>638</v>
      </c>
      <c r="L145" s="60" t="s">
        <v>638</v>
      </c>
      <c r="M145" s="121" t="s">
        <v>638</v>
      </c>
      <c r="N145" s="120" t="s">
        <v>638</v>
      </c>
      <c r="O145" s="60" t="s">
        <v>638</v>
      </c>
      <c r="P145" s="120" t="s">
        <v>638</v>
      </c>
      <c r="Q145" s="120" t="s">
        <v>638</v>
      </c>
      <c r="R145" s="120" t="s">
        <v>638</v>
      </c>
      <c r="S145" s="122"/>
    </row>
    <row r="146" spans="1:19" ht="12.75" customHeight="1" x14ac:dyDescent="0.25">
      <c r="A146" s="117">
        <v>902</v>
      </c>
      <c r="B146" s="118" t="s">
        <v>162</v>
      </c>
      <c r="C146" s="119" t="s">
        <v>374</v>
      </c>
      <c r="D146" s="120" t="s">
        <v>638</v>
      </c>
      <c r="E146" s="120" t="s">
        <v>638</v>
      </c>
      <c r="F146" s="60" t="s">
        <v>638</v>
      </c>
      <c r="G146" s="121" t="s">
        <v>638</v>
      </c>
      <c r="H146" s="120" t="s">
        <v>638</v>
      </c>
      <c r="I146" s="60" t="s">
        <v>638</v>
      </c>
      <c r="J146" s="121" t="s">
        <v>638</v>
      </c>
      <c r="K146" s="120" t="s">
        <v>638</v>
      </c>
      <c r="L146" s="60" t="s">
        <v>638</v>
      </c>
      <c r="M146" s="121" t="s">
        <v>638</v>
      </c>
      <c r="N146" s="120" t="s">
        <v>638</v>
      </c>
      <c r="O146" s="60" t="s">
        <v>638</v>
      </c>
      <c r="P146" s="120" t="s">
        <v>638</v>
      </c>
      <c r="Q146" s="120" t="s">
        <v>638</v>
      </c>
      <c r="R146" s="120" t="s">
        <v>638</v>
      </c>
      <c r="S146" s="122"/>
    </row>
    <row r="147" spans="1:19" ht="12.75" customHeight="1" x14ac:dyDescent="0.25">
      <c r="A147" s="117">
        <v>904</v>
      </c>
      <c r="B147" s="118" t="s">
        <v>163</v>
      </c>
      <c r="C147" s="119" t="s">
        <v>375</v>
      </c>
      <c r="D147" s="120" t="s">
        <v>638</v>
      </c>
      <c r="E147" s="120" t="s">
        <v>638</v>
      </c>
      <c r="F147" s="60" t="s">
        <v>638</v>
      </c>
      <c r="G147" s="121" t="s">
        <v>638</v>
      </c>
      <c r="H147" s="120" t="s">
        <v>638</v>
      </c>
      <c r="I147" s="60" t="s">
        <v>638</v>
      </c>
      <c r="J147" s="121" t="s">
        <v>638</v>
      </c>
      <c r="K147" s="120" t="s">
        <v>638</v>
      </c>
      <c r="L147" s="60" t="s">
        <v>638</v>
      </c>
      <c r="M147" s="121" t="s">
        <v>638</v>
      </c>
      <c r="N147" s="120" t="s">
        <v>638</v>
      </c>
      <c r="O147" s="60" t="s">
        <v>638</v>
      </c>
      <c r="P147" s="120" t="s">
        <v>638</v>
      </c>
      <c r="Q147" s="120" t="s">
        <v>638</v>
      </c>
      <c r="R147" s="120" t="s">
        <v>638</v>
      </c>
      <c r="S147" s="122"/>
    </row>
    <row r="148" spans="1:19" ht="12.75" customHeight="1" x14ac:dyDescent="0.25">
      <c r="A148" s="117">
        <v>905</v>
      </c>
      <c r="B148" s="118" t="s">
        <v>164</v>
      </c>
      <c r="C148" s="119" t="s">
        <v>376</v>
      </c>
      <c r="D148" s="120" t="s">
        <v>638</v>
      </c>
      <c r="E148" s="120" t="s">
        <v>638</v>
      </c>
      <c r="F148" s="60" t="s">
        <v>638</v>
      </c>
      <c r="G148" s="121" t="s">
        <v>638</v>
      </c>
      <c r="H148" s="120" t="s">
        <v>638</v>
      </c>
      <c r="I148" s="60" t="s">
        <v>638</v>
      </c>
      <c r="J148" s="121" t="s">
        <v>638</v>
      </c>
      <c r="K148" s="120" t="s">
        <v>638</v>
      </c>
      <c r="L148" s="60" t="s">
        <v>638</v>
      </c>
      <c r="M148" s="121" t="s">
        <v>638</v>
      </c>
      <c r="N148" s="120" t="s">
        <v>638</v>
      </c>
      <c r="O148" s="60" t="s">
        <v>638</v>
      </c>
      <c r="P148" s="120" t="s">
        <v>638</v>
      </c>
      <c r="Q148" s="120" t="s">
        <v>638</v>
      </c>
      <c r="R148" s="120" t="s">
        <v>638</v>
      </c>
      <c r="S148" s="122"/>
    </row>
    <row r="149" spans="1:19" ht="12.75" customHeight="1" x14ac:dyDescent="0.25">
      <c r="A149" s="117">
        <v>906</v>
      </c>
      <c r="B149" s="118" t="s">
        <v>165</v>
      </c>
      <c r="C149" s="119" t="s">
        <v>377</v>
      </c>
      <c r="D149" s="120" t="s">
        <v>638</v>
      </c>
      <c r="E149" s="120" t="s">
        <v>638</v>
      </c>
      <c r="F149" s="60" t="s">
        <v>638</v>
      </c>
      <c r="G149" s="121" t="s">
        <v>638</v>
      </c>
      <c r="H149" s="120" t="s">
        <v>638</v>
      </c>
      <c r="I149" s="60" t="s">
        <v>638</v>
      </c>
      <c r="J149" s="121" t="s">
        <v>638</v>
      </c>
      <c r="K149" s="120" t="s">
        <v>638</v>
      </c>
      <c r="L149" s="60" t="s">
        <v>638</v>
      </c>
      <c r="M149" s="121" t="s">
        <v>638</v>
      </c>
      <c r="N149" s="120" t="s">
        <v>638</v>
      </c>
      <c r="O149" s="60" t="s">
        <v>638</v>
      </c>
      <c r="P149" s="120" t="s">
        <v>638</v>
      </c>
      <c r="Q149" s="120" t="s">
        <v>638</v>
      </c>
      <c r="R149" s="120" t="s">
        <v>638</v>
      </c>
      <c r="S149" s="122"/>
    </row>
    <row r="150" spans="1:19" ht="12.75" customHeight="1" x14ac:dyDescent="0.25">
      <c r="A150" s="117">
        <v>908</v>
      </c>
      <c r="B150" s="118" t="s">
        <v>166</v>
      </c>
      <c r="C150" s="119" t="s">
        <v>378</v>
      </c>
      <c r="D150" s="120" t="s">
        <v>638</v>
      </c>
      <c r="E150" s="120" t="s">
        <v>638</v>
      </c>
      <c r="F150" s="60" t="s">
        <v>638</v>
      </c>
      <c r="G150" s="121" t="s">
        <v>638</v>
      </c>
      <c r="H150" s="120" t="s">
        <v>638</v>
      </c>
      <c r="I150" s="60" t="s">
        <v>638</v>
      </c>
      <c r="J150" s="121" t="s">
        <v>638</v>
      </c>
      <c r="K150" s="120" t="s">
        <v>638</v>
      </c>
      <c r="L150" s="60" t="s">
        <v>638</v>
      </c>
      <c r="M150" s="121" t="s">
        <v>638</v>
      </c>
      <c r="N150" s="120" t="s">
        <v>638</v>
      </c>
      <c r="O150" s="60" t="s">
        <v>638</v>
      </c>
      <c r="P150" s="120" t="s">
        <v>638</v>
      </c>
      <c r="Q150" s="120" t="s">
        <v>638</v>
      </c>
      <c r="R150" s="120" t="s">
        <v>638</v>
      </c>
      <c r="S150" s="122"/>
    </row>
    <row r="151" spans="1:19" ht="12.75" customHeight="1" x14ac:dyDescent="0.25">
      <c r="A151" s="117">
        <v>909</v>
      </c>
      <c r="B151" s="118" t="s">
        <v>167</v>
      </c>
      <c r="C151" s="119" t="s">
        <v>379</v>
      </c>
      <c r="D151" s="120" t="s">
        <v>638</v>
      </c>
      <c r="E151" s="120" t="s">
        <v>638</v>
      </c>
      <c r="F151" s="60" t="s">
        <v>638</v>
      </c>
      <c r="G151" s="121" t="s">
        <v>638</v>
      </c>
      <c r="H151" s="120" t="s">
        <v>638</v>
      </c>
      <c r="I151" s="60" t="s">
        <v>638</v>
      </c>
      <c r="J151" s="121" t="s">
        <v>638</v>
      </c>
      <c r="K151" s="120" t="s">
        <v>638</v>
      </c>
      <c r="L151" s="60" t="s">
        <v>638</v>
      </c>
      <c r="M151" s="121" t="s">
        <v>638</v>
      </c>
      <c r="N151" s="120" t="s">
        <v>638</v>
      </c>
      <c r="O151" s="60" t="s">
        <v>638</v>
      </c>
      <c r="P151" s="120" t="s">
        <v>638</v>
      </c>
      <c r="Q151" s="120" t="s">
        <v>638</v>
      </c>
      <c r="R151" s="120" t="s">
        <v>638</v>
      </c>
      <c r="S151" s="122"/>
    </row>
    <row r="152" spans="1:19" ht="12.75" customHeight="1" x14ac:dyDescent="0.25">
      <c r="A152" s="117">
        <v>910</v>
      </c>
      <c r="B152" s="118" t="s">
        <v>168</v>
      </c>
      <c r="C152" s="119" t="s">
        <v>380</v>
      </c>
      <c r="D152" s="120" t="s">
        <v>638</v>
      </c>
      <c r="E152" s="120" t="s">
        <v>638</v>
      </c>
      <c r="F152" s="60" t="s">
        <v>638</v>
      </c>
      <c r="G152" s="121" t="s">
        <v>638</v>
      </c>
      <c r="H152" s="120" t="s">
        <v>638</v>
      </c>
      <c r="I152" s="60" t="s">
        <v>638</v>
      </c>
      <c r="J152" s="121" t="s">
        <v>638</v>
      </c>
      <c r="K152" s="120" t="s">
        <v>638</v>
      </c>
      <c r="L152" s="60" t="s">
        <v>638</v>
      </c>
      <c r="M152" s="121" t="s">
        <v>638</v>
      </c>
      <c r="N152" s="120" t="s">
        <v>638</v>
      </c>
      <c r="O152" s="60" t="s">
        <v>638</v>
      </c>
      <c r="P152" s="120" t="s">
        <v>638</v>
      </c>
      <c r="Q152" s="120" t="s">
        <v>638</v>
      </c>
      <c r="R152" s="120" t="s">
        <v>638</v>
      </c>
      <c r="S152" s="122"/>
    </row>
    <row r="153" spans="1:19" ht="12.75" customHeight="1" x14ac:dyDescent="0.25">
      <c r="A153" s="117">
        <v>911</v>
      </c>
      <c r="B153" s="118" t="s">
        <v>169</v>
      </c>
      <c r="C153" s="119" t="s">
        <v>381</v>
      </c>
      <c r="D153" s="120" t="s">
        <v>638</v>
      </c>
      <c r="E153" s="120" t="s">
        <v>638</v>
      </c>
      <c r="F153" s="60" t="s">
        <v>638</v>
      </c>
      <c r="G153" s="121" t="s">
        <v>638</v>
      </c>
      <c r="H153" s="120" t="s">
        <v>638</v>
      </c>
      <c r="I153" s="60" t="s">
        <v>638</v>
      </c>
      <c r="J153" s="121" t="s">
        <v>638</v>
      </c>
      <c r="K153" s="120" t="s">
        <v>638</v>
      </c>
      <c r="L153" s="60" t="s">
        <v>638</v>
      </c>
      <c r="M153" s="121" t="s">
        <v>638</v>
      </c>
      <c r="N153" s="120" t="s">
        <v>638</v>
      </c>
      <c r="O153" s="60" t="s">
        <v>638</v>
      </c>
      <c r="P153" s="120" t="s">
        <v>638</v>
      </c>
      <c r="Q153" s="120" t="s">
        <v>638</v>
      </c>
      <c r="R153" s="120" t="s">
        <v>638</v>
      </c>
      <c r="S153" s="122"/>
    </row>
    <row r="154" spans="1:19" ht="12.75" customHeight="1" x14ac:dyDescent="0.25">
      <c r="A154" s="117">
        <v>912</v>
      </c>
      <c r="B154" s="118" t="s">
        <v>170</v>
      </c>
      <c r="C154" s="119" t="s">
        <v>382</v>
      </c>
      <c r="D154" s="120" t="s">
        <v>638</v>
      </c>
      <c r="E154" s="120" t="s">
        <v>638</v>
      </c>
      <c r="F154" s="60" t="s">
        <v>638</v>
      </c>
      <c r="G154" s="121" t="s">
        <v>638</v>
      </c>
      <c r="H154" s="120" t="s">
        <v>638</v>
      </c>
      <c r="I154" s="60" t="s">
        <v>638</v>
      </c>
      <c r="J154" s="121" t="s">
        <v>638</v>
      </c>
      <c r="K154" s="120" t="s">
        <v>638</v>
      </c>
      <c r="L154" s="60" t="s">
        <v>638</v>
      </c>
      <c r="M154" s="121" t="s">
        <v>638</v>
      </c>
      <c r="N154" s="120" t="s">
        <v>638</v>
      </c>
      <c r="O154" s="60" t="s">
        <v>638</v>
      </c>
      <c r="P154" s="120" t="s">
        <v>638</v>
      </c>
      <c r="Q154" s="120" t="s">
        <v>638</v>
      </c>
      <c r="R154" s="120" t="s">
        <v>638</v>
      </c>
      <c r="S154" s="122"/>
    </row>
    <row r="155" spans="1:19" ht="12.75" customHeight="1" x14ac:dyDescent="0.25">
      <c r="A155" s="117">
        <v>913</v>
      </c>
      <c r="B155" s="118" t="s">
        <v>171</v>
      </c>
      <c r="C155" s="119" t="s">
        <v>383</v>
      </c>
      <c r="D155" s="120" t="s">
        <v>638</v>
      </c>
      <c r="E155" s="120" t="s">
        <v>638</v>
      </c>
      <c r="F155" s="60" t="s">
        <v>638</v>
      </c>
      <c r="G155" s="121" t="s">
        <v>638</v>
      </c>
      <c r="H155" s="120" t="s">
        <v>638</v>
      </c>
      <c r="I155" s="60" t="s">
        <v>638</v>
      </c>
      <c r="J155" s="121" t="s">
        <v>638</v>
      </c>
      <c r="K155" s="120" t="s">
        <v>638</v>
      </c>
      <c r="L155" s="60" t="s">
        <v>638</v>
      </c>
      <c r="M155" s="121" t="s">
        <v>638</v>
      </c>
      <c r="N155" s="120" t="s">
        <v>638</v>
      </c>
      <c r="O155" s="60" t="s">
        <v>638</v>
      </c>
      <c r="P155" s="120" t="s">
        <v>638</v>
      </c>
      <c r="Q155" s="120" t="s">
        <v>638</v>
      </c>
      <c r="R155" s="120" t="s">
        <v>638</v>
      </c>
      <c r="S155" s="122"/>
    </row>
    <row r="156" spans="1:19" ht="12.75" customHeight="1" x14ac:dyDescent="0.25">
      <c r="A156" s="117">
        <v>914</v>
      </c>
      <c r="B156" s="118" t="s">
        <v>172</v>
      </c>
      <c r="C156" s="119" t="s">
        <v>384</v>
      </c>
      <c r="D156" s="120">
        <v>0.3</v>
      </c>
      <c r="E156" s="123">
        <v>340</v>
      </c>
      <c r="F156" s="60">
        <v>19.3</v>
      </c>
      <c r="G156" s="121">
        <v>0.5</v>
      </c>
      <c r="H156" s="123">
        <v>170</v>
      </c>
      <c r="I156" s="60">
        <v>19.3</v>
      </c>
      <c r="J156" s="121">
        <v>0.5</v>
      </c>
      <c r="K156" s="123">
        <v>175</v>
      </c>
      <c r="L156" s="60">
        <v>19.3</v>
      </c>
      <c r="M156" s="121">
        <v>0.5</v>
      </c>
      <c r="N156" s="123">
        <v>155</v>
      </c>
      <c r="O156" s="60">
        <v>19.5</v>
      </c>
      <c r="P156" s="120">
        <v>0.4</v>
      </c>
      <c r="Q156" s="123">
        <v>185</v>
      </c>
      <c r="R156" s="120">
        <v>19.100000000000001</v>
      </c>
      <c r="S156" s="122"/>
    </row>
    <row r="157" spans="1:19" ht="12.75" customHeight="1" x14ac:dyDescent="0.25">
      <c r="A157" s="117">
        <v>916</v>
      </c>
      <c r="B157" s="118" t="s">
        <v>101</v>
      </c>
      <c r="C157" s="119" t="s">
        <v>634</v>
      </c>
      <c r="D157" s="120">
        <v>0.3</v>
      </c>
      <c r="E157" s="120">
        <v>485</v>
      </c>
      <c r="F157" s="60">
        <v>19.2</v>
      </c>
      <c r="G157" s="121">
        <v>0.6</v>
      </c>
      <c r="H157" s="123">
        <v>225</v>
      </c>
      <c r="I157" s="60">
        <v>19</v>
      </c>
      <c r="J157" s="121">
        <v>0.4</v>
      </c>
      <c r="K157" s="123">
        <v>260</v>
      </c>
      <c r="L157" s="60">
        <v>19.399999999999999</v>
      </c>
      <c r="M157" s="121">
        <v>0.5</v>
      </c>
      <c r="N157" s="123">
        <v>230</v>
      </c>
      <c r="O157" s="60">
        <v>19.899999999999999</v>
      </c>
      <c r="P157" s="120">
        <v>0.5</v>
      </c>
      <c r="Q157" s="123">
        <v>260</v>
      </c>
      <c r="R157" s="120">
        <v>18.7</v>
      </c>
      <c r="S157" s="122"/>
    </row>
    <row r="158" spans="1:19" ht="30" customHeight="1" x14ac:dyDescent="0.25">
      <c r="A158" s="117"/>
      <c r="B158" s="124" t="s">
        <v>668</v>
      </c>
      <c r="C158" s="125"/>
      <c r="D158" s="126">
        <v>0.1</v>
      </c>
      <c r="E158" s="127">
        <v>5665</v>
      </c>
      <c r="F158" s="128">
        <v>19</v>
      </c>
      <c r="G158" s="129">
        <v>0.2</v>
      </c>
      <c r="H158" s="127">
        <v>2505</v>
      </c>
      <c r="I158" s="128">
        <v>19.100000000000001</v>
      </c>
      <c r="J158" s="129">
        <v>0.2</v>
      </c>
      <c r="K158" s="127">
        <v>3160</v>
      </c>
      <c r="L158" s="128">
        <v>18.8</v>
      </c>
      <c r="M158" s="129">
        <v>0.2</v>
      </c>
      <c r="N158" s="127">
        <v>2695</v>
      </c>
      <c r="O158" s="128">
        <v>19.2</v>
      </c>
      <c r="P158" s="126">
        <v>0.2</v>
      </c>
      <c r="Q158" s="127">
        <v>2970</v>
      </c>
      <c r="R158" s="126">
        <v>18.8</v>
      </c>
      <c r="S158" s="122"/>
    </row>
    <row r="159" spans="1:19" ht="31.5" customHeight="1" x14ac:dyDescent="0.25">
      <c r="A159" s="117" t="s">
        <v>511</v>
      </c>
      <c r="B159" s="118" t="s">
        <v>174</v>
      </c>
      <c r="C159" s="119" t="s">
        <v>236</v>
      </c>
      <c r="D159" s="120" t="s">
        <v>638</v>
      </c>
      <c r="E159" s="120" t="s">
        <v>638</v>
      </c>
      <c r="F159" s="60" t="s">
        <v>638</v>
      </c>
      <c r="G159" s="121" t="s">
        <v>638</v>
      </c>
      <c r="H159" s="120" t="s">
        <v>638</v>
      </c>
      <c r="I159" s="60" t="s">
        <v>638</v>
      </c>
      <c r="J159" s="121" t="s">
        <v>638</v>
      </c>
      <c r="K159" s="120" t="s">
        <v>638</v>
      </c>
      <c r="L159" s="60" t="s">
        <v>638</v>
      </c>
      <c r="M159" s="121" t="s">
        <v>638</v>
      </c>
      <c r="N159" s="120" t="s">
        <v>638</v>
      </c>
      <c r="O159" s="60" t="s">
        <v>638</v>
      </c>
      <c r="P159" s="120" t="s">
        <v>638</v>
      </c>
      <c r="Q159" s="120" t="s">
        <v>638</v>
      </c>
      <c r="R159" s="120" t="s">
        <v>638</v>
      </c>
      <c r="S159" s="122"/>
    </row>
    <row r="160" spans="1:19" ht="12.75" customHeight="1" x14ac:dyDescent="0.25">
      <c r="A160" s="117" t="s">
        <v>512</v>
      </c>
      <c r="B160" s="118" t="s">
        <v>175</v>
      </c>
      <c r="C160" s="119" t="s">
        <v>236</v>
      </c>
      <c r="D160" s="120" t="s">
        <v>638</v>
      </c>
      <c r="E160" s="120" t="s">
        <v>638</v>
      </c>
      <c r="F160" s="60" t="s">
        <v>638</v>
      </c>
      <c r="G160" s="121" t="s">
        <v>638</v>
      </c>
      <c r="H160" s="120" t="s">
        <v>638</v>
      </c>
      <c r="I160" s="60" t="s">
        <v>638</v>
      </c>
      <c r="J160" s="121" t="s">
        <v>638</v>
      </c>
      <c r="K160" s="120" t="s">
        <v>638</v>
      </c>
      <c r="L160" s="60" t="s">
        <v>638</v>
      </c>
      <c r="M160" s="121" t="s">
        <v>638</v>
      </c>
      <c r="N160" s="120" t="s">
        <v>638</v>
      </c>
      <c r="O160" s="60" t="s">
        <v>638</v>
      </c>
      <c r="P160" s="120" t="s">
        <v>638</v>
      </c>
      <c r="Q160" s="120" t="s">
        <v>638</v>
      </c>
      <c r="R160" s="120" t="s">
        <v>638</v>
      </c>
      <c r="S160" s="122"/>
    </row>
    <row r="161" spans="1:19" ht="12.75" customHeight="1" x14ac:dyDescent="0.25">
      <c r="A161" s="117" t="s">
        <v>509</v>
      </c>
      <c r="B161" s="118" t="s">
        <v>176</v>
      </c>
      <c r="C161" s="119" t="s">
        <v>236</v>
      </c>
      <c r="D161" s="120" t="s">
        <v>638</v>
      </c>
      <c r="E161" s="120" t="s">
        <v>638</v>
      </c>
      <c r="F161" s="60" t="s">
        <v>638</v>
      </c>
      <c r="G161" s="121" t="s">
        <v>638</v>
      </c>
      <c r="H161" s="120" t="s">
        <v>638</v>
      </c>
      <c r="I161" s="60" t="s">
        <v>638</v>
      </c>
      <c r="J161" s="121" t="s">
        <v>638</v>
      </c>
      <c r="K161" s="120" t="s">
        <v>638</v>
      </c>
      <c r="L161" s="60" t="s">
        <v>638</v>
      </c>
      <c r="M161" s="121" t="s">
        <v>638</v>
      </c>
      <c r="N161" s="120" t="s">
        <v>638</v>
      </c>
      <c r="O161" s="60" t="s">
        <v>638</v>
      </c>
      <c r="P161" s="120" t="s">
        <v>638</v>
      </c>
      <c r="Q161" s="120" t="s">
        <v>638</v>
      </c>
      <c r="R161" s="120" t="s">
        <v>638</v>
      </c>
      <c r="S161" s="122"/>
    </row>
    <row r="162" spans="1:19" ht="12.75" customHeight="1" x14ac:dyDescent="0.25">
      <c r="A162" s="117" t="s">
        <v>508</v>
      </c>
      <c r="B162" s="118" t="s">
        <v>177</v>
      </c>
      <c r="C162" s="119" t="s">
        <v>236</v>
      </c>
      <c r="D162" s="120" t="s">
        <v>638</v>
      </c>
      <c r="E162" s="120" t="s">
        <v>638</v>
      </c>
      <c r="F162" s="60" t="s">
        <v>638</v>
      </c>
      <c r="G162" s="121" t="s">
        <v>638</v>
      </c>
      <c r="H162" s="120" t="s">
        <v>638</v>
      </c>
      <c r="I162" s="60" t="s">
        <v>638</v>
      </c>
      <c r="J162" s="121" t="s">
        <v>638</v>
      </c>
      <c r="K162" s="120" t="s">
        <v>638</v>
      </c>
      <c r="L162" s="60" t="s">
        <v>638</v>
      </c>
      <c r="M162" s="121" t="s">
        <v>638</v>
      </c>
      <c r="N162" s="120" t="s">
        <v>638</v>
      </c>
      <c r="O162" s="60" t="s">
        <v>638</v>
      </c>
      <c r="P162" s="120" t="s">
        <v>638</v>
      </c>
      <c r="Q162" s="120" t="s">
        <v>638</v>
      </c>
      <c r="R162" s="120" t="s">
        <v>638</v>
      </c>
      <c r="S162" s="122"/>
    </row>
    <row r="163" spans="1:19" ht="12.75" customHeight="1" x14ac:dyDescent="0.25">
      <c r="A163" s="117" t="s">
        <v>510</v>
      </c>
      <c r="B163" s="118" t="s">
        <v>178</v>
      </c>
      <c r="C163" s="119" t="s">
        <v>236</v>
      </c>
      <c r="D163" s="120" t="s">
        <v>638</v>
      </c>
      <c r="E163" s="120" t="s">
        <v>638</v>
      </c>
      <c r="F163" s="60" t="s">
        <v>638</v>
      </c>
      <c r="G163" s="121" t="s">
        <v>638</v>
      </c>
      <c r="H163" s="120" t="s">
        <v>638</v>
      </c>
      <c r="I163" s="60" t="s">
        <v>638</v>
      </c>
      <c r="J163" s="121" t="s">
        <v>638</v>
      </c>
      <c r="K163" s="120" t="s">
        <v>638</v>
      </c>
      <c r="L163" s="60" t="s">
        <v>638</v>
      </c>
      <c r="M163" s="121" t="s">
        <v>638</v>
      </c>
      <c r="N163" s="120" t="s">
        <v>638</v>
      </c>
      <c r="O163" s="60" t="s">
        <v>638</v>
      </c>
      <c r="P163" s="120" t="s">
        <v>638</v>
      </c>
      <c r="Q163" s="120" t="s">
        <v>638</v>
      </c>
      <c r="R163" s="120" t="s">
        <v>638</v>
      </c>
      <c r="S163" s="122"/>
    </row>
    <row r="164" spans="1:19" ht="39.75" customHeight="1" x14ac:dyDescent="0.25">
      <c r="A164" s="117" t="s">
        <v>502</v>
      </c>
      <c r="B164" s="118" t="s">
        <v>182</v>
      </c>
      <c r="C164" s="119" t="s">
        <v>389</v>
      </c>
      <c r="D164" s="120" t="s">
        <v>638</v>
      </c>
      <c r="E164" s="120" t="s">
        <v>638</v>
      </c>
      <c r="F164" s="60" t="s">
        <v>638</v>
      </c>
      <c r="G164" s="121" t="s">
        <v>638</v>
      </c>
      <c r="H164" s="120" t="s">
        <v>638</v>
      </c>
      <c r="I164" s="60" t="s">
        <v>638</v>
      </c>
      <c r="J164" s="121" t="s">
        <v>638</v>
      </c>
      <c r="K164" s="120" t="s">
        <v>638</v>
      </c>
      <c r="L164" s="60" t="s">
        <v>638</v>
      </c>
      <c r="M164" s="121" t="s">
        <v>638</v>
      </c>
      <c r="N164" s="120" t="s">
        <v>638</v>
      </c>
      <c r="O164" s="60" t="s">
        <v>638</v>
      </c>
      <c r="P164" s="120" t="s">
        <v>638</v>
      </c>
      <c r="Q164" s="120" t="s">
        <v>638</v>
      </c>
      <c r="R164" s="120" t="s">
        <v>638</v>
      </c>
      <c r="S164" s="122"/>
    </row>
    <row r="165" spans="1:19" ht="12.75" customHeight="1" x14ac:dyDescent="0.25">
      <c r="A165" s="117" t="s">
        <v>504</v>
      </c>
      <c r="B165" s="118" t="s">
        <v>185</v>
      </c>
      <c r="C165" s="119" t="s">
        <v>391</v>
      </c>
      <c r="D165" s="120" t="s">
        <v>638</v>
      </c>
      <c r="E165" s="120" t="s">
        <v>638</v>
      </c>
      <c r="F165" s="60" t="s">
        <v>638</v>
      </c>
      <c r="G165" s="121" t="s">
        <v>638</v>
      </c>
      <c r="H165" s="120" t="s">
        <v>638</v>
      </c>
      <c r="I165" s="60" t="s">
        <v>638</v>
      </c>
      <c r="J165" s="121" t="s">
        <v>638</v>
      </c>
      <c r="K165" s="120" t="s">
        <v>638</v>
      </c>
      <c r="L165" s="60" t="s">
        <v>638</v>
      </c>
      <c r="M165" s="121" t="s">
        <v>638</v>
      </c>
      <c r="N165" s="120" t="s">
        <v>638</v>
      </c>
      <c r="O165" s="60" t="s">
        <v>638</v>
      </c>
      <c r="P165" s="120" t="s">
        <v>638</v>
      </c>
      <c r="Q165" s="120" t="s">
        <v>638</v>
      </c>
      <c r="R165" s="120" t="s">
        <v>638</v>
      </c>
      <c r="S165" s="122"/>
    </row>
    <row r="166" spans="1:19" ht="12.75" customHeight="1" x14ac:dyDescent="0.25">
      <c r="A166" s="117" t="s">
        <v>505</v>
      </c>
      <c r="B166" s="118" t="s">
        <v>186</v>
      </c>
      <c r="C166" s="119" t="s">
        <v>392</v>
      </c>
      <c r="D166" s="120" t="s">
        <v>638</v>
      </c>
      <c r="E166" s="120" t="s">
        <v>638</v>
      </c>
      <c r="F166" s="60" t="s">
        <v>638</v>
      </c>
      <c r="G166" s="121" t="s">
        <v>638</v>
      </c>
      <c r="H166" s="120" t="s">
        <v>638</v>
      </c>
      <c r="I166" s="60" t="s">
        <v>638</v>
      </c>
      <c r="J166" s="121" t="s">
        <v>638</v>
      </c>
      <c r="K166" s="120" t="s">
        <v>638</v>
      </c>
      <c r="L166" s="60" t="s">
        <v>638</v>
      </c>
      <c r="M166" s="121" t="s">
        <v>638</v>
      </c>
      <c r="N166" s="120" t="s">
        <v>638</v>
      </c>
      <c r="O166" s="60" t="s">
        <v>638</v>
      </c>
      <c r="P166" s="120" t="s">
        <v>638</v>
      </c>
      <c r="Q166" s="120" t="s">
        <v>638</v>
      </c>
      <c r="R166" s="120" t="s">
        <v>638</v>
      </c>
      <c r="S166" s="122"/>
    </row>
    <row r="167" spans="1:19" ht="12.75" customHeight="1" x14ac:dyDescent="0.25">
      <c r="A167" s="117" t="s">
        <v>499</v>
      </c>
      <c r="B167" s="118" t="s">
        <v>179</v>
      </c>
      <c r="C167" s="119" t="s">
        <v>386</v>
      </c>
      <c r="D167" s="120" t="s">
        <v>638</v>
      </c>
      <c r="E167" s="120" t="s">
        <v>638</v>
      </c>
      <c r="F167" s="60" t="s">
        <v>638</v>
      </c>
      <c r="G167" s="121" t="s">
        <v>638</v>
      </c>
      <c r="H167" s="120" t="s">
        <v>638</v>
      </c>
      <c r="I167" s="60" t="s">
        <v>638</v>
      </c>
      <c r="J167" s="121" t="s">
        <v>638</v>
      </c>
      <c r="K167" s="120" t="s">
        <v>638</v>
      </c>
      <c r="L167" s="60" t="s">
        <v>638</v>
      </c>
      <c r="M167" s="121" t="s">
        <v>638</v>
      </c>
      <c r="N167" s="120" t="s">
        <v>638</v>
      </c>
      <c r="O167" s="60" t="s">
        <v>638</v>
      </c>
      <c r="P167" s="120" t="s">
        <v>638</v>
      </c>
      <c r="Q167" s="120" t="s">
        <v>638</v>
      </c>
      <c r="R167" s="120" t="s">
        <v>638</v>
      </c>
      <c r="S167" s="122"/>
    </row>
    <row r="168" spans="1:19" ht="12.75" customHeight="1" x14ac:dyDescent="0.25">
      <c r="A168" s="117" t="s">
        <v>500</v>
      </c>
      <c r="B168" s="118" t="s">
        <v>180</v>
      </c>
      <c r="C168" s="119" t="s">
        <v>387</v>
      </c>
      <c r="D168" s="120" t="s">
        <v>638</v>
      </c>
      <c r="E168" s="120" t="s">
        <v>638</v>
      </c>
      <c r="F168" s="60" t="s">
        <v>638</v>
      </c>
      <c r="G168" s="121" t="s">
        <v>638</v>
      </c>
      <c r="H168" s="120" t="s">
        <v>638</v>
      </c>
      <c r="I168" s="60" t="s">
        <v>638</v>
      </c>
      <c r="J168" s="121" t="s">
        <v>638</v>
      </c>
      <c r="K168" s="120" t="s">
        <v>638</v>
      </c>
      <c r="L168" s="60" t="s">
        <v>638</v>
      </c>
      <c r="M168" s="121" t="s">
        <v>638</v>
      </c>
      <c r="N168" s="120" t="s">
        <v>638</v>
      </c>
      <c r="O168" s="60" t="s">
        <v>638</v>
      </c>
      <c r="P168" s="120" t="s">
        <v>638</v>
      </c>
      <c r="Q168" s="120" t="s">
        <v>638</v>
      </c>
      <c r="R168" s="120" t="s">
        <v>638</v>
      </c>
      <c r="S168" s="122"/>
    </row>
    <row r="169" spans="1:19" ht="12.75" customHeight="1" x14ac:dyDescent="0.25">
      <c r="A169" s="117" t="s">
        <v>506</v>
      </c>
      <c r="B169" s="118" t="s">
        <v>187</v>
      </c>
      <c r="C169" s="119" t="s">
        <v>393</v>
      </c>
      <c r="D169" s="120" t="s">
        <v>638</v>
      </c>
      <c r="E169" s="120" t="s">
        <v>638</v>
      </c>
      <c r="F169" s="60" t="s">
        <v>638</v>
      </c>
      <c r="G169" s="121" t="s">
        <v>638</v>
      </c>
      <c r="H169" s="120" t="s">
        <v>638</v>
      </c>
      <c r="I169" s="60" t="s">
        <v>638</v>
      </c>
      <c r="J169" s="121" t="s">
        <v>638</v>
      </c>
      <c r="K169" s="120" t="s">
        <v>638</v>
      </c>
      <c r="L169" s="60" t="s">
        <v>638</v>
      </c>
      <c r="M169" s="121" t="s">
        <v>638</v>
      </c>
      <c r="N169" s="120" t="s">
        <v>638</v>
      </c>
      <c r="O169" s="60" t="s">
        <v>638</v>
      </c>
      <c r="P169" s="120" t="s">
        <v>638</v>
      </c>
      <c r="Q169" s="120" t="s">
        <v>638</v>
      </c>
      <c r="R169" s="120" t="s">
        <v>638</v>
      </c>
      <c r="S169" s="122"/>
    </row>
    <row r="170" spans="1:19" ht="12.75" customHeight="1" x14ac:dyDescent="0.25">
      <c r="A170" s="117" t="s">
        <v>507</v>
      </c>
      <c r="B170" s="130" t="s">
        <v>184</v>
      </c>
      <c r="C170" s="119" t="s">
        <v>394</v>
      </c>
      <c r="D170" s="120" t="s">
        <v>638</v>
      </c>
      <c r="E170" s="120" t="s">
        <v>638</v>
      </c>
      <c r="F170" s="60" t="s">
        <v>638</v>
      </c>
      <c r="G170" s="121" t="s">
        <v>638</v>
      </c>
      <c r="H170" s="120" t="s">
        <v>638</v>
      </c>
      <c r="I170" s="60" t="s">
        <v>638</v>
      </c>
      <c r="J170" s="121" t="s">
        <v>638</v>
      </c>
      <c r="K170" s="120" t="s">
        <v>638</v>
      </c>
      <c r="L170" s="60" t="s">
        <v>638</v>
      </c>
      <c r="M170" s="121" t="s">
        <v>638</v>
      </c>
      <c r="N170" s="120" t="s">
        <v>638</v>
      </c>
      <c r="O170" s="60" t="s">
        <v>638</v>
      </c>
      <c r="P170" s="120" t="s">
        <v>638</v>
      </c>
      <c r="Q170" s="120" t="s">
        <v>638</v>
      </c>
      <c r="R170" s="120" t="s">
        <v>638</v>
      </c>
      <c r="S170" s="122"/>
    </row>
    <row r="171" spans="1:19" ht="12.75" customHeight="1" x14ac:dyDescent="0.25">
      <c r="A171" s="117" t="s">
        <v>503</v>
      </c>
      <c r="B171" s="118" t="s">
        <v>183</v>
      </c>
      <c r="C171" s="119" t="s">
        <v>390</v>
      </c>
      <c r="D171" s="123" t="s">
        <v>638</v>
      </c>
      <c r="E171" s="123" t="s">
        <v>638</v>
      </c>
      <c r="F171" s="131" t="s">
        <v>638</v>
      </c>
      <c r="G171" s="132" t="s">
        <v>638</v>
      </c>
      <c r="H171" s="123" t="s">
        <v>638</v>
      </c>
      <c r="I171" s="131" t="s">
        <v>638</v>
      </c>
      <c r="J171" s="132" t="s">
        <v>638</v>
      </c>
      <c r="K171" s="123" t="s">
        <v>638</v>
      </c>
      <c r="L171" s="131" t="s">
        <v>638</v>
      </c>
      <c r="M171" s="132" t="s">
        <v>638</v>
      </c>
      <c r="N171" s="123" t="s">
        <v>638</v>
      </c>
      <c r="O171" s="131" t="s">
        <v>638</v>
      </c>
      <c r="P171" s="120" t="s">
        <v>638</v>
      </c>
      <c r="Q171" s="123" t="s">
        <v>638</v>
      </c>
      <c r="R171" s="120" t="s">
        <v>638</v>
      </c>
      <c r="S171" s="122"/>
    </row>
    <row r="172" spans="1:19" ht="12.75" customHeight="1" x14ac:dyDescent="0.25">
      <c r="A172" s="133" t="s">
        <v>501</v>
      </c>
      <c r="B172" s="134" t="s">
        <v>181</v>
      </c>
      <c r="C172" s="135" t="s">
        <v>388</v>
      </c>
      <c r="D172" s="136" t="s">
        <v>638</v>
      </c>
      <c r="E172" s="136" t="s">
        <v>638</v>
      </c>
      <c r="F172" s="137" t="s">
        <v>638</v>
      </c>
      <c r="G172" s="138" t="s">
        <v>638</v>
      </c>
      <c r="H172" s="136" t="s">
        <v>638</v>
      </c>
      <c r="I172" s="137" t="s">
        <v>638</v>
      </c>
      <c r="J172" s="138" t="s">
        <v>638</v>
      </c>
      <c r="K172" s="136" t="s">
        <v>638</v>
      </c>
      <c r="L172" s="137" t="s">
        <v>638</v>
      </c>
      <c r="M172" s="138" t="s">
        <v>638</v>
      </c>
      <c r="N172" s="136" t="s">
        <v>638</v>
      </c>
      <c r="O172" s="137" t="s">
        <v>638</v>
      </c>
      <c r="P172" s="136" t="s">
        <v>638</v>
      </c>
      <c r="Q172" s="136" t="s">
        <v>638</v>
      </c>
      <c r="R172" s="137" t="s">
        <v>638</v>
      </c>
      <c r="S172" s="139"/>
    </row>
    <row r="173" spans="1:19" ht="12.75" customHeight="1" x14ac:dyDescent="0.25">
      <c r="A173" s="140"/>
      <c r="B173" s="130"/>
      <c r="C173" s="141"/>
      <c r="D173" s="120"/>
      <c r="E173" s="120"/>
      <c r="F173" s="120"/>
      <c r="G173" s="120"/>
      <c r="H173" s="120"/>
      <c r="I173" s="120"/>
      <c r="J173" s="120"/>
      <c r="K173" s="120"/>
      <c r="L173" s="120"/>
      <c r="M173" s="120"/>
      <c r="N173" s="120"/>
      <c r="O173" s="120"/>
      <c r="P173" s="120"/>
      <c r="Q173" s="120"/>
      <c r="R173" s="120"/>
      <c r="S173" s="139"/>
    </row>
    <row r="174" spans="1:19" ht="12.75" customHeight="1" x14ac:dyDescent="0.25">
      <c r="A174" s="142" t="s">
        <v>714</v>
      </c>
      <c r="B174" s="130"/>
      <c r="C174" s="118"/>
      <c r="D174" s="118"/>
      <c r="E174" s="118"/>
      <c r="F174" s="96"/>
      <c r="G174" s="118"/>
      <c r="H174" s="96"/>
      <c r="I174" s="96"/>
      <c r="J174" s="118"/>
      <c r="K174" s="96"/>
      <c r="L174" s="96"/>
      <c r="M174" s="118"/>
      <c r="N174" s="96"/>
      <c r="O174" s="96"/>
      <c r="P174" s="118"/>
      <c r="Q174" s="96"/>
      <c r="R174" s="96"/>
      <c r="S174" s="139"/>
    </row>
    <row r="175" spans="1:19" hidden="1" x14ac:dyDescent="0.25">
      <c r="S175" s="96"/>
    </row>
  </sheetData>
  <sortState xmlns:xlrd2="http://schemas.microsoft.com/office/spreadsheetml/2017/richdata2" ref="A7:S157">
    <sortCondition ref="A7:A157"/>
  </sortState>
  <mergeCells count="5">
    <mergeCell ref="P4:R4"/>
    <mergeCell ref="D4:F4"/>
    <mergeCell ref="G4:I4"/>
    <mergeCell ref="J4:L4"/>
    <mergeCell ref="M4:O4"/>
  </mergeCells>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dimension ref="A1:S395"/>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59765625" style="170" customWidth="1"/>
    <col min="2" max="2" width="29.09765625" style="97" customWidth="1"/>
    <col min="3" max="3" width="19.59765625" style="97" customWidth="1"/>
    <col min="4" max="18" width="22.5" style="97" customWidth="1"/>
    <col min="19" max="19" width="9" style="97" customWidth="1"/>
    <col min="20" max="21" width="9" style="97" hidden="1" customWidth="1"/>
    <col min="22" max="16384" width="9" style="97" hidden="1"/>
  </cols>
  <sheetData>
    <row r="1" spans="1:19" ht="45" customHeight="1" x14ac:dyDescent="0.25">
      <c r="A1" s="58" t="s">
        <v>684</v>
      </c>
      <c r="B1" s="143"/>
      <c r="C1" s="96"/>
      <c r="D1" s="96"/>
      <c r="E1" s="96"/>
      <c r="F1" s="96"/>
      <c r="G1" s="96"/>
      <c r="H1" s="96"/>
      <c r="I1" s="96"/>
      <c r="J1" s="96"/>
      <c r="K1" s="96"/>
      <c r="L1" s="96"/>
      <c r="M1" s="96"/>
      <c r="N1" s="96"/>
      <c r="O1" s="96"/>
      <c r="P1" s="96"/>
      <c r="Q1" s="96"/>
      <c r="R1" s="96"/>
      <c r="S1" s="96"/>
    </row>
    <row r="2" spans="1:19" ht="30.75" customHeight="1" x14ac:dyDescent="0.25">
      <c r="A2" s="54" t="s">
        <v>670</v>
      </c>
      <c r="B2" s="143"/>
      <c r="C2" s="96"/>
      <c r="D2" s="96"/>
      <c r="E2" s="96"/>
      <c r="F2" s="96"/>
      <c r="G2" s="96"/>
      <c r="H2" s="96"/>
      <c r="I2" s="96"/>
      <c r="J2" s="96"/>
      <c r="K2" s="96"/>
      <c r="L2" s="96"/>
      <c r="M2" s="96"/>
      <c r="N2" s="96"/>
      <c r="O2" s="96"/>
      <c r="P2" s="96"/>
      <c r="Q2" s="96"/>
      <c r="R2" s="96"/>
      <c r="S2" s="96"/>
    </row>
    <row r="3" spans="1:19" ht="30.75" customHeight="1" thickBot="1" x14ac:dyDescent="0.3">
      <c r="A3" s="55" t="s">
        <v>639</v>
      </c>
      <c r="B3" s="143"/>
      <c r="C3" s="96"/>
      <c r="D3" s="96"/>
      <c r="E3" s="96"/>
      <c r="F3" s="96"/>
      <c r="G3" s="96"/>
      <c r="H3" s="96"/>
      <c r="I3" s="96"/>
      <c r="J3" s="96"/>
      <c r="K3" s="96"/>
      <c r="L3" s="96"/>
      <c r="M3" s="96"/>
      <c r="N3" s="96"/>
      <c r="O3" s="96"/>
      <c r="P3" s="96"/>
      <c r="Q3" s="96"/>
      <c r="R3" s="96"/>
      <c r="S3" s="96"/>
    </row>
    <row r="4" spans="1:19" ht="14.4" thickBot="1" x14ac:dyDescent="0.3">
      <c r="A4" s="55" t="s">
        <v>708</v>
      </c>
      <c r="B4" s="144"/>
      <c r="C4" s="145"/>
      <c r="D4" s="100" t="s">
        <v>683</v>
      </c>
      <c r="E4" s="146"/>
      <c r="F4" s="147"/>
      <c r="G4" s="101" t="s">
        <v>490</v>
      </c>
      <c r="H4" s="148"/>
      <c r="I4" s="149"/>
      <c r="J4" s="101" t="s">
        <v>491</v>
      </c>
      <c r="K4" s="148"/>
      <c r="L4" s="149"/>
      <c r="M4" s="101" t="s">
        <v>632</v>
      </c>
      <c r="N4" s="148"/>
      <c r="O4" s="149"/>
      <c r="P4" s="101" t="s">
        <v>633</v>
      </c>
      <c r="Q4" s="148"/>
      <c r="R4" s="149"/>
      <c r="S4" s="96"/>
    </row>
    <row r="5" spans="1:19" ht="12.75" customHeight="1" x14ac:dyDescent="0.25">
      <c r="A5" s="150"/>
      <c r="B5" s="151"/>
      <c r="C5" s="152"/>
      <c r="D5" s="105" t="s">
        <v>647</v>
      </c>
      <c r="E5" s="106" t="s">
        <v>723</v>
      </c>
      <c r="F5" s="107" t="s">
        <v>722</v>
      </c>
      <c r="G5" s="153" t="s">
        <v>647</v>
      </c>
      <c r="H5" s="108" t="s">
        <v>19</v>
      </c>
      <c r="I5" s="109" t="s">
        <v>20</v>
      </c>
      <c r="J5" s="153" t="s">
        <v>647</v>
      </c>
      <c r="K5" s="108" t="s">
        <v>19</v>
      </c>
      <c r="L5" s="109" t="s">
        <v>20</v>
      </c>
      <c r="M5" s="153" t="s">
        <v>647</v>
      </c>
      <c r="N5" s="108" t="s">
        <v>19</v>
      </c>
      <c r="O5" s="109" t="s">
        <v>20</v>
      </c>
      <c r="P5" s="153" t="s">
        <v>647</v>
      </c>
      <c r="Q5" s="108" t="s">
        <v>19</v>
      </c>
      <c r="R5" s="109" t="s">
        <v>20</v>
      </c>
      <c r="S5" s="96"/>
    </row>
    <row r="6" spans="1:19" ht="76.2" customHeight="1" x14ac:dyDescent="0.25">
      <c r="A6" s="110" t="s">
        <v>667</v>
      </c>
      <c r="B6" s="111" t="s">
        <v>713</v>
      </c>
      <c r="C6" s="112" t="s">
        <v>682</v>
      </c>
      <c r="D6" s="154"/>
      <c r="E6" s="155" t="s">
        <v>395</v>
      </c>
      <c r="F6" s="156" t="s">
        <v>396</v>
      </c>
      <c r="G6" s="155"/>
      <c r="H6" s="155" t="s">
        <v>397</v>
      </c>
      <c r="I6" s="156" t="s">
        <v>398</v>
      </c>
      <c r="J6" s="155"/>
      <c r="K6" s="155" t="s">
        <v>399</v>
      </c>
      <c r="L6" s="156" t="s">
        <v>400</v>
      </c>
      <c r="M6" s="155"/>
      <c r="N6" s="155" t="s">
        <v>524</v>
      </c>
      <c r="O6" s="156" t="s">
        <v>525</v>
      </c>
      <c r="P6" s="155"/>
      <c r="Q6" s="155" t="s">
        <v>558</v>
      </c>
      <c r="R6" s="156" t="s">
        <v>559</v>
      </c>
      <c r="S6" s="96"/>
    </row>
    <row r="7" spans="1:19" x14ac:dyDescent="0.25">
      <c r="A7" s="117">
        <v>102</v>
      </c>
      <c r="B7" s="118" t="s">
        <v>23</v>
      </c>
      <c r="C7" s="119" t="s">
        <v>237</v>
      </c>
      <c r="D7" s="120" t="s">
        <v>638</v>
      </c>
      <c r="E7" s="120" t="s">
        <v>638</v>
      </c>
      <c r="F7" s="60" t="s">
        <v>638</v>
      </c>
      <c r="G7" s="120" t="s">
        <v>638</v>
      </c>
      <c r="H7" s="120" t="s">
        <v>638</v>
      </c>
      <c r="I7" s="60" t="s">
        <v>638</v>
      </c>
      <c r="J7" s="120" t="s">
        <v>638</v>
      </c>
      <c r="K7" s="120" t="s">
        <v>638</v>
      </c>
      <c r="L7" s="60" t="s">
        <v>638</v>
      </c>
      <c r="M7" s="120" t="s">
        <v>638</v>
      </c>
      <c r="N7" s="120" t="s">
        <v>638</v>
      </c>
      <c r="O7" s="60" t="s">
        <v>638</v>
      </c>
      <c r="P7" s="120" t="s">
        <v>638</v>
      </c>
      <c r="Q7" s="120" t="s">
        <v>638</v>
      </c>
      <c r="R7" s="60" t="s">
        <v>638</v>
      </c>
      <c r="S7" s="122"/>
    </row>
    <row r="8" spans="1:19" x14ac:dyDescent="0.25">
      <c r="A8" s="117">
        <v>104</v>
      </c>
      <c r="B8" s="118" t="s">
        <v>24</v>
      </c>
      <c r="C8" s="119" t="s">
        <v>238</v>
      </c>
      <c r="D8" s="120" t="s">
        <v>638</v>
      </c>
      <c r="E8" s="120" t="s">
        <v>638</v>
      </c>
      <c r="F8" s="60" t="s">
        <v>638</v>
      </c>
      <c r="G8" s="120" t="s">
        <v>638</v>
      </c>
      <c r="H8" s="120" t="s">
        <v>638</v>
      </c>
      <c r="I8" s="60" t="s">
        <v>638</v>
      </c>
      <c r="J8" s="120" t="s">
        <v>638</v>
      </c>
      <c r="K8" s="120" t="s">
        <v>638</v>
      </c>
      <c r="L8" s="60" t="s">
        <v>638</v>
      </c>
      <c r="M8" s="120" t="s">
        <v>638</v>
      </c>
      <c r="N8" s="120" t="s">
        <v>638</v>
      </c>
      <c r="O8" s="60" t="s">
        <v>638</v>
      </c>
      <c r="P8" s="120" t="s">
        <v>638</v>
      </c>
      <c r="Q8" s="120" t="s">
        <v>638</v>
      </c>
      <c r="R8" s="60" t="s">
        <v>638</v>
      </c>
      <c r="S8" s="122"/>
    </row>
    <row r="9" spans="1:19" x14ac:dyDescent="0.25">
      <c r="A9" s="117">
        <v>106</v>
      </c>
      <c r="B9" s="118" t="s">
        <v>25</v>
      </c>
      <c r="C9" s="119" t="s">
        <v>239</v>
      </c>
      <c r="D9" s="120" t="s">
        <v>638</v>
      </c>
      <c r="E9" s="120" t="s">
        <v>638</v>
      </c>
      <c r="F9" s="60" t="s">
        <v>638</v>
      </c>
      <c r="G9" s="120" t="s">
        <v>638</v>
      </c>
      <c r="H9" s="120" t="s">
        <v>638</v>
      </c>
      <c r="I9" s="60" t="s">
        <v>638</v>
      </c>
      <c r="J9" s="120" t="s">
        <v>638</v>
      </c>
      <c r="K9" s="120" t="s">
        <v>638</v>
      </c>
      <c r="L9" s="60" t="s">
        <v>638</v>
      </c>
      <c r="M9" s="120" t="s">
        <v>638</v>
      </c>
      <c r="N9" s="120" t="s">
        <v>638</v>
      </c>
      <c r="O9" s="60" t="s">
        <v>638</v>
      </c>
      <c r="P9" s="120" t="s">
        <v>638</v>
      </c>
      <c r="Q9" s="120" t="s">
        <v>638</v>
      </c>
      <c r="R9" s="60" t="s">
        <v>638</v>
      </c>
      <c r="S9" s="122"/>
    </row>
    <row r="10" spans="1:19" x14ac:dyDescent="0.25">
      <c r="A10" s="117">
        <v>107</v>
      </c>
      <c r="B10" s="118" t="s">
        <v>26</v>
      </c>
      <c r="C10" s="119" t="s">
        <v>240</v>
      </c>
      <c r="D10" s="120" t="s">
        <v>638</v>
      </c>
      <c r="E10" s="120" t="s">
        <v>638</v>
      </c>
      <c r="F10" s="60" t="s">
        <v>638</v>
      </c>
      <c r="G10" s="120" t="s">
        <v>638</v>
      </c>
      <c r="H10" s="120" t="s">
        <v>638</v>
      </c>
      <c r="I10" s="60" t="s">
        <v>638</v>
      </c>
      <c r="J10" s="120" t="s">
        <v>638</v>
      </c>
      <c r="K10" s="120" t="s">
        <v>638</v>
      </c>
      <c r="L10" s="60" t="s">
        <v>638</v>
      </c>
      <c r="M10" s="120" t="s">
        <v>638</v>
      </c>
      <c r="N10" s="120" t="s">
        <v>638</v>
      </c>
      <c r="O10" s="60" t="s">
        <v>638</v>
      </c>
      <c r="P10" s="120" t="s">
        <v>638</v>
      </c>
      <c r="Q10" s="120" t="s">
        <v>638</v>
      </c>
      <c r="R10" s="60" t="s">
        <v>638</v>
      </c>
      <c r="S10" s="122"/>
    </row>
    <row r="11" spans="1:19" x14ac:dyDescent="0.25">
      <c r="A11" s="117">
        <v>108</v>
      </c>
      <c r="B11" s="118" t="s">
        <v>27</v>
      </c>
      <c r="C11" s="119" t="s">
        <v>241</v>
      </c>
      <c r="D11" s="120" t="s">
        <v>638</v>
      </c>
      <c r="E11" s="120" t="s">
        <v>638</v>
      </c>
      <c r="F11" s="60" t="s">
        <v>638</v>
      </c>
      <c r="G11" s="120" t="s">
        <v>638</v>
      </c>
      <c r="H11" s="120" t="s">
        <v>638</v>
      </c>
      <c r="I11" s="60" t="s">
        <v>638</v>
      </c>
      <c r="J11" s="120" t="s">
        <v>638</v>
      </c>
      <c r="K11" s="120" t="s">
        <v>638</v>
      </c>
      <c r="L11" s="60" t="s">
        <v>638</v>
      </c>
      <c r="M11" s="120" t="s">
        <v>638</v>
      </c>
      <c r="N11" s="120" t="s">
        <v>638</v>
      </c>
      <c r="O11" s="60" t="s">
        <v>638</v>
      </c>
      <c r="P11" s="120" t="s">
        <v>638</v>
      </c>
      <c r="Q11" s="120" t="s">
        <v>638</v>
      </c>
      <c r="R11" s="60" t="s">
        <v>638</v>
      </c>
      <c r="S11" s="122"/>
    </row>
    <row r="12" spans="1:19" x14ac:dyDescent="0.25">
      <c r="A12" s="117">
        <v>109</v>
      </c>
      <c r="B12" s="118" t="s">
        <v>28</v>
      </c>
      <c r="C12" s="119" t="s">
        <v>242</v>
      </c>
      <c r="D12" s="120" t="s">
        <v>638</v>
      </c>
      <c r="E12" s="120" t="s">
        <v>638</v>
      </c>
      <c r="F12" s="60" t="s">
        <v>638</v>
      </c>
      <c r="G12" s="120" t="s">
        <v>638</v>
      </c>
      <c r="H12" s="120" t="s">
        <v>638</v>
      </c>
      <c r="I12" s="60" t="s">
        <v>638</v>
      </c>
      <c r="J12" s="120" t="s">
        <v>638</v>
      </c>
      <c r="K12" s="120" t="s">
        <v>638</v>
      </c>
      <c r="L12" s="60" t="s">
        <v>638</v>
      </c>
      <c r="M12" s="120" t="s">
        <v>638</v>
      </c>
      <c r="N12" s="120" t="s">
        <v>638</v>
      </c>
      <c r="O12" s="60" t="s">
        <v>638</v>
      </c>
      <c r="P12" s="120" t="s">
        <v>638</v>
      </c>
      <c r="Q12" s="120" t="s">
        <v>638</v>
      </c>
      <c r="R12" s="60" t="s">
        <v>638</v>
      </c>
      <c r="S12" s="122"/>
    </row>
    <row r="13" spans="1:19" x14ac:dyDescent="0.25">
      <c r="A13" s="117">
        <v>110</v>
      </c>
      <c r="B13" s="118" t="s">
        <v>29</v>
      </c>
      <c r="C13" s="119" t="s">
        <v>243</v>
      </c>
      <c r="D13" s="120" t="s">
        <v>638</v>
      </c>
      <c r="E13" s="120" t="s">
        <v>638</v>
      </c>
      <c r="F13" s="60" t="s">
        <v>638</v>
      </c>
      <c r="G13" s="120" t="s">
        <v>638</v>
      </c>
      <c r="H13" s="120" t="s">
        <v>638</v>
      </c>
      <c r="I13" s="60" t="s">
        <v>638</v>
      </c>
      <c r="J13" s="120" t="s">
        <v>638</v>
      </c>
      <c r="K13" s="120" t="s">
        <v>638</v>
      </c>
      <c r="L13" s="60" t="s">
        <v>638</v>
      </c>
      <c r="M13" s="120" t="s">
        <v>638</v>
      </c>
      <c r="N13" s="120" t="s">
        <v>638</v>
      </c>
      <c r="O13" s="60" t="s">
        <v>638</v>
      </c>
      <c r="P13" s="120" t="s">
        <v>638</v>
      </c>
      <c r="Q13" s="120" t="s">
        <v>638</v>
      </c>
      <c r="R13" s="60" t="s">
        <v>638</v>
      </c>
      <c r="S13" s="122"/>
    </row>
    <row r="14" spans="1:19" x14ac:dyDescent="0.25">
      <c r="A14" s="117">
        <v>111</v>
      </c>
      <c r="B14" s="118" t="s">
        <v>30</v>
      </c>
      <c r="C14" s="119" t="s">
        <v>244</v>
      </c>
      <c r="D14" s="120" t="s">
        <v>638</v>
      </c>
      <c r="E14" s="120" t="s">
        <v>638</v>
      </c>
      <c r="F14" s="60" t="s">
        <v>638</v>
      </c>
      <c r="G14" s="120" t="s">
        <v>638</v>
      </c>
      <c r="H14" s="120" t="s">
        <v>638</v>
      </c>
      <c r="I14" s="60" t="s">
        <v>638</v>
      </c>
      <c r="J14" s="120" t="s">
        <v>638</v>
      </c>
      <c r="K14" s="120" t="s">
        <v>638</v>
      </c>
      <c r="L14" s="60" t="s">
        <v>638</v>
      </c>
      <c r="M14" s="120" t="s">
        <v>638</v>
      </c>
      <c r="N14" s="120" t="s">
        <v>638</v>
      </c>
      <c r="O14" s="60" t="s">
        <v>638</v>
      </c>
      <c r="P14" s="120" t="s">
        <v>638</v>
      </c>
      <c r="Q14" s="120" t="s">
        <v>638</v>
      </c>
      <c r="R14" s="60" t="s">
        <v>638</v>
      </c>
      <c r="S14" s="122"/>
    </row>
    <row r="15" spans="1:19" x14ac:dyDescent="0.25">
      <c r="A15" s="117">
        <v>112</v>
      </c>
      <c r="B15" s="118" t="s">
        <v>31</v>
      </c>
      <c r="C15" s="119" t="s">
        <v>245</v>
      </c>
      <c r="D15" s="120" t="s">
        <v>638</v>
      </c>
      <c r="E15" s="120" t="s">
        <v>638</v>
      </c>
      <c r="F15" s="60" t="s">
        <v>638</v>
      </c>
      <c r="G15" s="120" t="s">
        <v>638</v>
      </c>
      <c r="H15" s="120" t="s">
        <v>638</v>
      </c>
      <c r="I15" s="60" t="s">
        <v>638</v>
      </c>
      <c r="J15" s="120" t="s">
        <v>638</v>
      </c>
      <c r="K15" s="120" t="s">
        <v>638</v>
      </c>
      <c r="L15" s="60" t="s">
        <v>638</v>
      </c>
      <c r="M15" s="120" t="s">
        <v>638</v>
      </c>
      <c r="N15" s="120" t="s">
        <v>638</v>
      </c>
      <c r="O15" s="60" t="s">
        <v>638</v>
      </c>
      <c r="P15" s="120" t="s">
        <v>638</v>
      </c>
      <c r="Q15" s="120" t="s">
        <v>638</v>
      </c>
      <c r="R15" s="60" t="s">
        <v>638</v>
      </c>
      <c r="S15" s="122"/>
    </row>
    <row r="16" spans="1:19" x14ac:dyDescent="0.25">
      <c r="A16" s="117">
        <v>113</v>
      </c>
      <c r="B16" s="118" t="s">
        <v>32</v>
      </c>
      <c r="C16" s="119" t="s">
        <v>246</v>
      </c>
      <c r="D16" s="120" t="s">
        <v>638</v>
      </c>
      <c r="E16" s="120" t="s">
        <v>638</v>
      </c>
      <c r="F16" s="60" t="s">
        <v>638</v>
      </c>
      <c r="G16" s="120" t="s">
        <v>638</v>
      </c>
      <c r="H16" s="120" t="s">
        <v>638</v>
      </c>
      <c r="I16" s="60" t="s">
        <v>638</v>
      </c>
      <c r="J16" s="120" t="s">
        <v>638</v>
      </c>
      <c r="K16" s="120" t="s">
        <v>638</v>
      </c>
      <c r="L16" s="60" t="s">
        <v>638</v>
      </c>
      <c r="M16" s="120" t="s">
        <v>638</v>
      </c>
      <c r="N16" s="120" t="s">
        <v>638</v>
      </c>
      <c r="O16" s="60" t="s">
        <v>638</v>
      </c>
      <c r="P16" s="120" t="s">
        <v>638</v>
      </c>
      <c r="Q16" s="120" t="s">
        <v>638</v>
      </c>
      <c r="R16" s="60" t="s">
        <v>638</v>
      </c>
      <c r="S16" s="122"/>
    </row>
    <row r="17" spans="1:19" x14ac:dyDescent="0.25">
      <c r="A17" s="117">
        <v>114</v>
      </c>
      <c r="B17" s="118" t="s">
        <v>33</v>
      </c>
      <c r="C17" s="119" t="s">
        <v>247</v>
      </c>
      <c r="D17" s="120" t="s">
        <v>638</v>
      </c>
      <c r="E17" s="120" t="s">
        <v>638</v>
      </c>
      <c r="F17" s="60" t="s">
        <v>638</v>
      </c>
      <c r="G17" s="120" t="s">
        <v>638</v>
      </c>
      <c r="H17" s="120" t="s">
        <v>638</v>
      </c>
      <c r="I17" s="60" t="s">
        <v>638</v>
      </c>
      <c r="J17" s="120" t="s">
        <v>638</v>
      </c>
      <c r="K17" s="120" t="s">
        <v>638</v>
      </c>
      <c r="L17" s="60" t="s">
        <v>638</v>
      </c>
      <c r="M17" s="120" t="s">
        <v>638</v>
      </c>
      <c r="N17" s="120" t="s">
        <v>638</v>
      </c>
      <c r="O17" s="60" t="s">
        <v>638</v>
      </c>
      <c r="P17" s="120" t="s">
        <v>638</v>
      </c>
      <c r="Q17" s="120" t="s">
        <v>638</v>
      </c>
      <c r="R17" s="60" t="s">
        <v>638</v>
      </c>
      <c r="S17" s="122"/>
    </row>
    <row r="18" spans="1:19" x14ac:dyDescent="0.25">
      <c r="A18" s="117">
        <v>116</v>
      </c>
      <c r="B18" s="118" t="s">
        <v>34</v>
      </c>
      <c r="C18" s="119" t="s">
        <v>248</v>
      </c>
      <c r="D18" s="120" t="s">
        <v>638</v>
      </c>
      <c r="E18" s="120" t="s">
        <v>638</v>
      </c>
      <c r="F18" s="60" t="s">
        <v>638</v>
      </c>
      <c r="G18" s="120" t="s">
        <v>638</v>
      </c>
      <c r="H18" s="120" t="s">
        <v>638</v>
      </c>
      <c r="I18" s="60" t="s">
        <v>638</v>
      </c>
      <c r="J18" s="120" t="s">
        <v>638</v>
      </c>
      <c r="K18" s="120" t="s">
        <v>638</v>
      </c>
      <c r="L18" s="60" t="s">
        <v>638</v>
      </c>
      <c r="M18" s="120" t="s">
        <v>638</v>
      </c>
      <c r="N18" s="120" t="s">
        <v>638</v>
      </c>
      <c r="O18" s="60" t="s">
        <v>638</v>
      </c>
      <c r="P18" s="120" t="s">
        <v>638</v>
      </c>
      <c r="Q18" s="120" t="s">
        <v>638</v>
      </c>
      <c r="R18" s="60" t="s">
        <v>638</v>
      </c>
      <c r="S18" s="122"/>
    </row>
    <row r="19" spans="1:19" x14ac:dyDescent="0.25">
      <c r="A19" s="117">
        <v>117</v>
      </c>
      <c r="B19" s="118" t="s">
        <v>35</v>
      </c>
      <c r="C19" s="119" t="s">
        <v>249</v>
      </c>
      <c r="D19" s="120" t="s">
        <v>638</v>
      </c>
      <c r="E19" s="120" t="s">
        <v>638</v>
      </c>
      <c r="F19" s="60" t="s">
        <v>638</v>
      </c>
      <c r="G19" s="120" t="s">
        <v>638</v>
      </c>
      <c r="H19" s="120" t="s">
        <v>638</v>
      </c>
      <c r="I19" s="60" t="s">
        <v>638</v>
      </c>
      <c r="J19" s="120" t="s">
        <v>638</v>
      </c>
      <c r="K19" s="120" t="s">
        <v>638</v>
      </c>
      <c r="L19" s="60" t="s">
        <v>638</v>
      </c>
      <c r="M19" s="120" t="s">
        <v>638</v>
      </c>
      <c r="N19" s="120" t="s">
        <v>638</v>
      </c>
      <c r="O19" s="60" t="s">
        <v>638</v>
      </c>
      <c r="P19" s="120" t="s">
        <v>638</v>
      </c>
      <c r="Q19" s="120" t="s">
        <v>638</v>
      </c>
      <c r="R19" s="60" t="s">
        <v>638</v>
      </c>
      <c r="S19" s="122"/>
    </row>
    <row r="20" spans="1:19" x14ac:dyDescent="0.25">
      <c r="A20" s="117">
        <v>204</v>
      </c>
      <c r="B20" s="118" t="s">
        <v>36</v>
      </c>
      <c r="C20" s="119" t="s">
        <v>250</v>
      </c>
      <c r="D20" s="120" t="s">
        <v>638</v>
      </c>
      <c r="E20" s="120" t="s">
        <v>638</v>
      </c>
      <c r="F20" s="60" t="s">
        <v>638</v>
      </c>
      <c r="G20" s="120" t="s">
        <v>638</v>
      </c>
      <c r="H20" s="120" t="s">
        <v>638</v>
      </c>
      <c r="I20" s="60" t="s">
        <v>638</v>
      </c>
      <c r="J20" s="120" t="s">
        <v>638</v>
      </c>
      <c r="K20" s="120" t="s">
        <v>638</v>
      </c>
      <c r="L20" s="60" t="s">
        <v>638</v>
      </c>
      <c r="M20" s="120" t="s">
        <v>638</v>
      </c>
      <c r="N20" s="120" t="s">
        <v>638</v>
      </c>
      <c r="O20" s="60" t="s">
        <v>638</v>
      </c>
      <c r="P20" s="120" t="s">
        <v>638</v>
      </c>
      <c r="Q20" s="120" t="s">
        <v>638</v>
      </c>
      <c r="R20" s="60" t="s">
        <v>638</v>
      </c>
      <c r="S20" s="122"/>
    </row>
    <row r="21" spans="1:19" x14ac:dyDescent="0.25">
      <c r="A21" s="117">
        <v>205</v>
      </c>
      <c r="B21" s="118" t="s">
        <v>37</v>
      </c>
      <c r="C21" s="119" t="s">
        <v>251</v>
      </c>
      <c r="D21" s="120" t="s">
        <v>638</v>
      </c>
      <c r="E21" s="120" t="s">
        <v>638</v>
      </c>
      <c r="F21" s="60" t="s">
        <v>638</v>
      </c>
      <c r="G21" s="120" t="s">
        <v>638</v>
      </c>
      <c r="H21" s="120" t="s">
        <v>638</v>
      </c>
      <c r="I21" s="60" t="s">
        <v>638</v>
      </c>
      <c r="J21" s="120" t="s">
        <v>638</v>
      </c>
      <c r="K21" s="120" t="s">
        <v>638</v>
      </c>
      <c r="L21" s="60" t="s">
        <v>638</v>
      </c>
      <c r="M21" s="120" t="s">
        <v>638</v>
      </c>
      <c r="N21" s="120" t="s">
        <v>638</v>
      </c>
      <c r="O21" s="60" t="s">
        <v>638</v>
      </c>
      <c r="P21" s="120" t="s">
        <v>638</v>
      </c>
      <c r="Q21" s="120" t="s">
        <v>638</v>
      </c>
      <c r="R21" s="60" t="s">
        <v>638</v>
      </c>
      <c r="S21" s="122"/>
    </row>
    <row r="22" spans="1:19" x14ac:dyDescent="0.25">
      <c r="A22" s="117">
        <v>206</v>
      </c>
      <c r="B22" s="118" t="s">
        <v>38</v>
      </c>
      <c r="C22" s="119" t="s">
        <v>252</v>
      </c>
      <c r="D22" s="120" t="s">
        <v>638</v>
      </c>
      <c r="E22" s="120" t="s">
        <v>638</v>
      </c>
      <c r="F22" s="60" t="s">
        <v>638</v>
      </c>
      <c r="G22" s="120" t="s">
        <v>638</v>
      </c>
      <c r="H22" s="120" t="s">
        <v>638</v>
      </c>
      <c r="I22" s="60" t="s">
        <v>638</v>
      </c>
      <c r="J22" s="120" t="s">
        <v>638</v>
      </c>
      <c r="K22" s="120" t="s">
        <v>638</v>
      </c>
      <c r="L22" s="60" t="s">
        <v>638</v>
      </c>
      <c r="M22" s="120" t="s">
        <v>638</v>
      </c>
      <c r="N22" s="120" t="s">
        <v>638</v>
      </c>
      <c r="O22" s="60" t="s">
        <v>638</v>
      </c>
      <c r="P22" s="120" t="s">
        <v>638</v>
      </c>
      <c r="Q22" s="120" t="s">
        <v>638</v>
      </c>
      <c r="R22" s="60" t="s">
        <v>638</v>
      </c>
      <c r="S22" s="122"/>
    </row>
    <row r="23" spans="1:19" x14ac:dyDescent="0.25">
      <c r="A23" s="117">
        <v>207</v>
      </c>
      <c r="B23" s="118" t="s">
        <v>39</v>
      </c>
      <c r="C23" s="119" t="s">
        <v>253</v>
      </c>
      <c r="D23" s="120" t="s">
        <v>638</v>
      </c>
      <c r="E23" s="120" t="s">
        <v>638</v>
      </c>
      <c r="F23" s="60" t="s">
        <v>638</v>
      </c>
      <c r="G23" s="120" t="s">
        <v>638</v>
      </c>
      <c r="H23" s="120" t="s">
        <v>638</v>
      </c>
      <c r="I23" s="60" t="s">
        <v>638</v>
      </c>
      <c r="J23" s="120" t="s">
        <v>638</v>
      </c>
      <c r="K23" s="120" t="s">
        <v>638</v>
      </c>
      <c r="L23" s="60" t="s">
        <v>638</v>
      </c>
      <c r="M23" s="120" t="s">
        <v>638</v>
      </c>
      <c r="N23" s="120" t="s">
        <v>638</v>
      </c>
      <c r="O23" s="60" t="s">
        <v>638</v>
      </c>
      <c r="P23" s="120" t="s">
        <v>638</v>
      </c>
      <c r="Q23" s="120" t="s">
        <v>638</v>
      </c>
      <c r="R23" s="60" t="s">
        <v>638</v>
      </c>
      <c r="S23" s="122"/>
    </row>
    <row r="24" spans="1:19" x14ac:dyDescent="0.25">
      <c r="A24" s="117">
        <v>209</v>
      </c>
      <c r="B24" s="118" t="s">
        <v>40</v>
      </c>
      <c r="C24" s="119" t="s">
        <v>254</v>
      </c>
      <c r="D24" s="120" t="s">
        <v>638</v>
      </c>
      <c r="E24" s="120" t="s">
        <v>638</v>
      </c>
      <c r="F24" s="60" t="s">
        <v>638</v>
      </c>
      <c r="G24" s="120" t="s">
        <v>638</v>
      </c>
      <c r="H24" s="120" t="s">
        <v>638</v>
      </c>
      <c r="I24" s="60" t="s">
        <v>638</v>
      </c>
      <c r="J24" s="120" t="s">
        <v>638</v>
      </c>
      <c r="K24" s="120" t="s">
        <v>638</v>
      </c>
      <c r="L24" s="60" t="s">
        <v>638</v>
      </c>
      <c r="M24" s="120" t="s">
        <v>638</v>
      </c>
      <c r="N24" s="120" t="s">
        <v>638</v>
      </c>
      <c r="O24" s="60" t="s">
        <v>638</v>
      </c>
      <c r="P24" s="120" t="s">
        <v>638</v>
      </c>
      <c r="Q24" s="120" t="s">
        <v>638</v>
      </c>
      <c r="R24" s="60" t="s">
        <v>638</v>
      </c>
      <c r="S24" s="122"/>
    </row>
    <row r="25" spans="1:19" x14ac:dyDescent="0.25">
      <c r="A25" s="117">
        <v>210</v>
      </c>
      <c r="B25" s="118" t="s">
        <v>41</v>
      </c>
      <c r="C25" s="119" t="s">
        <v>255</v>
      </c>
      <c r="D25" s="120" t="s">
        <v>638</v>
      </c>
      <c r="E25" s="120" t="s">
        <v>638</v>
      </c>
      <c r="F25" s="60" t="s">
        <v>638</v>
      </c>
      <c r="G25" s="120" t="s">
        <v>638</v>
      </c>
      <c r="H25" s="120" t="s">
        <v>638</v>
      </c>
      <c r="I25" s="60" t="s">
        <v>638</v>
      </c>
      <c r="J25" s="120" t="s">
        <v>638</v>
      </c>
      <c r="K25" s="120" t="s">
        <v>638</v>
      </c>
      <c r="L25" s="60" t="s">
        <v>638</v>
      </c>
      <c r="M25" s="120" t="s">
        <v>638</v>
      </c>
      <c r="N25" s="120" t="s">
        <v>638</v>
      </c>
      <c r="O25" s="60" t="s">
        <v>638</v>
      </c>
      <c r="P25" s="120" t="s">
        <v>638</v>
      </c>
      <c r="Q25" s="120" t="s">
        <v>638</v>
      </c>
      <c r="R25" s="60" t="s">
        <v>638</v>
      </c>
      <c r="S25" s="122"/>
    </row>
    <row r="26" spans="1:19" x14ac:dyDescent="0.25">
      <c r="A26" s="117">
        <v>211</v>
      </c>
      <c r="B26" s="118" t="s">
        <v>42</v>
      </c>
      <c r="C26" s="119" t="s">
        <v>256</v>
      </c>
      <c r="D26" s="120">
        <v>2.9</v>
      </c>
      <c r="E26" s="123">
        <v>495</v>
      </c>
      <c r="F26" s="60">
        <v>85.1</v>
      </c>
      <c r="G26" s="120">
        <v>4.2</v>
      </c>
      <c r="H26" s="123">
        <v>230</v>
      </c>
      <c r="I26" s="60">
        <v>87.7</v>
      </c>
      <c r="J26" s="120">
        <v>4.3</v>
      </c>
      <c r="K26" s="123">
        <v>265</v>
      </c>
      <c r="L26" s="60">
        <v>83</v>
      </c>
      <c r="M26" s="120">
        <v>4.4000000000000004</v>
      </c>
      <c r="N26" s="123">
        <v>245</v>
      </c>
      <c r="O26" s="60">
        <v>86.1</v>
      </c>
      <c r="P26" s="120">
        <v>3.9</v>
      </c>
      <c r="Q26" s="123">
        <v>245</v>
      </c>
      <c r="R26" s="60">
        <v>84.3</v>
      </c>
      <c r="S26" s="122"/>
    </row>
    <row r="27" spans="1:19" x14ac:dyDescent="0.25">
      <c r="A27" s="117">
        <v>212</v>
      </c>
      <c r="B27" s="118" t="s">
        <v>43</v>
      </c>
      <c r="C27" s="119" t="s">
        <v>257</v>
      </c>
      <c r="D27" s="120" t="s">
        <v>638</v>
      </c>
      <c r="E27" s="120" t="s">
        <v>638</v>
      </c>
      <c r="F27" s="60" t="s">
        <v>638</v>
      </c>
      <c r="G27" s="120" t="s">
        <v>638</v>
      </c>
      <c r="H27" s="120" t="s">
        <v>638</v>
      </c>
      <c r="I27" s="60" t="s">
        <v>638</v>
      </c>
      <c r="J27" s="120" t="s">
        <v>638</v>
      </c>
      <c r="K27" s="120" t="s">
        <v>638</v>
      </c>
      <c r="L27" s="60" t="s">
        <v>638</v>
      </c>
      <c r="M27" s="120" t="s">
        <v>638</v>
      </c>
      <c r="N27" s="120" t="s">
        <v>638</v>
      </c>
      <c r="O27" s="60" t="s">
        <v>638</v>
      </c>
      <c r="P27" s="120" t="s">
        <v>638</v>
      </c>
      <c r="Q27" s="120" t="s">
        <v>638</v>
      </c>
      <c r="R27" s="60" t="s">
        <v>638</v>
      </c>
      <c r="S27" s="122"/>
    </row>
    <row r="28" spans="1:19" x14ac:dyDescent="0.25">
      <c r="A28" s="117">
        <v>213</v>
      </c>
      <c r="B28" s="118" t="s">
        <v>44</v>
      </c>
      <c r="C28" s="119" t="s">
        <v>258</v>
      </c>
      <c r="D28" s="120">
        <v>3.8</v>
      </c>
      <c r="E28" s="123">
        <v>380</v>
      </c>
      <c r="F28" s="60">
        <v>80.2</v>
      </c>
      <c r="G28" s="120">
        <v>5.8</v>
      </c>
      <c r="H28" s="123">
        <v>160</v>
      </c>
      <c r="I28" s="60">
        <v>81.8</v>
      </c>
      <c r="J28" s="120">
        <v>5.2</v>
      </c>
      <c r="K28" s="123">
        <v>220</v>
      </c>
      <c r="L28" s="60">
        <v>79.2</v>
      </c>
      <c r="M28" s="120">
        <v>4.9000000000000004</v>
      </c>
      <c r="N28" s="123">
        <v>205</v>
      </c>
      <c r="O28" s="60">
        <v>79.7</v>
      </c>
      <c r="P28" s="120">
        <v>5.6</v>
      </c>
      <c r="Q28" s="123">
        <v>175</v>
      </c>
      <c r="R28" s="60">
        <v>80.599999999999994</v>
      </c>
      <c r="S28" s="122"/>
    </row>
    <row r="29" spans="1:19" x14ac:dyDescent="0.25">
      <c r="A29" s="117">
        <v>214</v>
      </c>
      <c r="B29" s="118" t="s">
        <v>45</v>
      </c>
      <c r="C29" s="119" t="s">
        <v>259</v>
      </c>
      <c r="D29" s="120" t="s">
        <v>638</v>
      </c>
      <c r="E29" s="120" t="s">
        <v>638</v>
      </c>
      <c r="F29" s="60" t="s">
        <v>638</v>
      </c>
      <c r="G29" s="120" t="s">
        <v>638</v>
      </c>
      <c r="H29" s="120" t="s">
        <v>638</v>
      </c>
      <c r="I29" s="60" t="s">
        <v>638</v>
      </c>
      <c r="J29" s="120" t="s">
        <v>638</v>
      </c>
      <c r="K29" s="120" t="s">
        <v>638</v>
      </c>
      <c r="L29" s="60" t="s">
        <v>638</v>
      </c>
      <c r="M29" s="120" t="s">
        <v>638</v>
      </c>
      <c r="N29" s="120" t="s">
        <v>638</v>
      </c>
      <c r="O29" s="60" t="s">
        <v>638</v>
      </c>
      <c r="P29" s="120" t="s">
        <v>638</v>
      </c>
      <c r="Q29" s="120" t="s">
        <v>638</v>
      </c>
      <c r="R29" s="60" t="s">
        <v>638</v>
      </c>
      <c r="S29" s="122"/>
    </row>
    <row r="30" spans="1:19" x14ac:dyDescent="0.25">
      <c r="A30" s="117">
        <v>215</v>
      </c>
      <c r="B30" s="118" t="s">
        <v>46</v>
      </c>
      <c r="C30" s="119" t="s">
        <v>260</v>
      </c>
      <c r="D30" s="120" t="s">
        <v>638</v>
      </c>
      <c r="E30" s="120" t="s">
        <v>638</v>
      </c>
      <c r="F30" s="60" t="s">
        <v>638</v>
      </c>
      <c r="G30" s="120" t="s">
        <v>638</v>
      </c>
      <c r="H30" s="120" t="s">
        <v>638</v>
      </c>
      <c r="I30" s="60" t="s">
        <v>638</v>
      </c>
      <c r="J30" s="120" t="s">
        <v>638</v>
      </c>
      <c r="K30" s="120" t="s">
        <v>638</v>
      </c>
      <c r="L30" s="60" t="s">
        <v>638</v>
      </c>
      <c r="M30" s="120" t="s">
        <v>638</v>
      </c>
      <c r="N30" s="120" t="s">
        <v>638</v>
      </c>
      <c r="O30" s="60" t="s">
        <v>638</v>
      </c>
      <c r="P30" s="120" t="s">
        <v>638</v>
      </c>
      <c r="Q30" s="120" t="s">
        <v>638</v>
      </c>
      <c r="R30" s="60" t="s">
        <v>638</v>
      </c>
      <c r="S30" s="122"/>
    </row>
    <row r="31" spans="1:19" x14ac:dyDescent="0.25">
      <c r="A31" s="117">
        <v>216</v>
      </c>
      <c r="B31" s="118" t="s">
        <v>47</v>
      </c>
      <c r="C31" s="119" t="s">
        <v>261</v>
      </c>
      <c r="D31" s="120" t="s">
        <v>638</v>
      </c>
      <c r="E31" s="120" t="s">
        <v>638</v>
      </c>
      <c r="F31" s="60" t="s">
        <v>638</v>
      </c>
      <c r="G31" s="120" t="s">
        <v>638</v>
      </c>
      <c r="H31" s="120" t="s">
        <v>638</v>
      </c>
      <c r="I31" s="60" t="s">
        <v>638</v>
      </c>
      <c r="J31" s="120" t="s">
        <v>638</v>
      </c>
      <c r="K31" s="120" t="s">
        <v>638</v>
      </c>
      <c r="L31" s="60" t="s">
        <v>638</v>
      </c>
      <c r="M31" s="120" t="s">
        <v>638</v>
      </c>
      <c r="N31" s="120" t="s">
        <v>638</v>
      </c>
      <c r="O31" s="60" t="s">
        <v>638</v>
      </c>
      <c r="P31" s="120" t="s">
        <v>638</v>
      </c>
      <c r="Q31" s="120" t="s">
        <v>638</v>
      </c>
      <c r="R31" s="60" t="s">
        <v>638</v>
      </c>
      <c r="S31" s="122"/>
    </row>
    <row r="32" spans="1:19" x14ac:dyDescent="0.25">
      <c r="A32" s="117">
        <v>217</v>
      </c>
      <c r="B32" s="118" t="s">
        <v>48</v>
      </c>
      <c r="C32" s="119" t="s">
        <v>262</v>
      </c>
      <c r="D32" s="120" t="s">
        <v>638</v>
      </c>
      <c r="E32" s="120" t="s">
        <v>638</v>
      </c>
      <c r="F32" s="60" t="s">
        <v>638</v>
      </c>
      <c r="G32" s="120" t="s">
        <v>638</v>
      </c>
      <c r="H32" s="120" t="s">
        <v>638</v>
      </c>
      <c r="I32" s="60" t="s">
        <v>638</v>
      </c>
      <c r="J32" s="120" t="s">
        <v>638</v>
      </c>
      <c r="K32" s="120" t="s">
        <v>638</v>
      </c>
      <c r="L32" s="60" t="s">
        <v>638</v>
      </c>
      <c r="M32" s="120" t="s">
        <v>638</v>
      </c>
      <c r="N32" s="120" t="s">
        <v>638</v>
      </c>
      <c r="O32" s="60" t="s">
        <v>638</v>
      </c>
      <c r="P32" s="120" t="s">
        <v>638</v>
      </c>
      <c r="Q32" s="120" t="s">
        <v>638</v>
      </c>
      <c r="R32" s="60" t="s">
        <v>638</v>
      </c>
      <c r="S32" s="122"/>
    </row>
    <row r="33" spans="1:19" x14ac:dyDescent="0.25">
      <c r="A33" s="117">
        <v>218</v>
      </c>
      <c r="B33" s="118" t="s">
        <v>49</v>
      </c>
      <c r="C33" s="119" t="s">
        <v>263</v>
      </c>
      <c r="D33" s="120" t="s">
        <v>638</v>
      </c>
      <c r="E33" s="120" t="s">
        <v>638</v>
      </c>
      <c r="F33" s="60" t="s">
        <v>638</v>
      </c>
      <c r="G33" s="120" t="s">
        <v>638</v>
      </c>
      <c r="H33" s="120" t="s">
        <v>638</v>
      </c>
      <c r="I33" s="60" t="s">
        <v>638</v>
      </c>
      <c r="J33" s="120" t="s">
        <v>638</v>
      </c>
      <c r="K33" s="120" t="s">
        <v>638</v>
      </c>
      <c r="L33" s="60" t="s">
        <v>638</v>
      </c>
      <c r="M33" s="120" t="s">
        <v>638</v>
      </c>
      <c r="N33" s="120" t="s">
        <v>638</v>
      </c>
      <c r="O33" s="60" t="s">
        <v>638</v>
      </c>
      <c r="P33" s="120" t="s">
        <v>638</v>
      </c>
      <c r="Q33" s="120" t="s">
        <v>638</v>
      </c>
      <c r="R33" s="60" t="s">
        <v>638</v>
      </c>
      <c r="S33" s="122"/>
    </row>
    <row r="34" spans="1:19" x14ac:dyDescent="0.25">
      <c r="A34" s="117">
        <v>219</v>
      </c>
      <c r="B34" s="118" t="s">
        <v>50</v>
      </c>
      <c r="C34" s="119" t="s">
        <v>264</v>
      </c>
      <c r="D34" s="120">
        <v>4.9000000000000004</v>
      </c>
      <c r="E34" s="123">
        <v>265</v>
      </c>
      <c r="F34" s="60">
        <v>80</v>
      </c>
      <c r="G34" s="120">
        <v>6.5</v>
      </c>
      <c r="H34" s="123">
        <v>115</v>
      </c>
      <c r="I34" s="60">
        <v>84.7</v>
      </c>
      <c r="J34" s="120">
        <v>7.1</v>
      </c>
      <c r="K34" s="123">
        <v>150</v>
      </c>
      <c r="L34" s="60">
        <v>77.099999999999994</v>
      </c>
      <c r="M34" s="120">
        <v>5.8</v>
      </c>
      <c r="N34" s="123">
        <v>135</v>
      </c>
      <c r="O34" s="60">
        <v>89.2</v>
      </c>
      <c r="P34" s="120">
        <v>7.5</v>
      </c>
      <c r="Q34" s="123">
        <v>130</v>
      </c>
      <c r="R34" s="60">
        <v>73.099999999999994</v>
      </c>
      <c r="S34" s="122"/>
    </row>
    <row r="35" spans="1:19" x14ac:dyDescent="0.25">
      <c r="A35" s="117">
        <v>304</v>
      </c>
      <c r="B35" s="118" t="s">
        <v>51</v>
      </c>
      <c r="C35" s="119" t="s">
        <v>265</v>
      </c>
      <c r="D35" s="120" t="s">
        <v>638</v>
      </c>
      <c r="E35" s="120" t="s">
        <v>638</v>
      </c>
      <c r="F35" s="60" t="s">
        <v>638</v>
      </c>
      <c r="G35" s="120" t="s">
        <v>638</v>
      </c>
      <c r="H35" s="120" t="s">
        <v>638</v>
      </c>
      <c r="I35" s="60" t="s">
        <v>638</v>
      </c>
      <c r="J35" s="120" t="s">
        <v>638</v>
      </c>
      <c r="K35" s="120" t="s">
        <v>638</v>
      </c>
      <c r="L35" s="60" t="s">
        <v>638</v>
      </c>
      <c r="M35" s="120" t="s">
        <v>638</v>
      </c>
      <c r="N35" s="120" t="s">
        <v>638</v>
      </c>
      <c r="O35" s="60" t="s">
        <v>638</v>
      </c>
      <c r="P35" s="120" t="s">
        <v>638</v>
      </c>
      <c r="Q35" s="120" t="s">
        <v>638</v>
      </c>
      <c r="R35" s="60" t="s">
        <v>638</v>
      </c>
      <c r="S35" s="122"/>
    </row>
    <row r="36" spans="1:19" x14ac:dyDescent="0.25">
      <c r="A36" s="117">
        <v>305</v>
      </c>
      <c r="B36" s="118" t="s">
        <v>52</v>
      </c>
      <c r="C36" s="119" t="s">
        <v>266</v>
      </c>
      <c r="D36" s="120" t="s">
        <v>638</v>
      </c>
      <c r="E36" s="120" t="s">
        <v>638</v>
      </c>
      <c r="F36" s="60" t="s">
        <v>638</v>
      </c>
      <c r="G36" s="120" t="s">
        <v>638</v>
      </c>
      <c r="H36" s="120" t="s">
        <v>638</v>
      </c>
      <c r="I36" s="60" t="s">
        <v>638</v>
      </c>
      <c r="J36" s="120" t="s">
        <v>638</v>
      </c>
      <c r="K36" s="120" t="s">
        <v>638</v>
      </c>
      <c r="L36" s="60" t="s">
        <v>638</v>
      </c>
      <c r="M36" s="120" t="s">
        <v>638</v>
      </c>
      <c r="N36" s="120" t="s">
        <v>638</v>
      </c>
      <c r="O36" s="60" t="s">
        <v>638</v>
      </c>
      <c r="P36" s="120" t="s">
        <v>638</v>
      </c>
      <c r="Q36" s="120" t="s">
        <v>638</v>
      </c>
      <c r="R36" s="60" t="s">
        <v>638</v>
      </c>
      <c r="S36" s="122"/>
    </row>
    <row r="37" spans="1:19" x14ac:dyDescent="0.25">
      <c r="A37" s="117">
        <v>306</v>
      </c>
      <c r="B37" s="118" t="s">
        <v>53</v>
      </c>
      <c r="C37" s="119" t="s">
        <v>267</v>
      </c>
      <c r="D37" s="120" t="s">
        <v>638</v>
      </c>
      <c r="E37" s="120" t="s">
        <v>638</v>
      </c>
      <c r="F37" s="60" t="s">
        <v>638</v>
      </c>
      <c r="G37" s="120" t="s">
        <v>638</v>
      </c>
      <c r="H37" s="120" t="s">
        <v>638</v>
      </c>
      <c r="I37" s="60" t="s">
        <v>638</v>
      </c>
      <c r="J37" s="120" t="s">
        <v>638</v>
      </c>
      <c r="K37" s="120" t="s">
        <v>638</v>
      </c>
      <c r="L37" s="60" t="s">
        <v>638</v>
      </c>
      <c r="M37" s="120" t="s">
        <v>638</v>
      </c>
      <c r="N37" s="120" t="s">
        <v>638</v>
      </c>
      <c r="O37" s="60" t="s">
        <v>638</v>
      </c>
      <c r="P37" s="120" t="s">
        <v>638</v>
      </c>
      <c r="Q37" s="120" t="s">
        <v>638</v>
      </c>
      <c r="R37" s="60" t="s">
        <v>638</v>
      </c>
      <c r="S37" s="122"/>
    </row>
    <row r="38" spans="1:19" x14ac:dyDescent="0.25">
      <c r="A38" s="117">
        <v>307</v>
      </c>
      <c r="B38" s="118" t="s">
        <v>54</v>
      </c>
      <c r="C38" s="119" t="s">
        <v>268</v>
      </c>
      <c r="D38" s="120" t="s">
        <v>638</v>
      </c>
      <c r="E38" s="120" t="s">
        <v>638</v>
      </c>
      <c r="F38" s="60" t="s">
        <v>638</v>
      </c>
      <c r="G38" s="120" t="s">
        <v>638</v>
      </c>
      <c r="H38" s="120" t="s">
        <v>638</v>
      </c>
      <c r="I38" s="60" t="s">
        <v>638</v>
      </c>
      <c r="J38" s="120" t="s">
        <v>638</v>
      </c>
      <c r="K38" s="120" t="s">
        <v>638</v>
      </c>
      <c r="L38" s="60" t="s">
        <v>638</v>
      </c>
      <c r="M38" s="120" t="s">
        <v>638</v>
      </c>
      <c r="N38" s="120" t="s">
        <v>638</v>
      </c>
      <c r="O38" s="60" t="s">
        <v>638</v>
      </c>
      <c r="P38" s="120" t="s">
        <v>638</v>
      </c>
      <c r="Q38" s="120" t="s">
        <v>638</v>
      </c>
      <c r="R38" s="60" t="s">
        <v>638</v>
      </c>
      <c r="S38" s="122"/>
    </row>
    <row r="39" spans="1:19" x14ac:dyDescent="0.25">
      <c r="A39" s="117">
        <v>308</v>
      </c>
      <c r="B39" s="118" t="s">
        <v>55</v>
      </c>
      <c r="C39" s="119" t="s">
        <v>269</v>
      </c>
      <c r="D39" s="120" t="s">
        <v>638</v>
      </c>
      <c r="E39" s="120" t="s">
        <v>638</v>
      </c>
      <c r="F39" s="60" t="s">
        <v>638</v>
      </c>
      <c r="G39" s="120" t="s">
        <v>638</v>
      </c>
      <c r="H39" s="120" t="s">
        <v>638</v>
      </c>
      <c r="I39" s="60" t="s">
        <v>638</v>
      </c>
      <c r="J39" s="120" t="s">
        <v>638</v>
      </c>
      <c r="K39" s="120" t="s">
        <v>638</v>
      </c>
      <c r="L39" s="60" t="s">
        <v>638</v>
      </c>
      <c r="M39" s="120" t="s">
        <v>638</v>
      </c>
      <c r="N39" s="120" t="s">
        <v>638</v>
      </c>
      <c r="O39" s="60" t="s">
        <v>638</v>
      </c>
      <c r="P39" s="120" t="s">
        <v>638</v>
      </c>
      <c r="Q39" s="120" t="s">
        <v>638</v>
      </c>
      <c r="R39" s="60" t="s">
        <v>638</v>
      </c>
      <c r="S39" s="122"/>
    </row>
    <row r="40" spans="1:19" x14ac:dyDescent="0.25">
      <c r="A40" s="117">
        <v>309</v>
      </c>
      <c r="B40" s="118" t="s">
        <v>56</v>
      </c>
      <c r="C40" s="119" t="s">
        <v>270</v>
      </c>
      <c r="D40" s="120" t="s">
        <v>638</v>
      </c>
      <c r="E40" s="120" t="s">
        <v>638</v>
      </c>
      <c r="F40" s="60" t="s">
        <v>638</v>
      </c>
      <c r="G40" s="120" t="s">
        <v>638</v>
      </c>
      <c r="H40" s="120" t="s">
        <v>638</v>
      </c>
      <c r="I40" s="60" t="s">
        <v>638</v>
      </c>
      <c r="J40" s="120" t="s">
        <v>638</v>
      </c>
      <c r="K40" s="120" t="s">
        <v>638</v>
      </c>
      <c r="L40" s="60" t="s">
        <v>638</v>
      </c>
      <c r="M40" s="120" t="s">
        <v>638</v>
      </c>
      <c r="N40" s="120" t="s">
        <v>638</v>
      </c>
      <c r="O40" s="60" t="s">
        <v>638</v>
      </c>
      <c r="P40" s="120" t="s">
        <v>638</v>
      </c>
      <c r="Q40" s="120" t="s">
        <v>638</v>
      </c>
      <c r="R40" s="60" t="s">
        <v>638</v>
      </c>
      <c r="S40" s="122"/>
    </row>
    <row r="41" spans="1:19" x14ac:dyDescent="0.25">
      <c r="A41" s="117">
        <v>310</v>
      </c>
      <c r="B41" s="118" t="s">
        <v>57</v>
      </c>
      <c r="C41" s="119" t="s">
        <v>271</v>
      </c>
      <c r="D41" s="120" t="s">
        <v>638</v>
      </c>
      <c r="E41" s="120" t="s">
        <v>638</v>
      </c>
      <c r="F41" s="60" t="s">
        <v>638</v>
      </c>
      <c r="G41" s="120" t="s">
        <v>638</v>
      </c>
      <c r="H41" s="120" t="s">
        <v>638</v>
      </c>
      <c r="I41" s="60" t="s">
        <v>638</v>
      </c>
      <c r="J41" s="120" t="s">
        <v>638</v>
      </c>
      <c r="K41" s="120" t="s">
        <v>638</v>
      </c>
      <c r="L41" s="60" t="s">
        <v>638</v>
      </c>
      <c r="M41" s="120" t="s">
        <v>638</v>
      </c>
      <c r="N41" s="120" t="s">
        <v>638</v>
      </c>
      <c r="O41" s="60" t="s">
        <v>638</v>
      </c>
      <c r="P41" s="120" t="s">
        <v>638</v>
      </c>
      <c r="Q41" s="120" t="s">
        <v>638</v>
      </c>
      <c r="R41" s="60" t="s">
        <v>638</v>
      </c>
      <c r="S41" s="122"/>
    </row>
    <row r="42" spans="1:19" x14ac:dyDescent="0.25">
      <c r="A42" s="117">
        <v>311</v>
      </c>
      <c r="B42" s="118" t="s">
        <v>58</v>
      </c>
      <c r="C42" s="119" t="s">
        <v>272</v>
      </c>
      <c r="D42" s="120" t="s">
        <v>638</v>
      </c>
      <c r="E42" s="120" t="s">
        <v>638</v>
      </c>
      <c r="F42" s="60" t="s">
        <v>638</v>
      </c>
      <c r="G42" s="120" t="s">
        <v>638</v>
      </c>
      <c r="H42" s="120" t="s">
        <v>638</v>
      </c>
      <c r="I42" s="60" t="s">
        <v>638</v>
      </c>
      <c r="J42" s="120" t="s">
        <v>638</v>
      </c>
      <c r="K42" s="120" t="s">
        <v>638</v>
      </c>
      <c r="L42" s="60" t="s">
        <v>638</v>
      </c>
      <c r="M42" s="120" t="s">
        <v>638</v>
      </c>
      <c r="N42" s="120" t="s">
        <v>638</v>
      </c>
      <c r="O42" s="60" t="s">
        <v>638</v>
      </c>
      <c r="P42" s="120" t="s">
        <v>638</v>
      </c>
      <c r="Q42" s="120" t="s">
        <v>638</v>
      </c>
      <c r="R42" s="60" t="s">
        <v>638</v>
      </c>
      <c r="S42" s="122"/>
    </row>
    <row r="43" spans="1:19" x14ac:dyDescent="0.25">
      <c r="A43" s="117">
        <v>312</v>
      </c>
      <c r="B43" s="118" t="s">
        <v>59</v>
      </c>
      <c r="C43" s="119" t="s">
        <v>273</v>
      </c>
      <c r="D43" s="120" t="s">
        <v>638</v>
      </c>
      <c r="E43" s="120" t="s">
        <v>638</v>
      </c>
      <c r="F43" s="60" t="s">
        <v>638</v>
      </c>
      <c r="G43" s="120" t="s">
        <v>638</v>
      </c>
      <c r="H43" s="120" t="s">
        <v>638</v>
      </c>
      <c r="I43" s="60" t="s">
        <v>638</v>
      </c>
      <c r="J43" s="120" t="s">
        <v>638</v>
      </c>
      <c r="K43" s="120" t="s">
        <v>638</v>
      </c>
      <c r="L43" s="60" t="s">
        <v>638</v>
      </c>
      <c r="M43" s="120" t="s">
        <v>638</v>
      </c>
      <c r="N43" s="120" t="s">
        <v>638</v>
      </c>
      <c r="O43" s="60" t="s">
        <v>638</v>
      </c>
      <c r="P43" s="120" t="s">
        <v>638</v>
      </c>
      <c r="Q43" s="120" t="s">
        <v>638</v>
      </c>
      <c r="R43" s="60" t="s">
        <v>638</v>
      </c>
      <c r="S43" s="122"/>
    </row>
    <row r="44" spans="1:19" x14ac:dyDescent="0.25">
      <c r="A44" s="117">
        <v>313</v>
      </c>
      <c r="B44" s="118" t="s">
        <v>60</v>
      </c>
      <c r="C44" s="119" t="s">
        <v>274</v>
      </c>
      <c r="D44" s="120" t="s">
        <v>638</v>
      </c>
      <c r="E44" s="120" t="s">
        <v>638</v>
      </c>
      <c r="F44" s="60" t="s">
        <v>638</v>
      </c>
      <c r="G44" s="120" t="s">
        <v>638</v>
      </c>
      <c r="H44" s="120" t="s">
        <v>638</v>
      </c>
      <c r="I44" s="60" t="s">
        <v>638</v>
      </c>
      <c r="J44" s="120" t="s">
        <v>638</v>
      </c>
      <c r="K44" s="120" t="s">
        <v>638</v>
      </c>
      <c r="L44" s="60" t="s">
        <v>638</v>
      </c>
      <c r="M44" s="120" t="s">
        <v>638</v>
      </c>
      <c r="N44" s="120" t="s">
        <v>638</v>
      </c>
      <c r="O44" s="60" t="s">
        <v>638</v>
      </c>
      <c r="P44" s="120" t="s">
        <v>638</v>
      </c>
      <c r="Q44" s="120" t="s">
        <v>638</v>
      </c>
      <c r="R44" s="60" t="s">
        <v>638</v>
      </c>
      <c r="S44" s="122"/>
    </row>
    <row r="45" spans="1:19" x14ac:dyDescent="0.25">
      <c r="A45" s="117">
        <v>315</v>
      </c>
      <c r="B45" s="118" t="s">
        <v>61</v>
      </c>
      <c r="C45" s="119" t="s">
        <v>275</v>
      </c>
      <c r="D45" s="120" t="s">
        <v>638</v>
      </c>
      <c r="E45" s="120" t="s">
        <v>638</v>
      </c>
      <c r="F45" s="60" t="s">
        <v>638</v>
      </c>
      <c r="G45" s="120" t="s">
        <v>638</v>
      </c>
      <c r="H45" s="120" t="s">
        <v>638</v>
      </c>
      <c r="I45" s="60" t="s">
        <v>638</v>
      </c>
      <c r="J45" s="120" t="s">
        <v>638</v>
      </c>
      <c r="K45" s="120" t="s">
        <v>638</v>
      </c>
      <c r="L45" s="60" t="s">
        <v>638</v>
      </c>
      <c r="M45" s="120" t="s">
        <v>638</v>
      </c>
      <c r="N45" s="120" t="s">
        <v>638</v>
      </c>
      <c r="O45" s="60" t="s">
        <v>638</v>
      </c>
      <c r="P45" s="120" t="s">
        <v>638</v>
      </c>
      <c r="Q45" s="120" t="s">
        <v>638</v>
      </c>
      <c r="R45" s="60" t="s">
        <v>638</v>
      </c>
      <c r="S45" s="122"/>
    </row>
    <row r="46" spans="1:19" x14ac:dyDescent="0.25">
      <c r="A46" s="117">
        <v>316</v>
      </c>
      <c r="B46" s="118" t="s">
        <v>62</v>
      </c>
      <c r="C46" s="119" t="s">
        <v>276</v>
      </c>
      <c r="D46" s="120">
        <v>3.8</v>
      </c>
      <c r="E46" s="123">
        <v>390</v>
      </c>
      <c r="F46" s="60">
        <v>80.099999999999994</v>
      </c>
      <c r="G46" s="120">
        <v>5.5</v>
      </c>
      <c r="H46" s="123">
        <v>185</v>
      </c>
      <c r="I46" s="60">
        <v>80.900000000000006</v>
      </c>
      <c r="J46" s="120">
        <v>5.3</v>
      </c>
      <c r="K46" s="123">
        <v>205</v>
      </c>
      <c r="L46" s="60">
        <v>79.400000000000006</v>
      </c>
      <c r="M46" s="120">
        <v>6.5</v>
      </c>
      <c r="N46" s="123">
        <v>145</v>
      </c>
      <c r="O46" s="60">
        <v>78.8</v>
      </c>
      <c r="P46" s="120">
        <v>4.5999999999999996</v>
      </c>
      <c r="Q46" s="123">
        <v>245</v>
      </c>
      <c r="R46" s="60">
        <v>81</v>
      </c>
      <c r="S46" s="122"/>
    </row>
    <row r="47" spans="1:19" x14ac:dyDescent="0.25">
      <c r="A47" s="117">
        <v>317</v>
      </c>
      <c r="B47" s="118" t="s">
        <v>63</v>
      </c>
      <c r="C47" s="119" t="s">
        <v>277</v>
      </c>
      <c r="D47" s="120" t="s">
        <v>638</v>
      </c>
      <c r="E47" s="120" t="s">
        <v>638</v>
      </c>
      <c r="F47" s="60" t="s">
        <v>638</v>
      </c>
      <c r="G47" s="120" t="s">
        <v>638</v>
      </c>
      <c r="H47" s="120" t="s">
        <v>638</v>
      </c>
      <c r="I47" s="60" t="s">
        <v>638</v>
      </c>
      <c r="J47" s="120" t="s">
        <v>638</v>
      </c>
      <c r="K47" s="120" t="s">
        <v>638</v>
      </c>
      <c r="L47" s="60" t="s">
        <v>638</v>
      </c>
      <c r="M47" s="120" t="s">
        <v>638</v>
      </c>
      <c r="N47" s="120" t="s">
        <v>638</v>
      </c>
      <c r="O47" s="60" t="s">
        <v>638</v>
      </c>
      <c r="P47" s="120" t="s">
        <v>638</v>
      </c>
      <c r="Q47" s="120" t="s">
        <v>638</v>
      </c>
      <c r="R47" s="60" t="s">
        <v>638</v>
      </c>
      <c r="S47" s="122"/>
    </row>
    <row r="48" spans="1:19" x14ac:dyDescent="0.25">
      <c r="A48" s="117">
        <v>318</v>
      </c>
      <c r="B48" s="118" t="s">
        <v>64</v>
      </c>
      <c r="C48" s="119" t="s">
        <v>278</v>
      </c>
      <c r="D48" s="120" t="s">
        <v>638</v>
      </c>
      <c r="E48" s="120" t="s">
        <v>638</v>
      </c>
      <c r="F48" s="60" t="s">
        <v>638</v>
      </c>
      <c r="G48" s="120" t="s">
        <v>638</v>
      </c>
      <c r="H48" s="120" t="s">
        <v>638</v>
      </c>
      <c r="I48" s="60" t="s">
        <v>638</v>
      </c>
      <c r="J48" s="120" t="s">
        <v>638</v>
      </c>
      <c r="K48" s="120" t="s">
        <v>638</v>
      </c>
      <c r="L48" s="60" t="s">
        <v>638</v>
      </c>
      <c r="M48" s="120" t="s">
        <v>638</v>
      </c>
      <c r="N48" s="120" t="s">
        <v>638</v>
      </c>
      <c r="O48" s="60" t="s">
        <v>638</v>
      </c>
      <c r="P48" s="120" t="s">
        <v>638</v>
      </c>
      <c r="Q48" s="120" t="s">
        <v>638</v>
      </c>
      <c r="R48" s="60" t="s">
        <v>638</v>
      </c>
      <c r="S48" s="122"/>
    </row>
    <row r="49" spans="1:19" x14ac:dyDescent="0.25">
      <c r="A49" s="117">
        <v>319</v>
      </c>
      <c r="B49" s="118" t="s">
        <v>65</v>
      </c>
      <c r="C49" s="119" t="s">
        <v>279</v>
      </c>
      <c r="D49" s="120" t="s">
        <v>638</v>
      </c>
      <c r="E49" s="120" t="s">
        <v>638</v>
      </c>
      <c r="F49" s="60" t="s">
        <v>638</v>
      </c>
      <c r="G49" s="120" t="s">
        <v>638</v>
      </c>
      <c r="H49" s="120" t="s">
        <v>638</v>
      </c>
      <c r="I49" s="60" t="s">
        <v>638</v>
      </c>
      <c r="J49" s="120" t="s">
        <v>638</v>
      </c>
      <c r="K49" s="120" t="s">
        <v>638</v>
      </c>
      <c r="L49" s="60" t="s">
        <v>638</v>
      </c>
      <c r="M49" s="120" t="s">
        <v>638</v>
      </c>
      <c r="N49" s="120" t="s">
        <v>638</v>
      </c>
      <c r="O49" s="60" t="s">
        <v>638</v>
      </c>
      <c r="P49" s="120" t="s">
        <v>638</v>
      </c>
      <c r="Q49" s="120" t="s">
        <v>638</v>
      </c>
      <c r="R49" s="60" t="s">
        <v>638</v>
      </c>
      <c r="S49" s="122"/>
    </row>
    <row r="50" spans="1:19" x14ac:dyDescent="0.25">
      <c r="A50" s="117">
        <v>321</v>
      </c>
      <c r="B50" s="118" t="s">
        <v>66</v>
      </c>
      <c r="C50" s="119" t="s">
        <v>280</v>
      </c>
      <c r="D50" s="120" t="s">
        <v>638</v>
      </c>
      <c r="E50" s="120" t="s">
        <v>638</v>
      </c>
      <c r="F50" s="60" t="s">
        <v>638</v>
      </c>
      <c r="G50" s="120" t="s">
        <v>638</v>
      </c>
      <c r="H50" s="120" t="s">
        <v>638</v>
      </c>
      <c r="I50" s="60" t="s">
        <v>638</v>
      </c>
      <c r="J50" s="120" t="s">
        <v>638</v>
      </c>
      <c r="K50" s="120" t="s">
        <v>638</v>
      </c>
      <c r="L50" s="60" t="s">
        <v>638</v>
      </c>
      <c r="M50" s="120" t="s">
        <v>638</v>
      </c>
      <c r="N50" s="120" t="s">
        <v>638</v>
      </c>
      <c r="O50" s="60" t="s">
        <v>638</v>
      </c>
      <c r="P50" s="120" t="s">
        <v>638</v>
      </c>
      <c r="Q50" s="120" t="s">
        <v>638</v>
      </c>
      <c r="R50" s="60" t="s">
        <v>638</v>
      </c>
      <c r="S50" s="122"/>
    </row>
    <row r="51" spans="1:19" x14ac:dyDescent="0.25">
      <c r="A51" s="117">
        <v>322</v>
      </c>
      <c r="B51" s="118" t="s">
        <v>67</v>
      </c>
      <c r="C51" s="119" t="s">
        <v>281</v>
      </c>
      <c r="D51" s="120" t="s">
        <v>638</v>
      </c>
      <c r="E51" s="120" t="s">
        <v>638</v>
      </c>
      <c r="F51" s="60" t="s">
        <v>638</v>
      </c>
      <c r="G51" s="120" t="s">
        <v>638</v>
      </c>
      <c r="H51" s="120" t="s">
        <v>638</v>
      </c>
      <c r="I51" s="60" t="s">
        <v>638</v>
      </c>
      <c r="J51" s="120" t="s">
        <v>638</v>
      </c>
      <c r="K51" s="120" t="s">
        <v>638</v>
      </c>
      <c r="L51" s="60" t="s">
        <v>638</v>
      </c>
      <c r="M51" s="120" t="s">
        <v>638</v>
      </c>
      <c r="N51" s="120" t="s">
        <v>638</v>
      </c>
      <c r="O51" s="60" t="s">
        <v>638</v>
      </c>
      <c r="P51" s="120" t="s">
        <v>638</v>
      </c>
      <c r="Q51" s="120" t="s">
        <v>638</v>
      </c>
      <c r="R51" s="60" t="s">
        <v>638</v>
      </c>
      <c r="S51" s="122"/>
    </row>
    <row r="52" spans="1:19" x14ac:dyDescent="0.25">
      <c r="A52" s="117">
        <v>323</v>
      </c>
      <c r="B52" s="118" t="s">
        <v>68</v>
      </c>
      <c r="C52" s="119" t="s">
        <v>282</v>
      </c>
      <c r="D52" s="120" t="s">
        <v>638</v>
      </c>
      <c r="E52" s="120" t="s">
        <v>638</v>
      </c>
      <c r="F52" s="60" t="s">
        <v>638</v>
      </c>
      <c r="G52" s="120" t="s">
        <v>638</v>
      </c>
      <c r="H52" s="120" t="s">
        <v>638</v>
      </c>
      <c r="I52" s="60" t="s">
        <v>638</v>
      </c>
      <c r="J52" s="120" t="s">
        <v>638</v>
      </c>
      <c r="K52" s="120" t="s">
        <v>638</v>
      </c>
      <c r="L52" s="60" t="s">
        <v>638</v>
      </c>
      <c r="M52" s="120" t="s">
        <v>638</v>
      </c>
      <c r="N52" s="120" t="s">
        <v>638</v>
      </c>
      <c r="O52" s="60" t="s">
        <v>638</v>
      </c>
      <c r="P52" s="120" t="s">
        <v>638</v>
      </c>
      <c r="Q52" s="120" t="s">
        <v>638</v>
      </c>
      <c r="R52" s="60" t="s">
        <v>638</v>
      </c>
      <c r="S52" s="122"/>
    </row>
    <row r="53" spans="1:19" x14ac:dyDescent="0.25">
      <c r="A53" s="117">
        <v>324</v>
      </c>
      <c r="B53" s="118" t="s">
        <v>69</v>
      </c>
      <c r="C53" s="119" t="s">
        <v>283</v>
      </c>
      <c r="D53" s="120" t="s">
        <v>638</v>
      </c>
      <c r="E53" s="120" t="s">
        <v>638</v>
      </c>
      <c r="F53" s="60" t="s">
        <v>638</v>
      </c>
      <c r="G53" s="120" t="s">
        <v>638</v>
      </c>
      <c r="H53" s="120" t="s">
        <v>638</v>
      </c>
      <c r="I53" s="60" t="s">
        <v>638</v>
      </c>
      <c r="J53" s="120" t="s">
        <v>638</v>
      </c>
      <c r="K53" s="120" t="s">
        <v>638</v>
      </c>
      <c r="L53" s="60" t="s">
        <v>638</v>
      </c>
      <c r="M53" s="120" t="s">
        <v>638</v>
      </c>
      <c r="N53" s="120" t="s">
        <v>638</v>
      </c>
      <c r="O53" s="60" t="s">
        <v>638</v>
      </c>
      <c r="P53" s="120" t="s">
        <v>638</v>
      </c>
      <c r="Q53" s="120" t="s">
        <v>638</v>
      </c>
      <c r="R53" s="60" t="s">
        <v>638</v>
      </c>
      <c r="S53" s="122"/>
    </row>
    <row r="54" spans="1:19" x14ac:dyDescent="0.25">
      <c r="A54" s="117">
        <v>325</v>
      </c>
      <c r="B54" s="118" t="s">
        <v>70</v>
      </c>
      <c r="C54" s="119" t="s">
        <v>284</v>
      </c>
      <c r="D54" s="120" t="s">
        <v>638</v>
      </c>
      <c r="E54" s="120" t="s">
        <v>638</v>
      </c>
      <c r="F54" s="60" t="s">
        <v>638</v>
      </c>
      <c r="G54" s="120" t="s">
        <v>638</v>
      </c>
      <c r="H54" s="120" t="s">
        <v>638</v>
      </c>
      <c r="I54" s="60" t="s">
        <v>638</v>
      </c>
      <c r="J54" s="120" t="s">
        <v>638</v>
      </c>
      <c r="K54" s="120" t="s">
        <v>638</v>
      </c>
      <c r="L54" s="60" t="s">
        <v>638</v>
      </c>
      <c r="M54" s="120" t="s">
        <v>638</v>
      </c>
      <c r="N54" s="120" t="s">
        <v>638</v>
      </c>
      <c r="O54" s="60" t="s">
        <v>638</v>
      </c>
      <c r="P54" s="120" t="s">
        <v>638</v>
      </c>
      <c r="Q54" s="120" t="s">
        <v>638</v>
      </c>
      <c r="R54" s="60" t="s">
        <v>638</v>
      </c>
      <c r="S54" s="122"/>
    </row>
    <row r="55" spans="1:19" x14ac:dyDescent="0.25">
      <c r="A55" s="117">
        <v>326</v>
      </c>
      <c r="B55" s="118" t="s">
        <v>71</v>
      </c>
      <c r="C55" s="119" t="s">
        <v>285</v>
      </c>
      <c r="D55" s="120" t="s">
        <v>638</v>
      </c>
      <c r="E55" s="120" t="s">
        <v>638</v>
      </c>
      <c r="F55" s="60" t="s">
        <v>638</v>
      </c>
      <c r="G55" s="120" t="s">
        <v>638</v>
      </c>
      <c r="H55" s="120" t="s">
        <v>638</v>
      </c>
      <c r="I55" s="60" t="s">
        <v>638</v>
      </c>
      <c r="J55" s="120" t="s">
        <v>638</v>
      </c>
      <c r="K55" s="120" t="s">
        <v>638</v>
      </c>
      <c r="L55" s="60" t="s">
        <v>638</v>
      </c>
      <c r="M55" s="120" t="s">
        <v>638</v>
      </c>
      <c r="N55" s="120" t="s">
        <v>638</v>
      </c>
      <c r="O55" s="60" t="s">
        <v>638</v>
      </c>
      <c r="P55" s="120" t="s">
        <v>638</v>
      </c>
      <c r="Q55" s="120" t="s">
        <v>638</v>
      </c>
      <c r="R55" s="60" t="s">
        <v>638</v>
      </c>
      <c r="S55" s="122"/>
    </row>
    <row r="56" spans="1:19" x14ac:dyDescent="0.25">
      <c r="A56" s="117">
        <v>327</v>
      </c>
      <c r="B56" s="118" t="s">
        <v>72</v>
      </c>
      <c r="C56" s="119" t="s">
        <v>286</v>
      </c>
      <c r="D56" s="120" t="s">
        <v>638</v>
      </c>
      <c r="E56" s="120" t="s">
        <v>638</v>
      </c>
      <c r="F56" s="60" t="s">
        <v>638</v>
      </c>
      <c r="G56" s="120" t="s">
        <v>638</v>
      </c>
      <c r="H56" s="120" t="s">
        <v>638</v>
      </c>
      <c r="I56" s="60" t="s">
        <v>638</v>
      </c>
      <c r="J56" s="120" t="s">
        <v>638</v>
      </c>
      <c r="K56" s="120" t="s">
        <v>638</v>
      </c>
      <c r="L56" s="60" t="s">
        <v>638</v>
      </c>
      <c r="M56" s="120" t="s">
        <v>638</v>
      </c>
      <c r="N56" s="120" t="s">
        <v>638</v>
      </c>
      <c r="O56" s="60" t="s">
        <v>638</v>
      </c>
      <c r="P56" s="120" t="s">
        <v>638</v>
      </c>
      <c r="Q56" s="120" t="s">
        <v>638</v>
      </c>
      <c r="R56" s="60" t="s">
        <v>638</v>
      </c>
      <c r="S56" s="122"/>
    </row>
    <row r="57" spans="1:19" x14ac:dyDescent="0.25">
      <c r="A57" s="117">
        <v>404</v>
      </c>
      <c r="B57" s="118" t="s">
        <v>73</v>
      </c>
      <c r="C57" s="119" t="s">
        <v>287</v>
      </c>
      <c r="D57" s="120" t="s">
        <v>638</v>
      </c>
      <c r="E57" s="120" t="s">
        <v>638</v>
      </c>
      <c r="F57" s="60" t="s">
        <v>638</v>
      </c>
      <c r="G57" s="120" t="s">
        <v>638</v>
      </c>
      <c r="H57" s="120" t="s">
        <v>638</v>
      </c>
      <c r="I57" s="60" t="s">
        <v>638</v>
      </c>
      <c r="J57" s="120" t="s">
        <v>638</v>
      </c>
      <c r="K57" s="120" t="s">
        <v>638</v>
      </c>
      <c r="L57" s="60" t="s">
        <v>638</v>
      </c>
      <c r="M57" s="120" t="s">
        <v>638</v>
      </c>
      <c r="N57" s="120" t="s">
        <v>638</v>
      </c>
      <c r="O57" s="60" t="s">
        <v>638</v>
      </c>
      <c r="P57" s="120" t="s">
        <v>638</v>
      </c>
      <c r="Q57" s="120" t="s">
        <v>638</v>
      </c>
      <c r="R57" s="60" t="s">
        <v>638</v>
      </c>
      <c r="S57" s="122"/>
    </row>
    <row r="58" spans="1:19" x14ac:dyDescent="0.25">
      <c r="A58" s="117">
        <v>406</v>
      </c>
      <c r="B58" s="118" t="s">
        <v>74</v>
      </c>
      <c r="C58" s="119" t="s">
        <v>288</v>
      </c>
      <c r="D58" s="120" t="s">
        <v>638</v>
      </c>
      <c r="E58" s="120" t="s">
        <v>638</v>
      </c>
      <c r="F58" s="60" t="s">
        <v>638</v>
      </c>
      <c r="G58" s="120" t="s">
        <v>638</v>
      </c>
      <c r="H58" s="120" t="s">
        <v>638</v>
      </c>
      <c r="I58" s="60" t="s">
        <v>638</v>
      </c>
      <c r="J58" s="120" t="s">
        <v>638</v>
      </c>
      <c r="K58" s="120" t="s">
        <v>638</v>
      </c>
      <c r="L58" s="60" t="s">
        <v>638</v>
      </c>
      <c r="M58" s="120" t="s">
        <v>638</v>
      </c>
      <c r="N58" s="120" t="s">
        <v>638</v>
      </c>
      <c r="O58" s="60" t="s">
        <v>638</v>
      </c>
      <c r="P58" s="120" t="s">
        <v>638</v>
      </c>
      <c r="Q58" s="120" t="s">
        <v>638</v>
      </c>
      <c r="R58" s="60" t="s">
        <v>638</v>
      </c>
      <c r="S58" s="122"/>
    </row>
    <row r="59" spans="1:19" x14ac:dyDescent="0.25">
      <c r="A59" s="117">
        <v>407</v>
      </c>
      <c r="B59" s="118" t="s">
        <v>75</v>
      </c>
      <c r="C59" s="119" t="s">
        <v>289</v>
      </c>
      <c r="D59" s="120" t="s">
        <v>638</v>
      </c>
      <c r="E59" s="120" t="s">
        <v>638</v>
      </c>
      <c r="F59" s="60" t="s">
        <v>638</v>
      </c>
      <c r="G59" s="120" t="s">
        <v>638</v>
      </c>
      <c r="H59" s="120" t="s">
        <v>638</v>
      </c>
      <c r="I59" s="60" t="s">
        <v>638</v>
      </c>
      <c r="J59" s="120" t="s">
        <v>638</v>
      </c>
      <c r="K59" s="120" t="s">
        <v>638</v>
      </c>
      <c r="L59" s="60" t="s">
        <v>638</v>
      </c>
      <c r="M59" s="120" t="s">
        <v>638</v>
      </c>
      <c r="N59" s="120" t="s">
        <v>638</v>
      </c>
      <c r="O59" s="60" t="s">
        <v>638</v>
      </c>
      <c r="P59" s="120" t="s">
        <v>638</v>
      </c>
      <c r="Q59" s="120" t="s">
        <v>638</v>
      </c>
      <c r="R59" s="60" t="s">
        <v>638</v>
      </c>
      <c r="S59" s="122"/>
    </row>
    <row r="60" spans="1:19" x14ac:dyDescent="0.25">
      <c r="A60" s="117">
        <v>408</v>
      </c>
      <c r="B60" s="118" t="s">
        <v>76</v>
      </c>
      <c r="C60" s="119" t="s">
        <v>290</v>
      </c>
      <c r="D60" s="120" t="s">
        <v>638</v>
      </c>
      <c r="E60" s="120" t="s">
        <v>638</v>
      </c>
      <c r="F60" s="60" t="s">
        <v>638</v>
      </c>
      <c r="G60" s="120" t="s">
        <v>638</v>
      </c>
      <c r="H60" s="120" t="s">
        <v>638</v>
      </c>
      <c r="I60" s="60" t="s">
        <v>638</v>
      </c>
      <c r="J60" s="120" t="s">
        <v>638</v>
      </c>
      <c r="K60" s="120" t="s">
        <v>638</v>
      </c>
      <c r="L60" s="60" t="s">
        <v>638</v>
      </c>
      <c r="M60" s="120" t="s">
        <v>638</v>
      </c>
      <c r="N60" s="120" t="s">
        <v>638</v>
      </c>
      <c r="O60" s="60" t="s">
        <v>638</v>
      </c>
      <c r="P60" s="120" t="s">
        <v>638</v>
      </c>
      <c r="Q60" s="120" t="s">
        <v>638</v>
      </c>
      <c r="R60" s="60" t="s">
        <v>638</v>
      </c>
      <c r="S60" s="122"/>
    </row>
    <row r="61" spans="1:19" x14ac:dyDescent="0.25">
      <c r="A61" s="117">
        <v>409</v>
      </c>
      <c r="B61" s="118" t="s">
        <v>77</v>
      </c>
      <c r="C61" s="119" t="s">
        <v>291</v>
      </c>
      <c r="D61" s="120" t="s">
        <v>638</v>
      </c>
      <c r="E61" s="120" t="s">
        <v>638</v>
      </c>
      <c r="F61" s="60" t="s">
        <v>638</v>
      </c>
      <c r="G61" s="120" t="s">
        <v>638</v>
      </c>
      <c r="H61" s="120" t="s">
        <v>638</v>
      </c>
      <c r="I61" s="60" t="s">
        <v>638</v>
      </c>
      <c r="J61" s="120" t="s">
        <v>638</v>
      </c>
      <c r="K61" s="120" t="s">
        <v>638</v>
      </c>
      <c r="L61" s="60" t="s">
        <v>638</v>
      </c>
      <c r="M61" s="120" t="s">
        <v>638</v>
      </c>
      <c r="N61" s="120" t="s">
        <v>638</v>
      </c>
      <c r="O61" s="60" t="s">
        <v>638</v>
      </c>
      <c r="P61" s="120" t="s">
        <v>638</v>
      </c>
      <c r="Q61" s="120" t="s">
        <v>638</v>
      </c>
      <c r="R61" s="60" t="s">
        <v>638</v>
      </c>
      <c r="S61" s="122"/>
    </row>
    <row r="62" spans="1:19" x14ac:dyDescent="0.25">
      <c r="A62" s="117">
        <v>410</v>
      </c>
      <c r="B62" s="118" t="s">
        <v>78</v>
      </c>
      <c r="C62" s="119" t="s">
        <v>292</v>
      </c>
      <c r="D62" s="120" t="s">
        <v>638</v>
      </c>
      <c r="E62" s="120" t="s">
        <v>638</v>
      </c>
      <c r="F62" s="60" t="s">
        <v>638</v>
      </c>
      <c r="G62" s="120" t="s">
        <v>638</v>
      </c>
      <c r="H62" s="120" t="s">
        <v>638</v>
      </c>
      <c r="I62" s="60" t="s">
        <v>638</v>
      </c>
      <c r="J62" s="120" t="s">
        <v>638</v>
      </c>
      <c r="K62" s="120" t="s">
        <v>638</v>
      </c>
      <c r="L62" s="60" t="s">
        <v>638</v>
      </c>
      <c r="M62" s="120" t="s">
        <v>638</v>
      </c>
      <c r="N62" s="120" t="s">
        <v>638</v>
      </c>
      <c r="O62" s="60" t="s">
        <v>638</v>
      </c>
      <c r="P62" s="120" t="s">
        <v>638</v>
      </c>
      <c r="Q62" s="120" t="s">
        <v>638</v>
      </c>
      <c r="R62" s="60" t="s">
        <v>638</v>
      </c>
      <c r="S62" s="122"/>
    </row>
    <row r="63" spans="1:19" x14ac:dyDescent="0.25">
      <c r="A63" s="117">
        <v>411</v>
      </c>
      <c r="B63" s="118" t="s">
        <v>79</v>
      </c>
      <c r="C63" s="119" t="s">
        <v>293</v>
      </c>
      <c r="D63" s="120" t="s">
        <v>638</v>
      </c>
      <c r="E63" s="120" t="s">
        <v>638</v>
      </c>
      <c r="F63" s="60" t="s">
        <v>638</v>
      </c>
      <c r="G63" s="120" t="s">
        <v>638</v>
      </c>
      <c r="H63" s="120" t="s">
        <v>638</v>
      </c>
      <c r="I63" s="60" t="s">
        <v>638</v>
      </c>
      <c r="J63" s="120" t="s">
        <v>638</v>
      </c>
      <c r="K63" s="120" t="s">
        <v>638</v>
      </c>
      <c r="L63" s="60" t="s">
        <v>638</v>
      </c>
      <c r="M63" s="120" t="s">
        <v>638</v>
      </c>
      <c r="N63" s="120" t="s">
        <v>638</v>
      </c>
      <c r="O63" s="60" t="s">
        <v>638</v>
      </c>
      <c r="P63" s="120" t="s">
        <v>638</v>
      </c>
      <c r="Q63" s="120" t="s">
        <v>638</v>
      </c>
      <c r="R63" s="60" t="s">
        <v>638</v>
      </c>
      <c r="S63" s="122"/>
    </row>
    <row r="64" spans="1:19" x14ac:dyDescent="0.25">
      <c r="A64" s="117">
        <v>412</v>
      </c>
      <c r="B64" s="118" t="s">
        <v>80</v>
      </c>
      <c r="C64" s="119" t="s">
        <v>294</v>
      </c>
      <c r="D64" s="120" t="s">
        <v>638</v>
      </c>
      <c r="E64" s="120" t="s">
        <v>638</v>
      </c>
      <c r="F64" s="60" t="s">
        <v>638</v>
      </c>
      <c r="G64" s="120" t="s">
        <v>638</v>
      </c>
      <c r="H64" s="120" t="s">
        <v>638</v>
      </c>
      <c r="I64" s="60" t="s">
        <v>638</v>
      </c>
      <c r="J64" s="120" t="s">
        <v>638</v>
      </c>
      <c r="K64" s="120" t="s">
        <v>638</v>
      </c>
      <c r="L64" s="60" t="s">
        <v>638</v>
      </c>
      <c r="M64" s="120" t="s">
        <v>638</v>
      </c>
      <c r="N64" s="120" t="s">
        <v>638</v>
      </c>
      <c r="O64" s="60" t="s">
        <v>638</v>
      </c>
      <c r="P64" s="120" t="s">
        <v>638</v>
      </c>
      <c r="Q64" s="120" t="s">
        <v>638</v>
      </c>
      <c r="R64" s="60" t="s">
        <v>638</v>
      </c>
      <c r="S64" s="122"/>
    </row>
    <row r="65" spans="1:19" x14ac:dyDescent="0.25">
      <c r="A65" s="117">
        <v>413</v>
      </c>
      <c r="B65" s="118" t="s">
        <v>81</v>
      </c>
      <c r="C65" s="119" t="s">
        <v>295</v>
      </c>
      <c r="D65" s="120" t="s">
        <v>638</v>
      </c>
      <c r="E65" s="120" t="s">
        <v>638</v>
      </c>
      <c r="F65" s="60" t="s">
        <v>638</v>
      </c>
      <c r="G65" s="120" t="s">
        <v>638</v>
      </c>
      <c r="H65" s="120" t="s">
        <v>638</v>
      </c>
      <c r="I65" s="60" t="s">
        <v>638</v>
      </c>
      <c r="J65" s="120" t="s">
        <v>638</v>
      </c>
      <c r="K65" s="120" t="s">
        <v>638</v>
      </c>
      <c r="L65" s="60" t="s">
        <v>638</v>
      </c>
      <c r="M65" s="120" t="s">
        <v>638</v>
      </c>
      <c r="N65" s="120" t="s">
        <v>638</v>
      </c>
      <c r="O65" s="60" t="s">
        <v>638</v>
      </c>
      <c r="P65" s="120" t="s">
        <v>638</v>
      </c>
      <c r="Q65" s="120" t="s">
        <v>638</v>
      </c>
      <c r="R65" s="60" t="s">
        <v>638</v>
      </c>
      <c r="S65" s="122"/>
    </row>
    <row r="66" spans="1:19" x14ac:dyDescent="0.25">
      <c r="A66" s="117">
        <v>414</v>
      </c>
      <c r="B66" s="118" t="s">
        <v>82</v>
      </c>
      <c r="C66" s="119" t="s">
        <v>296</v>
      </c>
      <c r="D66" s="120" t="s">
        <v>638</v>
      </c>
      <c r="E66" s="120" t="s">
        <v>638</v>
      </c>
      <c r="F66" s="60" t="s">
        <v>638</v>
      </c>
      <c r="G66" s="120" t="s">
        <v>638</v>
      </c>
      <c r="H66" s="120" t="s">
        <v>638</v>
      </c>
      <c r="I66" s="60" t="s">
        <v>638</v>
      </c>
      <c r="J66" s="120" t="s">
        <v>638</v>
      </c>
      <c r="K66" s="120" t="s">
        <v>638</v>
      </c>
      <c r="L66" s="60" t="s">
        <v>638</v>
      </c>
      <c r="M66" s="120" t="s">
        <v>638</v>
      </c>
      <c r="N66" s="120" t="s">
        <v>638</v>
      </c>
      <c r="O66" s="60" t="s">
        <v>638</v>
      </c>
      <c r="P66" s="120" t="s">
        <v>638</v>
      </c>
      <c r="Q66" s="120" t="s">
        <v>638</v>
      </c>
      <c r="R66" s="60" t="s">
        <v>638</v>
      </c>
      <c r="S66" s="122"/>
    </row>
    <row r="67" spans="1:19" x14ac:dyDescent="0.25">
      <c r="A67" s="117">
        <v>415</v>
      </c>
      <c r="B67" s="118" t="s">
        <v>83</v>
      </c>
      <c r="C67" s="119" t="s">
        <v>297</v>
      </c>
      <c r="D67" s="120" t="s">
        <v>638</v>
      </c>
      <c r="E67" s="120" t="s">
        <v>638</v>
      </c>
      <c r="F67" s="60" t="s">
        <v>638</v>
      </c>
      <c r="G67" s="120" t="s">
        <v>638</v>
      </c>
      <c r="H67" s="120" t="s">
        <v>638</v>
      </c>
      <c r="I67" s="60" t="s">
        <v>638</v>
      </c>
      <c r="J67" s="120" t="s">
        <v>638</v>
      </c>
      <c r="K67" s="120" t="s">
        <v>638</v>
      </c>
      <c r="L67" s="60" t="s">
        <v>638</v>
      </c>
      <c r="M67" s="120" t="s">
        <v>638</v>
      </c>
      <c r="N67" s="120" t="s">
        <v>638</v>
      </c>
      <c r="O67" s="60" t="s">
        <v>638</v>
      </c>
      <c r="P67" s="120" t="s">
        <v>638</v>
      </c>
      <c r="Q67" s="120" t="s">
        <v>638</v>
      </c>
      <c r="R67" s="60" t="s">
        <v>638</v>
      </c>
      <c r="S67" s="122"/>
    </row>
    <row r="68" spans="1:19" x14ac:dyDescent="0.25">
      <c r="A68" s="117">
        <v>416</v>
      </c>
      <c r="B68" s="118" t="s">
        <v>84</v>
      </c>
      <c r="C68" s="119" t="s">
        <v>298</v>
      </c>
      <c r="D68" s="120" t="s">
        <v>638</v>
      </c>
      <c r="E68" s="120" t="s">
        <v>638</v>
      </c>
      <c r="F68" s="60" t="s">
        <v>638</v>
      </c>
      <c r="G68" s="120" t="s">
        <v>638</v>
      </c>
      <c r="H68" s="120" t="s">
        <v>638</v>
      </c>
      <c r="I68" s="60" t="s">
        <v>638</v>
      </c>
      <c r="J68" s="120" t="s">
        <v>638</v>
      </c>
      <c r="K68" s="120" t="s">
        <v>638</v>
      </c>
      <c r="L68" s="60" t="s">
        <v>638</v>
      </c>
      <c r="M68" s="120" t="s">
        <v>638</v>
      </c>
      <c r="N68" s="120" t="s">
        <v>638</v>
      </c>
      <c r="O68" s="60" t="s">
        <v>638</v>
      </c>
      <c r="P68" s="120" t="s">
        <v>638</v>
      </c>
      <c r="Q68" s="120" t="s">
        <v>638</v>
      </c>
      <c r="R68" s="60" t="s">
        <v>638</v>
      </c>
      <c r="S68" s="122"/>
    </row>
    <row r="69" spans="1:19" x14ac:dyDescent="0.25">
      <c r="A69" s="117">
        <v>417</v>
      </c>
      <c r="B69" s="118" t="s">
        <v>85</v>
      </c>
      <c r="C69" s="119" t="s">
        <v>299</v>
      </c>
      <c r="D69" s="120" t="s">
        <v>638</v>
      </c>
      <c r="E69" s="120" t="s">
        <v>638</v>
      </c>
      <c r="F69" s="60" t="s">
        <v>638</v>
      </c>
      <c r="G69" s="120" t="s">
        <v>638</v>
      </c>
      <c r="H69" s="120" t="s">
        <v>638</v>
      </c>
      <c r="I69" s="60" t="s">
        <v>638</v>
      </c>
      <c r="J69" s="120" t="s">
        <v>638</v>
      </c>
      <c r="K69" s="120" t="s">
        <v>638</v>
      </c>
      <c r="L69" s="60" t="s">
        <v>638</v>
      </c>
      <c r="M69" s="120" t="s">
        <v>638</v>
      </c>
      <c r="N69" s="120" t="s">
        <v>638</v>
      </c>
      <c r="O69" s="60" t="s">
        <v>638</v>
      </c>
      <c r="P69" s="120" t="s">
        <v>638</v>
      </c>
      <c r="Q69" s="120" t="s">
        <v>638</v>
      </c>
      <c r="R69" s="60" t="s">
        <v>638</v>
      </c>
      <c r="S69" s="122"/>
    </row>
    <row r="70" spans="1:19" x14ac:dyDescent="0.25">
      <c r="A70" s="117">
        <v>418</v>
      </c>
      <c r="B70" s="118" t="s">
        <v>86</v>
      </c>
      <c r="C70" s="119" t="s">
        <v>300</v>
      </c>
      <c r="D70" s="120" t="s">
        <v>638</v>
      </c>
      <c r="E70" s="120" t="s">
        <v>638</v>
      </c>
      <c r="F70" s="60" t="s">
        <v>638</v>
      </c>
      <c r="G70" s="120" t="s">
        <v>638</v>
      </c>
      <c r="H70" s="120" t="s">
        <v>638</v>
      </c>
      <c r="I70" s="60" t="s">
        <v>638</v>
      </c>
      <c r="J70" s="120" t="s">
        <v>638</v>
      </c>
      <c r="K70" s="120" t="s">
        <v>638</v>
      </c>
      <c r="L70" s="60" t="s">
        <v>638</v>
      </c>
      <c r="M70" s="120" t="s">
        <v>638</v>
      </c>
      <c r="N70" s="120" t="s">
        <v>638</v>
      </c>
      <c r="O70" s="60" t="s">
        <v>638</v>
      </c>
      <c r="P70" s="120" t="s">
        <v>638</v>
      </c>
      <c r="Q70" s="120" t="s">
        <v>638</v>
      </c>
      <c r="R70" s="60" t="s">
        <v>638</v>
      </c>
      <c r="S70" s="122"/>
    </row>
    <row r="71" spans="1:19" x14ac:dyDescent="0.25">
      <c r="A71" s="117">
        <v>503</v>
      </c>
      <c r="B71" s="118" t="s">
        <v>87</v>
      </c>
      <c r="C71" s="119" t="s">
        <v>301</v>
      </c>
      <c r="D71" s="120" t="s">
        <v>638</v>
      </c>
      <c r="E71" s="120" t="s">
        <v>638</v>
      </c>
      <c r="F71" s="60" t="s">
        <v>638</v>
      </c>
      <c r="G71" s="120" t="s">
        <v>638</v>
      </c>
      <c r="H71" s="120" t="s">
        <v>638</v>
      </c>
      <c r="I71" s="60" t="s">
        <v>638</v>
      </c>
      <c r="J71" s="120" t="s">
        <v>638</v>
      </c>
      <c r="K71" s="120" t="s">
        <v>638</v>
      </c>
      <c r="L71" s="60" t="s">
        <v>638</v>
      </c>
      <c r="M71" s="120" t="s">
        <v>638</v>
      </c>
      <c r="N71" s="120" t="s">
        <v>638</v>
      </c>
      <c r="O71" s="60" t="s">
        <v>638</v>
      </c>
      <c r="P71" s="120" t="s">
        <v>638</v>
      </c>
      <c r="Q71" s="120" t="s">
        <v>638</v>
      </c>
      <c r="R71" s="60" t="s">
        <v>638</v>
      </c>
      <c r="S71" s="122"/>
    </row>
    <row r="72" spans="1:19" x14ac:dyDescent="0.25">
      <c r="A72" s="117">
        <v>504</v>
      </c>
      <c r="B72" s="118" t="s">
        <v>88</v>
      </c>
      <c r="C72" s="119" t="s">
        <v>302</v>
      </c>
      <c r="D72" s="120" t="s">
        <v>638</v>
      </c>
      <c r="E72" s="120" t="s">
        <v>638</v>
      </c>
      <c r="F72" s="60" t="s">
        <v>638</v>
      </c>
      <c r="G72" s="120" t="s">
        <v>638</v>
      </c>
      <c r="H72" s="120" t="s">
        <v>638</v>
      </c>
      <c r="I72" s="60" t="s">
        <v>638</v>
      </c>
      <c r="J72" s="120" t="s">
        <v>638</v>
      </c>
      <c r="K72" s="120" t="s">
        <v>638</v>
      </c>
      <c r="L72" s="60" t="s">
        <v>638</v>
      </c>
      <c r="M72" s="120" t="s">
        <v>638</v>
      </c>
      <c r="N72" s="120" t="s">
        <v>638</v>
      </c>
      <c r="O72" s="60" t="s">
        <v>638</v>
      </c>
      <c r="P72" s="120" t="s">
        <v>638</v>
      </c>
      <c r="Q72" s="120" t="s">
        <v>638</v>
      </c>
      <c r="R72" s="60" t="s">
        <v>638</v>
      </c>
      <c r="S72" s="122"/>
    </row>
    <row r="73" spans="1:19" x14ac:dyDescent="0.25">
      <c r="A73" s="117">
        <v>506</v>
      </c>
      <c r="B73" s="118" t="s">
        <v>89</v>
      </c>
      <c r="C73" s="119" t="s">
        <v>303</v>
      </c>
      <c r="D73" s="120" t="s">
        <v>638</v>
      </c>
      <c r="E73" s="120" t="s">
        <v>638</v>
      </c>
      <c r="F73" s="60" t="s">
        <v>638</v>
      </c>
      <c r="G73" s="120" t="s">
        <v>638</v>
      </c>
      <c r="H73" s="120" t="s">
        <v>638</v>
      </c>
      <c r="I73" s="60" t="s">
        <v>638</v>
      </c>
      <c r="J73" s="120" t="s">
        <v>638</v>
      </c>
      <c r="K73" s="120" t="s">
        <v>638</v>
      </c>
      <c r="L73" s="60" t="s">
        <v>638</v>
      </c>
      <c r="M73" s="120" t="s">
        <v>638</v>
      </c>
      <c r="N73" s="120" t="s">
        <v>638</v>
      </c>
      <c r="O73" s="60" t="s">
        <v>638</v>
      </c>
      <c r="P73" s="120" t="s">
        <v>638</v>
      </c>
      <c r="Q73" s="120" t="s">
        <v>638</v>
      </c>
      <c r="R73" s="60" t="s">
        <v>638</v>
      </c>
      <c r="S73" s="122"/>
    </row>
    <row r="74" spans="1:19" x14ac:dyDescent="0.25">
      <c r="A74" s="117">
        <v>507</v>
      </c>
      <c r="B74" s="118" t="s">
        <v>90</v>
      </c>
      <c r="C74" s="119" t="s">
        <v>304</v>
      </c>
      <c r="D74" s="120" t="s">
        <v>638</v>
      </c>
      <c r="E74" s="120" t="s">
        <v>638</v>
      </c>
      <c r="F74" s="60" t="s">
        <v>638</v>
      </c>
      <c r="G74" s="120" t="s">
        <v>638</v>
      </c>
      <c r="H74" s="120" t="s">
        <v>638</v>
      </c>
      <c r="I74" s="60" t="s">
        <v>638</v>
      </c>
      <c r="J74" s="120" t="s">
        <v>638</v>
      </c>
      <c r="K74" s="120" t="s">
        <v>638</v>
      </c>
      <c r="L74" s="60" t="s">
        <v>638</v>
      </c>
      <c r="M74" s="120" t="s">
        <v>638</v>
      </c>
      <c r="N74" s="120" t="s">
        <v>638</v>
      </c>
      <c r="O74" s="60" t="s">
        <v>638</v>
      </c>
      <c r="P74" s="120" t="s">
        <v>638</v>
      </c>
      <c r="Q74" s="120" t="s">
        <v>638</v>
      </c>
      <c r="R74" s="60" t="s">
        <v>638</v>
      </c>
      <c r="S74" s="122"/>
    </row>
    <row r="75" spans="1:19" x14ac:dyDescent="0.25">
      <c r="A75" s="117">
        <v>508</v>
      </c>
      <c r="B75" s="118" t="s">
        <v>91</v>
      </c>
      <c r="C75" s="119" t="s">
        <v>305</v>
      </c>
      <c r="D75" s="120" t="s">
        <v>638</v>
      </c>
      <c r="E75" s="120" t="s">
        <v>638</v>
      </c>
      <c r="F75" s="60" t="s">
        <v>638</v>
      </c>
      <c r="G75" s="120" t="s">
        <v>638</v>
      </c>
      <c r="H75" s="120" t="s">
        <v>638</v>
      </c>
      <c r="I75" s="60" t="s">
        <v>638</v>
      </c>
      <c r="J75" s="120" t="s">
        <v>638</v>
      </c>
      <c r="K75" s="120" t="s">
        <v>638</v>
      </c>
      <c r="L75" s="60" t="s">
        <v>638</v>
      </c>
      <c r="M75" s="120" t="s">
        <v>638</v>
      </c>
      <c r="N75" s="120" t="s">
        <v>638</v>
      </c>
      <c r="O75" s="60" t="s">
        <v>638</v>
      </c>
      <c r="P75" s="120" t="s">
        <v>638</v>
      </c>
      <c r="Q75" s="120" t="s">
        <v>638</v>
      </c>
      <c r="R75" s="60" t="s">
        <v>638</v>
      </c>
      <c r="S75" s="122"/>
    </row>
    <row r="76" spans="1:19" x14ac:dyDescent="0.25">
      <c r="A76" s="117">
        <v>509</v>
      </c>
      <c r="B76" s="118" t="s">
        <v>92</v>
      </c>
      <c r="C76" s="119" t="s">
        <v>306</v>
      </c>
      <c r="D76" s="120" t="s">
        <v>638</v>
      </c>
      <c r="E76" s="120" t="s">
        <v>638</v>
      </c>
      <c r="F76" s="60" t="s">
        <v>638</v>
      </c>
      <c r="G76" s="120" t="s">
        <v>638</v>
      </c>
      <c r="H76" s="120" t="s">
        <v>638</v>
      </c>
      <c r="I76" s="60" t="s">
        <v>638</v>
      </c>
      <c r="J76" s="120" t="s">
        <v>638</v>
      </c>
      <c r="K76" s="120" t="s">
        <v>638</v>
      </c>
      <c r="L76" s="60" t="s">
        <v>638</v>
      </c>
      <c r="M76" s="120" t="s">
        <v>638</v>
      </c>
      <c r="N76" s="120" t="s">
        <v>638</v>
      </c>
      <c r="O76" s="60" t="s">
        <v>638</v>
      </c>
      <c r="P76" s="120" t="s">
        <v>638</v>
      </c>
      <c r="Q76" s="120" t="s">
        <v>638</v>
      </c>
      <c r="R76" s="60" t="s">
        <v>638</v>
      </c>
      <c r="S76" s="122"/>
    </row>
    <row r="77" spans="1:19" x14ac:dyDescent="0.25">
      <c r="A77" s="117">
        <v>510</v>
      </c>
      <c r="B77" s="118" t="s">
        <v>93</v>
      </c>
      <c r="C77" s="119" t="s">
        <v>307</v>
      </c>
      <c r="D77" s="120" t="s">
        <v>638</v>
      </c>
      <c r="E77" s="120" t="s">
        <v>638</v>
      </c>
      <c r="F77" s="60" t="s">
        <v>638</v>
      </c>
      <c r="G77" s="120" t="s">
        <v>638</v>
      </c>
      <c r="H77" s="120" t="s">
        <v>638</v>
      </c>
      <c r="I77" s="60" t="s">
        <v>638</v>
      </c>
      <c r="J77" s="120" t="s">
        <v>638</v>
      </c>
      <c r="K77" s="120" t="s">
        <v>638</v>
      </c>
      <c r="L77" s="60" t="s">
        <v>638</v>
      </c>
      <c r="M77" s="120" t="s">
        <v>638</v>
      </c>
      <c r="N77" s="120" t="s">
        <v>638</v>
      </c>
      <c r="O77" s="60" t="s">
        <v>638</v>
      </c>
      <c r="P77" s="120" t="s">
        <v>638</v>
      </c>
      <c r="Q77" s="120" t="s">
        <v>638</v>
      </c>
      <c r="R77" s="60" t="s">
        <v>638</v>
      </c>
      <c r="S77" s="122"/>
    </row>
    <row r="78" spans="1:19" x14ac:dyDescent="0.25">
      <c r="A78" s="117">
        <v>511</v>
      </c>
      <c r="B78" s="118" t="s">
        <v>94</v>
      </c>
      <c r="C78" s="119" t="s">
        <v>308</v>
      </c>
      <c r="D78" s="120" t="s">
        <v>638</v>
      </c>
      <c r="E78" s="120" t="s">
        <v>638</v>
      </c>
      <c r="F78" s="60" t="s">
        <v>638</v>
      </c>
      <c r="G78" s="120" t="s">
        <v>638</v>
      </c>
      <c r="H78" s="120" t="s">
        <v>638</v>
      </c>
      <c r="I78" s="60" t="s">
        <v>638</v>
      </c>
      <c r="J78" s="120" t="s">
        <v>638</v>
      </c>
      <c r="K78" s="120" t="s">
        <v>638</v>
      </c>
      <c r="L78" s="60" t="s">
        <v>638</v>
      </c>
      <c r="M78" s="120" t="s">
        <v>638</v>
      </c>
      <c r="N78" s="120" t="s">
        <v>638</v>
      </c>
      <c r="O78" s="60" t="s">
        <v>638</v>
      </c>
      <c r="P78" s="120" t="s">
        <v>638</v>
      </c>
      <c r="Q78" s="120" t="s">
        <v>638</v>
      </c>
      <c r="R78" s="60" t="s">
        <v>638</v>
      </c>
      <c r="S78" s="122"/>
    </row>
    <row r="79" spans="1:19" x14ac:dyDescent="0.25">
      <c r="A79" s="117">
        <v>512</v>
      </c>
      <c r="B79" s="118" t="s">
        <v>95</v>
      </c>
      <c r="C79" s="119" t="s">
        <v>309</v>
      </c>
      <c r="D79" s="120" t="s">
        <v>638</v>
      </c>
      <c r="E79" s="120" t="s">
        <v>638</v>
      </c>
      <c r="F79" s="60" t="s">
        <v>638</v>
      </c>
      <c r="G79" s="120" t="s">
        <v>638</v>
      </c>
      <c r="H79" s="120" t="s">
        <v>638</v>
      </c>
      <c r="I79" s="60" t="s">
        <v>638</v>
      </c>
      <c r="J79" s="120" t="s">
        <v>638</v>
      </c>
      <c r="K79" s="120" t="s">
        <v>638</v>
      </c>
      <c r="L79" s="60" t="s">
        <v>638</v>
      </c>
      <c r="M79" s="120" t="s">
        <v>638</v>
      </c>
      <c r="N79" s="120" t="s">
        <v>638</v>
      </c>
      <c r="O79" s="60" t="s">
        <v>638</v>
      </c>
      <c r="P79" s="120" t="s">
        <v>638</v>
      </c>
      <c r="Q79" s="120" t="s">
        <v>638</v>
      </c>
      <c r="R79" s="60" t="s">
        <v>638</v>
      </c>
      <c r="S79" s="122"/>
    </row>
    <row r="80" spans="1:19" x14ac:dyDescent="0.25">
      <c r="A80" s="117">
        <v>606</v>
      </c>
      <c r="B80" s="118" t="s">
        <v>96</v>
      </c>
      <c r="C80" s="119" t="s">
        <v>310</v>
      </c>
      <c r="D80" s="120" t="s">
        <v>638</v>
      </c>
      <c r="E80" s="120" t="s">
        <v>638</v>
      </c>
      <c r="F80" s="60" t="s">
        <v>638</v>
      </c>
      <c r="G80" s="120" t="s">
        <v>638</v>
      </c>
      <c r="H80" s="120" t="s">
        <v>638</v>
      </c>
      <c r="I80" s="60" t="s">
        <v>638</v>
      </c>
      <c r="J80" s="120" t="s">
        <v>638</v>
      </c>
      <c r="K80" s="120" t="s">
        <v>638</v>
      </c>
      <c r="L80" s="60" t="s">
        <v>638</v>
      </c>
      <c r="M80" s="120" t="s">
        <v>638</v>
      </c>
      <c r="N80" s="120" t="s">
        <v>638</v>
      </c>
      <c r="O80" s="60" t="s">
        <v>638</v>
      </c>
      <c r="P80" s="120" t="s">
        <v>638</v>
      </c>
      <c r="Q80" s="120" t="s">
        <v>638</v>
      </c>
      <c r="R80" s="60" t="s">
        <v>638</v>
      </c>
      <c r="S80" s="122"/>
    </row>
    <row r="81" spans="1:19" x14ac:dyDescent="0.25">
      <c r="A81" s="117">
        <v>607</v>
      </c>
      <c r="B81" s="118" t="s">
        <v>97</v>
      </c>
      <c r="C81" s="119" t="s">
        <v>311</v>
      </c>
      <c r="D81" s="120">
        <v>4</v>
      </c>
      <c r="E81" s="123">
        <v>455</v>
      </c>
      <c r="F81" s="60">
        <v>78</v>
      </c>
      <c r="G81" s="120">
        <v>6.7</v>
      </c>
      <c r="H81" s="123">
        <v>180</v>
      </c>
      <c r="I81" s="60">
        <v>76</v>
      </c>
      <c r="J81" s="120">
        <v>5.0999999999999996</v>
      </c>
      <c r="K81" s="123">
        <v>280</v>
      </c>
      <c r="L81" s="60">
        <v>79.2</v>
      </c>
      <c r="M81" s="120">
        <v>5.6</v>
      </c>
      <c r="N81" s="123">
        <v>195</v>
      </c>
      <c r="O81" s="60">
        <v>79.5</v>
      </c>
      <c r="P81" s="120">
        <v>5.6</v>
      </c>
      <c r="Q81" s="123">
        <v>260</v>
      </c>
      <c r="R81" s="60">
        <v>76.900000000000006</v>
      </c>
      <c r="S81" s="122"/>
    </row>
    <row r="82" spans="1:19" x14ac:dyDescent="0.25">
      <c r="A82" s="117">
        <v>608</v>
      </c>
      <c r="B82" s="118" t="s">
        <v>98</v>
      </c>
      <c r="C82" s="119" t="s">
        <v>312</v>
      </c>
      <c r="D82" s="120">
        <v>7</v>
      </c>
      <c r="E82" s="123">
        <v>345</v>
      </c>
      <c r="F82" s="60">
        <v>75</v>
      </c>
      <c r="G82" s="120">
        <v>10.199999999999999</v>
      </c>
      <c r="H82" s="123">
        <v>155</v>
      </c>
      <c r="I82" s="60">
        <v>78.5</v>
      </c>
      <c r="J82" s="120">
        <v>10.199999999999999</v>
      </c>
      <c r="K82" s="123">
        <v>190</v>
      </c>
      <c r="L82" s="60">
        <v>72.5</v>
      </c>
      <c r="M82" s="120">
        <v>5.8</v>
      </c>
      <c r="N82" s="123">
        <v>160</v>
      </c>
      <c r="O82" s="60">
        <v>81.8</v>
      </c>
      <c r="P82" s="120">
        <v>11.1</v>
      </c>
      <c r="Q82" s="123">
        <v>190</v>
      </c>
      <c r="R82" s="60">
        <v>70.400000000000006</v>
      </c>
      <c r="S82" s="122"/>
    </row>
    <row r="83" spans="1:19" x14ac:dyDescent="0.25">
      <c r="A83" s="117">
        <v>609</v>
      </c>
      <c r="B83" s="118" t="s">
        <v>99</v>
      </c>
      <c r="C83" s="119" t="s">
        <v>313</v>
      </c>
      <c r="D83" s="120" t="s">
        <v>638</v>
      </c>
      <c r="E83" s="120" t="s">
        <v>638</v>
      </c>
      <c r="F83" s="60" t="s">
        <v>638</v>
      </c>
      <c r="G83" s="120" t="s">
        <v>638</v>
      </c>
      <c r="H83" s="120" t="s">
        <v>638</v>
      </c>
      <c r="I83" s="60" t="s">
        <v>638</v>
      </c>
      <c r="J83" s="120" t="s">
        <v>638</v>
      </c>
      <c r="K83" s="120" t="s">
        <v>638</v>
      </c>
      <c r="L83" s="60" t="s">
        <v>638</v>
      </c>
      <c r="M83" s="120" t="s">
        <v>638</v>
      </c>
      <c r="N83" s="120" t="s">
        <v>638</v>
      </c>
      <c r="O83" s="60" t="s">
        <v>638</v>
      </c>
      <c r="P83" s="120" t="s">
        <v>638</v>
      </c>
      <c r="Q83" s="120" t="s">
        <v>638</v>
      </c>
      <c r="R83" s="60" t="s">
        <v>638</v>
      </c>
      <c r="S83" s="122"/>
    </row>
    <row r="84" spans="1:19" x14ac:dyDescent="0.25">
      <c r="A84" s="117">
        <v>611</v>
      </c>
      <c r="B84" s="118" t="s">
        <v>100</v>
      </c>
      <c r="C84" s="119" t="s">
        <v>314</v>
      </c>
      <c r="D84" s="120" t="s">
        <v>638</v>
      </c>
      <c r="E84" s="120" t="s">
        <v>638</v>
      </c>
      <c r="F84" s="60" t="s">
        <v>638</v>
      </c>
      <c r="G84" s="120" t="s">
        <v>638</v>
      </c>
      <c r="H84" s="120" t="s">
        <v>638</v>
      </c>
      <c r="I84" s="60" t="s">
        <v>638</v>
      </c>
      <c r="J84" s="120" t="s">
        <v>638</v>
      </c>
      <c r="K84" s="120" t="s">
        <v>638</v>
      </c>
      <c r="L84" s="60" t="s">
        <v>638</v>
      </c>
      <c r="M84" s="120" t="s">
        <v>638</v>
      </c>
      <c r="N84" s="120" t="s">
        <v>638</v>
      </c>
      <c r="O84" s="60" t="s">
        <v>638</v>
      </c>
      <c r="P84" s="120" t="s">
        <v>638</v>
      </c>
      <c r="Q84" s="120" t="s">
        <v>638</v>
      </c>
      <c r="R84" s="60" t="s">
        <v>638</v>
      </c>
      <c r="S84" s="122"/>
    </row>
    <row r="85" spans="1:19" x14ac:dyDescent="0.25">
      <c r="A85" s="117">
        <v>613</v>
      </c>
      <c r="B85" s="118" t="s">
        <v>102</v>
      </c>
      <c r="C85" s="119" t="s">
        <v>315</v>
      </c>
      <c r="D85" s="120" t="s">
        <v>638</v>
      </c>
      <c r="E85" s="120" t="s">
        <v>638</v>
      </c>
      <c r="F85" s="60" t="s">
        <v>638</v>
      </c>
      <c r="G85" s="120" t="s">
        <v>638</v>
      </c>
      <c r="H85" s="120" t="s">
        <v>638</v>
      </c>
      <c r="I85" s="60" t="s">
        <v>638</v>
      </c>
      <c r="J85" s="120" t="s">
        <v>638</v>
      </c>
      <c r="K85" s="120" t="s">
        <v>638</v>
      </c>
      <c r="L85" s="60" t="s">
        <v>638</v>
      </c>
      <c r="M85" s="120" t="s">
        <v>638</v>
      </c>
      <c r="N85" s="120" t="s">
        <v>638</v>
      </c>
      <c r="O85" s="60" t="s">
        <v>638</v>
      </c>
      <c r="P85" s="120" t="s">
        <v>638</v>
      </c>
      <c r="Q85" s="120" t="s">
        <v>638</v>
      </c>
      <c r="R85" s="60" t="s">
        <v>638</v>
      </c>
      <c r="S85" s="122"/>
    </row>
    <row r="86" spans="1:19" x14ac:dyDescent="0.25">
      <c r="A86" s="117">
        <v>614</v>
      </c>
      <c r="B86" s="118" t="s">
        <v>103</v>
      </c>
      <c r="C86" s="119" t="s">
        <v>316</v>
      </c>
      <c r="D86" s="120" t="s">
        <v>638</v>
      </c>
      <c r="E86" s="120" t="s">
        <v>638</v>
      </c>
      <c r="F86" s="60" t="s">
        <v>638</v>
      </c>
      <c r="G86" s="120" t="s">
        <v>638</v>
      </c>
      <c r="H86" s="120" t="s">
        <v>638</v>
      </c>
      <c r="I86" s="60" t="s">
        <v>638</v>
      </c>
      <c r="J86" s="120" t="s">
        <v>638</v>
      </c>
      <c r="K86" s="120" t="s">
        <v>638</v>
      </c>
      <c r="L86" s="60" t="s">
        <v>638</v>
      </c>
      <c r="M86" s="120" t="s">
        <v>638</v>
      </c>
      <c r="N86" s="120" t="s">
        <v>638</v>
      </c>
      <c r="O86" s="60" t="s">
        <v>638</v>
      </c>
      <c r="P86" s="120" t="s">
        <v>638</v>
      </c>
      <c r="Q86" s="120" t="s">
        <v>638</v>
      </c>
      <c r="R86" s="60" t="s">
        <v>638</v>
      </c>
      <c r="S86" s="122"/>
    </row>
    <row r="87" spans="1:19" x14ac:dyDescent="0.25">
      <c r="A87" s="117">
        <v>615</v>
      </c>
      <c r="B87" s="118" t="s">
        <v>104</v>
      </c>
      <c r="C87" s="119" t="s">
        <v>317</v>
      </c>
      <c r="D87" s="120">
        <v>3.5</v>
      </c>
      <c r="E87" s="123">
        <v>405</v>
      </c>
      <c r="F87" s="60">
        <v>83.4</v>
      </c>
      <c r="G87" s="120">
        <v>5.3</v>
      </c>
      <c r="H87" s="123">
        <v>180</v>
      </c>
      <c r="I87" s="60">
        <v>83.9</v>
      </c>
      <c r="J87" s="120">
        <v>5</v>
      </c>
      <c r="K87" s="123">
        <v>220</v>
      </c>
      <c r="L87" s="60">
        <v>83</v>
      </c>
      <c r="M87" s="120">
        <v>4.3</v>
      </c>
      <c r="N87" s="123">
        <v>215</v>
      </c>
      <c r="O87" s="60">
        <v>84.4</v>
      </c>
      <c r="P87" s="120">
        <v>5.0999999999999996</v>
      </c>
      <c r="Q87" s="123">
        <v>190</v>
      </c>
      <c r="R87" s="60">
        <v>82.7</v>
      </c>
      <c r="S87" s="122"/>
    </row>
    <row r="88" spans="1:19" x14ac:dyDescent="0.25">
      <c r="A88" s="117">
        <v>616</v>
      </c>
      <c r="B88" s="118" t="s">
        <v>105</v>
      </c>
      <c r="C88" s="119" t="s">
        <v>318</v>
      </c>
      <c r="D88" s="120">
        <v>5.8</v>
      </c>
      <c r="E88" s="123">
        <v>260</v>
      </c>
      <c r="F88" s="60">
        <v>78.099999999999994</v>
      </c>
      <c r="G88" s="120">
        <v>8.1</v>
      </c>
      <c r="H88" s="123">
        <v>125</v>
      </c>
      <c r="I88" s="60">
        <v>84.7</v>
      </c>
      <c r="J88" s="120">
        <v>9</v>
      </c>
      <c r="K88" s="123">
        <v>140</v>
      </c>
      <c r="L88" s="60">
        <v>72.5</v>
      </c>
      <c r="M88" s="120">
        <v>5.8</v>
      </c>
      <c r="N88" s="123">
        <v>150</v>
      </c>
      <c r="O88" s="60">
        <v>84.3</v>
      </c>
      <c r="P88" s="120">
        <v>10</v>
      </c>
      <c r="Q88" s="123">
        <v>115</v>
      </c>
      <c r="R88" s="60">
        <v>72.3</v>
      </c>
      <c r="S88" s="122"/>
    </row>
    <row r="89" spans="1:19" x14ac:dyDescent="0.25">
      <c r="A89" s="117">
        <v>617</v>
      </c>
      <c r="B89" s="118" t="s">
        <v>106</v>
      </c>
      <c r="C89" s="119" t="s">
        <v>319</v>
      </c>
      <c r="D89" s="120" t="s">
        <v>638</v>
      </c>
      <c r="E89" s="120" t="s">
        <v>638</v>
      </c>
      <c r="F89" s="60" t="s">
        <v>638</v>
      </c>
      <c r="G89" s="120" t="s">
        <v>638</v>
      </c>
      <c r="H89" s="120" t="s">
        <v>638</v>
      </c>
      <c r="I89" s="60" t="s">
        <v>638</v>
      </c>
      <c r="J89" s="120" t="s">
        <v>638</v>
      </c>
      <c r="K89" s="120" t="s">
        <v>638</v>
      </c>
      <c r="L89" s="60" t="s">
        <v>638</v>
      </c>
      <c r="M89" s="120" t="s">
        <v>638</v>
      </c>
      <c r="N89" s="120" t="s">
        <v>638</v>
      </c>
      <c r="O89" s="60" t="s">
        <v>638</v>
      </c>
      <c r="P89" s="120" t="s">
        <v>638</v>
      </c>
      <c r="Q89" s="120" t="s">
        <v>638</v>
      </c>
      <c r="R89" s="60" t="s">
        <v>638</v>
      </c>
      <c r="S89" s="122"/>
    </row>
    <row r="90" spans="1:19" x14ac:dyDescent="0.25">
      <c r="A90" s="117">
        <v>618</v>
      </c>
      <c r="B90" s="118" t="s">
        <v>107</v>
      </c>
      <c r="C90" s="119" t="s">
        <v>320</v>
      </c>
      <c r="D90" s="120">
        <v>5.4</v>
      </c>
      <c r="E90" s="123">
        <v>195</v>
      </c>
      <c r="F90" s="60">
        <v>80</v>
      </c>
      <c r="G90" s="120">
        <v>8.5</v>
      </c>
      <c r="H90" s="123">
        <v>90</v>
      </c>
      <c r="I90" s="60">
        <v>79.2</v>
      </c>
      <c r="J90" s="120">
        <v>7.5</v>
      </c>
      <c r="K90" s="123">
        <v>105</v>
      </c>
      <c r="L90" s="60">
        <v>80.5</v>
      </c>
      <c r="M90" s="120">
        <v>7.8</v>
      </c>
      <c r="N90" s="123">
        <v>85</v>
      </c>
      <c r="O90" s="60">
        <v>88.4</v>
      </c>
      <c r="P90" s="120">
        <v>7.2</v>
      </c>
      <c r="Q90" s="123">
        <v>110</v>
      </c>
      <c r="R90" s="60">
        <v>75.2</v>
      </c>
      <c r="S90" s="122"/>
    </row>
    <row r="91" spans="1:19" x14ac:dyDescent="0.25">
      <c r="A91" s="117">
        <v>619</v>
      </c>
      <c r="B91" s="118" t="s">
        <v>108</v>
      </c>
      <c r="C91" s="119" t="s">
        <v>321</v>
      </c>
      <c r="D91" s="120" t="s">
        <v>638</v>
      </c>
      <c r="E91" s="120" t="s">
        <v>638</v>
      </c>
      <c r="F91" s="60" t="s">
        <v>638</v>
      </c>
      <c r="G91" s="120" t="s">
        <v>638</v>
      </c>
      <c r="H91" s="120" t="s">
        <v>638</v>
      </c>
      <c r="I91" s="60" t="s">
        <v>638</v>
      </c>
      <c r="J91" s="120" t="s">
        <v>638</v>
      </c>
      <c r="K91" s="120" t="s">
        <v>638</v>
      </c>
      <c r="L91" s="60" t="s">
        <v>638</v>
      </c>
      <c r="M91" s="120" t="s">
        <v>638</v>
      </c>
      <c r="N91" s="120" t="s">
        <v>638</v>
      </c>
      <c r="O91" s="60" t="s">
        <v>638</v>
      </c>
      <c r="P91" s="120" t="s">
        <v>638</v>
      </c>
      <c r="Q91" s="120" t="s">
        <v>638</v>
      </c>
      <c r="R91" s="60" t="s">
        <v>638</v>
      </c>
      <c r="S91" s="122"/>
    </row>
    <row r="92" spans="1:19" x14ac:dyDescent="0.25">
      <c r="A92" s="117">
        <v>620</v>
      </c>
      <c r="B92" s="118" t="s">
        <v>109</v>
      </c>
      <c r="C92" s="119" t="s">
        <v>322</v>
      </c>
      <c r="D92" s="120" t="s">
        <v>638</v>
      </c>
      <c r="E92" s="120" t="s">
        <v>638</v>
      </c>
      <c r="F92" s="60" t="s">
        <v>638</v>
      </c>
      <c r="G92" s="120" t="s">
        <v>638</v>
      </c>
      <c r="H92" s="120" t="s">
        <v>638</v>
      </c>
      <c r="I92" s="60" t="s">
        <v>638</v>
      </c>
      <c r="J92" s="120" t="s">
        <v>638</v>
      </c>
      <c r="K92" s="120" t="s">
        <v>638</v>
      </c>
      <c r="L92" s="60" t="s">
        <v>638</v>
      </c>
      <c r="M92" s="120" t="s">
        <v>638</v>
      </c>
      <c r="N92" s="120" t="s">
        <v>638</v>
      </c>
      <c r="O92" s="60" t="s">
        <v>638</v>
      </c>
      <c r="P92" s="120" t="s">
        <v>638</v>
      </c>
      <c r="Q92" s="120" t="s">
        <v>638</v>
      </c>
      <c r="R92" s="60" t="s">
        <v>638</v>
      </c>
      <c r="S92" s="122"/>
    </row>
    <row r="93" spans="1:19" x14ac:dyDescent="0.25">
      <c r="A93" s="117">
        <v>621</v>
      </c>
      <c r="B93" s="118" t="s">
        <v>110</v>
      </c>
      <c r="C93" s="119" t="s">
        <v>323</v>
      </c>
      <c r="D93" s="120">
        <v>4</v>
      </c>
      <c r="E93" s="123">
        <v>280</v>
      </c>
      <c r="F93" s="60">
        <v>83.5</v>
      </c>
      <c r="G93" s="120">
        <v>6.6</v>
      </c>
      <c r="H93" s="123">
        <v>120</v>
      </c>
      <c r="I93" s="60">
        <v>83.8</v>
      </c>
      <c r="J93" s="120">
        <v>5.3</v>
      </c>
      <c r="K93" s="123">
        <v>160</v>
      </c>
      <c r="L93" s="60">
        <v>83.4</v>
      </c>
      <c r="M93" s="120">
        <v>6.4</v>
      </c>
      <c r="N93" s="123">
        <v>110</v>
      </c>
      <c r="O93" s="60">
        <v>84.4</v>
      </c>
      <c r="P93" s="120">
        <v>5.0999999999999996</v>
      </c>
      <c r="Q93" s="123">
        <v>165</v>
      </c>
      <c r="R93" s="60">
        <v>83</v>
      </c>
      <c r="S93" s="122"/>
    </row>
    <row r="94" spans="1:19" x14ac:dyDescent="0.25">
      <c r="A94" s="117">
        <v>622</v>
      </c>
      <c r="B94" s="118" t="s">
        <v>111</v>
      </c>
      <c r="C94" s="119" t="s">
        <v>324</v>
      </c>
      <c r="D94" s="120" t="s">
        <v>638</v>
      </c>
      <c r="E94" s="120" t="s">
        <v>638</v>
      </c>
      <c r="F94" s="60" t="s">
        <v>638</v>
      </c>
      <c r="G94" s="120" t="s">
        <v>638</v>
      </c>
      <c r="H94" s="120" t="s">
        <v>638</v>
      </c>
      <c r="I94" s="60" t="s">
        <v>638</v>
      </c>
      <c r="J94" s="120" t="s">
        <v>638</v>
      </c>
      <c r="K94" s="120" t="s">
        <v>638</v>
      </c>
      <c r="L94" s="60" t="s">
        <v>638</v>
      </c>
      <c r="M94" s="120" t="s">
        <v>638</v>
      </c>
      <c r="N94" s="120" t="s">
        <v>638</v>
      </c>
      <c r="O94" s="60" t="s">
        <v>638</v>
      </c>
      <c r="P94" s="120" t="s">
        <v>638</v>
      </c>
      <c r="Q94" s="120" t="s">
        <v>638</v>
      </c>
      <c r="R94" s="60" t="s">
        <v>638</v>
      </c>
      <c r="S94" s="122"/>
    </row>
    <row r="95" spans="1:19" x14ac:dyDescent="0.25">
      <c r="A95" s="117">
        <v>623</v>
      </c>
      <c r="B95" s="118" t="s">
        <v>112</v>
      </c>
      <c r="C95" s="119" t="s">
        <v>325</v>
      </c>
      <c r="D95" s="120" t="s">
        <v>638</v>
      </c>
      <c r="E95" s="120" t="s">
        <v>638</v>
      </c>
      <c r="F95" s="60" t="s">
        <v>638</v>
      </c>
      <c r="G95" s="120" t="s">
        <v>638</v>
      </c>
      <c r="H95" s="120" t="s">
        <v>638</v>
      </c>
      <c r="I95" s="60" t="s">
        <v>638</v>
      </c>
      <c r="J95" s="120" t="s">
        <v>638</v>
      </c>
      <c r="K95" s="120" t="s">
        <v>638</v>
      </c>
      <c r="L95" s="60" t="s">
        <v>638</v>
      </c>
      <c r="M95" s="120" t="s">
        <v>638</v>
      </c>
      <c r="N95" s="120" t="s">
        <v>638</v>
      </c>
      <c r="O95" s="60" t="s">
        <v>638</v>
      </c>
      <c r="P95" s="120" t="s">
        <v>638</v>
      </c>
      <c r="Q95" s="120" t="s">
        <v>638</v>
      </c>
      <c r="R95" s="60" t="s">
        <v>638</v>
      </c>
      <c r="S95" s="122"/>
    </row>
    <row r="96" spans="1:19" x14ac:dyDescent="0.25">
      <c r="A96" s="117">
        <v>624</v>
      </c>
      <c r="B96" s="118" t="s">
        <v>113</v>
      </c>
      <c r="C96" s="119" t="s">
        <v>326</v>
      </c>
      <c r="D96" s="120" t="s">
        <v>638</v>
      </c>
      <c r="E96" s="120" t="s">
        <v>638</v>
      </c>
      <c r="F96" s="60" t="s">
        <v>638</v>
      </c>
      <c r="G96" s="120" t="s">
        <v>638</v>
      </c>
      <c r="H96" s="120" t="s">
        <v>638</v>
      </c>
      <c r="I96" s="60" t="s">
        <v>638</v>
      </c>
      <c r="J96" s="120" t="s">
        <v>638</v>
      </c>
      <c r="K96" s="120" t="s">
        <v>638</v>
      </c>
      <c r="L96" s="60" t="s">
        <v>638</v>
      </c>
      <c r="M96" s="120" t="s">
        <v>638</v>
      </c>
      <c r="N96" s="120" t="s">
        <v>638</v>
      </c>
      <c r="O96" s="60" t="s">
        <v>638</v>
      </c>
      <c r="P96" s="120" t="s">
        <v>638</v>
      </c>
      <c r="Q96" s="120" t="s">
        <v>638</v>
      </c>
      <c r="R96" s="60" t="s">
        <v>638</v>
      </c>
      <c r="S96" s="122"/>
    </row>
    <row r="97" spans="1:19" x14ac:dyDescent="0.25">
      <c r="A97" s="117">
        <v>625</v>
      </c>
      <c r="B97" s="118" t="s">
        <v>114</v>
      </c>
      <c r="C97" s="119" t="s">
        <v>327</v>
      </c>
      <c r="D97" s="120" t="s">
        <v>638</v>
      </c>
      <c r="E97" s="120" t="s">
        <v>638</v>
      </c>
      <c r="F97" s="60" t="s">
        <v>638</v>
      </c>
      <c r="G97" s="120" t="s">
        <v>638</v>
      </c>
      <c r="H97" s="120" t="s">
        <v>638</v>
      </c>
      <c r="I97" s="60" t="s">
        <v>638</v>
      </c>
      <c r="J97" s="120" t="s">
        <v>638</v>
      </c>
      <c r="K97" s="120" t="s">
        <v>638</v>
      </c>
      <c r="L97" s="60" t="s">
        <v>638</v>
      </c>
      <c r="M97" s="120" t="s">
        <v>638</v>
      </c>
      <c r="N97" s="120" t="s">
        <v>638</v>
      </c>
      <c r="O97" s="60" t="s">
        <v>638</v>
      </c>
      <c r="P97" s="120" t="s">
        <v>638</v>
      </c>
      <c r="Q97" s="120" t="s">
        <v>638</v>
      </c>
      <c r="R97" s="60" t="s">
        <v>638</v>
      </c>
      <c r="S97" s="122"/>
    </row>
    <row r="98" spans="1:19" x14ac:dyDescent="0.25">
      <c r="A98" s="117">
        <v>626</v>
      </c>
      <c r="B98" s="118" t="s">
        <v>115</v>
      </c>
      <c r="C98" s="119" t="s">
        <v>328</v>
      </c>
      <c r="D98" s="120" t="s">
        <v>638</v>
      </c>
      <c r="E98" s="120" t="s">
        <v>638</v>
      </c>
      <c r="F98" s="60" t="s">
        <v>638</v>
      </c>
      <c r="G98" s="120" t="s">
        <v>638</v>
      </c>
      <c r="H98" s="120" t="s">
        <v>638</v>
      </c>
      <c r="I98" s="60" t="s">
        <v>638</v>
      </c>
      <c r="J98" s="120" t="s">
        <v>638</v>
      </c>
      <c r="K98" s="120" t="s">
        <v>638</v>
      </c>
      <c r="L98" s="60" t="s">
        <v>638</v>
      </c>
      <c r="M98" s="120" t="s">
        <v>638</v>
      </c>
      <c r="N98" s="120" t="s">
        <v>638</v>
      </c>
      <c r="O98" s="60" t="s">
        <v>638</v>
      </c>
      <c r="P98" s="120" t="s">
        <v>638</v>
      </c>
      <c r="Q98" s="120" t="s">
        <v>638</v>
      </c>
      <c r="R98" s="60" t="s">
        <v>638</v>
      </c>
      <c r="S98" s="122"/>
    </row>
    <row r="99" spans="1:19" x14ac:dyDescent="0.25">
      <c r="A99" s="117">
        <v>702</v>
      </c>
      <c r="B99" s="118" t="s">
        <v>116</v>
      </c>
      <c r="C99" s="119" t="s">
        <v>329</v>
      </c>
      <c r="D99" s="120" t="s">
        <v>638</v>
      </c>
      <c r="E99" s="120" t="s">
        <v>638</v>
      </c>
      <c r="F99" s="60" t="s">
        <v>638</v>
      </c>
      <c r="G99" s="120" t="s">
        <v>638</v>
      </c>
      <c r="H99" s="120" t="s">
        <v>638</v>
      </c>
      <c r="I99" s="60" t="s">
        <v>638</v>
      </c>
      <c r="J99" s="120" t="s">
        <v>638</v>
      </c>
      <c r="K99" s="120" t="s">
        <v>638</v>
      </c>
      <c r="L99" s="60" t="s">
        <v>638</v>
      </c>
      <c r="M99" s="120" t="s">
        <v>638</v>
      </c>
      <c r="N99" s="120" t="s">
        <v>638</v>
      </c>
      <c r="O99" s="60" t="s">
        <v>638</v>
      </c>
      <c r="P99" s="120" t="s">
        <v>638</v>
      </c>
      <c r="Q99" s="120" t="s">
        <v>638</v>
      </c>
      <c r="R99" s="60" t="s">
        <v>638</v>
      </c>
      <c r="S99" s="122"/>
    </row>
    <row r="100" spans="1:19" x14ac:dyDescent="0.25">
      <c r="A100" s="117">
        <v>703</v>
      </c>
      <c r="B100" s="118" t="s">
        <v>117</v>
      </c>
      <c r="C100" s="119" t="s">
        <v>330</v>
      </c>
      <c r="D100" s="120" t="s">
        <v>638</v>
      </c>
      <c r="E100" s="120" t="s">
        <v>638</v>
      </c>
      <c r="F100" s="60" t="s">
        <v>638</v>
      </c>
      <c r="G100" s="120" t="s">
        <v>638</v>
      </c>
      <c r="H100" s="120" t="s">
        <v>638</v>
      </c>
      <c r="I100" s="60" t="s">
        <v>638</v>
      </c>
      <c r="J100" s="120" t="s">
        <v>638</v>
      </c>
      <c r="K100" s="120" t="s">
        <v>638</v>
      </c>
      <c r="L100" s="60" t="s">
        <v>638</v>
      </c>
      <c r="M100" s="120" t="s">
        <v>638</v>
      </c>
      <c r="N100" s="120" t="s">
        <v>638</v>
      </c>
      <c r="O100" s="60" t="s">
        <v>638</v>
      </c>
      <c r="P100" s="120" t="s">
        <v>638</v>
      </c>
      <c r="Q100" s="120" t="s">
        <v>638</v>
      </c>
      <c r="R100" s="60" t="s">
        <v>638</v>
      </c>
      <c r="S100" s="122"/>
    </row>
    <row r="101" spans="1:19" x14ac:dyDescent="0.25">
      <c r="A101" s="117">
        <v>704</v>
      </c>
      <c r="B101" s="118" t="s">
        <v>118</v>
      </c>
      <c r="C101" s="119" t="s">
        <v>331</v>
      </c>
      <c r="D101" s="120" t="s">
        <v>638</v>
      </c>
      <c r="E101" s="120" t="s">
        <v>638</v>
      </c>
      <c r="F101" s="60" t="s">
        <v>638</v>
      </c>
      <c r="G101" s="120" t="s">
        <v>638</v>
      </c>
      <c r="H101" s="120" t="s">
        <v>638</v>
      </c>
      <c r="I101" s="60" t="s">
        <v>638</v>
      </c>
      <c r="J101" s="120" t="s">
        <v>638</v>
      </c>
      <c r="K101" s="120" t="s">
        <v>638</v>
      </c>
      <c r="L101" s="60" t="s">
        <v>638</v>
      </c>
      <c r="M101" s="120" t="s">
        <v>638</v>
      </c>
      <c r="N101" s="120" t="s">
        <v>638</v>
      </c>
      <c r="O101" s="60" t="s">
        <v>638</v>
      </c>
      <c r="P101" s="120" t="s">
        <v>638</v>
      </c>
      <c r="Q101" s="120" t="s">
        <v>638</v>
      </c>
      <c r="R101" s="60" t="s">
        <v>638</v>
      </c>
      <c r="S101" s="122"/>
    </row>
    <row r="102" spans="1:19" x14ac:dyDescent="0.25">
      <c r="A102" s="117">
        <v>705</v>
      </c>
      <c r="B102" s="118" t="s">
        <v>119</v>
      </c>
      <c r="C102" s="119" t="s">
        <v>332</v>
      </c>
      <c r="D102" s="120" t="s">
        <v>638</v>
      </c>
      <c r="E102" s="120" t="s">
        <v>638</v>
      </c>
      <c r="F102" s="60" t="s">
        <v>638</v>
      </c>
      <c r="G102" s="120" t="s">
        <v>638</v>
      </c>
      <c r="H102" s="120" t="s">
        <v>638</v>
      </c>
      <c r="I102" s="60" t="s">
        <v>638</v>
      </c>
      <c r="J102" s="120" t="s">
        <v>638</v>
      </c>
      <c r="K102" s="120" t="s">
        <v>638</v>
      </c>
      <c r="L102" s="60" t="s">
        <v>638</v>
      </c>
      <c r="M102" s="120" t="s">
        <v>638</v>
      </c>
      <c r="N102" s="120" t="s">
        <v>638</v>
      </c>
      <c r="O102" s="60" t="s">
        <v>638</v>
      </c>
      <c r="P102" s="120" t="s">
        <v>638</v>
      </c>
      <c r="Q102" s="120" t="s">
        <v>638</v>
      </c>
      <c r="R102" s="60" t="s">
        <v>638</v>
      </c>
      <c r="S102" s="122"/>
    </row>
    <row r="103" spans="1:19" x14ac:dyDescent="0.25">
      <c r="A103" s="117">
        <v>706</v>
      </c>
      <c r="B103" s="118" t="s">
        <v>120</v>
      </c>
      <c r="C103" s="119" t="s">
        <v>333</v>
      </c>
      <c r="D103" s="120" t="s">
        <v>638</v>
      </c>
      <c r="E103" s="120" t="s">
        <v>638</v>
      </c>
      <c r="F103" s="60" t="s">
        <v>638</v>
      </c>
      <c r="G103" s="120" t="s">
        <v>638</v>
      </c>
      <c r="H103" s="120" t="s">
        <v>638</v>
      </c>
      <c r="I103" s="60" t="s">
        <v>638</v>
      </c>
      <c r="J103" s="120" t="s">
        <v>638</v>
      </c>
      <c r="K103" s="120" t="s">
        <v>638</v>
      </c>
      <c r="L103" s="60" t="s">
        <v>638</v>
      </c>
      <c r="M103" s="120" t="s">
        <v>638</v>
      </c>
      <c r="N103" s="120" t="s">
        <v>638</v>
      </c>
      <c r="O103" s="60" t="s">
        <v>638</v>
      </c>
      <c r="P103" s="120" t="s">
        <v>638</v>
      </c>
      <c r="Q103" s="120" t="s">
        <v>638</v>
      </c>
      <c r="R103" s="60" t="s">
        <v>638</v>
      </c>
      <c r="S103" s="122"/>
    </row>
    <row r="104" spans="1:19" x14ac:dyDescent="0.25">
      <c r="A104" s="117">
        <v>707</v>
      </c>
      <c r="B104" s="118" t="s">
        <v>121</v>
      </c>
      <c r="C104" s="119" t="s">
        <v>334</v>
      </c>
      <c r="D104" s="120" t="s">
        <v>638</v>
      </c>
      <c r="E104" s="120" t="s">
        <v>638</v>
      </c>
      <c r="F104" s="60" t="s">
        <v>638</v>
      </c>
      <c r="G104" s="120" t="s">
        <v>638</v>
      </c>
      <c r="H104" s="120" t="s">
        <v>638</v>
      </c>
      <c r="I104" s="60" t="s">
        <v>638</v>
      </c>
      <c r="J104" s="120" t="s">
        <v>638</v>
      </c>
      <c r="K104" s="120" t="s">
        <v>638</v>
      </c>
      <c r="L104" s="60" t="s">
        <v>638</v>
      </c>
      <c r="M104" s="120" t="s">
        <v>638</v>
      </c>
      <c r="N104" s="120" t="s">
        <v>638</v>
      </c>
      <c r="O104" s="60" t="s">
        <v>638</v>
      </c>
      <c r="P104" s="120" t="s">
        <v>638</v>
      </c>
      <c r="Q104" s="120" t="s">
        <v>638</v>
      </c>
      <c r="R104" s="60" t="s">
        <v>638</v>
      </c>
      <c r="S104" s="122"/>
    </row>
    <row r="105" spans="1:19" x14ac:dyDescent="0.25">
      <c r="A105" s="117">
        <v>708</v>
      </c>
      <c r="B105" s="118" t="s">
        <v>122</v>
      </c>
      <c r="C105" s="119" t="s">
        <v>335</v>
      </c>
      <c r="D105" s="120" t="s">
        <v>638</v>
      </c>
      <c r="E105" s="120" t="s">
        <v>638</v>
      </c>
      <c r="F105" s="60" t="s">
        <v>638</v>
      </c>
      <c r="G105" s="120" t="s">
        <v>638</v>
      </c>
      <c r="H105" s="120" t="s">
        <v>638</v>
      </c>
      <c r="I105" s="60" t="s">
        <v>638</v>
      </c>
      <c r="J105" s="120" t="s">
        <v>638</v>
      </c>
      <c r="K105" s="120" t="s">
        <v>638</v>
      </c>
      <c r="L105" s="60" t="s">
        <v>638</v>
      </c>
      <c r="M105" s="120" t="s">
        <v>638</v>
      </c>
      <c r="N105" s="120" t="s">
        <v>638</v>
      </c>
      <c r="O105" s="60" t="s">
        <v>638</v>
      </c>
      <c r="P105" s="120" t="s">
        <v>638</v>
      </c>
      <c r="Q105" s="120" t="s">
        <v>638</v>
      </c>
      <c r="R105" s="60" t="s">
        <v>638</v>
      </c>
      <c r="S105" s="122"/>
    </row>
    <row r="106" spans="1:19" x14ac:dyDescent="0.25">
      <c r="A106" s="117">
        <v>709</v>
      </c>
      <c r="B106" s="118" t="s">
        <v>123</v>
      </c>
      <c r="C106" s="119" t="s">
        <v>336</v>
      </c>
      <c r="D106" s="120" t="s">
        <v>638</v>
      </c>
      <c r="E106" s="120" t="s">
        <v>638</v>
      </c>
      <c r="F106" s="60" t="s">
        <v>638</v>
      </c>
      <c r="G106" s="120" t="s">
        <v>638</v>
      </c>
      <c r="H106" s="120" t="s">
        <v>638</v>
      </c>
      <c r="I106" s="60" t="s">
        <v>638</v>
      </c>
      <c r="J106" s="120" t="s">
        <v>638</v>
      </c>
      <c r="K106" s="120" t="s">
        <v>638</v>
      </c>
      <c r="L106" s="60" t="s">
        <v>638</v>
      </c>
      <c r="M106" s="120" t="s">
        <v>638</v>
      </c>
      <c r="N106" s="120" t="s">
        <v>638</v>
      </c>
      <c r="O106" s="60" t="s">
        <v>638</v>
      </c>
      <c r="P106" s="120" t="s">
        <v>638</v>
      </c>
      <c r="Q106" s="120" t="s">
        <v>638</v>
      </c>
      <c r="R106" s="60" t="s">
        <v>638</v>
      </c>
      <c r="S106" s="122"/>
    </row>
    <row r="107" spans="1:19" x14ac:dyDescent="0.25">
      <c r="A107" s="117">
        <v>710</v>
      </c>
      <c r="B107" s="118" t="s">
        <v>124</v>
      </c>
      <c r="C107" s="119" t="s">
        <v>337</v>
      </c>
      <c r="D107" s="120" t="s">
        <v>638</v>
      </c>
      <c r="E107" s="120" t="s">
        <v>638</v>
      </c>
      <c r="F107" s="60" t="s">
        <v>638</v>
      </c>
      <c r="G107" s="120" t="s">
        <v>638</v>
      </c>
      <c r="H107" s="120" t="s">
        <v>638</v>
      </c>
      <c r="I107" s="60" t="s">
        <v>638</v>
      </c>
      <c r="J107" s="120" t="s">
        <v>638</v>
      </c>
      <c r="K107" s="120" t="s">
        <v>638</v>
      </c>
      <c r="L107" s="60" t="s">
        <v>638</v>
      </c>
      <c r="M107" s="120" t="s">
        <v>638</v>
      </c>
      <c r="N107" s="120" t="s">
        <v>638</v>
      </c>
      <c r="O107" s="60" t="s">
        <v>638</v>
      </c>
      <c r="P107" s="120" t="s">
        <v>638</v>
      </c>
      <c r="Q107" s="120" t="s">
        <v>638</v>
      </c>
      <c r="R107" s="60" t="s">
        <v>638</v>
      </c>
      <c r="S107" s="122"/>
    </row>
    <row r="108" spans="1:19" x14ac:dyDescent="0.25">
      <c r="A108" s="117">
        <v>711</v>
      </c>
      <c r="B108" s="118" t="s">
        <v>125</v>
      </c>
      <c r="C108" s="119" t="s">
        <v>338</v>
      </c>
      <c r="D108" s="120" t="s">
        <v>638</v>
      </c>
      <c r="E108" s="120" t="s">
        <v>638</v>
      </c>
      <c r="F108" s="60" t="s">
        <v>638</v>
      </c>
      <c r="G108" s="120" t="s">
        <v>638</v>
      </c>
      <c r="H108" s="120" t="s">
        <v>638</v>
      </c>
      <c r="I108" s="60" t="s">
        <v>638</v>
      </c>
      <c r="J108" s="120" t="s">
        <v>638</v>
      </c>
      <c r="K108" s="120" t="s">
        <v>638</v>
      </c>
      <c r="L108" s="60" t="s">
        <v>638</v>
      </c>
      <c r="M108" s="120" t="s">
        <v>638</v>
      </c>
      <c r="N108" s="120" t="s">
        <v>638</v>
      </c>
      <c r="O108" s="60" t="s">
        <v>638</v>
      </c>
      <c r="P108" s="120" t="s">
        <v>638</v>
      </c>
      <c r="Q108" s="120" t="s">
        <v>638</v>
      </c>
      <c r="R108" s="60" t="s">
        <v>638</v>
      </c>
      <c r="S108" s="122"/>
    </row>
    <row r="109" spans="1:19" x14ac:dyDescent="0.25">
      <c r="A109" s="117">
        <v>712</v>
      </c>
      <c r="B109" s="118" t="s">
        <v>126</v>
      </c>
      <c r="C109" s="119" t="s">
        <v>339</v>
      </c>
      <c r="D109" s="120" t="s">
        <v>638</v>
      </c>
      <c r="E109" s="120" t="s">
        <v>638</v>
      </c>
      <c r="F109" s="60" t="s">
        <v>638</v>
      </c>
      <c r="G109" s="120" t="s">
        <v>638</v>
      </c>
      <c r="H109" s="120" t="s">
        <v>638</v>
      </c>
      <c r="I109" s="60" t="s">
        <v>638</v>
      </c>
      <c r="J109" s="120" t="s">
        <v>638</v>
      </c>
      <c r="K109" s="120" t="s">
        <v>638</v>
      </c>
      <c r="L109" s="60" t="s">
        <v>638</v>
      </c>
      <c r="M109" s="120" t="s">
        <v>638</v>
      </c>
      <c r="N109" s="120" t="s">
        <v>638</v>
      </c>
      <c r="O109" s="60" t="s">
        <v>638</v>
      </c>
      <c r="P109" s="120" t="s">
        <v>638</v>
      </c>
      <c r="Q109" s="120" t="s">
        <v>638</v>
      </c>
      <c r="R109" s="60" t="s">
        <v>638</v>
      </c>
      <c r="S109" s="122"/>
    </row>
    <row r="110" spans="1:19" x14ac:dyDescent="0.25">
      <c r="A110" s="117">
        <v>713</v>
      </c>
      <c r="B110" s="118" t="s">
        <v>127</v>
      </c>
      <c r="C110" s="119" t="s">
        <v>340</v>
      </c>
      <c r="D110" s="120" t="s">
        <v>638</v>
      </c>
      <c r="E110" s="120" t="s">
        <v>638</v>
      </c>
      <c r="F110" s="60" t="s">
        <v>638</v>
      </c>
      <c r="G110" s="120" t="s">
        <v>638</v>
      </c>
      <c r="H110" s="120" t="s">
        <v>638</v>
      </c>
      <c r="I110" s="60" t="s">
        <v>638</v>
      </c>
      <c r="J110" s="120" t="s">
        <v>638</v>
      </c>
      <c r="K110" s="120" t="s">
        <v>638</v>
      </c>
      <c r="L110" s="60" t="s">
        <v>638</v>
      </c>
      <c r="M110" s="120" t="s">
        <v>638</v>
      </c>
      <c r="N110" s="120" t="s">
        <v>638</v>
      </c>
      <c r="O110" s="60" t="s">
        <v>638</v>
      </c>
      <c r="P110" s="120" t="s">
        <v>638</v>
      </c>
      <c r="Q110" s="120" t="s">
        <v>638</v>
      </c>
      <c r="R110" s="60" t="s">
        <v>638</v>
      </c>
      <c r="S110" s="122"/>
    </row>
    <row r="111" spans="1:19" x14ac:dyDescent="0.25">
      <c r="A111" s="117">
        <v>714</v>
      </c>
      <c r="B111" s="118" t="s">
        <v>128</v>
      </c>
      <c r="C111" s="119" t="s">
        <v>341</v>
      </c>
      <c r="D111" s="120" t="s">
        <v>638</v>
      </c>
      <c r="E111" s="120" t="s">
        <v>638</v>
      </c>
      <c r="F111" s="60" t="s">
        <v>638</v>
      </c>
      <c r="G111" s="120" t="s">
        <v>638</v>
      </c>
      <c r="H111" s="120" t="s">
        <v>638</v>
      </c>
      <c r="I111" s="60" t="s">
        <v>638</v>
      </c>
      <c r="J111" s="120" t="s">
        <v>638</v>
      </c>
      <c r="K111" s="120" t="s">
        <v>638</v>
      </c>
      <c r="L111" s="60" t="s">
        <v>638</v>
      </c>
      <c r="M111" s="120" t="s">
        <v>638</v>
      </c>
      <c r="N111" s="120" t="s">
        <v>638</v>
      </c>
      <c r="O111" s="60" t="s">
        <v>638</v>
      </c>
      <c r="P111" s="120" t="s">
        <v>638</v>
      </c>
      <c r="Q111" s="120" t="s">
        <v>638</v>
      </c>
      <c r="R111" s="60" t="s">
        <v>638</v>
      </c>
      <c r="S111" s="122"/>
    </row>
    <row r="112" spans="1:19" x14ac:dyDescent="0.25">
      <c r="A112" s="117">
        <v>716</v>
      </c>
      <c r="B112" s="118" t="s">
        <v>129</v>
      </c>
      <c r="C112" s="119" t="s">
        <v>342</v>
      </c>
      <c r="D112" s="120">
        <v>6.1</v>
      </c>
      <c r="E112" s="123">
        <v>180</v>
      </c>
      <c r="F112" s="60">
        <v>80.900000000000006</v>
      </c>
      <c r="G112" s="120">
        <v>8.6999999999999993</v>
      </c>
      <c r="H112" s="123">
        <v>75</v>
      </c>
      <c r="I112" s="60">
        <v>82.9</v>
      </c>
      <c r="J112" s="120">
        <v>8.8000000000000007</v>
      </c>
      <c r="K112" s="123">
        <v>105</v>
      </c>
      <c r="L112" s="60">
        <v>79.5</v>
      </c>
      <c r="M112" s="120">
        <v>7.9</v>
      </c>
      <c r="N112" s="123">
        <v>105</v>
      </c>
      <c r="O112" s="60">
        <v>82.8</v>
      </c>
      <c r="P112" s="120">
        <v>9.1999999999999993</v>
      </c>
      <c r="Q112" s="123">
        <v>75</v>
      </c>
      <c r="R112" s="60">
        <v>79.3</v>
      </c>
      <c r="S112" s="122"/>
    </row>
    <row r="113" spans="1:19" x14ac:dyDescent="0.25">
      <c r="A113" s="117">
        <v>717</v>
      </c>
      <c r="B113" s="118" t="s">
        <v>130</v>
      </c>
      <c r="C113" s="119" t="s">
        <v>343</v>
      </c>
      <c r="D113" s="120" t="s">
        <v>638</v>
      </c>
      <c r="E113" s="120" t="s">
        <v>638</v>
      </c>
      <c r="F113" s="60" t="s">
        <v>638</v>
      </c>
      <c r="G113" s="120" t="s">
        <v>638</v>
      </c>
      <c r="H113" s="120" t="s">
        <v>638</v>
      </c>
      <c r="I113" s="60" t="s">
        <v>638</v>
      </c>
      <c r="J113" s="120" t="s">
        <v>638</v>
      </c>
      <c r="K113" s="120" t="s">
        <v>638</v>
      </c>
      <c r="L113" s="60" t="s">
        <v>638</v>
      </c>
      <c r="M113" s="120" t="s">
        <v>638</v>
      </c>
      <c r="N113" s="120" t="s">
        <v>638</v>
      </c>
      <c r="O113" s="60" t="s">
        <v>638</v>
      </c>
      <c r="P113" s="120" t="s">
        <v>638</v>
      </c>
      <c r="Q113" s="120" t="s">
        <v>638</v>
      </c>
      <c r="R113" s="60" t="s">
        <v>638</v>
      </c>
      <c r="S113" s="122"/>
    </row>
    <row r="114" spans="1:19" x14ac:dyDescent="0.25">
      <c r="A114" s="117">
        <v>718</v>
      </c>
      <c r="B114" s="118" t="s">
        <v>131</v>
      </c>
      <c r="C114" s="119" t="s">
        <v>344</v>
      </c>
      <c r="D114" s="120">
        <v>4.4000000000000004</v>
      </c>
      <c r="E114" s="123">
        <v>345</v>
      </c>
      <c r="F114" s="60">
        <v>78</v>
      </c>
      <c r="G114" s="120">
        <v>7.3</v>
      </c>
      <c r="H114" s="123">
        <v>150</v>
      </c>
      <c r="I114" s="60">
        <v>81.8</v>
      </c>
      <c r="J114" s="120">
        <v>5.8</v>
      </c>
      <c r="K114" s="123">
        <v>190</v>
      </c>
      <c r="L114" s="60">
        <v>75</v>
      </c>
      <c r="M114" s="120">
        <v>4.5</v>
      </c>
      <c r="N114" s="123">
        <v>165</v>
      </c>
      <c r="O114" s="60">
        <v>85.4</v>
      </c>
      <c r="P114" s="120">
        <v>6.7</v>
      </c>
      <c r="Q114" s="123">
        <v>180</v>
      </c>
      <c r="R114" s="60">
        <v>73.400000000000006</v>
      </c>
      <c r="S114" s="122"/>
    </row>
    <row r="115" spans="1:19" x14ac:dyDescent="0.25">
      <c r="A115" s="117">
        <v>719</v>
      </c>
      <c r="B115" s="118" t="s">
        <v>132</v>
      </c>
      <c r="C115" s="119" t="s">
        <v>345</v>
      </c>
      <c r="D115" s="120" t="s">
        <v>638</v>
      </c>
      <c r="E115" s="120" t="s">
        <v>638</v>
      </c>
      <c r="F115" s="60" t="s">
        <v>638</v>
      </c>
      <c r="G115" s="120" t="s">
        <v>638</v>
      </c>
      <c r="H115" s="120" t="s">
        <v>638</v>
      </c>
      <c r="I115" s="60" t="s">
        <v>638</v>
      </c>
      <c r="J115" s="120" t="s">
        <v>638</v>
      </c>
      <c r="K115" s="120" t="s">
        <v>638</v>
      </c>
      <c r="L115" s="60" t="s">
        <v>638</v>
      </c>
      <c r="M115" s="120" t="s">
        <v>638</v>
      </c>
      <c r="N115" s="120" t="s">
        <v>638</v>
      </c>
      <c r="O115" s="60" t="s">
        <v>638</v>
      </c>
      <c r="P115" s="120" t="s">
        <v>638</v>
      </c>
      <c r="Q115" s="120" t="s">
        <v>638</v>
      </c>
      <c r="R115" s="60" t="s">
        <v>638</v>
      </c>
      <c r="S115" s="122"/>
    </row>
    <row r="116" spans="1:19" x14ac:dyDescent="0.25">
      <c r="A116" s="117">
        <v>720</v>
      </c>
      <c r="B116" s="118" t="s">
        <v>133</v>
      </c>
      <c r="C116" s="119" t="s">
        <v>346</v>
      </c>
      <c r="D116" s="120" t="s">
        <v>638</v>
      </c>
      <c r="E116" s="120" t="s">
        <v>638</v>
      </c>
      <c r="F116" s="60" t="s">
        <v>638</v>
      </c>
      <c r="G116" s="120" t="s">
        <v>638</v>
      </c>
      <c r="H116" s="120" t="s">
        <v>638</v>
      </c>
      <c r="I116" s="60" t="s">
        <v>638</v>
      </c>
      <c r="J116" s="120" t="s">
        <v>638</v>
      </c>
      <c r="K116" s="120" t="s">
        <v>638</v>
      </c>
      <c r="L116" s="60" t="s">
        <v>638</v>
      </c>
      <c r="M116" s="120" t="s">
        <v>638</v>
      </c>
      <c r="N116" s="120" t="s">
        <v>638</v>
      </c>
      <c r="O116" s="60" t="s">
        <v>638</v>
      </c>
      <c r="P116" s="120" t="s">
        <v>638</v>
      </c>
      <c r="Q116" s="120" t="s">
        <v>638</v>
      </c>
      <c r="R116" s="60" t="s">
        <v>638</v>
      </c>
      <c r="S116" s="122"/>
    </row>
    <row r="117" spans="1:19" x14ac:dyDescent="0.25">
      <c r="A117" s="117">
        <v>721</v>
      </c>
      <c r="B117" s="118" t="s">
        <v>134</v>
      </c>
      <c r="C117" s="119" t="s">
        <v>347</v>
      </c>
      <c r="D117" s="120" t="s">
        <v>638</v>
      </c>
      <c r="E117" s="120" t="s">
        <v>638</v>
      </c>
      <c r="F117" s="60" t="s">
        <v>638</v>
      </c>
      <c r="G117" s="120" t="s">
        <v>638</v>
      </c>
      <c r="H117" s="120" t="s">
        <v>638</v>
      </c>
      <c r="I117" s="60" t="s">
        <v>638</v>
      </c>
      <c r="J117" s="120" t="s">
        <v>638</v>
      </c>
      <c r="K117" s="120" t="s">
        <v>638</v>
      </c>
      <c r="L117" s="60" t="s">
        <v>638</v>
      </c>
      <c r="M117" s="120" t="s">
        <v>638</v>
      </c>
      <c r="N117" s="120" t="s">
        <v>638</v>
      </c>
      <c r="O117" s="60" t="s">
        <v>638</v>
      </c>
      <c r="P117" s="120" t="s">
        <v>638</v>
      </c>
      <c r="Q117" s="120" t="s">
        <v>638</v>
      </c>
      <c r="R117" s="60" t="s">
        <v>638</v>
      </c>
      <c r="S117" s="122"/>
    </row>
    <row r="118" spans="1:19" x14ac:dyDescent="0.25">
      <c r="A118" s="117">
        <v>722</v>
      </c>
      <c r="B118" s="118" t="s">
        <v>135</v>
      </c>
      <c r="C118" s="119" t="s">
        <v>348</v>
      </c>
      <c r="D118" s="120" t="s">
        <v>638</v>
      </c>
      <c r="E118" s="120" t="s">
        <v>638</v>
      </c>
      <c r="F118" s="60" t="s">
        <v>638</v>
      </c>
      <c r="G118" s="120" t="s">
        <v>638</v>
      </c>
      <c r="H118" s="120" t="s">
        <v>638</v>
      </c>
      <c r="I118" s="60" t="s">
        <v>638</v>
      </c>
      <c r="J118" s="120" t="s">
        <v>638</v>
      </c>
      <c r="K118" s="120" t="s">
        <v>638</v>
      </c>
      <c r="L118" s="60" t="s">
        <v>638</v>
      </c>
      <c r="M118" s="120" t="s">
        <v>638</v>
      </c>
      <c r="N118" s="120" t="s">
        <v>638</v>
      </c>
      <c r="O118" s="60" t="s">
        <v>638</v>
      </c>
      <c r="P118" s="120" t="s">
        <v>638</v>
      </c>
      <c r="Q118" s="120" t="s">
        <v>638</v>
      </c>
      <c r="R118" s="60" t="s">
        <v>638</v>
      </c>
      <c r="S118" s="122"/>
    </row>
    <row r="119" spans="1:19" x14ac:dyDescent="0.25">
      <c r="A119" s="117">
        <v>723</v>
      </c>
      <c r="B119" s="118" t="s">
        <v>136</v>
      </c>
      <c r="C119" s="119" t="s">
        <v>349</v>
      </c>
      <c r="D119" s="120">
        <v>4.5</v>
      </c>
      <c r="E119" s="123">
        <v>310</v>
      </c>
      <c r="F119" s="60">
        <v>77</v>
      </c>
      <c r="G119" s="120">
        <v>6.5</v>
      </c>
      <c r="H119" s="123">
        <v>130</v>
      </c>
      <c r="I119" s="60">
        <v>82.1</v>
      </c>
      <c r="J119" s="120">
        <v>6.4</v>
      </c>
      <c r="K119" s="123">
        <v>180</v>
      </c>
      <c r="L119" s="60">
        <v>73.400000000000006</v>
      </c>
      <c r="M119" s="120">
        <v>5.8</v>
      </c>
      <c r="N119" s="123">
        <v>160</v>
      </c>
      <c r="O119" s="60">
        <v>79.7</v>
      </c>
      <c r="P119" s="120">
        <v>6.8</v>
      </c>
      <c r="Q119" s="123">
        <v>150</v>
      </c>
      <c r="R119" s="60">
        <v>74.400000000000006</v>
      </c>
      <c r="S119" s="122"/>
    </row>
    <row r="120" spans="1:19" x14ac:dyDescent="0.25">
      <c r="A120" s="117">
        <v>724</v>
      </c>
      <c r="B120" s="118" t="s">
        <v>137</v>
      </c>
      <c r="C120" s="119" t="s">
        <v>350</v>
      </c>
      <c r="D120" s="120" t="s">
        <v>638</v>
      </c>
      <c r="E120" s="120" t="s">
        <v>638</v>
      </c>
      <c r="F120" s="60" t="s">
        <v>638</v>
      </c>
      <c r="G120" s="120" t="s">
        <v>638</v>
      </c>
      <c r="H120" s="120" t="s">
        <v>638</v>
      </c>
      <c r="I120" s="60" t="s">
        <v>638</v>
      </c>
      <c r="J120" s="120" t="s">
        <v>638</v>
      </c>
      <c r="K120" s="120" t="s">
        <v>638</v>
      </c>
      <c r="L120" s="60" t="s">
        <v>638</v>
      </c>
      <c r="M120" s="120" t="s">
        <v>638</v>
      </c>
      <c r="N120" s="120" t="s">
        <v>638</v>
      </c>
      <c r="O120" s="60" t="s">
        <v>638</v>
      </c>
      <c r="P120" s="120" t="s">
        <v>638</v>
      </c>
      <c r="Q120" s="120" t="s">
        <v>638</v>
      </c>
      <c r="R120" s="60" t="s">
        <v>638</v>
      </c>
      <c r="S120" s="122"/>
    </row>
    <row r="121" spans="1:19" x14ac:dyDescent="0.25">
      <c r="A121" s="117">
        <v>725</v>
      </c>
      <c r="B121" s="118" t="s">
        <v>138</v>
      </c>
      <c r="C121" s="119" t="s">
        <v>351</v>
      </c>
      <c r="D121" s="120" t="s">
        <v>638</v>
      </c>
      <c r="E121" s="120" t="s">
        <v>638</v>
      </c>
      <c r="F121" s="60" t="s">
        <v>638</v>
      </c>
      <c r="G121" s="120" t="s">
        <v>638</v>
      </c>
      <c r="H121" s="120" t="s">
        <v>638</v>
      </c>
      <c r="I121" s="60" t="s">
        <v>638</v>
      </c>
      <c r="J121" s="120" t="s">
        <v>638</v>
      </c>
      <c r="K121" s="120" t="s">
        <v>638</v>
      </c>
      <c r="L121" s="60" t="s">
        <v>638</v>
      </c>
      <c r="M121" s="120" t="s">
        <v>638</v>
      </c>
      <c r="N121" s="120" t="s">
        <v>638</v>
      </c>
      <c r="O121" s="60" t="s">
        <v>638</v>
      </c>
      <c r="P121" s="120" t="s">
        <v>638</v>
      </c>
      <c r="Q121" s="120" t="s">
        <v>638</v>
      </c>
      <c r="R121" s="60" t="s">
        <v>638</v>
      </c>
      <c r="S121" s="122"/>
    </row>
    <row r="122" spans="1:19" x14ac:dyDescent="0.25">
      <c r="A122" s="117">
        <v>726</v>
      </c>
      <c r="B122" s="118" t="s">
        <v>139</v>
      </c>
      <c r="C122" s="119" t="s">
        <v>352</v>
      </c>
      <c r="D122" s="120" t="s">
        <v>638</v>
      </c>
      <c r="E122" s="120" t="s">
        <v>638</v>
      </c>
      <c r="F122" s="60" t="s">
        <v>638</v>
      </c>
      <c r="G122" s="120" t="s">
        <v>638</v>
      </c>
      <c r="H122" s="120" t="s">
        <v>638</v>
      </c>
      <c r="I122" s="60" t="s">
        <v>638</v>
      </c>
      <c r="J122" s="120" t="s">
        <v>638</v>
      </c>
      <c r="K122" s="120" t="s">
        <v>638</v>
      </c>
      <c r="L122" s="60" t="s">
        <v>638</v>
      </c>
      <c r="M122" s="120" t="s">
        <v>638</v>
      </c>
      <c r="N122" s="120" t="s">
        <v>638</v>
      </c>
      <c r="O122" s="60" t="s">
        <v>638</v>
      </c>
      <c r="P122" s="120" t="s">
        <v>638</v>
      </c>
      <c r="Q122" s="120" t="s">
        <v>638</v>
      </c>
      <c r="R122" s="60" t="s">
        <v>638</v>
      </c>
      <c r="S122" s="122"/>
    </row>
    <row r="123" spans="1:19" x14ac:dyDescent="0.25">
      <c r="A123" s="117">
        <v>727</v>
      </c>
      <c r="B123" s="118" t="s">
        <v>140</v>
      </c>
      <c r="C123" s="119" t="s">
        <v>353</v>
      </c>
      <c r="D123" s="120">
        <v>4.0999999999999996</v>
      </c>
      <c r="E123" s="123">
        <v>380</v>
      </c>
      <c r="F123" s="60">
        <v>76.5</v>
      </c>
      <c r="G123" s="120">
        <v>6.8</v>
      </c>
      <c r="H123" s="123">
        <v>160</v>
      </c>
      <c r="I123" s="60">
        <v>73.400000000000006</v>
      </c>
      <c r="J123" s="120">
        <v>5.3</v>
      </c>
      <c r="K123" s="123">
        <v>225</v>
      </c>
      <c r="L123" s="60">
        <v>78.7</v>
      </c>
      <c r="M123" s="120">
        <v>5.4</v>
      </c>
      <c r="N123" s="123">
        <v>170</v>
      </c>
      <c r="O123" s="60">
        <v>81.2</v>
      </c>
      <c r="P123" s="120">
        <v>5.9</v>
      </c>
      <c r="Q123" s="123">
        <v>210</v>
      </c>
      <c r="R123" s="60">
        <v>73</v>
      </c>
      <c r="S123" s="122"/>
    </row>
    <row r="124" spans="1:19" x14ac:dyDescent="0.25">
      <c r="A124" s="117">
        <v>728</v>
      </c>
      <c r="B124" s="118" t="s">
        <v>141</v>
      </c>
      <c r="C124" s="119" t="s">
        <v>354</v>
      </c>
      <c r="D124" s="120">
        <v>3.8</v>
      </c>
      <c r="E124" s="123">
        <v>405</v>
      </c>
      <c r="F124" s="60">
        <v>77.2</v>
      </c>
      <c r="G124" s="120">
        <v>6.8</v>
      </c>
      <c r="H124" s="123">
        <v>165</v>
      </c>
      <c r="I124" s="60">
        <v>76.5</v>
      </c>
      <c r="J124" s="120">
        <v>4.9000000000000004</v>
      </c>
      <c r="K124" s="123">
        <v>240</v>
      </c>
      <c r="L124" s="60">
        <v>77.599999999999994</v>
      </c>
      <c r="M124" s="120">
        <v>5.5</v>
      </c>
      <c r="N124" s="123">
        <v>195</v>
      </c>
      <c r="O124" s="60">
        <v>78.400000000000006</v>
      </c>
      <c r="P124" s="120">
        <v>5.2</v>
      </c>
      <c r="Q124" s="123">
        <v>210</v>
      </c>
      <c r="R124" s="60">
        <v>76.3</v>
      </c>
      <c r="S124" s="122"/>
    </row>
    <row r="125" spans="1:19" x14ac:dyDescent="0.25">
      <c r="A125" s="117">
        <v>729</v>
      </c>
      <c r="B125" s="118" t="s">
        <v>142</v>
      </c>
      <c r="C125" s="119" t="s">
        <v>355</v>
      </c>
      <c r="D125" s="120" t="s">
        <v>638</v>
      </c>
      <c r="E125" s="120" t="s">
        <v>638</v>
      </c>
      <c r="F125" s="60" t="s">
        <v>638</v>
      </c>
      <c r="G125" s="120" t="s">
        <v>638</v>
      </c>
      <c r="H125" s="120" t="s">
        <v>638</v>
      </c>
      <c r="I125" s="60" t="s">
        <v>638</v>
      </c>
      <c r="J125" s="120" t="s">
        <v>638</v>
      </c>
      <c r="K125" s="120" t="s">
        <v>638</v>
      </c>
      <c r="L125" s="60" t="s">
        <v>638</v>
      </c>
      <c r="M125" s="120" t="s">
        <v>638</v>
      </c>
      <c r="N125" s="120" t="s">
        <v>638</v>
      </c>
      <c r="O125" s="60" t="s">
        <v>638</v>
      </c>
      <c r="P125" s="120" t="s">
        <v>638</v>
      </c>
      <c r="Q125" s="120" t="s">
        <v>638</v>
      </c>
      <c r="R125" s="60" t="s">
        <v>638</v>
      </c>
      <c r="S125" s="122"/>
    </row>
    <row r="126" spans="1:19" x14ac:dyDescent="0.25">
      <c r="A126" s="117">
        <v>730</v>
      </c>
      <c r="B126" s="118" t="s">
        <v>143</v>
      </c>
      <c r="C126" s="119" t="s">
        <v>356</v>
      </c>
      <c r="D126" s="120" t="s">
        <v>638</v>
      </c>
      <c r="E126" s="120" t="s">
        <v>638</v>
      </c>
      <c r="F126" s="60" t="s">
        <v>638</v>
      </c>
      <c r="G126" s="120" t="s">
        <v>638</v>
      </c>
      <c r="H126" s="120" t="s">
        <v>638</v>
      </c>
      <c r="I126" s="60" t="s">
        <v>638</v>
      </c>
      <c r="J126" s="120" t="s">
        <v>638</v>
      </c>
      <c r="K126" s="120" t="s">
        <v>638</v>
      </c>
      <c r="L126" s="60" t="s">
        <v>638</v>
      </c>
      <c r="M126" s="120" t="s">
        <v>638</v>
      </c>
      <c r="N126" s="120" t="s">
        <v>638</v>
      </c>
      <c r="O126" s="60" t="s">
        <v>638</v>
      </c>
      <c r="P126" s="120" t="s">
        <v>638</v>
      </c>
      <c r="Q126" s="120" t="s">
        <v>638</v>
      </c>
      <c r="R126" s="60" t="s">
        <v>638</v>
      </c>
      <c r="S126" s="122"/>
    </row>
    <row r="127" spans="1:19" x14ac:dyDescent="0.25">
      <c r="A127" s="117">
        <v>731</v>
      </c>
      <c r="B127" s="118" t="s">
        <v>144</v>
      </c>
      <c r="C127" s="119" t="s">
        <v>357</v>
      </c>
      <c r="D127" s="120" t="s">
        <v>638</v>
      </c>
      <c r="E127" s="120" t="s">
        <v>638</v>
      </c>
      <c r="F127" s="60" t="s">
        <v>638</v>
      </c>
      <c r="G127" s="120" t="s">
        <v>638</v>
      </c>
      <c r="H127" s="120" t="s">
        <v>638</v>
      </c>
      <c r="I127" s="60" t="s">
        <v>638</v>
      </c>
      <c r="J127" s="120" t="s">
        <v>638</v>
      </c>
      <c r="K127" s="120" t="s">
        <v>638</v>
      </c>
      <c r="L127" s="60" t="s">
        <v>638</v>
      </c>
      <c r="M127" s="120" t="s">
        <v>638</v>
      </c>
      <c r="N127" s="120" t="s">
        <v>638</v>
      </c>
      <c r="O127" s="60" t="s">
        <v>638</v>
      </c>
      <c r="P127" s="120" t="s">
        <v>638</v>
      </c>
      <c r="Q127" s="120" t="s">
        <v>638</v>
      </c>
      <c r="R127" s="60" t="s">
        <v>638</v>
      </c>
      <c r="S127" s="122"/>
    </row>
    <row r="128" spans="1:19" x14ac:dyDescent="0.25">
      <c r="A128" s="117">
        <v>732</v>
      </c>
      <c r="B128" s="118" t="s">
        <v>145</v>
      </c>
      <c r="C128" s="119" t="s">
        <v>358</v>
      </c>
      <c r="D128" s="120" t="s">
        <v>638</v>
      </c>
      <c r="E128" s="120" t="s">
        <v>638</v>
      </c>
      <c r="F128" s="60" t="s">
        <v>638</v>
      </c>
      <c r="G128" s="120" t="s">
        <v>638</v>
      </c>
      <c r="H128" s="120" t="s">
        <v>638</v>
      </c>
      <c r="I128" s="60" t="s">
        <v>638</v>
      </c>
      <c r="J128" s="120" t="s">
        <v>638</v>
      </c>
      <c r="K128" s="120" t="s">
        <v>638</v>
      </c>
      <c r="L128" s="60" t="s">
        <v>638</v>
      </c>
      <c r="M128" s="120" t="s">
        <v>638</v>
      </c>
      <c r="N128" s="120" t="s">
        <v>638</v>
      </c>
      <c r="O128" s="60" t="s">
        <v>638</v>
      </c>
      <c r="P128" s="120" t="s">
        <v>638</v>
      </c>
      <c r="Q128" s="120" t="s">
        <v>638</v>
      </c>
      <c r="R128" s="60" t="s">
        <v>638</v>
      </c>
      <c r="S128" s="122"/>
    </row>
    <row r="129" spans="1:19" x14ac:dyDescent="0.25">
      <c r="A129" s="117">
        <v>733</v>
      </c>
      <c r="B129" s="118" t="s">
        <v>146</v>
      </c>
      <c r="C129" s="119" t="s">
        <v>359</v>
      </c>
      <c r="D129" s="120" t="s">
        <v>638</v>
      </c>
      <c r="E129" s="120" t="s">
        <v>638</v>
      </c>
      <c r="F129" s="60" t="s">
        <v>638</v>
      </c>
      <c r="G129" s="120" t="s">
        <v>638</v>
      </c>
      <c r="H129" s="120" t="s">
        <v>638</v>
      </c>
      <c r="I129" s="60" t="s">
        <v>638</v>
      </c>
      <c r="J129" s="120" t="s">
        <v>638</v>
      </c>
      <c r="K129" s="120" t="s">
        <v>638</v>
      </c>
      <c r="L129" s="60" t="s">
        <v>638</v>
      </c>
      <c r="M129" s="120" t="s">
        <v>638</v>
      </c>
      <c r="N129" s="120" t="s">
        <v>638</v>
      </c>
      <c r="O129" s="60" t="s">
        <v>638</v>
      </c>
      <c r="P129" s="120" t="s">
        <v>638</v>
      </c>
      <c r="Q129" s="120" t="s">
        <v>638</v>
      </c>
      <c r="R129" s="60" t="s">
        <v>638</v>
      </c>
      <c r="S129" s="122"/>
    </row>
    <row r="130" spans="1:19" x14ac:dyDescent="0.25">
      <c r="A130" s="117">
        <v>734</v>
      </c>
      <c r="B130" s="118" t="s">
        <v>147</v>
      </c>
      <c r="C130" s="119" t="s">
        <v>360</v>
      </c>
      <c r="D130" s="120" t="s">
        <v>638</v>
      </c>
      <c r="E130" s="120" t="s">
        <v>638</v>
      </c>
      <c r="F130" s="60" t="s">
        <v>638</v>
      </c>
      <c r="G130" s="120" t="s">
        <v>638</v>
      </c>
      <c r="H130" s="120" t="s">
        <v>638</v>
      </c>
      <c r="I130" s="60" t="s">
        <v>638</v>
      </c>
      <c r="J130" s="120" t="s">
        <v>638</v>
      </c>
      <c r="K130" s="120" t="s">
        <v>638</v>
      </c>
      <c r="L130" s="60" t="s">
        <v>638</v>
      </c>
      <c r="M130" s="120" t="s">
        <v>638</v>
      </c>
      <c r="N130" s="120" t="s">
        <v>638</v>
      </c>
      <c r="O130" s="60" t="s">
        <v>638</v>
      </c>
      <c r="P130" s="120" t="s">
        <v>638</v>
      </c>
      <c r="Q130" s="120" t="s">
        <v>638</v>
      </c>
      <c r="R130" s="60" t="s">
        <v>638</v>
      </c>
      <c r="S130" s="122"/>
    </row>
    <row r="131" spans="1:19" x14ac:dyDescent="0.25">
      <c r="A131" s="117">
        <v>735</v>
      </c>
      <c r="B131" s="118" t="s">
        <v>148</v>
      </c>
      <c r="C131" s="119" t="s">
        <v>361</v>
      </c>
      <c r="D131" s="120" t="s">
        <v>638</v>
      </c>
      <c r="E131" s="120" t="s">
        <v>638</v>
      </c>
      <c r="F131" s="60" t="s">
        <v>638</v>
      </c>
      <c r="G131" s="120" t="s">
        <v>638</v>
      </c>
      <c r="H131" s="120" t="s">
        <v>638</v>
      </c>
      <c r="I131" s="60" t="s">
        <v>638</v>
      </c>
      <c r="J131" s="120" t="s">
        <v>638</v>
      </c>
      <c r="K131" s="120" t="s">
        <v>638</v>
      </c>
      <c r="L131" s="60" t="s">
        <v>638</v>
      </c>
      <c r="M131" s="120" t="s">
        <v>638</v>
      </c>
      <c r="N131" s="120" t="s">
        <v>638</v>
      </c>
      <c r="O131" s="60" t="s">
        <v>638</v>
      </c>
      <c r="P131" s="120" t="s">
        <v>638</v>
      </c>
      <c r="Q131" s="120" t="s">
        <v>638</v>
      </c>
      <c r="R131" s="60" t="s">
        <v>638</v>
      </c>
      <c r="S131" s="122"/>
    </row>
    <row r="132" spans="1:19" x14ac:dyDescent="0.25">
      <c r="A132" s="117">
        <v>738</v>
      </c>
      <c r="B132" s="118" t="s">
        <v>628</v>
      </c>
      <c r="C132" s="119" t="s">
        <v>721</v>
      </c>
      <c r="D132" s="120" t="s">
        <v>638</v>
      </c>
      <c r="E132" s="120" t="s">
        <v>638</v>
      </c>
      <c r="F132" s="60" t="s">
        <v>638</v>
      </c>
      <c r="G132" s="120" t="s">
        <v>638</v>
      </c>
      <c r="H132" s="120" t="s">
        <v>638</v>
      </c>
      <c r="I132" s="60" t="s">
        <v>638</v>
      </c>
      <c r="J132" s="120" t="s">
        <v>638</v>
      </c>
      <c r="K132" s="120" t="s">
        <v>638</v>
      </c>
      <c r="L132" s="60" t="s">
        <v>638</v>
      </c>
      <c r="M132" s="120" t="s">
        <v>638</v>
      </c>
      <c r="N132" s="120" t="s">
        <v>638</v>
      </c>
      <c r="O132" s="60" t="s">
        <v>638</v>
      </c>
      <c r="P132" s="120" t="s">
        <v>638</v>
      </c>
      <c r="Q132" s="120" t="s">
        <v>638</v>
      </c>
      <c r="R132" s="60" t="s">
        <v>638</v>
      </c>
      <c r="S132" s="122"/>
    </row>
    <row r="133" spans="1:19" x14ac:dyDescent="0.25">
      <c r="A133" s="117">
        <v>803</v>
      </c>
      <c r="B133" s="118" t="s">
        <v>149</v>
      </c>
      <c r="C133" s="119" t="s">
        <v>362</v>
      </c>
      <c r="D133" s="120">
        <v>3.3</v>
      </c>
      <c r="E133" s="123">
        <v>425</v>
      </c>
      <c r="F133" s="60">
        <v>83.7</v>
      </c>
      <c r="G133" s="120">
        <v>5.3</v>
      </c>
      <c r="H133" s="123">
        <v>155</v>
      </c>
      <c r="I133" s="60">
        <v>84</v>
      </c>
      <c r="J133" s="120">
        <v>4.5</v>
      </c>
      <c r="K133" s="123">
        <v>265</v>
      </c>
      <c r="L133" s="60">
        <v>83.5</v>
      </c>
      <c r="M133" s="120">
        <v>3.8</v>
      </c>
      <c r="N133" s="123">
        <v>180</v>
      </c>
      <c r="O133" s="60">
        <v>88.3</v>
      </c>
      <c r="P133" s="120">
        <v>4.7</v>
      </c>
      <c r="Q133" s="123">
        <v>245</v>
      </c>
      <c r="R133" s="60">
        <v>81.099999999999994</v>
      </c>
      <c r="S133" s="122"/>
    </row>
    <row r="134" spans="1:19" x14ac:dyDescent="0.25">
      <c r="A134" s="117">
        <v>805</v>
      </c>
      <c r="B134" s="118" t="s">
        <v>150</v>
      </c>
      <c r="C134" s="119" t="s">
        <v>363</v>
      </c>
      <c r="D134" s="120" t="s">
        <v>638</v>
      </c>
      <c r="E134" s="120" t="s">
        <v>638</v>
      </c>
      <c r="F134" s="60" t="s">
        <v>638</v>
      </c>
      <c r="G134" s="120" t="s">
        <v>638</v>
      </c>
      <c r="H134" s="120" t="s">
        <v>638</v>
      </c>
      <c r="I134" s="60" t="s">
        <v>638</v>
      </c>
      <c r="J134" s="120" t="s">
        <v>638</v>
      </c>
      <c r="K134" s="120" t="s">
        <v>638</v>
      </c>
      <c r="L134" s="60" t="s">
        <v>638</v>
      </c>
      <c r="M134" s="120" t="s">
        <v>638</v>
      </c>
      <c r="N134" s="120" t="s">
        <v>638</v>
      </c>
      <c r="O134" s="60" t="s">
        <v>638</v>
      </c>
      <c r="P134" s="120" t="s">
        <v>638</v>
      </c>
      <c r="Q134" s="120" t="s">
        <v>638</v>
      </c>
      <c r="R134" s="60" t="s">
        <v>638</v>
      </c>
      <c r="S134" s="122"/>
    </row>
    <row r="135" spans="1:19" x14ac:dyDescent="0.25">
      <c r="A135" s="117">
        <v>807</v>
      </c>
      <c r="B135" s="118" t="s">
        <v>151</v>
      </c>
      <c r="C135" s="119" t="s">
        <v>364</v>
      </c>
      <c r="D135" s="120" t="s">
        <v>638</v>
      </c>
      <c r="E135" s="120" t="s">
        <v>638</v>
      </c>
      <c r="F135" s="60" t="s">
        <v>638</v>
      </c>
      <c r="G135" s="120" t="s">
        <v>638</v>
      </c>
      <c r="H135" s="120" t="s">
        <v>638</v>
      </c>
      <c r="I135" s="60" t="s">
        <v>638</v>
      </c>
      <c r="J135" s="120" t="s">
        <v>638</v>
      </c>
      <c r="K135" s="120" t="s">
        <v>638</v>
      </c>
      <c r="L135" s="60" t="s">
        <v>638</v>
      </c>
      <c r="M135" s="120" t="s">
        <v>638</v>
      </c>
      <c r="N135" s="120" t="s">
        <v>638</v>
      </c>
      <c r="O135" s="60" t="s">
        <v>638</v>
      </c>
      <c r="P135" s="120" t="s">
        <v>638</v>
      </c>
      <c r="Q135" s="120" t="s">
        <v>638</v>
      </c>
      <c r="R135" s="60" t="s">
        <v>638</v>
      </c>
      <c r="S135" s="122"/>
    </row>
    <row r="136" spans="1:19" x14ac:dyDescent="0.25">
      <c r="A136" s="117">
        <v>809</v>
      </c>
      <c r="B136" s="118" t="s">
        <v>152</v>
      </c>
      <c r="C136" s="119" t="s">
        <v>629</v>
      </c>
      <c r="D136" s="120" t="s">
        <v>638</v>
      </c>
      <c r="E136" s="120" t="s">
        <v>638</v>
      </c>
      <c r="F136" s="60" t="s">
        <v>638</v>
      </c>
      <c r="G136" s="120" t="s">
        <v>638</v>
      </c>
      <c r="H136" s="120" t="s">
        <v>638</v>
      </c>
      <c r="I136" s="60" t="s">
        <v>638</v>
      </c>
      <c r="J136" s="120" t="s">
        <v>638</v>
      </c>
      <c r="K136" s="120" t="s">
        <v>638</v>
      </c>
      <c r="L136" s="60" t="s">
        <v>638</v>
      </c>
      <c r="M136" s="120" t="s">
        <v>638</v>
      </c>
      <c r="N136" s="120" t="s">
        <v>638</v>
      </c>
      <c r="O136" s="60" t="s">
        <v>638</v>
      </c>
      <c r="P136" s="120" t="s">
        <v>638</v>
      </c>
      <c r="Q136" s="120" t="s">
        <v>638</v>
      </c>
      <c r="R136" s="60" t="s">
        <v>638</v>
      </c>
      <c r="S136" s="122"/>
    </row>
    <row r="137" spans="1:19" x14ac:dyDescent="0.25">
      <c r="A137" s="117">
        <v>812</v>
      </c>
      <c r="B137" s="118" t="s">
        <v>153</v>
      </c>
      <c r="C137" s="119" t="s">
        <v>365</v>
      </c>
      <c r="D137" s="120" t="s">
        <v>638</v>
      </c>
      <c r="E137" s="120" t="s">
        <v>638</v>
      </c>
      <c r="F137" s="60" t="s">
        <v>638</v>
      </c>
      <c r="G137" s="120" t="s">
        <v>638</v>
      </c>
      <c r="H137" s="120" t="s">
        <v>638</v>
      </c>
      <c r="I137" s="60" t="s">
        <v>638</v>
      </c>
      <c r="J137" s="120" t="s">
        <v>638</v>
      </c>
      <c r="K137" s="120" t="s">
        <v>638</v>
      </c>
      <c r="L137" s="60" t="s">
        <v>638</v>
      </c>
      <c r="M137" s="120" t="s">
        <v>638</v>
      </c>
      <c r="N137" s="120" t="s">
        <v>638</v>
      </c>
      <c r="O137" s="60" t="s">
        <v>638</v>
      </c>
      <c r="P137" s="120" t="s">
        <v>638</v>
      </c>
      <c r="Q137" s="120" t="s">
        <v>638</v>
      </c>
      <c r="R137" s="60" t="s">
        <v>638</v>
      </c>
      <c r="S137" s="122"/>
    </row>
    <row r="138" spans="1:19" x14ac:dyDescent="0.25">
      <c r="A138" s="117">
        <v>813</v>
      </c>
      <c r="B138" s="118" t="s">
        <v>154</v>
      </c>
      <c r="C138" s="119" t="s">
        <v>366</v>
      </c>
      <c r="D138" s="120" t="s">
        <v>638</v>
      </c>
      <c r="E138" s="120" t="s">
        <v>638</v>
      </c>
      <c r="F138" s="60" t="s">
        <v>638</v>
      </c>
      <c r="G138" s="120" t="s">
        <v>638</v>
      </c>
      <c r="H138" s="120" t="s">
        <v>638</v>
      </c>
      <c r="I138" s="60" t="s">
        <v>638</v>
      </c>
      <c r="J138" s="120" t="s">
        <v>638</v>
      </c>
      <c r="K138" s="120" t="s">
        <v>638</v>
      </c>
      <c r="L138" s="60" t="s">
        <v>638</v>
      </c>
      <c r="M138" s="120" t="s">
        <v>638</v>
      </c>
      <c r="N138" s="120" t="s">
        <v>638</v>
      </c>
      <c r="O138" s="60" t="s">
        <v>638</v>
      </c>
      <c r="P138" s="120" t="s">
        <v>638</v>
      </c>
      <c r="Q138" s="120" t="s">
        <v>638</v>
      </c>
      <c r="R138" s="60" t="s">
        <v>638</v>
      </c>
      <c r="S138" s="122"/>
    </row>
    <row r="139" spans="1:19" x14ac:dyDescent="0.25">
      <c r="A139" s="117">
        <v>814</v>
      </c>
      <c r="B139" s="118" t="s">
        <v>155</v>
      </c>
      <c r="C139" s="119" t="s">
        <v>367</v>
      </c>
      <c r="D139" s="120" t="s">
        <v>638</v>
      </c>
      <c r="E139" s="120" t="s">
        <v>638</v>
      </c>
      <c r="F139" s="60" t="s">
        <v>638</v>
      </c>
      <c r="G139" s="120" t="s">
        <v>638</v>
      </c>
      <c r="H139" s="120" t="s">
        <v>638</v>
      </c>
      <c r="I139" s="60" t="s">
        <v>638</v>
      </c>
      <c r="J139" s="120" t="s">
        <v>638</v>
      </c>
      <c r="K139" s="120" t="s">
        <v>638</v>
      </c>
      <c r="L139" s="60" t="s">
        <v>638</v>
      </c>
      <c r="M139" s="120" t="s">
        <v>638</v>
      </c>
      <c r="N139" s="120" t="s">
        <v>638</v>
      </c>
      <c r="O139" s="60" t="s">
        <v>638</v>
      </c>
      <c r="P139" s="120" t="s">
        <v>638</v>
      </c>
      <c r="Q139" s="120" t="s">
        <v>638</v>
      </c>
      <c r="R139" s="60" t="s">
        <v>638</v>
      </c>
      <c r="S139" s="122"/>
    </row>
    <row r="140" spans="1:19" x14ac:dyDescent="0.25">
      <c r="A140" s="117">
        <v>815</v>
      </c>
      <c r="B140" s="118" t="s">
        <v>156</v>
      </c>
      <c r="C140" s="119" t="s">
        <v>368</v>
      </c>
      <c r="D140" s="120" t="s">
        <v>638</v>
      </c>
      <c r="E140" s="120" t="s">
        <v>638</v>
      </c>
      <c r="F140" s="60" t="s">
        <v>638</v>
      </c>
      <c r="G140" s="120" t="s">
        <v>638</v>
      </c>
      <c r="H140" s="120" t="s">
        <v>638</v>
      </c>
      <c r="I140" s="60" t="s">
        <v>638</v>
      </c>
      <c r="J140" s="120" t="s">
        <v>638</v>
      </c>
      <c r="K140" s="120" t="s">
        <v>638</v>
      </c>
      <c r="L140" s="60" t="s">
        <v>638</v>
      </c>
      <c r="M140" s="120" t="s">
        <v>638</v>
      </c>
      <c r="N140" s="120" t="s">
        <v>638</v>
      </c>
      <c r="O140" s="60" t="s">
        <v>638</v>
      </c>
      <c r="P140" s="120" t="s">
        <v>638</v>
      </c>
      <c r="Q140" s="120" t="s">
        <v>638</v>
      </c>
      <c r="R140" s="60" t="s">
        <v>638</v>
      </c>
      <c r="S140" s="122"/>
    </row>
    <row r="141" spans="1:19" x14ac:dyDescent="0.25">
      <c r="A141" s="117">
        <v>816</v>
      </c>
      <c r="B141" s="118" t="s">
        <v>157</v>
      </c>
      <c r="C141" s="119" t="s">
        <v>369</v>
      </c>
      <c r="D141" s="120" t="s">
        <v>638</v>
      </c>
      <c r="E141" s="120" t="s">
        <v>638</v>
      </c>
      <c r="F141" s="60" t="s">
        <v>638</v>
      </c>
      <c r="G141" s="120" t="s">
        <v>638</v>
      </c>
      <c r="H141" s="120" t="s">
        <v>638</v>
      </c>
      <c r="I141" s="60" t="s">
        <v>638</v>
      </c>
      <c r="J141" s="120" t="s">
        <v>638</v>
      </c>
      <c r="K141" s="120" t="s">
        <v>638</v>
      </c>
      <c r="L141" s="60" t="s">
        <v>638</v>
      </c>
      <c r="M141" s="120" t="s">
        <v>638</v>
      </c>
      <c r="N141" s="120" t="s">
        <v>638</v>
      </c>
      <c r="O141" s="60" t="s">
        <v>638</v>
      </c>
      <c r="P141" s="120" t="s">
        <v>638</v>
      </c>
      <c r="Q141" s="120" t="s">
        <v>638</v>
      </c>
      <c r="R141" s="60" t="s">
        <v>638</v>
      </c>
      <c r="S141" s="122"/>
    </row>
    <row r="142" spans="1:19" x14ac:dyDescent="0.25">
      <c r="A142" s="117">
        <v>817</v>
      </c>
      <c r="B142" s="118" t="s">
        <v>158</v>
      </c>
      <c r="C142" s="119" t="s">
        <v>370</v>
      </c>
      <c r="D142" s="120" t="s">
        <v>638</v>
      </c>
      <c r="E142" s="120" t="s">
        <v>638</v>
      </c>
      <c r="F142" s="60" t="s">
        <v>638</v>
      </c>
      <c r="G142" s="120" t="s">
        <v>638</v>
      </c>
      <c r="H142" s="120" t="s">
        <v>638</v>
      </c>
      <c r="I142" s="60" t="s">
        <v>638</v>
      </c>
      <c r="J142" s="120" t="s">
        <v>638</v>
      </c>
      <c r="K142" s="120" t="s">
        <v>638</v>
      </c>
      <c r="L142" s="60" t="s">
        <v>638</v>
      </c>
      <c r="M142" s="120" t="s">
        <v>638</v>
      </c>
      <c r="N142" s="120" t="s">
        <v>638</v>
      </c>
      <c r="O142" s="60" t="s">
        <v>638</v>
      </c>
      <c r="P142" s="120" t="s">
        <v>638</v>
      </c>
      <c r="Q142" s="120" t="s">
        <v>638</v>
      </c>
      <c r="R142" s="60" t="s">
        <v>638</v>
      </c>
      <c r="S142" s="122"/>
    </row>
    <row r="143" spans="1:19" x14ac:dyDescent="0.25">
      <c r="A143" s="117">
        <v>819</v>
      </c>
      <c r="B143" s="118" t="s">
        <v>159</v>
      </c>
      <c r="C143" s="119" t="s">
        <v>371</v>
      </c>
      <c r="D143" s="120" t="s">
        <v>638</v>
      </c>
      <c r="E143" s="120" t="s">
        <v>638</v>
      </c>
      <c r="F143" s="60" t="s">
        <v>638</v>
      </c>
      <c r="G143" s="120" t="s">
        <v>638</v>
      </c>
      <c r="H143" s="120" t="s">
        <v>638</v>
      </c>
      <c r="I143" s="60" t="s">
        <v>638</v>
      </c>
      <c r="J143" s="120" t="s">
        <v>638</v>
      </c>
      <c r="K143" s="120" t="s">
        <v>638</v>
      </c>
      <c r="L143" s="60" t="s">
        <v>638</v>
      </c>
      <c r="M143" s="120" t="s">
        <v>638</v>
      </c>
      <c r="N143" s="120" t="s">
        <v>638</v>
      </c>
      <c r="O143" s="60" t="s">
        <v>638</v>
      </c>
      <c r="P143" s="120" t="s">
        <v>638</v>
      </c>
      <c r="Q143" s="120" t="s">
        <v>638</v>
      </c>
      <c r="R143" s="60" t="s">
        <v>638</v>
      </c>
      <c r="S143" s="122"/>
    </row>
    <row r="144" spans="1:19" x14ac:dyDescent="0.25">
      <c r="A144" s="117">
        <v>820</v>
      </c>
      <c r="B144" s="118" t="s">
        <v>160</v>
      </c>
      <c r="C144" s="119" t="s">
        <v>372</v>
      </c>
      <c r="D144" s="120" t="s">
        <v>638</v>
      </c>
      <c r="E144" s="120" t="s">
        <v>638</v>
      </c>
      <c r="F144" s="60" t="s">
        <v>638</v>
      </c>
      <c r="G144" s="120" t="s">
        <v>638</v>
      </c>
      <c r="H144" s="120" t="s">
        <v>638</v>
      </c>
      <c r="I144" s="60" t="s">
        <v>638</v>
      </c>
      <c r="J144" s="120" t="s">
        <v>638</v>
      </c>
      <c r="K144" s="120" t="s">
        <v>638</v>
      </c>
      <c r="L144" s="60" t="s">
        <v>638</v>
      </c>
      <c r="M144" s="120" t="s">
        <v>638</v>
      </c>
      <c r="N144" s="120" t="s">
        <v>638</v>
      </c>
      <c r="O144" s="60" t="s">
        <v>638</v>
      </c>
      <c r="P144" s="120" t="s">
        <v>638</v>
      </c>
      <c r="Q144" s="120" t="s">
        <v>638</v>
      </c>
      <c r="R144" s="60" t="s">
        <v>638</v>
      </c>
      <c r="S144" s="122"/>
    </row>
    <row r="145" spans="1:19" x14ac:dyDescent="0.25">
      <c r="A145" s="117">
        <v>821</v>
      </c>
      <c r="B145" s="118" t="s">
        <v>161</v>
      </c>
      <c r="C145" s="119" t="s">
        <v>373</v>
      </c>
      <c r="D145" s="120" t="s">
        <v>638</v>
      </c>
      <c r="E145" s="120" t="s">
        <v>638</v>
      </c>
      <c r="F145" s="60" t="s">
        <v>638</v>
      </c>
      <c r="G145" s="120" t="s">
        <v>638</v>
      </c>
      <c r="H145" s="120" t="s">
        <v>638</v>
      </c>
      <c r="I145" s="60" t="s">
        <v>638</v>
      </c>
      <c r="J145" s="120" t="s">
        <v>638</v>
      </c>
      <c r="K145" s="120" t="s">
        <v>638</v>
      </c>
      <c r="L145" s="60" t="s">
        <v>638</v>
      </c>
      <c r="M145" s="120" t="s">
        <v>638</v>
      </c>
      <c r="N145" s="120" t="s">
        <v>638</v>
      </c>
      <c r="O145" s="60" t="s">
        <v>638</v>
      </c>
      <c r="P145" s="120" t="s">
        <v>638</v>
      </c>
      <c r="Q145" s="120" t="s">
        <v>638</v>
      </c>
      <c r="R145" s="60" t="s">
        <v>638</v>
      </c>
      <c r="S145" s="122"/>
    </row>
    <row r="146" spans="1:19" x14ac:dyDescent="0.25">
      <c r="A146" s="117">
        <v>902</v>
      </c>
      <c r="B146" s="118" t="s">
        <v>162</v>
      </c>
      <c r="C146" s="119" t="s">
        <v>374</v>
      </c>
      <c r="D146" s="120" t="s">
        <v>638</v>
      </c>
      <c r="E146" s="120" t="s">
        <v>638</v>
      </c>
      <c r="F146" s="60" t="s">
        <v>638</v>
      </c>
      <c r="G146" s="120" t="s">
        <v>638</v>
      </c>
      <c r="H146" s="120" t="s">
        <v>638</v>
      </c>
      <c r="I146" s="60" t="s">
        <v>638</v>
      </c>
      <c r="J146" s="120" t="s">
        <v>638</v>
      </c>
      <c r="K146" s="120" t="s">
        <v>638</v>
      </c>
      <c r="L146" s="60" t="s">
        <v>638</v>
      </c>
      <c r="M146" s="120" t="s">
        <v>638</v>
      </c>
      <c r="N146" s="120" t="s">
        <v>638</v>
      </c>
      <c r="O146" s="60" t="s">
        <v>638</v>
      </c>
      <c r="P146" s="120" t="s">
        <v>638</v>
      </c>
      <c r="Q146" s="120" t="s">
        <v>638</v>
      </c>
      <c r="R146" s="60" t="s">
        <v>638</v>
      </c>
      <c r="S146" s="122"/>
    </row>
    <row r="147" spans="1:19" x14ac:dyDescent="0.25">
      <c r="A147" s="117">
        <v>904</v>
      </c>
      <c r="B147" s="118" t="s">
        <v>163</v>
      </c>
      <c r="C147" s="119" t="s">
        <v>375</v>
      </c>
      <c r="D147" s="120" t="s">
        <v>638</v>
      </c>
      <c r="E147" s="120" t="s">
        <v>638</v>
      </c>
      <c r="F147" s="60" t="s">
        <v>638</v>
      </c>
      <c r="G147" s="120" t="s">
        <v>638</v>
      </c>
      <c r="H147" s="120" t="s">
        <v>638</v>
      </c>
      <c r="I147" s="60" t="s">
        <v>638</v>
      </c>
      <c r="J147" s="120" t="s">
        <v>638</v>
      </c>
      <c r="K147" s="120" t="s">
        <v>638</v>
      </c>
      <c r="L147" s="60" t="s">
        <v>638</v>
      </c>
      <c r="M147" s="120" t="s">
        <v>638</v>
      </c>
      <c r="N147" s="120" t="s">
        <v>638</v>
      </c>
      <c r="O147" s="60" t="s">
        <v>638</v>
      </c>
      <c r="P147" s="120" t="s">
        <v>638</v>
      </c>
      <c r="Q147" s="120" t="s">
        <v>638</v>
      </c>
      <c r="R147" s="60" t="s">
        <v>638</v>
      </c>
      <c r="S147" s="122"/>
    </row>
    <row r="148" spans="1:19" x14ac:dyDescent="0.25">
      <c r="A148" s="117">
        <v>905</v>
      </c>
      <c r="B148" s="118" t="s">
        <v>164</v>
      </c>
      <c r="C148" s="119" t="s">
        <v>376</v>
      </c>
      <c r="D148" s="120" t="s">
        <v>638</v>
      </c>
      <c r="E148" s="120" t="s">
        <v>638</v>
      </c>
      <c r="F148" s="60" t="s">
        <v>638</v>
      </c>
      <c r="G148" s="120" t="s">
        <v>638</v>
      </c>
      <c r="H148" s="120" t="s">
        <v>638</v>
      </c>
      <c r="I148" s="60" t="s">
        <v>638</v>
      </c>
      <c r="J148" s="120" t="s">
        <v>638</v>
      </c>
      <c r="K148" s="120" t="s">
        <v>638</v>
      </c>
      <c r="L148" s="60" t="s">
        <v>638</v>
      </c>
      <c r="M148" s="120" t="s">
        <v>638</v>
      </c>
      <c r="N148" s="120" t="s">
        <v>638</v>
      </c>
      <c r="O148" s="60" t="s">
        <v>638</v>
      </c>
      <c r="P148" s="120" t="s">
        <v>638</v>
      </c>
      <c r="Q148" s="120" t="s">
        <v>638</v>
      </c>
      <c r="R148" s="60" t="s">
        <v>638</v>
      </c>
      <c r="S148" s="122"/>
    </row>
    <row r="149" spans="1:19" x14ac:dyDescent="0.25">
      <c r="A149" s="117">
        <v>906</v>
      </c>
      <c r="B149" s="118" t="s">
        <v>165</v>
      </c>
      <c r="C149" s="119" t="s">
        <v>377</v>
      </c>
      <c r="D149" s="120" t="s">
        <v>638</v>
      </c>
      <c r="E149" s="120" t="s">
        <v>638</v>
      </c>
      <c r="F149" s="60" t="s">
        <v>638</v>
      </c>
      <c r="G149" s="120" t="s">
        <v>638</v>
      </c>
      <c r="H149" s="120" t="s">
        <v>638</v>
      </c>
      <c r="I149" s="60" t="s">
        <v>638</v>
      </c>
      <c r="J149" s="120" t="s">
        <v>638</v>
      </c>
      <c r="K149" s="120" t="s">
        <v>638</v>
      </c>
      <c r="L149" s="60" t="s">
        <v>638</v>
      </c>
      <c r="M149" s="120" t="s">
        <v>638</v>
      </c>
      <c r="N149" s="120" t="s">
        <v>638</v>
      </c>
      <c r="O149" s="60" t="s">
        <v>638</v>
      </c>
      <c r="P149" s="120" t="s">
        <v>638</v>
      </c>
      <c r="Q149" s="120" t="s">
        <v>638</v>
      </c>
      <c r="R149" s="60" t="s">
        <v>638</v>
      </c>
      <c r="S149" s="122"/>
    </row>
    <row r="150" spans="1:19" x14ac:dyDescent="0.25">
      <c r="A150" s="117">
        <v>908</v>
      </c>
      <c r="B150" s="118" t="s">
        <v>166</v>
      </c>
      <c r="C150" s="119" t="s">
        <v>378</v>
      </c>
      <c r="D150" s="120" t="s">
        <v>638</v>
      </c>
      <c r="E150" s="120" t="s">
        <v>638</v>
      </c>
      <c r="F150" s="60" t="s">
        <v>638</v>
      </c>
      <c r="G150" s="120" t="s">
        <v>638</v>
      </c>
      <c r="H150" s="120" t="s">
        <v>638</v>
      </c>
      <c r="I150" s="60" t="s">
        <v>638</v>
      </c>
      <c r="J150" s="120" t="s">
        <v>638</v>
      </c>
      <c r="K150" s="120" t="s">
        <v>638</v>
      </c>
      <c r="L150" s="60" t="s">
        <v>638</v>
      </c>
      <c r="M150" s="120" t="s">
        <v>638</v>
      </c>
      <c r="N150" s="120" t="s">
        <v>638</v>
      </c>
      <c r="O150" s="60" t="s">
        <v>638</v>
      </c>
      <c r="P150" s="120" t="s">
        <v>638</v>
      </c>
      <c r="Q150" s="120" t="s">
        <v>638</v>
      </c>
      <c r="R150" s="60" t="s">
        <v>638</v>
      </c>
      <c r="S150" s="122"/>
    </row>
    <row r="151" spans="1:19" x14ac:dyDescent="0.25">
      <c r="A151" s="117">
        <v>909</v>
      </c>
      <c r="B151" s="118" t="s">
        <v>167</v>
      </c>
      <c r="C151" s="119" t="s">
        <v>379</v>
      </c>
      <c r="D151" s="120" t="s">
        <v>638</v>
      </c>
      <c r="E151" s="120" t="s">
        <v>638</v>
      </c>
      <c r="F151" s="60" t="s">
        <v>638</v>
      </c>
      <c r="G151" s="120" t="s">
        <v>638</v>
      </c>
      <c r="H151" s="120" t="s">
        <v>638</v>
      </c>
      <c r="I151" s="60" t="s">
        <v>638</v>
      </c>
      <c r="J151" s="120" t="s">
        <v>638</v>
      </c>
      <c r="K151" s="120" t="s">
        <v>638</v>
      </c>
      <c r="L151" s="60" t="s">
        <v>638</v>
      </c>
      <c r="M151" s="120" t="s">
        <v>638</v>
      </c>
      <c r="N151" s="120" t="s">
        <v>638</v>
      </c>
      <c r="O151" s="60" t="s">
        <v>638</v>
      </c>
      <c r="P151" s="120" t="s">
        <v>638</v>
      </c>
      <c r="Q151" s="120" t="s">
        <v>638</v>
      </c>
      <c r="R151" s="60" t="s">
        <v>638</v>
      </c>
      <c r="S151" s="122"/>
    </row>
    <row r="152" spans="1:19" x14ac:dyDescent="0.25">
      <c r="A152" s="117">
        <v>910</v>
      </c>
      <c r="B152" s="118" t="s">
        <v>168</v>
      </c>
      <c r="C152" s="119" t="s">
        <v>380</v>
      </c>
      <c r="D152" s="120" t="s">
        <v>638</v>
      </c>
      <c r="E152" s="120" t="s">
        <v>638</v>
      </c>
      <c r="F152" s="60" t="s">
        <v>638</v>
      </c>
      <c r="G152" s="120" t="s">
        <v>638</v>
      </c>
      <c r="H152" s="120" t="s">
        <v>638</v>
      </c>
      <c r="I152" s="60" t="s">
        <v>638</v>
      </c>
      <c r="J152" s="120" t="s">
        <v>638</v>
      </c>
      <c r="K152" s="120" t="s">
        <v>638</v>
      </c>
      <c r="L152" s="60" t="s">
        <v>638</v>
      </c>
      <c r="M152" s="120" t="s">
        <v>638</v>
      </c>
      <c r="N152" s="120" t="s">
        <v>638</v>
      </c>
      <c r="O152" s="60" t="s">
        <v>638</v>
      </c>
      <c r="P152" s="120" t="s">
        <v>638</v>
      </c>
      <c r="Q152" s="120" t="s">
        <v>638</v>
      </c>
      <c r="R152" s="60" t="s">
        <v>638</v>
      </c>
      <c r="S152" s="122"/>
    </row>
    <row r="153" spans="1:19" x14ac:dyDescent="0.25">
      <c r="A153" s="117">
        <v>911</v>
      </c>
      <c r="B153" s="118" t="s">
        <v>169</v>
      </c>
      <c r="C153" s="119" t="s">
        <v>381</v>
      </c>
      <c r="D153" s="120" t="s">
        <v>638</v>
      </c>
      <c r="E153" s="120" t="s">
        <v>638</v>
      </c>
      <c r="F153" s="60" t="s">
        <v>638</v>
      </c>
      <c r="G153" s="120" t="s">
        <v>638</v>
      </c>
      <c r="H153" s="120" t="s">
        <v>638</v>
      </c>
      <c r="I153" s="60" t="s">
        <v>638</v>
      </c>
      <c r="J153" s="120" t="s">
        <v>638</v>
      </c>
      <c r="K153" s="120" t="s">
        <v>638</v>
      </c>
      <c r="L153" s="60" t="s">
        <v>638</v>
      </c>
      <c r="M153" s="120" t="s">
        <v>638</v>
      </c>
      <c r="N153" s="120" t="s">
        <v>638</v>
      </c>
      <c r="O153" s="60" t="s">
        <v>638</v>
      </c>
      <c r="P153" s="120" t="s">
        <v>638</v>
      </c>
      <c r="Q153" s="120" t="s">
        <v>638</v>
      </c>
      <c r="R153" s="60" t="s">
        <v>638</v>
      </c>
      <c r="S153" s="122"/>
    </row>
    <row r="154" spans="1:19" x14ac:dyDescent="0.25">
      <c r="A154" s="117">
        <v>912</v>
      </c>
      <c r="B154" s="118" t="s">
        <v>170</v>
      </c>
      <c r="C154" s="119" t="s">
        <v>382</v>
      </c>
      <c r="D154" s="120" t="s">
        <v>638</v>
      </c>
      <c r="E154" s="120" t="s">
        <v>638</v>
      </c>
      <c r="F154" s="60" t="s">
        <v>638</v>
      </c>
      <c r="G154" s="120" t="s">
        <v>638</v>
      </c>
      <c r="H154" s="120" t="s">
        <v>638</v>
      </c>
      <c r="I154" s="60" t="s">
        <v>638</v>
      </c>
      <c r="J154" s="120" t="s">
        <v>638</v>
      </c>
      <c r="K154" s="120" t="s">
        <v>638</v>
      </c>
      <c r="L154" s="60" t="s">
        <v>638</v>
      </c>
      <c r="M154" s="120" t="s">
        <v>638</v>
      </c>
      <c r="N154" s="120" t="s">
        <v>638</v>
      </c>
      <c r="O154" s="60" t="s">
        <v>638</v>
      </c>
      <c r="P154" s="120" t="s">
        <v>638</v>
      </c>
      <c r="Q154" s="120" t="s">
        <v>638</v>
      </c>
      <c r="R154" s="60" t="s">
        <v>638</v>
      </c>
      <c r="S154" s="122"/>
    </row>
    <row r="155" spans="1:19" x14ac:dyDescent="0.25">
      <c r="A155" s="117">
        <v>913</v>
      </c>
      <c r="B155" s="118" t="s">
        <v>171</v>
      </c>
      <c r="C155" s="119" t="s">
        <v>383</v>
      </c>
      <c r="D155" s="120" t="s">
        <v>638</v>
      </c>
      <c r="E155" s="120" t="s">
        <v>638</v>
      </c>
      <c r="F155" s="60" t="s">
        <v>638</v>
      </c>
      <c r="G155" s="120" t="s">
        <v>638</v>
      </c>
      <c r="H155" s="120" t="s">
        <v>638</v>
      </c>
      <c r="I155" s="60" t="s">
        <v>638</v>
      </c>
      <c r="J155" s="120" t="s">
        <v>638</v>
      </c>
      <c r="K155" s="120" t="s">
        <v>638</v>
      </c>
      <c r="L155" s="60" t="s">
        <v>638</v>
      </c>
      <c r="M155" s="120" t="s">
        <v>638</v>
      </c>
      <c r="N155" s="120" t="s">
        <v>638</v>
      </c>
      <c r="O155" s="60" t="s">
        <v>638</v>
      </c>
      <c r="P155" s="120" t="s">
        <v>638</v>
      </c>
      <c r="Q155" s="120" t="s">
        <v>638</v>
      </c>
      <c r="R155" s="60" t="s">
        <v>638</v>
      </c>
      <c r="S155" s="122"/>
    </row>
    <row r="156" spans="1:19" x14ac:dyDescent="0.25">
      <c r="A156" s="117">
        <v>914</v>
      </c>
      <c r="B156" s="118" t="s">
        <v>172</v>
      </c>
      <c r="C156" s="119" t="s">
        <v>384</v>
      </c>
      <c r="D156" s="120">
        <v>3.2</v>
      </c>
      <c r="E156" s="123">
        <v>400</v>
      </c>
      <c r="F156" s="60">
        <v>85.1</v>
      </c>
      <c r="G156" s="120">
        <v>4.8</v>
      </c>
      <c r="H156" s="123">
        <v>190</v>
      </c>
      <c r="I156" s="60">
        <v>86</v>
      </c>
      <c r="J156" s="120">
        <v>4.5999999999999996</v>
      </c>
      <c r="K156" s="123">
        <v>210</v>
      </c>
      <c r="L156" s="60">
        <v>84.2</v>
      </c>
      <c r="M156" s="120">
        <v>4.8</v>
      </c>
      <c r="N156" s="123">
        <v>175</v>
      </c>
      <c r="O156" s="60">
        <v>88.1</v>
      </c>
      <c r="P156" s="120">
        <v>4.2</v>
      </c>
      <c r="Q156" s="123">
        <v>230</v>
      </c>
      <c r="R156" s="60">
        <v>82.8</v>
      </c>
      <c r="S156" s="122"/>
    </row>
    <row r="157" spans="1:19" x14ac:dyDescent="0.25">
      <c r="A157" s="117">
        <v>916</v>
      </c>
      <c r="B157" s="118" t="s">
        <v>101</v>
      </c>
      <c r="C157" s="119" t="s">
        <v>634</v>
      </c>
      <c r="D157" s="120">
        <v>2.9</v>
      </c>
      <c r="E157" s="123">
        <v>575</v>
      </c>
      <c r="F157" s="60">
        <v>83.3</v>
      </c>
      <c r="G157" s="120">
        <v>4.5999999999999996</v>
      </c>
      <c r="H157" s="123">
        <v>260</v>
      </c>
      <c r="I157" s="60">
        <v>83.2</v>
      </c>
      <c r="J157" s="120">
        <v>4.0999999999999996</v>
      </c>
      <c r="K157" s="123">
        <v>315</v>
      </c>
      <c r="L157" s="60">
        <v>83.4</v>
      </c>
      <c r="M157" s="120">
        <v>4.2</v>
      </c>
      <c r="N157" s="123">
        <v>260</v>
      </c>
      <c r="O157" s="60">
        <v>86.7</v>
      </c>
      <c r="P157" s="120">
        <v>4.0999999999999996</v>
      </c>
      <c r="Q157" s="123">
        <v>315</v>
      </c>
      <c r="R157" s="60">
        <v>80.599999999999994</v>
      </c>
      <c r="S157" s="122"/>
    </row>
    <row r="158" spans="1:19" ht="27.75" customHeight="1" x14ac:dyDescent="0.25">
      <c r="A158" s="117"/>
      <c r="B158" s="124" t="s">
        <v>668</v>
      </c>
      <c r="C158" s="125"/>
      <c r="D158" s="126">
        <v>1.2</v>
      </c>
      <c r="E158" s="127">
        <v>6495</v>
      </c>
      <c r="F158" s="128">
        <v>79.8</v>
      </c>
      <c r="G158" s="126">
        <v>1.9</v>
      </c>
      <c r="H158" s="127">
        <v>2825</v>
      </c>
      <c r="I158" s="128">
        <v>81.099999999999994</v>
      </c>
      <c r="J158" s="126">
        <v>1.7</v>
      </c>
      <c r="K158" s="127">
        <v>3665</v>
      </c>
      <c r="L158" s="128">
        <v>78.900000000000006</v>
      </c>
      <c r="M158" s="126">
        <v>1.6</v>
      </c>
      <c r="N158" s="127">
        <v>3055</v>
      </c>
      <c r="O158" s="128">
        <v>82.5</v>
      </c>
      <c r="P158" s="126">
        <v>1.8</v>
      </c>
      <c r="Q158" s="127">
        <v>3440</v>
      </c>
      <c r="R158" s="128">
        <v>77.900000000000006</v>
      </c>
      <c r="S158" s="122"/>
    </row>
    <row r="159" spans="1:19" ht="33" customHeight="1" x14ac:dyDescent="0.25">
      <c r="A159" s="117" t="s">
        <v>511</v>
      </c>
      <c r="B159" s="118" t="s">
        <v>174</v>
      </c>
      <c r="C159" s="119" t="s">
        <v>236</v>
      </c>
      <c r="D159" s="120" t="s">
        <v>638</v>
      </c>
      <c r="E159" s="120" t="s">
        <v>638</v>
      </c>
      <c r="F159" s="60" t="s">
        <v>638</v>
      </c>
      <c r="G159" s="120" t="s">
        <v>638</v>
      </c>
      <c r="H159" s="120" t="s">
        <v>638</v>
      </c>
      <c r="I159" s="60" t="s">
        <v>638</v>
      </c>
      <c r="J159" s="120" t="s">
        <v>638</v>
      </c>
      <c r="K159" s="120" t="s">
        <v>638</v>
      </c>
      <c r="L159" s="60" t="s">
        <v>638</v>
      </c>
      <c r="M159" s="120" t="s">
        <v>638</v>
      </c>
      <c r="N159" s="120" t="s">
        <v>638</v>
      </c>
      <c r="O159" s="60" t="s">
        <v>638</v>
      </c>
      <c r="P159" s="120" t="s">
        <v>638</v>
      </c>
      <c r="Q159" s="120" t="s">
        <v>638</v>
      </c>
      <c r="R159" s="120" t="s">
        <v>638</v>
      </c>
      <c r="S159" s="122"/>
    </row>
    <row r="160" spans="1:19" x14ac:dyDescent="0.25">
      <c r="A160" s="117" t="s">
        <v>512</v>
      </c>
      <c r="B160" s="118" t="s">
        <v>175</v>
      </c>
      <c r="C160" s="119" t="s">
        <v>236</v>
      </c>
      <c r="D160" s="120" t="s">
        <v>638</v>
      </c>
      <c r="E160" s="120" t="s">
        <v>638</v>
      </c>
      <c r="F160" s="60" t="s">
        <v>638</v>
      </c>
      <c r="G160" s="120" t="s">
        <v>638</v>
      </c>
      <c r="H160" s="120" t="s">
        <v>638</v>
      </c>
      <c r="I160" s="60" t="s">
        <v>638</v>
      </c>
      <c r="J160" s="120" t="s">
        <v>638</v>
      </c>
      <c r="K160" s="120" t="s">
        <v>638</v>
      </c>
      <c r="L160" s="60" t="s">
        <v>638</v>
      </c>
      <c r="M160" s="120" t="s">
        <v>638</v>
      </c>
      <c r="N160" s="120" t="s">
        <v>638</v>
      </c>
      <c r="O160" s="60" t="s">
        <v>638</v>
      </c>
      <c r="P160" s="120" t="s">
        <v>638</v>
      </c>
      <c r="Q160" s="120" t="s">
        <v>638</v>
      </c>
      <c r="R160" s="120" t="s">
        <v>638</v>
      </c>
      <c r="S160" s="122"/>
    </row>
    <row r="161" spans="1:19" x14ac:dyDescent="0.25">
      <c r="A161" s="117" t="s">
        <v>509</v>
      </c>
      <c r="B161" s="118" t="s">
        <v>176</v>
      </c>
      <c r="C161" s="119" t="s">
        <v>236</v>
      </c>
      <c r="D161" s="120" t="s">
        <v>638</v>
      </c>
      <c r="E161" s="120" t="s">
        <v>638</v>
      </c>
      <c r="F161" s="60" t="s">
        <v>638</v>
      </c>
      <c r="G161" s="120" t="s">
        <v>638</v>
      </c>
      <c r="H161" s="120" t="s">
        <v>638</v>
      </c>
      <c r="I161" s="60" t="s">
        <v>638</v>
      </c>
      <c r="J161" s="120" t="s">
        <v>638</v>
      </c>
      <c r="K161" s="120" t="s">
        <v>638</v>
      </c>
      <c r="L161" s="60" t="s">
        <v>638</v>
      </c>
      <c r="M161" s="120" t="s">
        <v>638</v>
      </c>
      <c r="N161" s="120" t="s">
        <v>638</v>
      </c>
      <c r="O161" s="60" t="s">
        <v>638</v>
      </c>
      <c r="P161" s="120" t="s">
        <v>638</v>
      </c>
      <c r="Q161" s="120" t="s">
        <v>638</v>
      </c>
      <c r="R161" s="120" t="s">
        <v>638</v>
      </c>
      <c r="S161" s="122"/>
    </row>
    <row r="162" spans="1:19" x14ac:dyDescent="0.25">
      <c r="A162" s="117" t="s">
        <v>508</v>
      </c>
      <c r="B162" s="118" t="s">
        <v>177</v>
      </c>
      <c r="C162" s="119" t="s">
        <v>236</v>
      </c>
      <c r="D162" s="120" t="s">
        <v>638</v>
      </c>
      <c r="E162" s="120" t="s">
        <v>638</v>
      </c>
      <c r="F162" s="60" t="s">
        <v>638</v>
      </c>
      <c r="G162" s="120" t="s">
        <v>638</v>
      </c>
      <c r="H162" s="120" t="s">
        <v>638</v>
      </c>
      <c r="I162" s="60" t="s">
        <v>638</v>
      </c>
      <c r="J162" s="120" t="s">
        <v>638</v>
      </c>
      <c r="K162" s="120" t="s">
        <v>638</v>
      </c>
      <c r="L162" s="60" t="s">
        <v>638</v>
      </c>
      <c r="M162" s="120" t="s">
        <v>638</v>
      </c>
      <c r="N162" s="120" t="s">
        <v>638</v>
      </c>
      <c r="O162" s="60" t="s">
        <v>638</v>
      </c>
      <c r="P162" s="120" t="s">
        <v>638</v>
      </c>
      <c r="Q162" s="120" t="s">
        <v>638</v>
      </c>
      <c r="R162" s="120" t="s">
        <v>638</v>
      </c>
      <c r="S162" s="122"/>
    </row>
    <row r="163" spans="1:19" x14ac:dyDescent="0.25">
      <c r="A163" s="117" t="s">
        <v>510</v>
      </c>
      <c r="B163" s="118" t="s">
        <v>178</v>
      </c>
      <c r="C163" s="119" t="s">
        <v>236</v>
      </c>
      <c r="D163" s="120" t="s">
        <v>638</v>
      </c>
      <c r="E163" s="120" t="s">
        <v>638</v>
      </c>
      <c r="F163" s="60" t="s">
        <v>638</v>
      </c>
      <c r="G163" s="120" t="s">
        <v>638</v>
      </c>
      <c r="H163" s="120" t="s">
        <v>638</v>
      </c>
      <c r="I163" s="60" t="s">
        <v>638</v>
      </c>
      <c r="J163" s="120" t="s">
        <v>638</v>
      </c>
      <c r="K163" s="120" t="s">
        <v>638</v>
      </c>
      <c r="L163" s="60" t="s">
        <v>638</v>
      </c>
      <c r="M163" s="120" t="s">
        <v>638</v>
      </c>
      <c r="N163" s="120" t="s">
        <v>638</v>
      </c>
      <c r="O163" s="60" t="s">
        <v>638</v>
      </c>
      <c r="P163" s="120" t="s">
        <v>638</v>
      </c>
      <c r="Q163" s="120" t="s">
        <v>638</v>
      </c>
      <c r="R163" s="120" t="s">
        <v>638</v>
      </c>
      <c r="S163" s="122"/>
    </row>
    <row r="164" spans="1:19" ht="26.25" customHeight="1" x14ac:dyDescent="0.25">
      <c r="A164" s="117" t="s">
        <v>502</v>
      </c>
      <c r="B164" s="118" t="s">
        <v>182</v>
      </c>
      <c r="C164" s="119" t="s">
        <v>389</v>
      </c>
      <c r="D164" s="120" t="s">
        <v>638</v>
      </c>
      <c r="E164" s="120" t="s">
        <v>638</v>
      </c>
      <c r="F164" s="60" t="s">
        <v>638</v>
      </c>
      <c r="G164" s="120" t="s">
        <v>638</v>
      </c>
      <c r="H164" s="120" t="s">
        <v>638</v>
      </c>
      <c r="I164" s="60" t="s">
        <v>638</v>
      </c>
      <c r="J164" s="120" t="s">
        <v>638</v>
      </c>
      <c r="K164" s="120" t="s">
        <v>638</v>
      </c>
      <c r="L164" s="60" t="s">
        <v>638</v>
      </c>
      <c r="M164" s="120" t="s">
        <v>638</v>
      </c>
      <c r="N164" s="120" t="s">
        <v>638</v>
      </c>
      <c r="O164" s="60" t="s">
        <v>638</v>
      </c>
      <c r="P164" s="120" t="s">
        <v>638</v>
      </c>
      <c r="Q164" s="120" t="s">
        <v>638</v>
      </c>
      <c r="R164" s="120" t="s">
        <v>638</v>
      </c>
      <c r="S164" s="122"/>
    </row>
    <row r="165" spans="1:19" x14ac:dyDescent="0.25">
      <c r="A165" s="117" t="s">
        <v>504</v>
      </c>
      <c r="B165" s="118" t="s">
        <v>185</v>
      </c>
      <c r="C165" s="119" t="s">
        <v>391</v>
      </c>
      <c r="D165" s="120" t="s">
        <v>638</v>
      </c>
      <c r="E165" s="120" t="s">
        <v>638</v>
      </c>
      <c r="F165" s="60" t="s">
        <v>638</v>
      </c>
      <c r="G165" s="120" t="s">
        <v>638</v>
      </c>
      <c r="H165" s="120" t="s">
        <v>638</v>
      </c>
      <c r="I165" s="60" t="s">
        <v>638</v>
      </c>
      <c r="J165" s="120" t="s">
        <v>638</v>
      </c>
      <c r="K165" s="120" t="s">
        <v>638</v>
      </c>
      <c r="L165" s="60" t="s">
        <v>638</v>
      </c>
      <c r="M165" s="120" t="s">
        <v>638</v>
      </c>
      <c r="N165" s="120" t="s">
        <v>638</v>
      </c>
      <c r="O165" s="60" t="s">
        <v>638</v>
      </c>
      <c r="P165" s="120" t="s">
        <v>638</v>
      </c>
      <c r="Q165" s="120" t="s">
        <v>638</v>
      </c>
      <c r="R165" s="120" t="s">
        <v>638</v>
      </c>
      <c r="S165" s="122"/>
    </row>
    <row r="166" spans="1:19" x14ac:dyDescent="0.25">
      <c r="A166" s="117" t="s">
        <v>505</v>
      </c>
      <c r="B166" s="118" t="s">
        <v>186</v>
      </c>
      <c r="C166" s="119" t="s">
        <v>392</v>
      </c>
      <c r="D166" s="120" t="s">
        <v>638</v>
      </c>
      <c r="E166" s="120" t="s">
        <v>638</v>
      </c>
      <c r="F166" s="60" t="s">
        <v>638</v>
      </c>
      <c r="G166" s="120" t="s">
        <v>638</v>
      </c>
      <c r="H166" s="120" t="s">
        <v>638</v>
      </c>
      <c r="I166" s="60" t="s">
        <v>638</v>
      </c>
      <c r="J166" s="120" t="s">
        <v>638</v>
      </c>
      <c r="K166" s="120" t="s">
        <v>638</v>
      </c>
      <c r="L166" s="60" t="s">
        <v>638</v>
      </c>
      <c r="M166" s="120" t="s">
        <v>638</v>
      </c>
      <c r="N166" s="120" t="s">
        <v>638</v>
      </c>
      <c r="O166" s="60" t="s">
        <v>638</v>
      </c>
      <c r="P166" s="120" t="s">
        <v>638</v>
      </c>
      <c r="Q166" s="120" t="s">
        <v>638</v>
      </c>
      <c r="R166" s="120" t="s">
        <v>638</v>
      </c>
      <c r="S166" s="122"/>
    </row>
    <row r="167" spans="1:19" x14ac:dyDescent="0.25">
      <c r="A167" s="117" t="s">
        <v>499</v>
      </c>
      <c r="B167" s="118" t="s">
        <v>179</v>
      </c>
      <c r="C167" s="119" t="s">
        <v>386</v>
      </c>
      <c r="D167" s="120" t="s">
        <v>638</v>
      </c>
      <c r="E167" s="120" t="s">
        <v>638</v>
      </c>
      <c r="F167" s="60" t="s">
        <v>638</v>
      </c>
      <c r="G167" s="120" t="s">
        <v>638</v>
      </c>
      <c r="H167" s="120" t="s">
        <v>638</v>
      </c>
      <c r="I167" s="60" t="s">
        <v>638</v>
      </c>
      <c r="J167" s="120" t="s">
        <v>638</v>
      </c>
      <c r="K167" s="120" t="s">
        <v>638</v>
      </c>
      <c r="L167" s="60" t="s">
        <v>638</v>
      </c>
      <c r="M167" s="120" t="s">
        <v>638</v>
      </c>
      <c r="N167" s="120" t="s">
        <v>638</v>
      </c>
      <c r="O167" s="60" t="s">
        <v>638</v>
      </c>
      <c r="P167" s="120" t="s">
        <v>638</v>
      </c>
      <c r="Q167" s="120" t="s">
        <v>638</v>
      </c>
      <c r="R167" s="120" t="s">
        <v>638</v>
      </c>
      <c r="S167" s="122"/>
    </row>
    <row r="168" spans="1:19" x14ac:dyDescent="0.25">
      <c r="A168" s="117" t="s">
        <v>500</v>
      </c>
      <c r="B168" s="118" t="s">
        <v>180</v>
      </c>
      <c r="C168" s="119" t="s">
        <v>387</v>
      </c>
      <c r="D168" s="120" t="s">
        <v>638</v>
      </c>
      <c r="E168" s="120" t="s">
        <v>638</v>
      </c>
      <c r="F168" s="60" t="s">
        <v>638</v>
      </c>
      <c r="G168" s="120" t="s">
        <v>638</v>
      </c>
      <c r="H168" s="120" t="s">
        <v>638</v>
      </c>
      <c r="I168" s="60" t="s">
        <v>638</v>
      </c>
      <c r="J168" s="120" t="s">
        <v>638</v>
      </c>
      <c r="K168" s="120" t="s">
        <v>638</v>
      </c>
      <c r="L168" s="60" t="s">
        <v>638</v>
      </c>
      <c r="M168" s="120" t="s">
        <v>638</v>
      </c>
      <c r="N168" s="120" t="s">
        <v>638</v>
      </c>
      <c r="O168" s="60" t="s">
        <v>638</v>
      </c>
      <c r="P168" s="120" t="s">
        <v>638</v>
      </c>
      <c r="Q168" s="120" t="s">
        <v>638</v>
      </c>
      <c r="R168" s="120" t="s">
        <v>638</v>
      </c>
      <c r="S168" s="122"/>
    </row>
    <row r="169" spans="1:19" x14ac:dyDescent="0.25">
      <c r="A169" s="117" t="s">
        <v>506</v>
      </c>
      <c r="B169" s="118" t="s">
        <v>187</v>
      </c>
      <c r="C169" s="119" t="s">
        <v>393</v>
      </c>
      <c r="D169" s="120" t="s">
        <v>638</v>
      </c>
      <c r="E169" s="120" t="s">
        <v>638</v>
      </c>
      <c r="F169" s="60" t="s">
        <v>638</v>
      </c>
      <c r="G169" s="120" t="s">
        <v>638</v>
      </c>
      <c r="H169" s="120" t="s">
        <v>638</v>
      </c>
      <c r="I169" s="60" t="s">
        <v>638</v>
      </c>
      <c r="J169" s="120" t="s">
        <v>638</v>
      </c>
      <c r="K169" s="120" t="s">
        <v>638</v>
      </c>
      <c r="L169" s="60" t="s">
        <v>638</v>
      </c>
      <c r="M169" s="120" t="s">
        <v>638</v>
      </c>
      <c r="N169" s="120" t="s">
        <v>638</v>
      </c>
      <c r="O169" s="60" t="s">
        <v>638</v>
      </c>
      <c r="P169" s="120" t="s">
        <v>638</v>
      </c>
      <c r="Q169" s="120" t="s">
        <v>638</v>
      </c>
      <c r="R169" s="120" t="s">
        <v>638</v>
      </c>
      <c r="S169" s="122"/>
    </row>
    <row r="170" spans="1:19" x14ac:dyDescent="0.25">
      <c r="A170" s="117" t="s">
        <v>507</v>
      </c>
      <c r="B170" s="130" t="s">
        <v>184</v>
      </c>
      <c r="C170" s="119" t="s">
        <v>394</v>
      </c>
      <c r="D170" s="120" t="s">
        <v>638</v>
      </c>
      <c r="E170" s="120" t="s">
        <v>638</v>
      </c>
      <c r="F170" s="60" t="s">
        <v>638</v>
      </c>
      <c r="G170" s="120" t="s">
        <v>638</v>
      </c>
      <c r="H170" s="120" t="s">
        <v>638</v>
      </c>
      <c r="I170" s="60" t="s">
        <v>638</v>
      </c>
      <c r="J170" s="120" t="s">
        <v>638</v>
      </c>
      <c r="K170" s="120" t="s">
        <v>638</v>
      </c>
      <c r="L170" s="60" t="s">
        <v>638</v>
      </c>
      <c r="M170" s="120" t="s">
        <v>638</v>
      </c>
      <c r="N170" s="120" t="s">
        <v>638</v>
      </c>
      <c r="O170" s="60" t="s">
        <v>638</v>
      </c>
      <c r="P170" s="120" t="s">
        <v>638</v>
      </c>
      <c r="Q170" s="120" t="s">
        <v>638</v>
      </c>
      <c r="R170" s="120" t="s">
        <v>638</v>
      </c>
      <c r="S170" s="122"/>
    </row>
    <row r="171" spans="1:19" x14ac:dyDescent="0.25">
      <c r="A171" s="117" t="s">
        <v>503</v>
      </c>
      <c r="B171" s="118" t="s">
        <v>183</v>
      </c>
      <c r="C171" s="119" t="s">
        <v>390</v>
      </c>
      <c r="D171" s="120" t="s">
        <v>638</v>
      </c>
      <c r="E171" s="123" t="s">
        <v>638</v>
      </c>
      <c r="F171" s="60" t="s">
        <v>638</v>
      </c>
      <c r="G171" s="120" t="s">
        <v>638</v>
      </c>
      <c r="H171" s="123" t="s">
        <v>638</v>
      </c>
      <c r="I171" s="60" t="s">
        <v>638</v>
      </c>
      <c r="J171" s="120" t="s">
        <v>638</v>
      </c>
      <c r="K171" s="123" t="s">
        <v>638</v>
      </c>
      <c r="L171" s="60" t="s">
        <v>638</v>
      </c>
      <c r="M171" s="120" t="s">
        <v>638</v>
      </c>
      <c r="N171" s="123" t="s">
        <v>638</v>
      </c>
      <c r="O171" s="60" t="s">
        <v>638</v>
      </c>
      <c r="P171" s="120" t="s">
        <v>638</v>
      </c>
      <c r="Q171" s="123" t="s">
        <v>638</v>
      </c>
      <c r="R171" s="120" t="s">
        <v>638</v>
      </c>
      <c r="S171" s="122"/>
    </row>
    <row r="172" spans="1:19" x14ac:dyDescent="0.25">
      <c r="A172" s="133" t="s">
        <v>501</v>
      </c>
      <c r="B172" s="134" t="s">
        <v>181</v>
      </c>
      <c r="C172" s="135" t="s">
        <v>388</v>
      </c>
      <c r="D172" s="136" t="s">
        <v>638</v>
      </c>
      <c r="E172" s="136" t="s">
        <v>638</v>
      </c>
      <c r="F172" s="137" t="s">
        <v>638</v>
      </c>
      <c r="G172" s="136" t="s">
        <v>638</v>
      </c>
      <c r="H172" s="136" t="s">
        <v>638</v>
      </c>
      <c r="I172" s="137" t="s">
        <v>638</v>
      </c>
      <c r="J172" s="136" t="s">
        <v>638</v>
      </c>
      <c r="K172" s="136" t="s">
        <v>638</v>
      </c>
      <c r="L172" s="137" t="s">
        <v>638</v>
      </c>
      <c r="M172" s="136" t="s">
        <v>638</v>
      </c>
      <c r="N172" s="136" t="s">
        <v>638</v>
      </c>
      <c r="O172" s="137" t="s">
        <v>638</v>
      </c>
      <c r="P172" s="136" t="s">
        <v>638</v>
      </c>
      <c r="Q172" s="136" t="s">
        <v>638</v>
      </c>
      <c r="R172" s="137" t="s">
        <v>638</v>
      </c>
      <c r="S172" s="122"/>
    </row>
    <row r="173" spans="1:19" x14ac:dyDescent="0.25">
      <c r="A173" s="140"/>
      <c r="B173" s="130"/>
      <c r="C173" s="141"/>
      <c r="D173" s="120"/>
      <c r="E173" s="123"/>
      <c r="F173" s="120"/>
      <c r="G173" s="120"/>
      <c r="H173" s="123"/>
      <c r="I173" s="120"/>
      <c r="J173" s="120"/>
      <c r="K173" s="123"/>
      <c r="L173" s="120"/>
      <c r="M173" s="120"/>
      <c r="N173" s="123"/>
      <c r="O173" s="120"/>
      <c r="P173" s="120"/>
      <c r="Q173" s="123"/>
      <c r="R173" s="120"/>
      <c r="S173" s="139"/>
    </row>
    <row r="174" spans="1:19" x14ac:dyDescent="0.25">
      <c r="A174" s="142" t="s">
        <v>714</v>
      </c>
      <c r="R174" s="157"/>
      <c r="S174" s="139"/>
    </row>
    <row r="175" spans="1:19" hidden="1" x14ac:dyDescent="0.25">
      <c r="A175" s="158"/>
      <c r="B175" s="96"/>
      <c r="C175" s="118"/>
      <c r="D175" s="159"/>
      <c r="E175" s="118"/>
      <c r="F175" s="96"/>
      <c r="G175" s="118"/>
      <c r="H175" s="96"/>
      <c r="I175" s="96"/>
      <c r="J175" s="118"/>
      <c r="K175" s="96"/>
      <c r="L175" s="96"/>
      <c r="M175" s="118"/>
      <c r="N175" s="96"/>
      <c r="O175" s="96"/>
      <c r="P175" s="118"/>
      <c r="Q175" s="96"/>
      <c r="R175" s="96"/>
      <c r="S175" s="96"/>
    </row>
    <row r="176" spans="1:19" hidden="1" x14ac:dyDescent="0.25">
      <c r="A176" s="158"/>
      <c r="B176" s="118"/>
      <c r="C176" s="118"/>
      <c r="D176" s="118"/>
      <c r="E176" s="118"/>
      <c r="F176" s="96"/>
      <c r="G176" s="118"/>
      <c r="H176" s="96"/>
      <c r="I176" s="96"/>
      <c r="J176" s="118"/>
      <c r="K176" s="96"/>
      <c r="L176" s="96"/>
      <c r="M176" s="118"/>
      <c r="N176" s="96"/>
      <c r="O176" s="96"/>
      <c r="P176" s="118"/>
      <c r="Q176" s="96"/>
      <c r="R176" s="96"/>
      <c r="S176" s="96"/>
    </row>
    <row r="177" spans="1:19" hidden="1" x14ac:dyDescent="0.25">
      <c r="A177" s="96"/>
      <c r="B177" s="160"/>
      <c r="C177" s="160"/>
      <c r="D177" s="160"/>
      <c r="E177" s="160"/>
      <c r="F177" s="96"/>
      <c r="G177" s="160"/>
      <c r="H177" s="96"/>
      <c r="I177" s="96"/>
      <c r="J177" s="161"/>
      <c r="K177" s="96"/>
      <c r="L177" s="96"/>
      <c r="M177" s="160"/>
      <c r="N177" s="96"/>
      <c r="O177" s="96"/>
      <c r="P177" s="160"/>
      <c r="Q177" s="96"/>
      <c r="R177" s="96"/>
      <c r="S177" s="96"/>
    </row>
    <row r="178" spans="1:19" hidden="1" x14ac:dyDescent="0.25">
      <c r="A178" s="162"/>
      <c r="B178" s="163"/>
      <c r="C178" s="164"/>
      <c r="D178" s="164"/>
      <c r="E178" s="164"/>
      <c r="F178" s="96"/>
      <c r="G178" s="164"/>
      <c r="H178" s="96"/>
      <c r="I178" s="96"/>
      <c r="J178" s="164"/>
      <c r="K178" s="96"/>
      <c r="L178" s="96"/>
      <c r="M178" s="164"/>
      <c r="N178" s="96"/>
      <c r="O178" s="96"/>
      <c r="P178" s="164"/>
      <c r="Q178" s="96"/>
      <c r="R178" s="96"/>
      <c r="S178" s="96"/>
    </row>
    <row r="179" spans="1:19" hidden="1" x14ac:dyDescent="0.25">
      <c r="A179" s="162"/>
      <c r="B179" s="163"/>
      <c r="C179" s="164"/>
      <c r="D179" s="164"/>
      <c r="E179" s="164"/>
      <c r="F179" s="96"/>
      <c r="G179" s="164"/>
      <c r="H179" s="96"/>
      <c r="I179" s="96"/>
      <c r="J179" s="164"/>
      <c r="K179" s="96"/>
      <c r="L179" s="96"/>
      <c r="M179" s="164"/>
      <c r="N179" s="96"/>
      <c r="O179" s="96"/>
      <c r="P179" s="164"/>
      <c r="Q179" s="96"/>
      <c r="R179" s="96"/>
      <c r="S179" s="96"/>
    </row>
    <row r="180" spans="1:19" hidden="1" x14ac:dyDescent="0.25">
      <c r="A180" s="162"/>
      <c r="B180" s="164"/>
      <c r="C180" s="164"/>
      <c r="D180" s="164"/>
      <c r="E180" s="164"/>
      <c r="F180" s="96"/>
      <c r="G180" s="164"/>
      <c r="H180" s="96"/>
      <c r="I180" s="96"/>
      <c r="J180" s="164"/>
      <c r="K180" s="96"/>
      <c r="L180" s="96"/>
      <c r="M180" s="164"/>
      <c r="N180" s="96"/>
      <c r="O180" s="96"/>
      <c r="P180" s="164"/>
      <c r="Q180" s="96"/>
      <c r="R180" s="96"/>
      <c r="S180" s="96"/>
    </row>
    <row r="181" spans="1:19" hidden="1" x14ac:dyDescent="0.25">
      <c r="A181" s="162"/>
      <c r="B181" s="164"/>
      <c r="C181" s="164"/>
      <c r="D181" s="164"/>
      <c r="E181" s="164"/>
      <c r="F181" s="96"/>
      <c r="G181" s="164"/>
      <c r="H181" s="96"/>
      <c r="I181" s="96"/>
      <c r="J181" s="164"/>
      <c r="K181" s="96"/>
      <c r="L181" s="96"/>
      <c r="M181" s="164"/>
      <c r="N181" s="96"/>
      <c r="O181" s="96"/>
      <c r="P181" s="164"/>
      <c r="Q181" s="96"/>
      <c r="R181" s="96"/>
      <c r="S181" s="96"/>
    </row>
    <row r="182" spans="1:19" hidden="1" x14ac:dyDescent="0.25">
      <c r="A182" s="162"/>
      <c r="B182" s="164"/>
      <c r="C182" s="164"/>
      <c r="D182" s="139"/>
      <c r="E182" s="164"/>
      <c r="F182" s="96"/>
      <c r="G182" s="139"/>
      <c r="H182" s="96"/>
      <c r="I182" s="96"/>
      <c r="J182" s="139"/>
      <c r="K182" s="96"/>
      <c r="L182" s="96"/>
      <c r="M182" s="139"/>
      <c r="N182" s="96"/>
      <c r="O182" s="96"/>
      <c r="P182" s="139"/>
      <c r="Q182" s="96"/>
      <c r="R182" s="96"/>
      <c r="S182" s="96"/>
    </row>
    <row r="183" spans="1:19" hidden="1" x14ac:dyDescent="0.25">
      <c r="A183" s="162"/>
      <c r="B183" s="164"/>
      <c r="C183" s="164"/>
      <c r="D183" s="164"/>
      <c r="E183" s="164"/>
      <c r="F183" s="96"/>
      <c r="G183" s="164"/>
      <c r="H183" s="96"/>
      <c r="I183" s="96"/>
      <c r="J183" s="164"/>
      <c r="K183" s="96"/>
      <c r="L183" s="96"/>
      <c r="M183" s="164"/>
      <c r="N183" s="96"/>
      <c r="O183" s="96"/>
      <c r="P183" s="164"/>
      <c r="Q183" s="96"/>
      <c r="R183" s="96"/>
      <c r="S183" s="96"/>
    </row>
    <row r="184" spans="1:19" hidden="1" x14ac:dyDescent="0.25">
      <c r="A184" s="165"/>
      <c r="B184" s="164"/>
      <c r="C184" s="166"/>
      <c r="D184" s="164"/>
      <c r="E184" s="164"/>
      <c r="F184" s="96"/>
      <c r="G184" s="164"/>
      <c r="H184" s="96"/>
      <c r="I184" s="96"/>
      <c r="J184" s="164"/>
      <c r="K184" s="96"/>
      <c r="L184" s="96"/>
      <c r="M184" s="164"/>
      <c r="N184" s="96"/>
      <c r="O184" s="96"/>
      <c r="P184" s="164"/>
      <c r="Q184" s="96"/>
      <c r="R184" s="96"/>
      <c r="S184" s="96"/>
    </row>
    <row r="185" spans="1:19" hidden="1" x14ac:dyDescent="0.25">
      <c r="A185" s="167"/>
      <c r="B185" s="164"/>
      <c r="C185" s="168"/>
      <c r="D185" s="168"/>
      <c r="E185" s="168"/>
      <c r="F185" s="96"/>
      <c r="G185" s="168"/>
      <c r="H185" s="96"/>
      <c r="I185" s="96"/>
      <c r="J185" s="168"/>
      <c r="K185" s="96"/>
      <c r="L185" s="96"/>
      <c r="M185" s="168"/>
      <c r="N185" s="96"/>
      <c r="O185" s="96"/>
      <c r="P185" s="168"/>
      <c r="Q185" s="96"/>
      <c r="R185" s="96"/>
      <c r="S185" s="96"/>
    </row>
    <row r="186" spans="1:19" hidden="1" x14ac:dyDescent="0.25">
      <c r="A186" s="167"/>
      <c r="B186" s="168"/>
      <c r="C186" s="168"/>
      <c r="D186" s="168"/>
      <c r="E186" s="168"/>
      <c r="F186" s="96"/>
      <c r="G186" s="168"/>
      <c r="H186" s="96"/>
      <c r="I186" s="96"/>
      <c r="J186" s="168"/>
      <c r="K186" s="96"/>
      <c r="L186" s="96"/>
      <c r="M186" s="168"/>
      <c r="N186" s="96"/>
      <c r="O186" s="96"/>
      <c r="P186" s="168"/>
      <c r="Q186" s="96"/>
      <c r="R186" s="96"/>
      <c r="S186" s="96"/>
    </row>
    <row r="187" spans="1:19" hidden="1" x14ac:dyDescent="0.25">
      <c r="A187" s="167"/>
      <c r="B187" s="168"/>
      <c r="C187" s="168"/>
      <c r="D187" s="168"/>
      <c r="E187" s="168"/>
      <c r="F187" s="96"/>
      <c r="G187" s="168"/>
      <c r="H187" s="96"/>
      <c r="I187" s="96"/>
      <c r="J187" s="168"/>
      <c r="K187" s="96"/>
      <c r="L187" s="96"/>
      <c r="M187" s="168"/>
      <c r="N187" s="96"/>
      <c r="O187" s="96"/>
      <c r="P187" s="168"/>
      <c r="Q187" s="96"/>
      <c r="R187" s="96"/>
      <c r="S187" s="96"/>
    </row>
    <row r="188" spans="1:19" hidden="1" x14ac:dyDescent="0.25">
      <c r="A188" s="158"/>
      <c r="B188" s="118"/>
      <c r="C188" s="118"/>
      <c r="D188" s="118"/>
      <c r="E188" s="118"/>
      <c r="F188" s="96"/>
      <c r="G188" s="118"/>
      <c r="H188" s="96"/>
      <c r="I188" s="96"/>
      <c r="J188" s="118"/>
      <c r="K188" s="96"/>
      <c r="L188" s="96"/>
      <c r="M188" s="118"/>
      <c r="N188" s="96"/>
      <c r="O188" s="96"/>
      <c r="P188" s="118"/>
      <c r="Q188" s="96"/>
      <c r="R188" s="96"/>
      <c r="S188" s="96"/>
    </row>
    <row r="189" spans="1:19" hidden="1" x14ac:dyDescent="0.25">
      <c r="A189" s="158"/>
      <c r="B189" s="118"/>
      <c r="C189" s="118"/>
      <c r="D189" s="118"/>
      <c r="E189" s="118"/>
      <c r="F189" s="96"/>
      <c r="G189" s="118"/>
      <c r="H189" s="96"/>
      <c r="I189" s="96"/>
      <c r="J189" s="118"/>
      <c r="K189" s="96"/>
      <c r="L189" s="96"/>
      <c r="M189" s="118"/>
      <c r="N189" s="96"/>
      <c r="O189" s="96"/>
      <c r="P189" s="118"/>
      <c r="Q189" s="96"/>
      <c r="R189" s="96"/>
      <c r="S189" s="96"/>
    </row>
    <row r="190" spans="1:19" hidden="1" x14ac:dyDescent="0.25">
      <c r="A190" s="158"/>
      <c r="B190" s="118"/>
      <c r="C190" s="118"/>
      <c r="D190" s="118"/>
      <c r="E190" s="118"/>
      <c r="F190" s="96"/>
      <c r="G190" s="118"/>
      <c r="H190" s="96"/>
      <c r="I190" s="96"/>
      <c r="J190" s="118"/>
      <c r="K190" s="96"/>
      <c r="L190" s="96"/>
      <c r="M190" s="118"/>
      <c r="N190" s="96"/>
      <c r="O190" s="96"/>
      <c r="P190" s="118"/>
      <c r="Q190" s="96"/>
      <c r="R190" s="96"/>
      <c r="S190" s="96"/>
    </row>
    <row r="191" spans="1:19" hidden="1" x14ac:dyDescent="0.25">
      <c r="A191" s="158"/>
      <c r="B191" s="118"/>
      <c r="C191" s="118"/>
      <c r="D191" s="118"/>
      <c r="E191" s="118"/>
      <c r="F191" s="96"/>
      <c r="G191" s="118"/>
      <c r="H191" s="96"/>
      <c r="I191" s="96"/>
      <c r="J191" s="118"/>
      <c r="K191" s="96"/>
      <c r="L191" s="96"/>
      <c r="M191" s="118"/>
      <c r="N191" s="96"/>
      <c r="O191" s="96"/>
      <c r="P191" s="118"/>
      <c r="Q191" s="96"/>
      <c r="R191" s="96"/>
      <c r="S191" s="96"/>
    </row>
    <row r="192" spans="1:19" hidden="1" x14ac:dyDescent="0.25">
      <c r="A192" s="158"/>
      <c r="B192" s="118"/>
      <c r="C192" s="118"/>
      <c r="D192" s="118"/>
      <c r="E192" s="118"/>
      <c r="F192" s="96"/>
      <c r="G192" s="118"/>
      <c r="H192" s="96"/>
      <c r="I192" s="96"/>
      <c r="J192" s="118"/>
      <c r="K192" s="96"/>
      <c r="L192" s="96"/>
      <c r="M192" s="118"/>
      <c r="N192" s="96"/>
      <c r="O192" s="96"/>
      <c r="P192" s="118"/>
      <c r="Q192" s="96"/>
      <c r="R192" s="96"/>
      <c r="S192" s="96"/>
    </row>
    <row r="193" spans="1:19" hidden="1" x14ac:dyDescent="0.25">
      <c r="A193" s="158"/>
      <c r="B193" s="118"/>
      <c r="C193" s="118"/>
      <c r="D193" s="118"/>
      <c r="E193" s="118"/>
      <c r="F193" s="96"/>
      <c r="G193" s="118"/>
      <c r="H193" s="96"/>
      <c r="I193" s="96"/>
      <c r="J193" s="118"/>
      <c r="K193" s="96"/>
      <c r="L193" s="96"/>
      <c r="M193" s="118"/>
      <c r="N193" s="96"/>
      <c r="O193" s="96"/>
      <c r="P193" s="118"/>
      <c r="Q193" s="96"/>
      <c r="R193" s="96"/>
      <c r="S193" s="96"/>
    </row>
    <row r="194" spans="1:19" hidden="1" x14ac:dyDescent="0.25">
      <c r="A194" s="158"/>
      <c r="B194" s="118"/>
      <c r="C194" s="118"/>
      <c r="D194" s="118"/>
      <c r="E194" s="118"/>
      <c r="F194" s="96"/>
      <c r="G194" s="118"/>
      <c r="H194" s="96"/>
      <c r="I194" s="96"/>
      <c r="J194" s="118"/>
      <c r="K194" s="96"/>
      <c r="L194" s="96"/>
      <c r="M194" s="118"/>
      <c r="N194" s="96"/>
      <c r="O194" s="96"/>
      <c r="P194" s="118"/>
      <c r="Q194" s="96"/>
      <c r="R194" s="96"/>
      <c r="S194" s="96"/>
    </row>
    <row r="195" spans="1:19" hidden="1" x14ac:dyDescent="0.25">
      <c r="A195" s="158"/>
      <c r="B195" s="118"/>
      <c r="C195" s="118"/>
      <c r="D195" s="118"/>
      <c r="E195" s="118"/>
      <c r="F195" s="96"/>
      <c r="G195" s="118"/>
      <c r="H195" s="96"/>
      <c r="I195" s="96"/>
      <c r="J195" s="118"/>
      <c r="K195" s="96"/>
      <c r="L195" s="96"/>
      <c r="M195" s="118"/>
      <c r="N195" s="96"/>
      <c r="O195" s="96"/>
      <c r="P195" s="118"/>
      <c r="Q195" s="96"/>
      <c r="R195" s="96"/>
      <c r="S195" s="96"/>
    </row>
    <row r="196" spans="1:19" hidden="1" x14ac:dyDescent="0.25">
      <c r="A196" s="158"/>
      <c r="B196" s="118"/>
      <c r="C196" s="118"/>
      <c r="D196" s="118"/>
      <c r="E196" s="118"/>
      <c r="F196" s="96"/>
      <c r="G196" s="118"/>
      <c r="H196" s="96"/>
      <c r="I196" s="96"/>
      <c r="J196" s="118"/>
      <c r="K196" s="96"/>
      <c r="L196" s="96"/>
      <c r="M196" s="118"/>
      <c r="N196" s="96"/>
      <c r="O196" s="96"/>
      <c r="P196" s="118"/>
      <c r="Q196" s="96"/>
      <c r="R196" s="96"/>
      <c r="S196" s="96"/>
    </row>
    <row r="197" spans="1:19" hidden="1" x14ac:dyDescent="0.25">
      <c r="A197" s="158"/>
      <c r="B197" s="118"/>
      <c r="C197" s="118"/>
      <c r="D197" s="118"/>
      <c r="E197" s="118"/>
      <c r="F197" s="96"/>
      <c r="G197" s="118"/>
      <c r="H197" s="96"/>
      <c r="I197" s="96"/>
      <c r="J197" s="118"/>
      <c r="K197" s="96"/>
      <c r="L197" s="96"/>
      <c r="M197" s="118"/>
      <c r="N197" s="96"/>
      <c r="O197" s="96"/>
      <c r="P197" s="118"/>
      <c r="Q197" s="96"/>
      <c r="R197" s="96"/>
      <c r="S197" s="96"/>
    </row>
    <row r="198" spans="1:19" hidden="1" x14ac:dyDescent="0.25">
      <c r="A198" s="158"/>
      <c r="B198" s="118"/>
      <c r="C198" s="118"/>
      <c r="D198" s="118"/>
      <c r="E198" s="118"/>
      <c r="F198" s="96"/>
      <c r="G198" s="118"/>
      <c r="H198" s="96"/>
      <c r="I198" s="96"/>
      <c r="J198" s="118"/>
      <c r="K198" s="96"/>
      <c r="L198" s="96"/>
      <c r="M198" s="118"/>
      <c r="N198" s="96"/>
      <c r="O198" s="96"/>
      <c r="P198" s="118"/>
      <c r="Q198" s="96"/>
      <c r="R198" s="96"/>
      <c r="S198" s="96"/>
    </row>
    <row r="199" spans="1:19" hidden="1" x14ac:dyDescent="0.25">
      <c r="A199" s="158"/>
      <c r="B199" s="118"/>
      <c r="C199" s="118"/>
      <c r="D199" s="118"/>
      <c r="E199" s="118"/>
      <c r="F199" s="96"/>
      <c r="G199" s="118"/>
      <c r="H199" s="96"/>
      <c r="I199" s="96"/>
      <c r="J199" s="118"/>
      <c r="K199" s="96"/>
      <c r="L199" s="96"/>
      <c r="M199" s="118"/>
      <c r="N199" s="96"/>
      <c r="O199" s="96"/>
      <c r="P199" s="118"/>
      <c r="Q199" s="96"/>
      <c r="R199" s="96"/>
      <c r="S199" s="96"/>
    </row>
    <row r="200" spans="1:19" hidden="1" x14ac:dyDescent="0.25">
      <c r="A200" s="158"/>
      <c r="B200" s="118"/>
      <c r="C200" s="118"/>
      <c r="D200" s="118"/>
      <c r="E200" s="118"/>
      <c r="F200" s="96"/>
      <c r="G200" s="118"/>
      <c r="H200" s="96"/>
      <c r="I200" s="96"/>
      <c r="J200" s="118"/>
      <c r="K200" s="96"/>
      <c r="L200" s="96"/>
      <c r="M200" s="118"/>
      <c r="N200" s="96"/>
      <c r="O200" s="96"/>
      <c r="P200" s="118"/>
      <c r="Q200" s="96"/>
      <c r="R200" s="96"/>
      <c r="S200" s="96"/>
    </row>
    <row r="201" spans="1:19" hidden="1" x14ac:dyDescent="0.25">
      <c r="A201" s="158"/>
      <c r="B201" s="118"/>
      <c r="C201" s="118"/>
      <c r="D201" s="118"/>
      <c r="E201" s="118"/>
      <c r="F201" s="96"/>
      <c r="G201" s="118"/>
      <c r="H201" s="96"/>
      <c r="I201" s="96"/>
      <c r="J201" s="118"/>
      <c r="K201" s="96"/>
      <c r="L201" s="96"/>
      <c r="M201" s="118"/>
      <c r="N201" s="96"/>
      <c r="O201" s="96"/>
      <c r="P201" s="118"/>
      <c r="Q201" s="96"/>
      <c r="R201" s="96"/>
      <c r="S201" s="96"/>
    </row>
    <row r="202" spans="1:19" hidden="1" x14ac:dyDescent="0.25">
      <c r="A202" s="158"/>
      <c r="B202" s="118"/>
      <c r="C202" s="118"/>
      <c r="D202" s="118"/>
      <c r="E202" s="118"/>
      <c r="F202" s="96"/>
      <c r="G202" s="118"/>
      <c r="H202" s="96"/>
      <c r="I202" s="96"/>
      <c r="J202" s="118"/>
      <c r="K202" s="96"/>
      <c r="L202" s="96"/>
      <c r="M202" s="118"/>
      <c r="N202" s="96"/>
      <c r="O202" s="96"/>
      <c r="P202" s="118"/>
      <c r="Q202" s="96"/>
      <c r="R202" s="96"/>
      <c r="S202" s="96"/>
    </row>
    <row r="203" spans="1:19" hidden="1" x14ac:dyDescent="0.25">
      <c r="A203" s="158"/>
      <c r="B203" s="118"/>
      <c r="C203" s="118"/>
      <c r="D203" s="118"/>
      <c r="E203" s="118"/>
      <c r="F203" s="96"/>
      <c r="G203" s="118"/>
      <c r="H203" s="96"/>
      <c r="I203" s="96"/>
      <c r="J203" s="118"/>
      <c r="K203" s="96"/>
      <c r="L203" s="96"/>
      <c r="M203" s="118"/>
      <c r="N203" s="96"/>
      <c r="O203" s="96"/>
      <c r="P203" s="118"/>
      <c r="Q203" s="96"/>
      <c r="R203" s="96"/>
      <c r="S203" s="96"/>
    </row>
    <row r="204" spans="1:19" hidden="1" x14ac:dyDescent="0.25">
      <c r="A204" s="158"/>
      <c r="B204" s="118"/>
      <c r="C204" s="118"/>
      <c r="D204" s="118"/>
      <c r="E204" s="118"/>
      <c r="F204" s="96"/>
      <c r="G204" s="118"/>
      <c r="H204" s="96"/>
      <c r="I204" s="96"/>
      <c r="J204" s="118"/>
      <c r="K204" s="96"/>
      <c r="L204" s="96"/>
      <c r="M204" s="118"/>
      <c r="N204" s="96"/>
      <c r="O204" s="96"/>
      <c r="P204" s="118"/>
      <c r="Q204" s="96"/>
      <c r="R204" s="96"/>
      <c r="S204" s="96"/>
    </row>
    <row r="205" spans="1:19" hidden="1" x14ac:dyDescent="0.25">
      <c r="A205" s="158"/>
      <c r="B205" s="118"/>
      <c r="C205" s="118"/>
      <c r="D205" s="118"/>
      <c r="E205" s="118"/>
      <c r="F205" s="96"/>
      <c r="G205" s="118"/>
      <c r="H205" s="96"/>
      <c r="I205" s="96"/>
      <c r="J205" s="118"/>
      <c r="K205" s="96"/>
      <c r="L205" s="96"/>
      <c r="M205" s="118"/>
      <c r="N205" s="96"/>
      <c r="O205" s="96"/>
      <c r="P205" s="118"/>
      <c r="Q205" s="96"/>
      <c r="R205" s="96"/>
      <c r="S205" s="96"/>
    </row>
    <row r="206" spans="1:19" hidden="1" x14ac:dyDescent="0.25">
      <c r="A206" s="158"/>
      <c r="B206" s="118"/>
      <c r="C206" s="118"/>
      <c r="D206" s="118"/>
      <c r="E206" s="118"/>
      <c r="F206" s="96"/>
      <c r="G206" s="118"/>
      <c r="H206" s="96"/>
      <c r="I206" s="96"/>
      <c r="J206" s="118"/>
      <c r="K206" s="96"/>
      <c r="L206" s="96"/>
      <c r="M206" s="118"/>
      <c r="N206" s="96"/>
      <c r="O206" s="96"/>
      <c r="P206" s="118"/>
      <c r="Q206" s="96"/>
      <c r="R206" s="96"/>
      <c r="S206" s="96"/>
    </row>
    <row r="207" spans="1:19" hidden="1" x14ac:dyDescent="0.25">
      <c r="A207" s="158"/>
      <c r="B207" s="118"/>
      <c r="C207" s="118"/>
      <c r="D207" s="118"/>
      <c r="E207" s="118"/>
      <c r="F207" s="96"/>
      <c r="G207" s="118"/>
      <c r="H207" s="96"/>
      <c r="I207" s="96"/>
      <c r="J207" s="118"/>
      <c r="K207" s="96"/>
      <c r="L207" s="96"/>
      <c r="M207" s="118"/>
      <c r="N207" s="96"/>
      <c r="O207" s="96"/>
      <c r="P207" s="118"/>
      <c r="Q207" s="96"/>
      <c r="R207" s="96"/>
      <c r="S207" s="96"/>
    </row>
    <row r="208" spans="1:19" hidden="1" x14ac:dyDescent="0.25">
      <c r="A208" s="158"/>
      <c r="B208" s="118"/>
      <c r="C208" s="118"/>
      <c r="D208" s="118"/>
      <c r="E208" s="118"/>
      <c r="F208" s="96"/>
      <c r="G208" s="118"/>
      <c r="H208" s="96"/>
      <c r="I208" s="96"/>
      <c r="J208" s="118"/>
      <c r="K208" s="96"/>
      <c r="L208" s="96"/>
      <c r="M208" s="118"/>
      <c r="N208" s="96"/>
      <c r="O208" s="96"/>
      <c r="P208" s="118"/>
      <c r="Q208" s="96"/>
      <c r="R208" s="96"/>
      <c r="S208" s="96"/>
    </row>
    <row r="209" spans="1:19" hidden="1" x14ac:dyDescent="0.25">
      <c r="A209" s="158"/>
      <c r="B209" s="118"/>
      <c r="C209" s="118"/>
      <c r="D209" s="118"/>
      <c r="E209" s="118"/>
      <c r="F209" s="96"/>
      <c r="G209" s="118"/>
      <c r="H209" s="96"/>
      <c r="I209" s="96"/>
      <c r="J209" s="118"/>
      <c r="K209" s="96"/>
      <c r="L209" s="96"/>
      <c r="M209" s="118"/>
      <c r="N209" s="96"/>
      <c r="O209" s="96"/>
      <c r="P209" s="118"/>
      <c r="Q209" s="96"/>
      <c r="R209" s="96"/>
      <c r="S209" s="96"/>
    </row>
    <row r="210" spans="1:19" hidden="1" x14ac:dyDescent="0.25">
      <c r="A210" s="158"/>
      <c r="B210" s="118"/>
      <c r="C210" s="118"/>
      <c r="D210" s="118"/>
      <c r="E210" s="118"/>
      <c r="F210" s="96"/>
      <c r="G210" s="118"/>
      <c r="H210" s="96"/>
      <c r="I210" s="96"/>
      <c r="J210" s="118"/>
      <c r="K210" s="96"/>
      <c r="L210" s="96"/>
      <c r="M210" s="118"/>
      <c r="N210" s="96"/>
      <c r="O210" s="96"/>
      <c r="P210" s="118"/>
      <c r="Q210" s="96"/>
      <c r="R210" s="96"/>
      <c r="S210" s="96"/>
    </row>
    <row r="211" spans="1:19" hidden="1" x14ac:dyDescent="0.25">
      <c r="A211" s="158"/>
      <c r="B211" s="118"/>
      <c r="C211" s="118"/>
      <c r="D211" s="118"/>
      <c r="E211" s="118"/>
      <c r="F211" s="96"/>
      <c r="G211" s="118"/>
      <c r="H211" s="96"/>
      <c r="I211" s="96"/>
      <c r="J211" s="118"/>
      <c r="K211" s="96"/>
      <c r="L211" s="96"/>
      <c r="M211" s="118"/>
      <c r="N211" s="96"/>
      <c r="O211" s="96"/>
      <c r="P211" s="118"/>
      <c r="Q211" s="96"/>
      <c r="R211" s="96"/>
      <c r="S211" s="96"/>
    </row>
    <row r="212" spans="1:19" hidden="1" x14ac:dyDescent="0.25">
      <c r="A212" s="158"/>
      <c r="B212" s="118"/>
      <c r="C212" s="118"/>
      <c r="D212" s="118"/>
      <c r="E212" s="118"/>
      <c r="F212" s="96"/>
      <c r="G212" s="118"/>
      <c r="H212" s="96"/>
      <c r="I212" s="96"/>
      <c r="J212" s="118"/>
      <c r="K212" s="96"/>
      <c r="L212" s="96"/>
      <c r="M212" s="118"/>
      <c r="N212" s="96"/>
      <c r="O212" s="96"/>
      <c r="P212" s="118"/>
      <c r="Q212" s="96"/>
      <c r="R212" s="96"/>
      <c r="S212" s="96"/>
    </row>
    <row r="213" spans="1:19" hidden="1" x14ac:dyDescent="0.25">
      <c r="A213" s="158"/>
      <c r="B213" s="118"/>
      <c r="C213" s="118"/>
      <c r="D213" s="118"/>
      <c r="E213" s="118"/>
      <c r="F213" s="96"/>
      <c r="G213" s="118"/>
      <c r="H213" s="96"/>
      <c r="I213" s="96"/>
      <c r="J213" s="118"/>
      <c r="K213" s="96"/>
      <c r="L213" s="96"/>
      <c r="M213" s="118"/>
      <c r="N213" s="96"/>
      <c r="O213" s="96"/>
      <c r="P213" s="118"/>
      <c r="Q213" s="96"/>
      <c r="R213" s="96"/>
      <c r="S213" s="96"/>
    </row>
    <row r="214" spans="1:19" hidden="1" x14ac:dyDescent="0.25">
      <c r="A214" s="158"/>
      <c r="B214" s="118"/>
      <c r="C214" s="118"/>
      <c r="D214" s="118"/>
      <c r="E214" s="118"/>
      <c r="F214" s="96"/>
      <c r="G214" s="118"/>
      <c r="H214" s="96"/>
      <c r="I214" s="96"/>
      <c r="J214" s="118"/>
      <c r="K214" s="96"/>
      <c r="L214" s="96"/>
      <c r="M214" s="118"/>
      <c r="N214" s="96"/>
      <c r="O214" s="96"/>
      <c r="P214" s="118"/>
      <c r="Q214" s="96"/>
      <c r="R214" s="96"/>
      <c r="S214" s="96"/>
    </row>
    <row r="215" spans="1:19" hidden="1" x14ac:dyDescent="0.25">
      <c r="A215" s="158"/>
      <c r="B215" s="118"/>
      <c r="C215" s="118"/>
      <c r="D215" s="118"/>
      <c r="E215" s="118"/>
      <c r="F215" s="96"/>
      <c r="G215" s="118"/>
      <c r="H215" s="96"/>
      <c r="I215" s="96"/>
      <c r="J215" s="118"/>
      <c r="K215" s="96"/>
      <c r="L215" s="96"/>
      <c r="M215" s="118"/>
      <c r="N215" s="96"/>
      <c r="O215" s="96"/>
      <c r="P215" s="118"/>
      <c r="Q215" s="96"/>
      <c r="R215" s="96"/>
      <c r="S215" s="96"/>
    </row>
    <row r="216" spans="1:19" hidden="1" x14ac:dyDescent="0.25">
      <c r="A216" s="158"/>
      <c r="B216" s="118"/>
      <c r="C216" s="118"/>
      <c r="D216" s="118"/>
      <c r="E216" s="118"/>
      <c r="F216" s="96"/>
      <c r="G216" s="118"/>
      <c r="H216" s="96"/>
      <c r="I216" s="96"/>
      <c r="J216" s="118"/>
      <c r="K216" s="96"/>
      <c r="L216" s="96"/>
      <c r="M216" s="118"/>
      <c r="N216" s="96"/>
      <c r="O216" s="96"/>
      <c r="P216" s="118"/>
      <c r="Q216" s="96"/>
      <c r="R216" s="96"/>
      <c r="S216" s="96"/>
    </row>
    <row r="217" spans="1:19" hidden="1" x14ac:dyDescent="0.25">
      <c r="A217" s="158"/>
      <c r="B217" s="118"/>
      <c r="C217" s="118"/>
      <c r="D217" s="118"/>
      <c r="E217" s="118"/>
      <c r="F217" s="96"/>
      <c r="G217" s="118"/>
      <c r="H217" s="96"/>
      <c r="I217" s="96"/>
      <c r="J217" s="118"/>
      <c r="K217" s="96"/>
      <c r="L217" s="96"/>
      <c r="M217" s="118"/>
      <c r="N217" s="96"/>
      <c r="O217" s="96"/>
      <c r="P217" s="118"/>
      <c r="Q217" s="96"/>
      <c r="R217" s="96"/>
      <c r="S217" s="96"/>
    </row>
    <row r="218" spans="1:19" hidden="1" x14ac:dyDescent="0.25">
      <c r="A218" s="158"/>
      <c r="B218" s="118"/>
      <c r="C218" s="118"/>
      <c r="D218" s="118"/>
      <c r="E218" s="118"/>
      <c r="F218" s="96"/>
      <c r="G218" s="118"/>
      <c r="H218" s="96"/>
      <c r="I218" s="96"/>
      <c r="J218" s="118"/>
      <c r="K218" s="96"/>
      <c r="L218" s="96"/>
      <c r="M218" s="118"/>
      <c r="N218" s="96"/>
      <c r="O218" s="96"/>
      <c r="P218" s="118"/>
      <c r="Q218" s="96"/>
      <c r="R218" s="96"/>
      <c r="S218" s="96"/>
    </row>
    <row r="219" spans="1:19" hidden="1" x14ac:dyDescent="0.25">
      <c r="A219" s="158"/>
      <c r="B219" s="118"/>
      <c r="C219" s="118"/>
      <c r="D219" s="118"/>
      <c r="E219" s="118"/>
      <c r="F219" s="96"/>
      <c r="G219" s="118"/>
      <c r="H219" s="96"/>
      <c r="I219" s="96"/>
      <c r="J219" s="118"/>
      <c r="K219" s="96"/>
      <c r="L219" s="96"/>
      <c r="M219" s="118"/>
      <c r="N219" s="96"/>
      <c r="O219" s="96"/>
      <c r="P219" s="118"/>
      <c r="Q219" s="96"/>
      <c r="R219" s="96"/>
      <c r="S219" s="96"/>
    </row>
    <row r="220" spans="1:19" hidden="1" x14ac:dyDescent="0.25">
      <c r="A220" s="158"/>
      <c r="B220" s="118"/>
      <c r="C220" s="118"/>
      <c r="D220" s="118"/>
      <c r="E220" s="118"/>
      <c r="F220" s="96"/>
      <c r="G220" s="118"/>
      <c r="H220" s="96"/>
      <c r="I220" s="96"/>
      <c r="J220" s="118"/>
      <c r="K220" s="96"/>
      <c r="L220" s="96"/>
      <c r="M220" s="118"/>
      <c r="N220" s="96"/>
      <c r="O220" s="96"/>
      <c r="P220" s="118"/>
      <c r="Q220" s="96"/>
      <c r="R220" s="96"/>
      <c r="S220" s="96"/>
    </row>
    <row r="221" spans="1:19" hidden="1" x14ac:dyDescent="0.25">
      <c r="A221" s="158"/>
      <c r="B221" s="118"/>
      <c r="C221" s="118"/>
      <c r="D221" s="118"/>
      <c r="E221" s="118"/>
      <c r="F221" s="96"/>
      <c r="G221" s="118"/>
      <c r="H221" s="96"/>
      <c r="I221" s="96"/>
      <c r="J221" s="118"/>
      <c r="K221" s="96"/>
      <c r="L221" s="96"/>
      <c r="M221" s="118"/>
      <c r="N221" s="96"/>
      <c r="O221" s="96"/>
      <c r="P221" s="118"/>
      <c r="Q221" s="96"/>
      <c r="R221" s="96"/>
      <c r="S221" s="96"/>
    </row>
    <row r="222" spans="1:19" hidden="1" x14ac:dyDescent="0.25">
      <c r="A222" s="158"/>
      <c r="B222" s="118"/>
      <c r="C222" s="118"/>
      <c r="D222" s="118"/>
      <c r="E222" s="118"/>
      <c r="F222" s="96"/>
      <c r="G222" s="118"/>
      <c r="H222" s="96"/>
      <c r="I222" s="96"/>
      <c r="J222" s="118"/>
      <c r="K222" s="96"/>
      <c r="L222" s="96"/>
      <c r="M222" s="118"/>
      <c r="N222" s="96"/>
      <c r="O222" s="96"/>
      <c r="P222" s="118"/>
      <c r="Q222" s="96"/>
      <c r="R222" s="96"/>
      <c r="S222" s="96"/>
    </row>
    <row r="223" spans="1:19" hidden="1" x14ac:dyDescent="0.25">
      <c r="A223" s="158"/>
      <c r="B223" s="118"/>
      <c r="C223" s="118"/>
      <c r="D223" s="118"/>
      <c r="E223" s="118"/>
      <c r="F223" s="96"/>
      <c r="G223" s="118"/>
      <c r="H223" s="96"/>
      <c r="I223" s="96"/>
      <c r="J223" s="118"/>
      <c r="K223" s="96"/>
      <c r="L223" s="96"/>
      <c r="M223" s="118"/>
      <c r="N223" s="96"/>
      <c r="O223" s="96"/>
      <c r="P223" s="118"/>
      <c r="Q223" s="96"/>
      <c r="R223" s="96"/>
      <c r="S223" s="96"/>
    </row>
    <row r="224" spans="1:19" hidden="1" x14ac:dyDescent="0.25">
      <c r="A224" s="158"/>
      <c r="B224" s="118"/>
      <c r="C224" s="118"/>
      <c r="D224" s="118"/>
      <c r="E224" s="118"/>
      <c r="F224" s="96"/>
      <c r="G224" s="118"/>
      <c r="H224" s="96"/>
      <c r="I224" s="96"/>
      <c r="J224" s="118"/>
      <c r="K224" s="96"/>
      <c r="L224" s="96"/>
      <c r="M224" s="118"/>
      <c r="N224" s="96"/>
      <c r="O224" s="96"/>
      <c r="P224" s="118"/>
      <c r="Q224" s="96"/>
      <c r="R224" s="96"/>
      <c r="S224" s="96"/>
    </row>
    <row r="225" spans="1:19" hidden="1" x14ac:dyDescent="0.25">
      <c r="A225" s="158"/>
      <c r="B225" s="118"/>
      <c r="C225" s="118"/>
      <c r="D225" s="118"/>
      <c r="E225" s="118"/>
      <c r="F225" s="96"/>
      <c r="G225" s="118"/>
      <c r="H225" s="96"/>
      <c r="I225" s="96"/>
      <c r="J225" s="118"/>
      <c r="K225" s="96"/>
      <c r="L225" s="96"/>
      <c r="M225" s="118"/>
      <c r="N225" s="96"/>
      <c r="O225" s="96"/>
      <c r="P225" s="118"/>
      <c r="Q225" s="96"/>
      <c r="R225" s="96"/>
      <c r="S225" s="96"/>
    </row>
    <row r="226" spans="1:19" hidden="1" x14ac:dyDescent="0.25">
      <c r="A226" s="158"/>
      <c r="B226" s="118"/>
      <c r="C226" s="118"/>
      <c r="D226" s="118"/>
      <c r="E226" s="118"/>
      <c r="F226" s="96"/>
      <c r="G226" s="118"/>
      <c r="H226" s="96"/>
      <c r="I226" s="96"/>
      <c r="J226" s="118"/>
      <c r="K226" s="96"/>
      <c r="L226" s="96"/>
      <c r="M226" s="118"/>
      <c r="N226" s="96"/>
      <c r="O226" s="96"/>
      <c r="P226" s="118"/>
      <c r="Q226" s="96"/>
      <c r="R226" s="96"/>
      <c r="S226" s="96"/>
    </row>
    <row r="227" spans="1:19" hidden="1" x14ac:dyDescent="0.25">
      <c r="A227" s="158"/>
      <c r="B227" s="118"/>
      <c r="C227" s="118"/>
      <c r="D227" s="118"/>
      <c r="E227" s="118"/>
      <c r="F227" s="96"/>
      <c r="G227" s="118"/>
      <c r="H227" s="96"/>
      <c r="I227" s="96"/>
      <c r="J227" s="118"/>
      <c r="K227" s="96"/>
      <c r="L227" s="96"/>
      <c r="M227" s="118"/>
      <c r="N227" s="96"/>
      <c r="O227" s="96"/>
      <c r="P227" s="118"/>
      <c r="Q227" s="96"/>
      <c r="R227" s="96"/>
      <c r="S227" s="96"/>
    </row>
    <row r="228" spans="1:19" hidden="1" x14ac:dyDescent="0.25">
      <c r="A228" s="158"/>
      <c r="B228" s="118"/>
      <c r="C228" s="118"/>
      <c r="D228" s="118"/>
      <c r="E228" s="118"/>
      <c r="F228" s="96"/>
      <c r="G228" s="118"/>
      <c r="H228" s="96"/>
      <c r="I228" s="96"/>
      <c r="J228" s="118"/>
      <c r="K228" s="96"/>
      <c r="L228" s="96"/>
      <c r="M228" s="118"/>
      <c r="N228" s="96"/>
      <c r="O228" s="96"/>
      <c r="P228" s="118"/>
      <c r="Q228" s="96"/>
      <c r="R228" s="96"/>
      <c r="S228" s="96"/>
    </row>
    <row r="229" spans="1:19" hidden="1" x14ac:dyDescent="0.25">
      <c r="A229" s="158"/>
      <c r="B229" s="118"/>
      <c r="C229" s="118"/>
      <c r="D229" s="118"/>
      <c r="E229" s="118"/>
      <c r="F229" s="96"/>
      <c r="G229" s="118"/>
      <c r="H229" s="96"/>
      <c r="I229" s="96"/>
      <c r="J229" s="118"/>
      <c r="K229" s="96"/>
      <c r="L229" s="96"/>
      <c r="M229" s="118"/>
      <c r="N229" s="96"/>
      <c r="O229" s="96"/>
      <c r="P229" s="118"/>
      <c r="Q229" s="96"/>
      <c r="R229" s="96"/>
      <c r="S229" s="96"/>
    </row>
    <row r="230" spans="1:19" hidden="1" x14ac:dyDescent="0.25">
      <c r="A230" s="158"/>
      <c r="B230" s="118"/>
      <c r="C230" s="118"/>
      <c r="D230" s="118"/>
      <c r="E230" s="118"/>
      <c r="F230" s="96"/>
      <c r="G230" s="118"/>
      <c r="H230" s="96"/>
      <c r="I230" s="96"/>
      <c r="J230" s="118"/>
      <c r="K230" s="96"/>
      <c r="L230" s="96"/>
      <c r="M230" s="118"/>
      <c r="N230" s="96"/>
      <c r="O230" s="96"/>
      <c r="P230" s="118"/>
      <c r="Q230" s="96"/>
      <c r="R230" s="96"/>
      <c r="S230" s="96"/>
    </row>
    <row r="231" spans="1:19" hidden="1" x14ac:dyDescent="0.25">
      <c r="A231" s="158"/>
      <c r="B231" s="118"/>
      <c r="C231" s="118"/>
      <c r="D231" s="118"/>
      <c r="E231" s="118"/>
      <c r="F231" s="96"/>
      <c r="G231" s="118"/>
      <c r="H231" s="96"/>
      <c r="I231" s="96"/>
      <c r="J231" s="118"/>
      <c r="K231" s="96"/>
      <c r="L231" s="96"/>
      <c r="M231" s="118"/>
      <c r="N231" s="96"/>
      <c r="O231" s="96"/>
      <c r="P231" s="118"/>
      <c r="Q231" s="96"/>
      <c r="R231" s="96"/>
      <c r="S231" s="96"/>
    </row>
    <row r="232" spans="1:19" hidden="1" x14ac:dyDescent="0.25">
      <c r="A232" s="158"/>
      <c r="B232" s="118"/>
      <c r="C232" s="118"/>
      <c r="D232" s="118"/>
      <c r="E232" s="118"/>
      <c r="F232" s="96"/>
      <c r="G232" s="118"/>
      <c r="H232" s="96"/>
      <c r="I232" s="96"/>
      <c r="J232" s="118"/>
      <c r="K232" s="96"/>
      <c r="L232" s="96"/>
      <c r="M232" s="118"/>
      <c r="N232" s="96"/>
      <c r="O232" s="96"/>
      <c r="P232" s="118"/>
      <c r="Q232" s="96"/>
      <c r="R232" s="96"/>
      <c r="S232" s="96"/>
    </row>
    <row r="233" spans="1:19" hidden="1" x14ac:dyDescent="0.25">
      <c r="A233" s="158"/>
      <c r="B233" s="118"/>
      <c r="C233" s="118"/>
      <c r="D233" s="118"/>
      <c r="E233" s="118"/>
      <c r="F233" s="96"/>
      <c r="G233" s="118"/>
      <c r="H233" s="96"/>
      <c r="I233" s="96"/>
      <c r="J233" s="118"/>
      <c r="K233" s="96"/>
      <c r="L233" s="96"/>
      <c r="M233" s="118"/>
      <c r="N233" s="96"/>
      <c r="O233" s="96"/>
      <c r="P233" s="118"/>
      <c r="Q233" s="96"/>
      <c r="R233" s="96"/>
      <c r="S233" s="96"/>
    </row>
    <row r="234" spans="1:19" hidden="1" x14ac:dyDescent="0.25">
      <c r="A234" s="158"/>
      <c r="B234" s="118"/>
      <c r="C234" s="118"/>
      <c r="D234" s="118"/>
      <c r="E234" s="118"/>
      <c r="F234" s="96"/>
      <c r="G234" s="118"/>
      <c r="H234" s="96"/>
      <c r="I234" s="96"/>
      <c r="J234" s="118"/>
      <c r="K234" s="96"/>
      <c r="L234" s="96"/>
      <c r="M234" s="118"/>
      <c r="N234" s="96"/>
      <c r="O234" s="96"/>
      <c r="P234" s="118"/>
      <c r="Q234" s="96"/>
      <c r="R234" s="96"/>
      <c r="S234" s="96"/>
    </row>
    <row r="235" spans="1:19" hidden="1" x14ac:dyDescent="0.25">
      <c r="A235" s="158"/>
      <c r="B235" s="118"/>
      <c r="C235" s="118"/>
      <c r="D235" s="118"/>
      <c r="E235" s="118"/>
      <c r="F235" s="96"/>
      <c r="G235" s="118"/>
      <c r="H235" s="96"/>
      <c r="I235" s="96"/>
      <c r="J235" s="118"/>
      <c r="K235" s="96"/>
      <c r="L235" s="96"/>
      <c r="M235" s="118"/>
      <c r="N235" s="96"/>
      <c r="O235" s="96"/>
      <c r="P235" s="118"/>
      <c r="Q235" s="96"/>
      <c r="R235" s="96"/>
      <c r="S235" s="96"/>
    </row>
    <row r="236" spans="1:19" hidden="1" x14ac:dyDescent="0.25">
      <c r="A236" s="158"/>
      <c r="B236" s="118"/>
      <c r="C236" s="118"/>
      <c r="D236" s="118"/>
      <c r="E236" s="118"/>
      <c r="F236" s="96"/>
      <c r="G236" s="118"/>
      <c r="H236" s="96"/>
      <c r="I236" s="96"/>
      <c r="J236" s="118"/>
      <c r="K236" s="96"/>
      <c r="L236" s="96"/>
      <c r="M236" s="118"/>
      <c r="N236" s="96"/>
      <c r="O236" s="96"/>
      <c r="P236" s="118"/>
      <c r="Q236" s="96"/>
      <c r="R236" s="96"/>
      <c r="S236" s="96"/>
    </row>
    <row r="237" spans="1:19" hidden="1" x14ac:dyDescent="0.25">
      <c r="A237" s="158"/>
      <c r="B237" s="118"/>
      <c r="C237" s="118"/>
      <c r="D237" s="118"/>
      <c r="E237" s="118"/>
      <c r="F237" s="96"/>
      <c r="G237" s="118"/>
      <c r="H237" s="96"/>
      <c r="I237" s="96"/>
      <c r="J237" s="118"/>
      <c r="K237" s="96"/>
      <c r="L237" s="96"/>
      <c r="M237" s="118"/>
      <c r="N237" s="96"/>
      <c r="O237" s="96"/>
      <c r="P237" s="118"/>
      <c r="Q237" s="96"/>
      <c r="R237" s="96"/>
      <c r="S237" s="96"/>
    </row>
    <row r="238" spans="1:19" hidden="1" x14ac:dyDescent="0.25">
      <c r="A238" s="158"/>
      <c r="B238" s="118"/>
      <c r="C238" s="118"/>
      <c r="D238" s="118"/>
      <c r="E238" s="118"/>
      <c r="F238" s="96"/>
      <c r="G238" s="118"/>
      <c r="H238" s="96"/>
      <c r="I238" s="96"/>
      <c r="J238" s="118"/>
      <c r="K238" s="96"/>
      <c r="L238" s="96"/>
      <c r="M238" s="118"/>
      <c r="N238" s="96"/>
      <c r="O238" s="96"/>
      <c r="P238" s="118"/>
      <c r="Q238" s="96"/>
      <c r="R238" s="96"/>
      <c r="S238" s="96"/>
    </row>
    <row r="239" spans="1:19" hidden="1" x14ac:dyDescent="0.25">
      <c r="A239" s="158"/>
      <c r="B239" s="118"/>
      <c r="C239" s="118"/>
      <c r="D239" s="118"/>
      <c r="E239" s="118"/>
      <c r="F239" s="96"/>
      <c r="G239" s="118"/>
      <c r="H239" s="96"/>
      <c r="I239" s="96"/>
      <c r="J239" s="118"/>
      <c r="K239" s="96"/>
      <c r="L239" s="96"/>
      <c r="M239" s="118"/>
      <c r="N239" s="96"/>
      <c r="O239" s="96"/>
      <c r="P239" s="118"/>
      <c r="Q239" s="96"/>
      <c r="R239" s="96"/>
      <c r="S239" s="96"/>
    </row>
    <row r="240" spans="1:19" hidden="1" x14ac:dyDescent="0.25">
      <c r="A240" s="158"/>
      <c r="B240" s="118"/>
      <c r="C240" s="118"/>
      <c r="D240" s="118"/>
      <c r="E240" s="118"/>
      <c r="F240" s="96"/>
      <c r="G240" s="118"/>
      <c r="H240" s="96"/>
      <c r="I240" s="96"/>
      <c r="J240" s="118"/>
      <c r="K240" s="96"/>
      <c r="L240" s="96"/>
      <c r="M240" s="118"/>
      <c r="N240" s="96"/>
      <c r="O240" s="96"/>
      <c r="P240" s="118"/>
      <c r="Q240" s="96"/>
      <c r="R240" s="96"/>
      <c r="S240" s="96"/>
    </row>
    <row r="241" spans="1:19" hidden="1" x14ac:dyDescent="0.25">
      <c r="A241" s="158"/>
      <c r="B241" s="118"/>
      <c r="C241" s="118"/>
      <c r="D241" s="118"/>
      <c r="E241" s="118"/>
      <c r="F241" s="96"/>
      <c r="G241" s="118"/>
      <c r="H241" s="96"/>
      <c r="I241" s="96"/>
      <c r="J241" s="118"/>
      <c r="K241" s="96"/>
      <c r="L241" s="96"/>
      <c r="M241" s="118"/>
      <c r="N241" s="96"/>
      <c r="O241" s="96"/>
      <c r="P241" s="118"/>
      <c r="Q241" s="96"/>
      <c r="R241" s="96"/>
      <c r="S241" s="96"/>
    </row>
    <row r="242" spans="1:19" hidden="1" x14ac:dyDescent="0.25">
      <c r="A242" s="158"/>
      <c r="B242" s="118"/>
      <c r="C242" s="118"/>
      <c r="D242" s="118"/>
      <c r="E242" s="118"/>
      <c r="F242" s="96"/>
      <c r="G242" s="118"/>
      <c r="H242" s="96"/>
      <c r="I242" s="96"/>
      <c r="J242" s="118"/>
      <c r="K242" s="96"/>
      <c r="L242" s="96"/>
      <c r="M242" s="118"/>
      <c r="N242" s="96"/>
      <c r="O242" s="96"/>
      <c r="P242" s="118"/>
      <c r="Q242" s="96"/>
      <c r="R242" s="96"/>
      <c r="S242" s="96"/>
    </row>
    <row r="243" spans="1:19" hidden="1" x14ac:dyDescent="0.25">
      <c r="A243" s="158"/>
      <c r="B243" s="118"/>
      <c r="C243" s="118"/>
      <c r="D243" s="118"/>
      <c r="E243" s="118"/>
      <c r="F243" s="96"/>
      <c r="G243" s="118"/>
      <c r="H243" s="96"/>
      <c r="I243" s="96"/>
      <c r="J243" s="118"/>
      <c r="K243" s="96"/>
      <c r="L243" s="96"/>
      <c r="M243" s="118"/>
      <c r="N243" s="96"/>
      <c r="O243" s="96"/>
      <c r="P243" s="118"/>
      <c r="Q243" s="96"/>
      <c r="R243" s="96"/>
      <c r="S243" s="96"/>
    </row>
    <row r="244" spans="1:19" hidden="1" x14ac:dyDescent="0.25">
      <c r="A244" s="158"/>
      <c r="B244" s="118"/>
      <c r="C244" s="118"/>
      <c r="D244" s="118"/>
      <c r="E244" s="118"/>
      <c r="F244" s="96"/>
      <c r="G244" s="118"/>
      <c r="H244" s="96"/>
      <c r="I244" s="96"/>
      <c r="J244" s="118"/>
      <c r="K244" s="96"/>
      <c r="L244" s="96"/>
      <c r="M244" s="118"/>
      <c r="N244" s="96"/>
      <c r="O244" s="96"/>
      <c r="P244" s="118"/>
      <c r="Q244" s="96"/>
      <c r="R244" s="96"/>
      <c r="S244" s="96"/>
    </row>
    <row r="245" spans="1:19" hidden="1" x14ac:dyDescent="0.25">
      <c r="A245" s="158"/>
      <c r="B245" s="118"/>
      <c r="C245" s="118"/>
      <c r="D245" s="118"/>
      <c r="E245" s="118"/>
      <c r="F245" s="96"/>
      <c r="G245" s="118"/>
      <c r="H245" s="96"/>
      <c r="I245" s="96"/>
      <c r="J245" s="118"/>
      <c r="K245" s="96"/>
      <c r="L245" s="96"/>
      <c r="M245" s="118"/>
      <c r="N245" s="96"/>
      <c r="O245" s="96"/>
      <c r="P245" s="118"/>
      <c r="Q245" s="96"/>
      <c r="R245" s="96"/>
      <c r="S245" s="96"/>
    </row>
    <row r="246" spans="1:19" hidden="1" x14ac:dyDescent="0.25">
      <c r="A246" s="158"/>
      <c r="B246" s="118"/>
      <c r="C246" s="118"/>
      <c r="D246" s="118"/>
      <c r="E246" s="118"/>
      <c r="F246" s="96"/>
      <c r="G246" s="118"/>
      <c r="H246" s="96"/>
      <c r="I246" s="96"/>
      <c r="J246" s="118"/>
      <c r="K246" s="96"/>
      <c r="L246" s="96"/>
      <c r="M246" s="118"/>
      <c r="N246" s="96"/>
      <c r="O246" s="96"/>
      <c r="P246" s="118"/>
      <c r="Q246" s="96"/>
      <c r="R246" s="96"/>
      <c r="S246" s="96"/>
    </row>
    <row r="247" spans="1:19" hidden="1" x14ac:dyDescent="0.25">
      <c r="A247" s="158"/>
      <c r="B247" s="118"/>
      <c r="C247" s="118"/>
      <c r="D247" s="118"/>
      <c r="E247" s="118"/>
      <c r="F247" s="96"/>
      <c r="G247" s="118"/>
      <c r="H247" s="96"/>
      <c r="I247" s="96"/>
      <c r="J247" s="118"/>
      <c r="K247" s="96"/>
      <c r="L247" s="96"/>
      <c r="M247" s="118"/>
      <c r="N247" s="96"/>
      <c r="O247" s="96"/>
      <c r="P247" s="118"/>
      <c r="Q247" s="96"/>
      <c r="R247" s="96"/>
      <c r="S247" s="96"/>
    </row>
    <row r="248" spans="1:19" hidden="1" x14ac:dyDescent="0.25">
      <c r="A248" s="158"/>
      <c r="B248" s="118"/>
      <c r="C248" s="118"/>
      <c r="D248" s="118"/>
      <c r="E248" s="118"/>
      <c r="F248" s="96"/>
      <c r="G248" s="118"/>
      <c r="H248" s="96"/>
      <c r="I248" s="96"/>
      <c r="J248" s="118"/>
      <c r="K248" s="96"/>
      <c r="L248" s="96"/>
      <c r="M248" s="118"/>
      <c r="N248" s="96"/>
      <c r="O248" s="96"/>
      <c r="P248" s="118"/>
      <c r="Q248" s="96"/>
      <c r="R248" s="96"/>
      <c r="S248" s="96"/>
    </row>
    <row r="249" spans="1:19" hidden="1" x14ac:dyDescent="0.25">
      <c r="A249" s="158"/>
      <c r="B249" s="118"/>
      <c r="C249" s="118"/>
      <c r="D249" s="118"/>
      <c r="E249" s="118"/>
      <c r="F249" s="96"/>
      <c r="G249" s="118"/>
      <c r="H249" s="96"/>
      <c r="I249" s="96"/>
      <c r="J249" s="118"/>
      <c r="K249" s="96"/>
      <c r="L249" s="96"/>
      <c r="M249" s="118"/>
      <c r="N249" s="96"/>
      <c r="O249" s="96"/>
      <c r="P249" s="118"/>
      <c r="Q249" s="96"/>
      <c r="R249" s="96"/>
      <c r="S249" s="96"/>
    </row>
    <row r="250" spans="1:19" hidden="1" x14ac:dyDescent="0.25">
      <c r="A250" s="158"/>
      <c r="B250" s="118"/>
      <c r="C250" s="118"/>
      <c r="D250" s="118"/>
      <c r="E250" s="118"/>
      <c r="F250" s="96"/>
      <c r="G250" s="118"/>
      <c r="H250" s="96"/>
      <c r="I250" s="96"/>
      <c r="J250" s="118"/>
      <c r="K250" s="96"/>
      <c r="L250" s="96"/>
      <c r="M250" s="118"/>
      <c r="N250" s="96"/>
      <c r="O250" s="96"/>
      <c r="P250" s="118"/>
      <c r="Q250" s="96"/>
      <c r="R250" s="96"/>
      <c r="S250" s="96"/>
    </row>
    <row r="251" spans="1:19" hidden="1" x14ac:dyDescent="0.25">
      <c r="A251" s="158"/>
      <c r="B251" s="118"/>
      <c r="C251" s="118"/>
      <c r="D251" s="118"/>
      <c r="E251" s="118"/>
      <c r="F251" s="96"/>
      <c r="G251" s="118"/>
      <c r="H251" s="96"/>
      <c r="I251" s="96"/>
      <c r="J251" s="118"/>
      <c r="K251" s="96"/>
      <c r="L251" s="96"/>
      <c r="M251" s="118"/>
      <c r="N251" s="96"/>
      <c r="O251" s="96"/>
      <c r="P251" s="118"/>
      <c r="Q251" s="96"/>
      <c r="R251" s="96"/>
      <c r="S251" s="96"/>
    </row>
    <row r="252" spans="1:19" hidden="1" x14ac:dyDescent="0.25">
      <c r="A252" s="158"/>
      <c r="B252" s="118"/>
      <c r="C252" s="118"/>
      <c r="D252" s="118"/>
      <c r="E252" s="118"/>
      <c r="F252" s="96"/>
      <c r="G252" s="118"/>
      <c r="H252" s="96"/>
      <c r="I252" s="96"/>
      <c r="J252" s="118"/>
      <c r="K252" s="96"/>
      <c r="L252" s="96"/>
      <c r="M252" s="118"/>
      <c r="N252" s="96"/>
      <c r="O252" s="96"/>
      <c r="P252" s="118"/>
      <c r="Q252" s="96"/>
      <c r="R252" s="96"/>
      <c r="S252" s="96"/>
    </row>
    <row r="253" spans="1:19" hidden="1" x14ac:dyDescent="0.25">
      <c r="A253" s="158"/>
      <c r="B253" s="118"/>
      <c r="C253" s="118"/>
      <c r="D253" s="118"/>
      <c r="E253" s="118"/>
      <c r="F253" s="96"/>
      <c r="G253" s="118"/>
      <c r="H253" s="96"/>
      <c r="I253" s="96"/>
      <c r="J253" s="118"/>
      <c r="K253" s="96"/>
      <c r="L253" s="96"/>
      <c r="M253" s="118"/>
      <c r="N253" s="96"/>
      <c r="O253" s="96"/>
      <c r="P253" s="118"/>
      <c r="Q253" s="96"/>
      <c r="R253" s="96"/>
      <c r="S253" s="96"/>
    </row>
    <row r="254" spans="1:19" hidden="1" x14ac:dyDescent="0.25">
      <c r="A254" s="158"/>
      <c r="B254" s="118"/>
      <c r="C254" s="118"/>
      <c r="D254" s="118"/>
      <c r="E254" s="118"/>
      <c r="F254" s="96"/>
      <c r="G254" s="118"/>
      <c r="H254" s="96"/>
      <c r="I254" s="96"/>
      <c r="J254" s="118"/>
      <c r="K254" s="96"/>
      <c r="L254" s="96"/>
      <c r="M254" s="118"/>
      <c r="N254" s="96"/>
      <c r="O254" s="96"/>
      <c r="P254" s="118"/>
      <c r="Q254" s="96"/>
      <c r="R254" s="96"/>
      <c r="S254" s="96"/>
    </row>
    <row r="255" spans="1:19" hidden="1" x14ac:dyDescent="0.25">
      <c r="A255" s="158"/>
      <c r="B255" s="118"/>
      <c r="C255" s="118"/>
      <c r="D255" s="118"/>
      <c r="E255" s="118"/>
      <c r="F255" s="96"/>
      <c r="G255" s="118"/>
      <c r="H255" s="96"/>
      <c r="I255" s="96"/>
      <c r="J255" s="118"/>
      <c r="K255" s="96"/>
      <c r="L255" s="96"/>
      <c r="M255" s="118"/>
      <c r="N255" s="96"/>
      <c r="O255" s="96"/>
      <c r="P255" s="118"/>
      <c r="Q255" s="96"/>
      <c r="R255" s="96"/>
      <c r="S255" s="96"/>
    </row>
    <row r="256" spans="1:19" hidden="1" x14ac:dyDescent="0.25">
      <c r="A256" s="158"/>
      <c r="B256" s="118"/>
      <c r="C256" s="118"/>
      <c r="D256" s="118"/>
      <c r="E256" s="118"/>
      <c r="F256" s="96"/>
      <c r="G256" s="118"/>
      <c r="H256" s="96"/>
      <c r="I256" s="96"/>
      <c r="J256" s="118"/>
      <c r="K256" s="96"/>
      <c r="L256" s="96"/>
      <c r="M256" s="118"/>
      <c r="N256" s="96"/>
      <c r="O256" s="96"/>
      <c r="P256" s="118"/>
      <c r="Q256" s="96"/>
      <c r="R256" s="96"/>
      <c r="S256" s="96"/>
    </row>
    <row r="257" spans="1:19" hidden="1" x14ac:dyDescent="0.25">
      <c r="A257" s="158"/>
      <c r="B257" s="118"/>
      <c r="C257" s="118"/>
      <c r="D257" s="118"/>
      <c r="E257" s="118"/>
      <c r="F257" s="96"/>
      <c r="G257" s="118"/>
      <c r="H257" s="96"/>
      <c r="I257" s="96"/>
      <c r="J257" s="118"/>
      <c r="K257" s="96"/>
      <c r="L257" s="96"/>
      <c r="M257" s="118"/>
      <c r="N257" s="96"/>
      <c r="O257" s="96"/>
      <c r="P257" s="118"/>
      <c r="Q257" s="96"/>
      <c r="R257" s="96"/>
      <c r="S257" s="96"/>
    </row>
    <row r="258" spans="1:19" hidden="1" x14ac:dyDescent="0.25">
      <c r="A258" s="158"/>
      <c r="B258" s="118"/>
      <c r="C258" s="118"/>
      <c r="D258" s="118"/>
      <c r="E258" s="118"/>
      <c r="F258" s="96"/>
      <c r="G258" s="118"/>
      <c r="H258" s="96"/>
      <c r="I258" s="96"/>
      <c r="J258" s="118"/>
      <c r="K258" s="96"/>
      <c r="L258" s="96"/>
      <c r="M258" s="118"/>
      <c r="N258" s="96"/>
      <c r="O258" s="96"/>
      <c r="P258" s="118"/>
      <c r="Q258" s="96"/>
      <c r="R258" s="96"/>
      <c r="S258" s="96"/>
    </row>
    <row r="259" spans="1:19" hidden="1" x14ac:dyDescent="0.25">
      <c r="A259" s="158"/>
      <c r="B259" s="118"/>
      <c r="C259" s="118"/>
      <c r="D259" s="118"/>
      <c r="E259" s="118"/>
      <c r="F259" s="96"/>
      <c r="G259" s="118"/>
      <c r="H259" s="96"/>
      <c r="I259" s="96"/>
      <c r="J259" s="118"/>
      <c r="K259" s="96"/>
      <c r="L259" s="96"/>
      <c r="M259" s="118"/>
      <c r="N259" s="96"/>
      <c r="O259" s="96"/>
      <c r="P259" s="118"/>
      <c r="Q259" s="96"/>
      <c r="R259" s="96"/>
      <c r="S259" s="96"/>
    </row>
    <row r="260" spans="1:19" hidden="1" x14ac:dyDescent="0.25">
      <c r="A260" s="158"/>
      <c r="B260" s="118"/>
      <c r="C260" s="118"/>
      <c r="D260" s="118"/>
      <c r="E260" s="118"/>
      <c r="F260" s="96"/>
      <c r="G260" s="118"/>
      <c r="H260" s="96"/>
      <c r="I260" s="96"/>
      <c r="J260" s="118"/>
      <c r="K260" s="96"/>
      <c r="L260" s="96"/>
      <c r="M260" s="118"/>
      <c r="N260" s="96"/>
      <c r="O260" s="96"/>
      <c r="P260" s="118"/>
      <c r="Q260" s="96"/>
      <c r="R260" s="96"/>
      <c r="S260" s="96"/>
    </row>
    <row r="261" spans="1:19" hidden="1" x14ac:dyDescent="0.25">
      <c r="A261" s="158"/>
      <c r="B261" s="118"/>
      <c r="C261" s="118"/>
      <c r="D261" s="118"/>
      <c r="E261" s="118"/>
      <c r="F261" s="96"/>
      <c r="G261" s="118"/>
      <c r="H261" s="96"/>
      <c r="I261" s="96"/>
      <c r="J261" s="118"/>
      <c r="K261" s="96"/>
      <c r="L261" s="96"/>
      <c r="M261" s="118"/>
      <c r="N261" s="96"/>
      <c r="O261" s="96"/>
      <c r="P261" s="118"/>
      <c r="Q261" s="96"/>
      <c r="R261" s="96"/>
      <c r="S261" s="96"/>
    </row>
    <row r="262" spans="1:19" hidden="1" x14ac:dyDescent="0.25">
      <c r="A262" s="158"/>
      <c r="B262" s="118"/>
      <c r="C262" s="118"/>
      <c r="D262" s="118"/>
      <c r="E262" s="118"/>
      <c r="F262" s="96"/>
      <c r="G262" s="118"/>
      <c r="H262" s="96"/>
      <c r="I262" s="96"/>
      <c r="J262" s="118"/>
      <c r="K262" s="96"/>
      <c r="L262" s="96"/>
      <c r="M262" s="118"/>
      <c r="N262" s="96"/>
      <c r="O262" s="96"/>
      <c r="P262" s="118"/>
      <c r="Q262" s="96"/>
      <c r="R262" s="96"/>
      <c r="S262" s="96"/>
    </row>
    <row r="263" spans="1:19" hidden="1" x14ac:dyDescent="0.25">
      <c r="A263" s="158"/>
      <c r="B263" s="118"/>
      <c r="C263" s="118"/>
      <c r="D263" s="118"/>
      <c r="E263" s="118"/>
      <c r="F263" s="96"/>
      <c r="G263" s="118"/>
      <c r="H263" s="96"/>
      <c r="I263" s="96"/>
      <c r="J263" s="118"/>
      <c r="K263" s="96"/>
      <c r="L263" s="96"/>
      <c r="M263" s="118"/>
      <c r="N263" s="96"/>
      <c r="O263" s="96"/>
      <c r="P263" s="118"/>
      <c r="Q263" s="96"/>
      <c r="R263" s="96"/>
      <c r="S263" s="96"/>
    </row>
    <row r="264" spans="1:19" hidden="1" x14ac:dyDescent="0.25">
      <c r="A264" s="158"/>
      <c r="B264" s="118"/>
      <c r="C264" s="118"/>
      <c r="D264" s="118"/>
      <c r="E264" s="118"/>
      <c r="F264" s="96"/>
      <c r="G264" s="118"/>
      <c r="H264" s="96"/>
      <c r="I264" s="96"/>
      <c r="J264" s="118"/>
      <c r="K264" s="96"/>
      <c r="L264" s="96"/>
      <c r="M264" s="118"/>
      <c r="N264" s="96"/>
      <c r="O264" s="96"/>
      <c r="P264" s="118"/>
      <c r="Q264" s="96"/>
      <c r="R264" s="96"/>
      <c r="S264" s="96"/>
    </row>
    <row r="265" spans="1:19" hidden="1" x14ac:dyDescent="0.25">
      <c r="A265" s="158"/>
      <c r="B265" s="118"/>
      <c r="C265" s="118"/>
      <c r="D265" s="118"/>
      <c r="E265" s="118"/>
      <c r="F265" s="96"/>
      <c r="G265" s="118"/>
      <c r="H265" s="96"/>
      <c r="I265" s="96"/>
      <c r="J265" s="118"/>
      <c r="K265" s="96"/>
      <c r="L265" s="96"/>
      <c r="M265" s="118"/>
      <c r="N265" s="96"/>
      <c r="O265" s="96"/>
      <c r="P265" s="118"/>
      <c r="Q265" s="96"/>
      <c r="R265" s="96"/>
      <c r="S265" s="96"/>
    </row>
    <row r="266" spans="1:19" hidden="1" x14ac:dyDescent="0.25">
      <c r="A266" s="158"/>
      <c r="B266" s="118"/>
      <c r="C266" s="118"/>
      <c r="D266" s="118"/>
      <c r="E266" s="118"/>
      <c r="F266" s="96"/>
      <c r="G266" s="118"/>
      <c r="H266" s="96"/>
      <c r="I266" s="96"/>
      <c r="J266" s="118"/>
      <c r="K266" s="96"/>
      <c r="L266" s="96"/>
      <c r="M266" s="118"/>
      <c r="N266" s="96"/>
      <c r="O266" s="96"/>
      <c r="P266" s="118"/>
      <c r="Q266" s="96"/>
      <c r="R266" s="96"/>
      <c r="S266" s="96"/>
    </row>
    <row r="267" spans="1:19" hidden="1" x14ac:dyDescent="0.25">
      <c r="A267" s="158"/>
      <c r="B267" s="118"/>
      <c r="C267" s="118"/>
      <c r="D267" s="118"/>
      <c r="E267" s="118"/>
      <c r="F267" s="96"/>
      <c r="G267" s="118"/>
      <c r="H267" s="96"/>
      <c r="I267" s="96"/>
      <c r="J267" s="118"/>
      <c r="K267" s="96"/>
      <c r="L267" s="96"/>
      <c r="M267" s="118"/>
      <c r="N267" s="96"/>
      <c r="O267" s="96"/>
      <c r="P267" s="118"/>
      <c r="Q267" s="96"/>
      <c r="R267" s="96"/>
      <c r="S267" s="96"/>
    </row>
    <row r="268" spans="1:19" hidden="1" x14ac:dyDescent="0.25">
      <c r="A268" s="158"/>
      <c r="B268" s="118"/>
      <c r="C268" s="118"/>
      <c r="D268" s="118"/>
      <c r="E268" s="118"/>
      <c r="F268" s="96"/>
      <c r="G268" s="118"/>
      <c r="H268" s="96"/>
      <c r="I268" s="96"/>
      <c r="J268" s="118"/>
      <c r="K268" s="96"/>
      <c r="L268" s="96"/>
      <c r="M268" s="118"/>
      <c r="N268" s="96"/>
      <c r="O268" s="96"/>
      <c r="P268" s="118"/>
      <c r="Q268" s="96"/>
      <c r="R268" s="96"/>
      <c r="S268" s="96"/>
    </row>
    <row r="269" spans="1:19" hidden="1" x14ac:dyDescent="0.25">
      <c r="A269" s="158"/>
      <c r="B269" s="118"/>
      <c r="C269" s="118"/>
      <c r="D269" s="118"/>
      <c r="E269" s="118"/>
      <c r="F269" s="96"/>
      <c r="G269" s="118"/>
      <c r="H269" s="96"/>
      <c r="I269" s="96"/>
      <c r="J269" s="118"/>
      <c r="K269" s="96"/>
      <c r="L269" s="96"/>
      <c r="M269" s="118"/>
      <c r="N269" s="96"/>
      <c r="O269" s="96"/>
      <c r="P269" s="118"/>
      <c r="Q269" s="96"/>
      <c r="R269" s="96"/>
      <c r="S269" s="96"/>
    </row>
    <row r="270" spans="1:19" hidden="1" x14ac:dyDescent="0.25">
      <c r="A270" s="158"/>
      <c r="B270" s="118"/>
      <c r="C270" s="118"/>
      <c r="D270" s="118"/>
      <c r="E270" s="118"/>
      <c r="F270" s="96"/>
      <c r="G270" s="118"/>
      <c r="H270" s="96"/>
      <c r="I270" s="96"/>
      <c r="J270" s="118"/>
      <c r="K270" s="96"/>
      <c r="L270" s="96"/>
      <c r="M270" s="118"/>
      <c r="N270" s="96"/>
      <c r="O270" s="96"/>
      <c r="P270" s="118"/>
      <c r="Q270" s="96"/>
      <c r="R270" s="96"/>
      <c r="S270" s="96"/>
    </row>
    <row r="271" spans="1:19" hidden="1" x14ac:dyDescent="0.25">
      <c r="A271" s="158"/>
      <c r="B271" s="118"/>
      <c r="C271" s="118"/>
      <c r="D271" s="118"/>
      <c r="E271" s="118"/>
      <c r="F271" s="96"/>
      <c r="G271" s="118"/>
      <c r="H271" s="96"/>
      <c r="I271" s="96"/>
      <c r="J271" s="118"/>
      <c r="K271" s="96"/>
      <c r="L271" s="96"/>
      <c r="M271" s="118"/>
      <c r="N271" s="96"/>
      <c r="O271" s="96"/>
      <c r="P271" s="118"/>
      <c r="Q271" s="96"/>
      <c r="R271" s="96"/>
      <c r="S271" s="96"/>
    </row>
    <row r="272" spans="1:19" hidden="1" x14ac:dyDescent="0.25">
      <c r="A272" s="158"/>
      <c r="B272" s="118"/>
      <c r="C272" s="118"/>
      <c r="D272" s="118"/>
      <c r="E272" s="118"/>
      <c r="F272" s="96"/>
      <c r="G272" s="118"/>
      <c r="H272" s="96"/>
      <c r="I272" s="96"/>
      <c r="J272" s="118"/>
      <c r="K272" s="96"/>
      <c r="L272" s="96"/>
      <c r="M272" s="118"/>
      <c r="N272" s="96"/>
      <c r="O272" s="96"/>
      <c r="P272" s="118"/>
      <c r="Q272" s="96"/>
      <c r="R272" s="96"/>
      <c r="S272" s="96"/>
    </row>
    <row r="273" spans="1:19" hidden="1" x14ac:dyDescent="0.25">
      <c r="A273" s="158"/>
      <c r="B273" s="118"/>
      <c r="C273" s="118"/>
      <c r="D273" s="118"/>
      <c r="E273" s="118"/>
      <c r="F273" s="96"/>
      <c r="G273" s="118"/>
      <c r="H273" s="96"/>
      <c r="I273" s="96"/>
      <c r="J273" s="118"/>
      <c r="K273" s="96"/>
      <c r="L273" s="96"/>
      <c r="M273" s="118"/>
      <c r="N273" s="96"/>
      <c r="O273" s="96"/>
      <c r="P273" s="118"/>
      <c r="Q273" s="96"/>
      <c r="R273" s="96"/>
      <c r="S273" s="96"/>
    </row>
    <row r="274" spans="1:19" hidden="1" x14ac:dyDescent="0.25">
      <c r="A274" s="158"/>
      <c r="B274" s="118"/>
      <c r="C274" s="118"/>
      <c r="D274" s="118"/>
      <c r="E274" s="118"/>
      <c r="F274" s="96"/>
      <c r="G274" s="118"/>
      <c r="H274" s="96"/>
      <c r="I274" s="96"/>
      <c r="J274" s="118"/>
      <c r="K274" s="96"/>
      <c r="L274" s="96"/>
      <c r="M274" s="118"/>
      <c r="N274" s="96"/>
      <c r="O274" s="96"/>
      <c r="P274" s="118"/>
      <c r="Q274" s="96"/>
      <c r="R274" s="96"/>
      <c r="S274" s="96"/>
    </row>
    <row r="275" spans="1:19" hidden="1" x14ac:dyDescent="0.25">
      <c r="A275" s="158"/>
      <c r="B275" s="118"/>
      <c r="C275" s="118"/>
      <c r="D275" s="118"/>
      <c r="E275" s="118"/>
      <c r="F275" s="96"/>
      <c r="G275" s="118"/>
      <c r="H275" s="96"/>
      <c r="I275" s="96"/>
      <c r="J275" s="118"/>
      <c r="K275" s="96"/>
      <c r="L275" s="96"/>
      <c r="M275" s="118"/>
      <c r="N275" s="96"/>
      <c r="O275" s="96"/>
      <c r="P275" s="118"/>
      <c r="Q275" s="96"/>
      <c r="R275" s="96"/>
      <c r="S275" s="96"/>
    </row>
    <row r="276" spans="1:19" hidden="1" x14ac:dyDescent="0.25">
      <c r="A276" s="158"/>
      <c r="B276" s="118"/>
      <c r="C276" s="118"/>
      <c r="D276" s="118"/>
      <c r="E276" s="118"/>
      <c r="F276" s="96"/>
      <c r="G276" s="118"/>
      <c r="H276" s="96"/>
      <c r="I276" s="96"/>
      <c r="J276" s="118"/>
      <c r="K276" s="96"/>
      <c r="L276" s="96"/>
      <c r="M276" s="118"/>
      <c r="N276" s="96"/>
      <c r="O276" s="96"/>
      <c r="P276" s="118"/>
      <c r="Q276" s="96"/>
      <c r="R276" s="96"/>
      <c r="S276" s="96"/>
    </row>
    <row r="277" spans="1:19" hidden="1" x14ac:dyDescent="0.25">
      <c r="A277" s="158"/>
      <c r="B277" s="118"/>
      <c r="C277" s="118"/>
      <c r="D277" s="118"/>
      <c r="E277" s="118"/>
      <c r="F277" s="96"/>
      <c r="G277" s="118"/>
      <c r="H277" s="96"/>
      <c r="I277" s="96"/>
      <c r="J277" s="118"/>
      <c r="K277" s="96"/>
      <c r="L277" s="96"/>
      <c r="M277" s="118"/>
      <c r="N277" s="96"/>
      <c r="O277" s="96"/>
      <c r="P277" s="118"/>
      <c r="Q277" s="96"/>
      <c r="R277" s="96"/>
      <c r="S277" s="96"/>
    </row>
    <row r="278" spans="1:19" hidden="1" x14ac:dyDescent="0.25">
      <c r="A278" s="158"/>
      <c r="B278" s="118"/>
      <c r="C278" s="118"/>
      <c r="D278" s="118"/>
      <c r="E278" s="118"/>
      <c r="F278" s="96"/>
      <c r="G278" s="118"/>
      <c r="H278" s="96"/>
      <c r="I278" s="96"/>
      <c r="J278" s="118"/>
      <c r="K278" s="96"/>
      <c r="L278" s="96"/>
      <c r="M278" s="118"/>
      <c r="N278" s="96"/>
      <c r="O278" s="96"/>
      <c r="P278" s="118"/>
      <c r="Q278" s="96"/>
      <c r="R278" s="96"/>
      <c r="S278" s="96"/>
    </row>
    <row r="279" spans="1:19" hidden="1" x14ac:dyDescent="0.25">
      <c r="A279" s="158"/>
      <c r="B279" s="118"/>
      <c r="C279" s="118"/>
      <c r="D279" s="118"/>
      <c r="E279" s="118"/>
      <c r="F279" s="96"/>
      <c r="G279" s="118"/>
      <c r="H279" s="96"/>
      <c r="I279" s="96"/>
      <c r="J279" s="118"/>
      <c r="K279" s="96"/>
      <c r="L279" s="96"/>
      <c r="M279" s="118"/>
      <c r="N279" s="96"/>
      <c r="O279" s="96"/>
      <c r="P279" s="118"/>
      <c r="Q279" s="96"/>
      <c r="R279" s="96"/>
      <c r="S279" s="96"/>
    </row>
    <row r="280" spans="1:19" hidden="1" x14ac:dyDescent="0.25">
      <c r="A280" s="158"/>
      <c r="B280" s="118"/>
      <c r="C280" s="118"/>
      <c r="D280" s="118"/>
      <c r="E280" s="118"/>
      <c r="F280" s="96"/>
      <c r="G280" s="118"/>
      <c r="H280" s="96"/>
      <c r="I280" s="96"/>
      <c r="J280" s="118"/>
      <c r="K280" s="96"/>
      <c r="L280" s="96"/>
      <c r="M280" s="118"/>
      <c r="N280" s="96"/>
      <c r="O280" s="96"/>
      <c r="P280" s="118"/>
      <c r="Q280" s="96"/>
      <c r="R280" s="96"/>
      <c r="S280" s="96"/>
    </row>
    <row r="281" spans="1:19" hidden="1" x14ac:dyDescent="0.25">
      <c r="A281" s="158"/>
      <c r="B281" s="118"/>
      <c r="C281" s="118"/>
      <c r="D281" s="118"/>
      <c r="E281" s="118"/>
      <c r="F281" s="96"/>
      <c r="G281" s="118"/>
      <c r="H281" s="96"/>
      <c r="I281" s="96"/>
      <c r="J281" s="118"/>
      <c r="K281" s="96"/>
      <c r="L281" s="96"/>
      <c r="M281" s="118"/>
      <c r="N281" s="96"/>
      <c r="O281" s="96"/>
      <c r="P281" s="118"/>
      <c r="Q281" s="96"/>
      <c r="R281" s="96"/>
      <c r="S281" s="96"/>
    </row>
    <row r="282" spans="1:19" hidden="1" x14ac:dyDescent="0.25">
      <c r="A282" s="158"/>
      <c r="B282" s="118"/>
      <c r="C282" s="118"/>
      <c r="D282" s="118"/>
      <c r="E282" s="118"/>
      <c r="F282" s="96"/>
      <c r="G282" s="118"/>
      <c r="H282" s="96"/>
      <c r="I282" s="96"/>
      <c r="J282" s="118"/>
      <c r="K282" s="96"/>
      <c r="L282" s="96"/>
      <c r="M282" s="118"/>
      <c r="N282" s="96"/>
      <c r="O282" s="96"/>
      <c r="P282" s="118"/>
      <c r="Q282" s="96"/>
      <c r="R282" s="96"/>
      <c r="S282" s="96"/>
    </row>
    <row r="283" spans="1:19" hidden="1" x14ac:dyDescent="0.25">
      <c r="A283" s="158"/>
      <c r="B283" s="118"/>
      <c r="C283" s="118"/>
      <c r="D283" s="118"/>
      <c r="E283" s="118"/>
      <c r="F283" s="96"/>
      <c r="G283" s="118"/>
      <c r="H283" s="96"/>
      <c r="I283" s="96"/>
      <c r="J283" s="118"/>
      <c r="K283" s="96"/>
      <c r="L283" s="96"/>
      <c r="M283" s="118"/>
      <c r="N283" s="96"/>
      <c r="O283" s="96"/>
      <c r="P283" s="118"/>
      <c r="Q283" s="96"/>
      <c r="R283" s="96"/>
      <c r="S283" s="96"/>
    </row>
    <row r="284" spans="1:19" hidden="1" x14ac:dyDescent="0.25">
      <c r="A284" s="158"/>
      <c r="B284" s="118"/>
      <c r="C284" s="118"/>
      <c r="D284" s="118"/>
      <c r="E284" s="118"/>
      <c r="F284" s="96"/>
      <c r="G284" s="118"/>
      <c r="H284" s="96"/>
      <c r="I284" s="96"/>
      <c r="J284" s="118"/>
      <c r="K284" s="96"/>
      <c r="L284" s="96"/>
      <c r="M284" s="118"/>
      <c r="N284" s="96"/>
      <c r="O284" s="96"/>
      <c r="P284" s="118"/>
      <c r="Q284" s="96"/>
      <c r="R284" s="96"/>
      <c r="S284" s="96"/>
    </row>
    <row r="285" spans="1:19" hidden="1" x14ac:dyDescent="0.25">
      <c r="A285" s="158"/>
      <c r="B285" s="118"/>
      <c r="C285" s="118"/>
      <c r="D285" s="118"/>
      <c r="E285" s="118"/>
      <c r="F285" s="96"/>
      <c r="G285" s="118"/>
      <c r="H285" s="96"/>
      <c r="I285" s="96"/>
      <c r="J285" s="118"/>
      <c r="K285" s="96"/>
      <c r="L285" s="96"/>
      <c r="M285" s="118"/>
      <c r="N285" s="96"/>
      <c r="O285" s="96"/>
      <c r="P285" s="118"/>
      <c r="Q285" s="96"/>
      <c r="R285" s="96"/>
      <c r="S285" s="96"/>
    </row>
    <row r="286" spans="1:19" hidden="1" x14ac:dyDescent="0.25">
      <c r="A286" s="158"/>
      <c r="B286" s="118"/>
      <c r="C286" s="118"/>
      <c r="D286" s="118"/>
      <c r="E286" s="118"/>
      <c r="F286" s="96"/>
      <c r="G286" s="118"/>
      <c r="H286" s="96"/>
      <c r="I286" s="96"/>
      <c r="J286" s="118"/>
      <c r="K286" s="96"/>
      <c r="L286" s="96"/>
      <c r="M286" s="118"/>
      <c r="N286" s="96"/>
      <c r="O286" s="96"/>
      <c r="P286" s="118"/>
      <c r="Q286" s="96"/>
      <c r="R286" s="96"/>
      <c r="S286" s="96"/>
    </row>
    <row r="287" spans="1:19" hidden="1" x14ac:dyDescent="0.25">
      <c r="A287" s="158"/>
      <c r="B287" s="118"/>
      <c r="C287" s="118"/>
      <c r="D287" s="118"/>
      <c r="E287" s="118"/>
      <c r="F287" s="96"/>
      <c r="G287" s="118"/>
      <c r="H287" s="96"/>
      <c r="I287" s="96"/>
      <c r="J287" s="118"/>
      <c r="K287" s="96"/>
      <c r="L287" s="96"/>
      <c r="M287" s="118"/>
      <c r="N287" s="96"/>
      <c r="O287" s="96"/>
      <c r="P287" s="118"/>
      <c r="Q287" s="96"/>
      <c r="R287" s="96"/>
      <c r="S287" s="96"/>
    </row>
    <row r="288" spans="1:19" hidden="1" x14ac:dyDescent="0.25">
      <c r="A288" s="158"/>
      <c r="B288" s="118"/>
      <c r="C288" s="118"/>
      <c r="D288" s="118"/>
      <c r="E288" s="118"/>
      <c r="F288" s="96"/>
      <c r="G288" s="118"/>
      <c r="H288" s="96"/>
      <c r="I288" s="96"/>
      <c r="J288" s="118"/>
      <c r="K288" s="96"/>
      <c r="L288" s="96"/>
      <c r="M288" s="118"/>
      <c r="N288" s="96"/>
      <c r="O288" s="96"/>
      <c r="P288" s="118"/>
      <c r="Q288" s="96"/>
      <c r="R288" s="96"/>
      <c r="S288" s="96"/>
    </row>
    <row r="289" spans="1:19" hidden="1" x14ac:dyDescent="0.25">
      <c r="A289" s="158"/>
      <c r="B289" s="118"/>
      <c r="C289" s="118"/>
      <c r="D289" s="118"/>
      <c r="E289" s="118"/>
      <c r="F289" s="96"/>
      <c r="G289" s="118"/>
      <c r="H289" s="96"/>
      <c r="I289" s="96"/>
      <c r="J289" s="118"/>
      <c r="K289" s="96"/>
      <c r="L289" s="96"/>
      <c r="M289" s="118"/>
      <c r="N289" s="96"/>
      <c r="O289" s="96"/>
      <c r="P289" s="118"/>
      <c r="Q289" s="96"/>
      <c r="R289" s="96"/>
      <c r="S289" s="96"/>
    </row>
    <row r="290" spans="1:19" hidden="1" x14ac:dyDescent="0.25">
      <c r="A290" s="158"/>
      <c r="B290" s="118"/>
      <c r="C290" s="118"/>
      <c r="D290" s="118"/>
      <c r="E290" s="118"/>
      <c r="F290" s="96"/>
      <c r="G290" s="118"/>
      <c r="H290" s="96"/>
      <c r="I290" s="96"/>
      <c r="J290" s="118"/>
      <c r="K290" s="96"/>
      <c r="L290" s="96"/>
      <c r="M290" s="118"/>
      <c r="N290" s="96"/>
      <c r="O290" s="96"/>
      <c r="P290" s="118"/>
      <c r="Q290" s="96"/>
      <c r="R290" s="96"/>
      <c r="S290" s="96"/>
    </row>
    <row r="291" spans="1:19" hidden="1" x14ac:dyDescent="0.25">
      <c r="A291" s="158"/>
      <c r="B291" s="118"/>
      <c r="C291" s="118"/>
      <c r="D291" s="118"/>
      <c r="E291" s="118"/>
      <c r="F291" s="96"/>
      <c r="G291" s="118"/>
      <c r="H291" s="96"/>
      <c r="I291" s="96"/>
      <c r="J291" s="118"/>
      <c r="K291" s="96"/>
      <c r="L291" s="96"/>
      <c r="M291" s="118"/>
      <c r="N291" s="96"/>
      <c r="O291" s="96"/>
      <c r="P291" s="118"/>
      <c r="Q291" s="96"/>
      <c r="R291" s="96"/>
      <c r="S291" s="96"/>
    </row>
    <row r="292" spans="1:19" hidden="1" x14ac:dyDescent="0.25">
      <c r="A292" s="158"/>
      <c r="B292" s="118"/>
      <c r="C292" s="118"/>
      <c r="D292" s="118"/>
      <c r="E292" s="118"/>
      <c r="F292" s="96"/>
      <c r="G292" s="118"/>
      <c r="H292" s="96"/>
      <c r="I292" s="96"/>
      <c r="J292" s="118"/>
      <c r="K292" s="96"/>
      <c r="L292" s="96"/>
      <c r="M292" s="118"/>
      <c r="N292" s="96"/>
      <c r="O292" s="96"/>
      <c r="P292" s="118"/>
      <c r="Q292" s="96"/>
      <c r="R292" s="96"/>
      <c r="S292" s="96"/>
    </row>
    <row r="293" spans="1:19" hidden="1" x14ac:dyDescent="0.25">
      <c r="A293" s="158"/>
      <c r="B293" s="118"/>
      <c r="C293" s="118"/>
      <c r="D293" s="118"/>
      <c r="E293" s="118"/>
      <c r="F293" s="96"/>
      <c r="G293" s="118"/>
      <c r="H293" s="96"/>
      <c r="I293" s="96"/>
      <c r="J293" s="118"/>
      <c r="K293" s="96"/>
      <c r="L293" s="96"/>
      <c r="M293" s="118"/>
      <c r="N293" s="96"/>
      <c r="O293" s="96"/>
      <c r="P293" s="118"/>
      <c r="Q293" s="96"/>
      <c r="R293" s="96"/>
      <c r="S293" s="96"/>
    </row>
    <row r="294" spans="1:19" hidden="1" x14ac:dyDescent="0.25">
      <c r="A294" s="158"/>
      <c r="B294" s="118"/>
      <c r="C294" s="118"/>
      <c r="D294" s="118"/>
      <c r="E294" s="118"/>
      <c r="F294" s="96"/>
      <c r="G294" s="118"/>
      <c r="H294" s="96"/>
      <c r="I294" s="96"/>
      <c r="J294" s="118"/>
      <c r="K294" s="96"/>
      <c r="L294" s="96"/>
      <c r="M294" s="118"/>
      <c r="N294" s="96"/>
      <c r="O294" s="96"/>
      <c r="P294" s="118"/>
      <c r="Q294" s="96"/>
      <c r="R294" s="96"/>
      <c r="S294" s="96"/>
    </row>
    <row r="295" spans="1:19" hidden="1" x14ac:dyDescent="0.25">
      <c r="A295" s="158"/>
      <c r="B295" s="118"/>
      <c r="C295" s="118"/>
      <c r="D295" s="118"/>
      <c r="E295" s="118"/>
      <c r="F295" s="96"/>
      <c r="G295" s="118"/>
      <c r="H295" s="96"/>
      <c r="I295" s="96"/>
      <c r="J295" s="118"/>
      <c r="K295" s="96"/>
      <c r="L295" s="96"/>
      <c r="M295" s="118"/>
      <c r="N295" s="96"/>
      <c r="O295" s="96"/>
      <c r="P295" s="118"/>
      <c r="Q295" s="96"/>
      <c r="R295" s="96"/>
      <c r="S295" s="96"/>
    </row>
    <row r="296" spans="1:19" hidden="1" x14ac:dyDescent="0.25">
      <c r="A296" s="158"/>
      <c r="B296" s="118"/>
      <c r="C296" s="118"/>
      <c r="D296" s="118"/>
      <c r="E296" s="118"/>
      <c r="F296" s="96"/>
      <c r="G296" s="118"/>
      <c r="H296" s="96"/>
      <c r="I296" s="96"/>
      <c r="J296" s="118"/>
      <c r="K296" s="96"/>
      <c r="L296" s="96"/>
      <c r="M296" s="118"/>
      <c r="N296" s="96"/>
      <c r="O296" s="96"/>
      <c r="P296" s="118"/>
      <c r="Q296" s="96"/>
      <c r="R296" s="96"/>
      <c r="S296" s="96"/>
    </row>
    <row r="297" spans="1:19" hidden="1" x14ac:dyDescent="0.25">
      <c r="A297" s="158"/>
      <c r="B297" s="118"/>
      <c r="C297" s="118"/>
      <c r="D297" s="118"/>
      <c r="E297" s="118"/>
      <c r="F297" s="96"/>
      <c r="G297" s="118"/>
      <c r="H297" s="96"/>
      <c r="I297" s="96"/>
      <c r="J297" s="118"/>
      <c r="K297" s="96"/>
      <c r="L297" s="96"/>
      <c r="M297" s="118"/>
      <c r="N297" s="96"/>
      <c r="O297" s="96"/>
      <c r="P297" s="118"/>
      <c r="Q297" s="96"/>
      <c r="R297" s="96"/>
      <c r="S297" s="96"/>
    </row>
    <row r="298" spans="1:19" hidden="1" x14ac:dyDescent="0.25">
      <c r="A298" s="158"/>
      <c r="B298" s="118"/>
      <c r="C298" s="118"/>
      <c r="D298" s="118"/>
      <c r="E298" s="118"/>
      <c r="F298" s="96"/>
      <c r="G298" s="118"/>
      <c r="H298" s="96"/>
      <c r="I298" s="96"/>
      <c r="J298" s="118"/>
      <c r="K298" s="96"/>
      <c r="L298" s="96"/>
      <c r="M298" s="118"/>
      <c r="N298" s="96"/>
      <c r="O298" s="96"/>
      <c r="P298" s="118"/>
      <c r="Q298" s="96"/>
      <c r="R298" s="96"/>
      <c r="S298" s="96"/>
    </row>
    <row r="299" spans="1:19" hidden="1" x14ac:dyDescent="0.25">
      <c r="A299" s="158"/>
      <c r="B299" s="118"/>
      <c r="C299" s="118"/>
      <c r="D299" s="118"/>
      <c r="E299" s="118"/>
      <c r="F299" s="96"/>
      <c r="G299" s="118"/>
      <c r="H299" s="96"/>
      <c r="I299" s="96"/>
      <c r="J299" s="118"/>
      <c r="K299" s="96"/>
      <c r="L299" s="96"/>
      <c r="M299" s="118"/>
      <c r="N299" s="96"/>
      <c r="O299" s="96"/>
      <c r="P299" s="118"/>
      <c r="Q299" s="96"/>
      <c r="R299" s="96"/>
      <c r="S299" s="96"/>
    </row>
    <row r="300" spans="1:19" hidden="1" x14ac:dyDescent="0.25">
      <c r="A300" s="158"/>
      <c r="B300" s="118"/>
      <c r="C300" s="118"/>
      <c r="D300" s="118"/>
      <c r="E300" s="118"/>
      <c r="F300" s="96"/>
      <c r="G300" s="118"/>
      <c r="H300" s="96"/>
      <c r="I300" s="96"/>
      <c r="J300" s="118"/>
      <c r="K300" s="96"/>
      <c r="L300" s="96"/>
      <c r="M300" s="118"/>
      <c r="N300" s="96"/>
      <c r="O300" s="96"/>
      <c r="P300" s="118"/>
      <c r="Q300" s="96"/>
      <c r="R300" s="96"/>
      <c r="S300" s="96"/>
    </row>
    <row r="301" spans="1:19" hidden="1" x14ac:dyDescent="0.25">
      <c r="A301" s="158"/>
      <c r="B301" s="118"/>
      <c r="C301" s="118"/>
      <c r="D301" s="118"/>
      <c r="E301" s="118"/>
      <c r="F301" s="96"/>
      <c r="G301" s="118"/>
      <c r="H301" s="96"/>
      <c r="I301" s="96"/>
      <c r="J301" s="118"/>
      <c r="K301" s="96"/>
      <c r="L301" s="96"/>
      <c r="M301" s="118"/>
      <c r="N301" s="96"/>
      <c r="O301" s="96"/>
      <c r="P301" s="118"/>
      <c r="Q301" s="96"/>
      <c r="R301" s="96"/>
      <c r="S301" s="96"/>
    </row>
    <row r="302" spans="1:19" hidden="1" x14ac:dyDescent="0.25">
      <c r="A302" s="158"/>
      <c r="B302" s="118"/>
      <c r="C302" s="118"/>
      <c r="D302" s="118"/>
      <c r="E302" s="118"/>
      <c r="F302" s="96"/>
      <c r="G302" s="118"/>
      <c r="H302" s="96"/>
      <c r="I302" s="96"/>
      <c r="J302" s="118"/>
      <c r="K302" s="96"/>
      <c r="L302" s="96"/>
      <c r="M302" s="118"/>
      <c r="N302" s="96"/>
      <c r="O302" s="96"/>
      <c r="P302" s="118"/>
      <c r="Q302" s="96"/>
      <c r="R302" s="96"/>
      <c r="S302" s="96"/>
    </row>
    <row r="303" spans="1:19" hidden="1" x14ac:dyDescent="0.25">
      <c r="A303" s="158"/>
      <c r="B303" s="118"/>
      <c r="C303" s="118"/>
      <c r="D303" s="118"/>
      <c r="E303" s="118"/>
      <c r="F303" s="96"/>
      <c r="G303" s="118"/>
      <c r="H303" s="96"/>
      <c r="I303" s="96"/>
      <c r="J303" s="118"/>
      <c r="K303" s="96"/>
      <c r="L303" s="96"/>
      <c r="M303" s="118"/>
      <c r="N303" s="96"/>
      <c r="O303" s="96"/>
      <c r="P303" s="118"/>
      <c r="Q303" s="96"/>
      <c r="R303" s="96"/>
      <c r="S303" s="96"/>
    </row>
    <row r="304" spans="1:19" hidden="1" x14ac:dyDescent="0.25">
      <c r="A304" s="158"/>
      <c r="B304" s="118"/>
      <c r="C304" s="118"/>
      <c r="D304" s="118"/>
      <c r="E304" s="118"/>
      <c r="F304" s="96"/>
      <c r="G304" s="118"/>
      <c r="H304" s="96"/>
      <c r="I304" s="96"/>
      <c r="J304" s="118"/>
      <c r="K304" s="96"/>
      <c r="L304" s="96"/>
      <c r="M304" s="118"/>
      <c r="N304" s="96"/>
      <c r="O304" s="96"/>
      <c r="P304" s="118"/>
      <c r="Q304" s="96"/>
      <c r="R304" s="96"/>
      <c r="S304" s="96"/>
    </row>
    <row r="305" spans="1:19" hidden="1" x14ac:dyDescent="0.25">
      <c r="A305" s="158"/>
      <c r="B305" s="118"/>
      <c r="C305" s="118"/>
      <c r="D305" s="118"/>
      <c r="E305" s="118"/>
      <c r="F305" s="96"/>
      <c r="G305" s="118"/>
      <c r="H305" s="96"/>
      <c r="I305" s="96"/>
      <c r="J305" s="118"/>
      <c r="K305" s="96"/>
      <c r="L305" s="96"/>
      <c r="M305" s="118"/>
      <c r="N305" s="96"/>
      <c r="O305" s="96"/>
      <c r="P305" s="118"/>
      <c r="Q305" s="96"/>
      <c r="R305" s="96"/>
      <c r="S305" s="96"/>
    </row>
    <row r="306" spans="1:19" hidden="1" x14ac:dyDescent="0.25">
      <c r="A306" s="158"/>
      <c r="B306" s="118"/>
      <c r="C306" s="118"/>
      <c r="D306" s="118"/>
      <c r="E306" s="118"/>
      <c r="F306" s="96"/>
      <c r="G306" s="118"/>
      <c r="H306" s="96"/>
      <c r="I306" s="96"/>
      <c r="J306" s="118"/>
      <c r="K306" s="96"/>
      <c r="L306" s="96"/>
      <c r="M306" s="118"/>
      <c r="N306" s="96"/>
      <c r="O306" s="96"/>
      <c r="P306" s="118"/>
      <c r="Q306" s="96"/>
      <c r="R306" s="96"/>
      <c r="S306" s="96"/>
    </row>
    <row r="307" spans="1:19" hidden="1" x14ac:dyDescent="0.25">
      <c r="A307" s="158"/>
      <c r="B307" s="118"/>
      <c r="C307" s="118"/>
      <c r="D307" s="118"/>
      <c r="E307" s="118"/>
      <c r="F307" s="96"/>
      <c r="G307" s="118"/>
      <c r="H307" s="96"/>
      <c r="I307" s="96"/>
      <c r="J307" s="118"/>
      <c r="K307" s="96"/>
      <c r="L307" s="96"/>
      <c r="M307" s="118"/>
      <c r="N307" s="96"/>
      <c r="O307" s="96"/>
      <c r="P307" s="118"/>
      <c r="Q307" s="96"/>
      <c r="R307" s="96"/>
      <c r="S307" s="96"/>
    </row>
    <row r="308" spans="1:19" hidden="1" x14ac:dyDescent="0.25">
      <c r="A308" s="158"/>
      <c r="B308" s="118"/>
      <c r="C308" s="118"/>
      <c r="D308" s="118"/>
      <c r="E308" s="118"/>
      <c r="F308" s="96"/>
      <c r="G308" s="118"/>
      <c r="H308" s="96"/>
      <c r="I308" s="96"/>
      <c r="J308" s="118"/>
      <c r="K308" s="96"/>
      <c r="L308" s="96"/>
      <c r="M308" s="118"/>
      <c r="N308" s="96"/>
      <c r="O308" s="96"/>
      <c r="P308" s="118"/>
      <c r="Q308" s="96"/>
      <c r="R308" s="96"/>
      <c r="S308" s="96"/>
    </row>
    <row r="309" spans="1:19" hidden="1" x14ac:dyDescent="0.25">
      <c r="A309" s="158"/>
      <c r="B309" s="118"/>
      <c r="C309" s="118"/>
      <c r="D309" s="118"/>
      <c r="E309" s="118"/>
      <c r="F309" s="96"/>
      <c r="G309" s="118"/>
      <c r="H309" s="96"/>
      <c r="I309" s="96"/>
      <c r="J309" s="118"/>
      <c r="K309" s="96"/>
      <c r="L309" s="96"/>
      <c r="M309" s="118"/>
      <c r="N309" s="96"/>
      <c r="O309" s="96"/>
      <c r="P309" s="118"/>
      <c r="Q309" s="96"/>
      <c r="R309" s="96"/>
      <c r="S309" s="96"/>
    </row>
    <row r="310" spans="1:19" hidden="1" x14ac:dyDescent="0.25">
      <c r="A310" s="158"/>
      <c r="B310" s="118"/>
      <c r="C310" s="118"/>
      <c r="D310" s="118"/>
      <c r="E310" s="118"/>
      <c r="F310" s="96"/>
      <c r="G310" s="118"/>
      <c r="H310" s="96"/>
      <c r="I310" s="96"/>
      <c r="J310" s="118"/>
      <c r="K310" s="96"/>
      <c r="L310" s="96"/>
      <c r="M310" s="118"/>
      <c r="N310" s="96"/>
      <c r="O310" s="96"/>
      <c r="P310" s="118"/>
      <c r="Q310" s="96"/>
      <c r="R310" s="96"/>
      <c r="S310" s="96"/>
    </row>
    <row r="311" spans="1:19" hidden="1" x14ac:dyDescent="0.25">
      <c r="A311" s="158"/>
      <c r="B311" s="118"/>
      <c r="C311" s="118"/>
      <c r="D311" s="118"/>
      <c r="E311" s="118"/>
      <c r="F311" s="96"/>
      <c r="G311" s="118"/>
      <c r="H311" s="96"/>
      <c r="I311" s="96"/>
      <c r="J311" s="118"/>
      <c r="K311" s="96"/>
      <c r="L311" s="96"/>
      <c r="M311" s="118"/>
      <c r="N311" s="96"/>
      <c r="O311" s="96"/>
      <c r="P311" s="118"/>
      <c r="Q311" s="96"/>
      <c r="R311" s="96"/>
      <c r="S311" s="96"/>
    </row>
    <row r="312" spans="1:19" hidden="1" x14ac:dyDescent="0.25">
      <c r="A312" s="158"/>
      <c r="B312" s="118"/>
      <c r="C312" s="118"/>
      <c r="D312" s="118"/>
      <c r="E312" s="118"/>
      <c r="F312" s="96"/>
      <c r="G312" s="118"/>
      <c r="H312" s="96"/>
      <c r="I312" s="96"/>
      <c r="J312" s="118"/>
      <c r="K312" s="96"/>
      <c r="L312" s="96"/>
      <c r="M312" s="118"/>
      <c r="N312" s="96"/>
      <c r="O312" s="96"/>
      <c r="P312" s="118"/>
      <c r="Q312" s="96"/>
      <c r="R312" s="96"/>
      <c r="S312" s="96"/>
    </row>
    <row r="313" spans="1:19" hidden="1" x14ac:dyDescent="0.25">
      <c r="A313" s="158"/>
      <c r="B313" s="118"/>
      <c r="C313" s="118"/>
      <c r="D313" s="118"/>
      <c r="E313" s="118"/>
      <c r="F313" s="96"/>
      <c r="G313" s="118"/>
      <c r="H313" s="96"/>
      <c r="I313" s="96"/>
      <c r="J313" s="118"/>
      <c r="K313" s="96"/>
      <c r="L313" s="96"/>
      <c r="M313" s="118"/>
      <c r="N313" s="96"/>
      <c r="O313" s="96"/>
      <c r="P313" s="118"/>
      <c r="Q313" s="96"/>
      <c r="R313" s="96"/>
      <c r="S313" s="96"/>
    </row>
    <row r="314" spans="1:19" hidden="1" x14ac:dyDescent="0.25">
      <c r="A314" s="158"/>
      <c r="B314" s="118"/>
      <c r="C314" s="118"/>
      <c r="D314" s="118"/>
      <c r="E314" s="118"/>
      <c r="F314" s="96"/>
      <c r="G314" s="118"/>
      <c r="H314" s="96"/>
      <c r="I314" s="96"/>
      <c r="J314" s="118"/>
      <c r="K314" s="96"/>
      <c r="L314" s="96"/>
      <c r="M314" s="118"/>
      <c r="N314" s="96"/>
      <c r="O314" s="96"/>
      <c r="P314" s="118"/>
      <c r="Q314" s="96"/>
      <c r="R314" s="96"/>
      <c r="S314" s="96"/>
    </row>
    <row r="315" spans="1:19" hidden="1" x14ac:dyDescent="0.25">
      <c r="A315" s="158"/>
      <c r="B315" s="118"/>
      <c r="C315" s="118"/>
      <c r="D315" s="118"/>
      <c r="E315" s="118"/>
      <c r="F315" s="96"/>
      <c r="G315" s="118"/>
      <c r="H315" s="96"/>
      <c r="I315" s="96"/>
      <c r="J315" s="118"/>
      <c r="K315" s="96"/>
      <c r="L315" s="96"/>
      <c r="M315" s="118"/>
      <c r="N315" s="96"/>
      <c r="O315" s="96"/>
      <c r="P315" s="118"/>
      <c r="Q315" s="96"/>
      <c r="R315" s="96"/>
      <c r="S315" s="96"/>
    </row>
    <row r="316" spans="1:19" hidden="1" x14ac:dyDescent="0.25">
      <c r="A316" s="158"/>
      <c r="B316" s="118"/>
      <c r="C316" s="118"/>
      <c r="D316" s="118"/>
      <c r="E316" s="118"/>
      <c r="F316" s="96"/>
      <c r="G316" s="118"/>
      <c r="H316" s="96"/>
      <c r="I316" s="96"/>
      <c r="J316" s="118"/>
      <c r="K316" s="96"/>
      <c r="L316" s="96"/>
      <c r="M316" s="118"/>
      <c r="N316" s="96"/>
      <c r="O316" s="96"/>
      <c r="P316" s="118"/>
      <c r="Q316" s="96"/>
      <c r="R316" s="96"/>
      <c r="S316" s="96"/>
    </row>
    <row r="317" spans="1:19" hidden="1" x14ac:dyDescent="0.25">
      <c r="A317" s="158"/>
      <c r="B317" s="118"/>
      <c r="C317" s="118"/>
      <c r="D317" s="118"/>
      <c r="E317" s="118"/>
      <c r="F317" s="96"/>
      <c r="G317" s="118"/>
      <c r="H317" s="96"/>
      <c r="I317" s="96"/>
      <c r="J317" s="118"/>
      <c r="K317" s="96"/>
      <c r="L317" s="96"/>
      <c r="M317" s="118"/>
      <c r="N317" s="96"/>
      <c r="O317" s="96"/>
      <c r="P317" s="118"/>
      <c r="Q317" s="96"/>
      <c r="R317" s="96"/>
      <c r="S317" s="96"/>
    </row>
    <row r="318" spans="1:19" hidden="1" x14ac:dyDescent="0.25">
      <c r="A318" s="158"/>
      <c r="B318" s="118"/>
      <c r="C318" s="118"/>
      <c r="D318" s="118"/>
      <c r="E318" s="118"/>
      <c r="F318" s="96"/>
      <c r="G318" s="118"/>
      <c r="H318" s="96"/>
      <c r="I318" s="96"/>
      <c r="J318" s="118"/>
      <c r="K318" s="96"/>
      <c r="L318" s="96"/>
      <c r="M318" s="118"/>
      <c r="N318" s="96"/>
      <c r="O318" s="96"/>
      <c r="P318" s="118"/>
      <c r="Q318" s="96"/>
      <c r="R318" s="96"/>
      <c r="S318" s="96"/>
    </row>
    <row r="319" spans="1:19" hidden="1" x14ac:dyDescent="0.25">
      <c r="A319" s="158"/>
      <c r="B319" s="118"/>
      <c r="C319" s="118"/>
      <c r="D319" s="118"/>
      <c r="E319" s="118"/>
      <c r="F319" s="96"/>
      <c r="G319" s="118"/>
      <c r="H319" s="96"/>
      <c r="I319" s="96"/>
      <c r="J319" s="118"/>
      <c r="K319" s="96"/>
      <c r="L319" s="96"/>
      <c r="M319" s="118"/>
      <c r="N319" s="96"/>
      <c r="O319" s="96"/>
      <c r="P319" s="118"/>
      <c r="Q319" s="96"/>
      <c r="R319" s="96"/>
      <c r="S319" s="96"/>
    </row>
    <row r="320" spans="1:19" hidden="1" x14ac:dyDescent="0.25">
      <c r="A320" s="158"/>
      <c r="B320" s="118"/>
      <c r="C320" s="118"/>
      <c r="D320" s="118"/>
      <c r="E320" s="118"/>
      <c r="F320" s="96"/>
      <c r="G320" s="118"/>
      <c r="H320" s="96"/>
      <c r="I320" s="96"/>
      <c r="J320" s="118"/>
      <c r="K320" s="96"/>
      <c r="L320" s="96"/>
      <c r="M320" s="118"/>
      <c r="N320" s="96"/>
      <c r="O320" s="96"/>
      <c r="P320" s="118"/>
      <c r="Q320" s="96"/>
      <c r="R320" s="96"/>
      <c r="S320" s="96"/>
    </row>
    <row r="321" spans="1:19" hidden="1" x14ac:dyDescent="0.25">
      <c r="A321" s="158"/>
      <c r="B321" s="118"/>
      <c r="C321" s="118"/>
      <c r="D321" s="118"/>
      <c r="E321" s="118"/>
      <c r="F321" s="96"/>
      <c r="G321" s="118"/>
      <c r="H321" s="96"/>
      <c r="I321" s="96"/>
      <c r="J321" s="118"/>
      <c r="K321" s="96"/>
      <c r="L321" s="96"/>
      <c r="M321" s="118"/>
      <c r="N321" s="96"/>
      <c r="O321" s="96"/>
      <c r="P321" s="118"/>
      <c r="Q321" s="96"/>
      <c r="R321" s="96"/>
      <c r="S321" s="96"/>
    </row>
    <row r="322" spans="1:19" hidden="1" x14ac:dyDescent="0.25">
      <c r="A322" s="158"/>
      <c r="B322" s="118"/>
      <c r="C322" s="118"/>
      <c r="D322" s="118"/>
      <c r="E322" s="118"/>
      <c r="F322" s="96"/>
      <c r="G322" s="118"/>
      <c r="H322" s="96"/>
      <c r="I322" s="96"/>
      <c r="J322" s="118"/>
      <c r="K322" s="96"/>
      <c r="L322" s="96"/>
      <c r="M322" s="118"/>
      <c r="N322" s="96"/>
      <c r="O322" s="96"/>
      <c r="P322" s="118"/>
      <c r="Q322" s="96"/>
      <c r="R322" s="96"/>
      <c r="S322" s="96"/>
    </row>
    <row r="323" spans="1:19" hidden="1" x14ac:dyDescent="0.25">
      <c r="A323" s="158"/>
      <c r="B323" s="118"/>
      <c r="C323" s="118"/>
      <c r="D323" s="118"/>
      <c r="E323" s="118"/>
      <c r="F323" s="96"/>
      <c r="G323" s="118"/>
      <c r="H323" s="96"/>
      <c r="I323" s="96"/>
      <c r="J323" s="118"/>
      <c r="K323" s="96"/>
      <c r="L323" s="96"/>
      <c r="M323" s="118"/>
      <c r="N323" s="96"/>
      <c r="O323" s="96"/>
      <c r="P323" s="118"/>
      <c r="Q323" s="96"/>
      <c r="R323" s="96"/>
      <c r="S323" s="96"/>
    </row>
    <row r="324" spans="1:19" hidden="1" x14ac:dyDescent="0.25">
      <c r="A324" s="158"/>
      <c r="B324" s="118"/>
      <c r="C324" s="118"/>
      <c r="D324" s="118"/>
      <c r="E324" s="118"/>
      <c r="F324" s="96"/>
      <c r="G324" s="118"/>
      <c r="H324" s="96"/>
      <c r="I324" s="96"/>
      <c r="J324" s="118"/>
      <c r="K324" s="96"/>
      <c r="L324" s="96"/>
      <c r="M324" s="118"/>
      <c r="N324" s="96"/>
      <c r="O324" s="96"/>
      <c r="P324" s="118"/>
      <c r="Q324" s="96"/>
      <c r="R324" s="96"/>
      <c r="S324" s="96"/>
    </row>
    <row r="325" spans="1:19" hidden="1" x14ac:dyDescent="0.25">
      <c r="A325" s="158"/>
      <c r="B325" s="118"/>
      <c r="C325" s="118"/>
      <c r="D325" s="118"/>
      <c r="E325" s="118"/>
      <c r="F325" s="96"/>
      <c r="G325" s="118"/>
      <c r="H325" s="96"/>
      <c r="I325" s="96"/>
      <c r="J325" s="118"/>
      <c r="K325" s="96"/>
      <c r="L325" s="96"/>
      <c r="M325" s="118"/>
      <c r="N325" s="96"/>
      <c r="O325" s="96"/>
      <c r="P325" s="118"/>
      <c r="Q325" s="96"/>
      <c r="R325" s="96"/>
      <c r="S325" s="96"/>
    </row>
    <row r="326" spans="1:19" hidden="1" x14ac:dyDescent="0.25">
      <c r="A326" s="158"/>
      <c r="B326" s="118"/>
      <c r="C326" s="118"/>
      <c r="D326" s="118"/>
      <c r="E326" s="118"/>
      <c r="F326" s="96"/>
      <c r="G326" s="118"/>
      <c r="H326" s="96"/>
      <c r="I326" s="96"/>
      <c r="J326" s="118"/>
      <c r="K326" s="96"/>
      <c r="L326" s="96"/>
      <c r="M326" s="118"/>
      <c r="N326" s="96"/>
      <c r="O326" s="96"/>
      <c r="P326" s="118"/>
      <c r="Q326" s="96"/>
      <c r="R326" s="96"/>
      <c r="S326" s="96"/>
    </row>
    <row r="327" spans="1:19" hidden="1" x14ac:dyDescent="0.25">
      <c r="A327" s="158"/>
      <c r="B327" s="118"/>
      <c r="C327" s="118"/>
      <c r="D327" s="118"/>
      <c r="E327" s="118"/>
      <c r="F327" s="96"/>
      <c r="G327" s="118"/>
      <c r="H327" s="96"/>
      <c r="I327" s="96"/>
      <c r="J327" s="118"/>
      <c r="K327" s="96"/>
      <c r="L327" s="96"/>
      <c r="M327" s="118"/>
      <c r="N327" s="96"/>
      <c r="O327" s="96"/>
      <c r="P327" s="118"/>
      <c r="Q327" s="96"/>
      <c r="R327" s="96"/>
      <c r="S327" s="96"/>
    </row>
    <row r="328" spans="1:19" hidden="1" x14ac:dyDescent="0.25">
      <c r="A328" s="158"/>
      <c r="B328" s="118"/>
      <c r="C328" s="118"/>
      <c r="D328" s="118"/>
      <c r="E328" s="118"/>
      <c r="F328" s="96"/>
      <c r="G328" s="118"/>
      <c r="H328" s="96"/>
      <c r="I328" s="96"/>
      <c r="J328" s="118"/>
      <c r="K328" s="96"/>
      <c r="L328" s="96"/>
      <c r="M328" s="118"/>
      <c r="N328" s="96"/>
      <c r="O328" s="96"/>
      <c r="P328" s="118"/>
      <c r="Q328" s="96"/>
      <c r="R328" s="96"/>
      <c r="S328" s="96"/>
    </row>
    <row r="329" spans="1:19" hidden="1" x14ac:dyDescent="0.25">
      <c r="A329" s="158"/>
      <c r="B329" s="118"/>
      <c r="C329" s="118"/>
      <c r="D329" s="118"/>
      <c r="E329" s="118"/>
      <c r="F329" s="96"/>
      <c r="G329" s="118"/>
      <c r="H329" s="96"/>
      <c r="I329" s="96"/>
      <c r="J329" s="118"/>
      <c r="K329" s="96"/>
      <c r="L329" s="96"/>
      <c r="M329" s="118"/>
      <c r="N329" s="96"/>
      <c r="O329" s="96"/>
      <c r="P329" s="118"/>
      <c r="Q329" s="96"/>
      <c r="R329" s="96"/>
      <c r="S329" s="96"/>
    </row>
    <row r="330" spans="1:19" hidden="1" x14ac:dyDescent="0.25">
      <c r="A330" s="158"/>
      <c r="B330" s="118"/>
      <c r="C330" s="118"/>
      <c r="D330" s="118"/>
      <c r="E330" s="118"/>
      <c r="F330" s="96"/>
      <c r="G330" s="118"/>
      <c r="H330" s="96"/>
      <c r="I330" s="96"/>
      <c r="J330" s="118"/>
      <c r="K330" s="96"/>
      <c r="L330" s="96"/>
      <c r="M330" s="118"/>
      <c r="N330" s="96"/>
      <c r="O330" s="96"/>
      <c r="P330" s="118"/>
      <c r="Q330" s="96"/>
      <c r="R330" s="96"/>
      <c r="S330" s="96"/>
    </row>
    <row r="331" spans="1:19" hidden="1" x14ac:dyDescent="0.25">
      <c r="A331" s="158"/>
      <c r="B331" s="118"/>
      <c r="C331" s="118"/>
      <c r="D331" s="118"/>
      <c r="E331" s="118"/>
      <c r="F331" s="96"/>
      <c r="G331" s="118"/>
      <c r="H331" s="96"/>
      <c r="I331" s="96"/>
      <c r="J331" s="118"/>
      <c r="K331" s="96"/>
      <c r="L331" s="96"/>
      <c r="M331" s="118"/>
      <c r="N331" s="96"/>
      <c r="O331" s="96"/>
      <c r="P331" s="118"/>
      <c r="Q331" s="96"/>
      <c r="R331" s="96"/>
      <c r="S331" s="96"/>
    </row>
    <row r="332" spans="1:19" hidden="1" x14ac:dyDescent="0.25">
      <c r="A332" s="158"/>
      <c r="B332" s="118"/>
      <c r="C332" s="118"/>
      <c r="D332" s="118"/>
      <c r="E332" s="118"/>
      <c r="F332" s="96"/>
      <c r="G332" s="118"/>
      <c r="H332" s="96"/>
      <c r="I332" s="96"/>
      <c r="J332" s="118"/>
      <c r="K332" s="96"/>
      <c r="L332" s="96"/>
      <c r="M332" s="118"/>
      <c r="N332" s="96"/>
      <c r="O332" s="96"/>
      <c r="P332" s="118"/>
      <c r="Q332" s="96"/>
      <c r="R332" s="96"/>
      <c r="S332" s="96"/>
    </row>
    <row r="333" spans="1:19" hidden="1" x14ac:dyDescent="0.25">
      <c r="A333" s="158"/>
      <c r="B333" s="118"/>
      <c r="C333" s="118"/>
      <c r="D333" s="118"/>
      <c r="E333" s="118"/>
      <c r="F333" s="96"/>
      <c r="G333" s="118"/>
      <c r="H333" s="96"/>
      <c r="I333" s="96"/>
      <c r="J333" s="118"/>
      <c r="K333" s="96"/>
      <c r="L333" s="96"/>
      <c r="M333" s="118"/>
      <c r="N333" s="96"/>
      <c r="O333" s="96"/>
      <c r="P333" s="118"/>
      <c r="Q333" s="96"/>
      <c r="R333" s="96"/>
      <c r="S333" s="96"/>
    </row>
    <row r="334" spans="1:19" hidden="1" x14ac:dyDescent="0.25">
      <c r="A334" s="158"/>
      <c r="B334" s="118"/>
      <c r="C334" s="118"/>
      <c r="D334" s="118"/>
      <c r="E334" s="118"/>
      <c r="F334" s="96"/>
      <c r="G334" s="118"/>
      <c r="H334" s="96"/>
      <c r="I334" s="96"/>
      <c r="J334" s="118"/>
      <c r="K334" s="96"/>
      <c r="L334" s="96"/>
      <c r="M334" s="118"/>
      <c r="N334" s="96"/>
      <c r="O334" s="96"/>
      <c r="P334" s="118"/>
      <c r="Q334" s="96"/>
      <c r="R334" s="96"/>
      <c r="S334" s="96"/>
    </row>
    <row r="335" spans="1:19" hidden="1" x14ac:dyDescent="0.25">
      <c r="A335" s="158"/>
      <c r="B335" s="118"/>
      <c r="C335" s="118"/>
      <c r="D335" s="118"/>
      <c r="E335" s="118"/>
      <c r="F335" s="96"/>
      <c r="G335" s="118"/>
      <c r="H335" s="96"/>
      <c r="I335" s="96"/>
      <c r="J335" s="118"/>
      <c r="K335" s="96"/>
      <c r="L335" s="96"/>
      <c r="M335" s="118"/>
      <c r="N335" s="96"/>
      <c r="O335" s="96"/>
      <c r="P335" s="118"/>
      <c r="Q335" s="96"/>
      <c r="R335" s="96"/>
      <c r="S335" s="96"/>
    </row>
    <row r="336" spans="1:19" hidden="1" x14ac:dyDescent="0.25">
      <c r="A336" s="158"/>
      <c r="B336" s="118"/>
      <c r="C336" s="118"/>
      <c r="D336" s="118"/>
      <c r="E336" s="118"/>
      <c r="F336" s="96"/>
      <c r="G336" s="118"/>
      <c r="H336" s="96"/>
      <c r="I336" s="96"/>
      <c r="J336" s="118"/>
      <c r="K336" s="96"/>
      <c r="L336" s="96"/>
      <c r="M336" s="118"/>
      <c r="N336" s="96"/>
      <c r="O336" s="96"/>
      <c r="P336" s="118"/>
      <c r="Q336" s="96"/>
      <c r="R336" s="96"/>
      <c r="S336" s="96"/>
    </row>
    <row r="337" spans="1:19" hidden="1" x14ac:dyDescent="0.25">
      <c r="A337" s="158"/>
      <c r="B337" s="118"/>
      <c r="C337" s="118"/>
      <c r="D337" s="118"/>
      <c r="E337" s="118"/>
      <c r="F337" s="96"/>
      <c r="G337" s="118"/>
      <c r="H337" s="96"/>
      <c r="I337" s="96"/>
      <c r="J337" s="118"/>
      <c r="K337" s="96"/>
      <c r="L337" s="96"/>
      <c r="M337" s="118"/>
      <c r="N337" s="96"/>
      <c r="O337" s="96"/>
      <c r="P337" s="118"/>
      <c r="Q337" s="96"/>
      <c r="R337" s="96"/>
      <c r="S337" s="96"/>
    </row>
    <row r="338" spans="1:19" hidden="1" x14ac:dyDescent="0.25">
      <c r="A338" s="158"/>
      <c r="B338" s="118"/>
      <c r="C338" s="118"/>
      <c r="D338" s="118"/>
      <c r="E338" s="118"/>
      <c r="F338" s="96"/>
      <c r="G338" s="118"/>
      <c r="H338" s="96"/>
      <c r="I338" s="96"/>
      <c r="J338" s="118"/>
      <c r="K338" s="96"/>
      <c r="L338" s="96"/>
      <c r="M338" s="118"/>
      <c r="N338" s="96"/>
      <c r="O338" s="96"/>
      <c r="P338" s="118"/>
      <c r="Q338" s="96"/>
      <c r="R338" s="96"/>
      <c r="S338" s="96"/>
    </row>
    <row r="339" spans="1:19" hidden="1" x14ac:dyDescent="0.25">
      <c r="A339" s="158"/>
      <c r="B339" s="118"/>
      <c r="C339" s="118"/>
      <c r="D339" s="118"/>
      <c r="E339" s="118"/>
      <c r="F339" s="96"/>
      <c r="G339" s="118"/>
      <c r="H339" s="96"/>
      <c r="I339" s="96"/>
      <c r="J339" s="118"/>
      <c r="K339" s="96"/>
      <c r="L339" s="96"/>
      <c r="M339" s="118"/>
      <c r="N339" s="96"/>
      <c r="O339" s="96"/>
      <c r="P339" s="118"/>
      <c r="Q339" s="96"/>
      <c r="R339" s="96"/>
      <c r="S339" s="96"/>
    </row>
    <row r="340" spans="1:19" hidden="1" x14ac:dyDescent="0.25">
      <c r="A340" s="158"/>
      <c r="B340" s="118"/>
      <c r="C340" s="118"/>
      <c r="D340" s="118"/>
      <c r="E340" s="118"/>
      <c r="F340" s="96"/>
      <c r="G340" s="118"/>
      <c r="H340" s="96"/>
      <c r="I340" s="96"/>
      <c r="J340" s="118"/>
      <c r="K340" s="96"/>
      <c r="L340" s="96"/>
      <c r="M340" s="118"/>
      <c r="N340" s="96"/>
      <c r="O340" s="96"/>
      <c r="P340" s="118"/>
      <c r="Q340" s="96"/>
      <c r="R340" s="96"/>
      <c r="S340" s="96"/>
    </row>
    <row r="341" spans="1:19" hidden="1" x14ac:dyDescent="0.25">
      <c r="A341" s="158"/>
      <c r="B341" s="118"/>
      <c r="C341" s="118"/>
      <c r="D341" s="118"/>
      <c r="E341" s="118"/>
      <c r="F341" s="96"/>
      <c r="G341" s="118"/>
      <c r="H341" s="96"/>
      <c r="I341" s="96"/>
      <c r="J341" s="118"/>
      <c r="K341" s="96"/>
      <c r="L341" s="96"/>
      <c r="M341" s="118"/>
      <c r="N341" s="96"/>
      <c r="O341" s="96"/>
      <c r="P341" s="118"/>
      <c r="Q341" s="96"/>
      <c r="R341" s="96"/>
      <c r="S341" s="96"/>
    </row>
    <row r="342" spans="1:19" hidden="1" x14ac:dyDescent="0.25">
      <c r="A342" s="158"/>
      <c r="B342" s="118"/>
      <c r="C342" s="118"/>
      <c r="D342" s="118"/>
      <c r="E342" s="118"/>
      <c r="F342" s="96"/>
      <c r="G342" s="118"/>
      <c r="H342" s="96"/>
      <c r="I342" s="96"/>
      <c r="J342" s="118"/>
      <c r="K342" s="96"/>
      <c r="L342" s="96"/>
      <c r="M342" s="118"/>
      <c r="N342" s="96"/>
      <c r="O342" s="96"/>
      <c r="P342" s="118"/>
      <c r="Q342" s="96"/>
      <c r="R342" s="96"/>
      <c r="S342" s="96"/>
    </row>
    <row r="343" spans="1:19" hidden="1" x14ac:dyDescent="0.25">
      <c r="A343" s="158"/>
      <c r="B343" s="118"/>
      <c r="C343" s="118"/>
      <c r="D343" s="118"/>
      <c r="E343" s="118"/>
      <c r="F343" s="96"/>
      <c r="G343" s="118"/>
      <c r="H343" s="96"/>
      <c r="I343" s="96"/>
      <c r="J343" s="118"/>
      <c r="K343" s="96"/>
      <c r="L343" s="96"/>
      <c r="M343" s="118"/>
      <c r="N343" s="96"/>
      <c r="O343" s="96"/>
      <c r="P343" s="118"/>
      <c r="Q343" s="96"/>
      <c r="R343" s="96"/>
      <c r="S343" s="96"/>
    </row>
    <row r="344" spans="1:19" hidden="1" x14ac:dyDescent="0.25">
      <c r="A344" s="158"/>
      <c r="B344" s="118"/>
      <c r="C344" s="118"/>
      <c r="D344" s="118"/>
      <c r="E344" s="118"/>
      <c r="F344" s="96"/>
      <c r="G344" s="118"/>
      <c r="H344" s="96"/>
      <c r="I344" s="96"/>
      <c r="J344" s="118"/>
      <c r="K344" s="96"/>
      <c r="L344" s="96"/>
      <c r="M344" s="118"/>
      <c r="N344" s="96"/>
      <c r="O344" s="96"/>
      <c r="P344" s="118"/>
      <c r="Q344" s="96"/>
      <c r="R344" s="96"/>
      <c r="S344" s="96"/>
    </row>
    <row r="345" spans="1:19" hidden="1" x14ac:dyDescent="0.25">
      <c r="A345" s="158"/>
      <c r="B345" s="118"/>
      <c r="C345" s="118"/>
      <c r="D345" s="118"/>
      <c r="E345" s="118"/>
      <c r="F345" s="96"/>
      <c r="G345" s="118"/>
      <c r="H345" s="96"/>
      <c r="I345" s="96"/>
      <c r="J345" s="118"/>
      <c r="K345" s="96"/>
      <c r="L345" s="96"/>
      <c r="M345" s="118"/>
      <c r="N345" s="96"/>
      <c r="O345" s="96"/>
      <c r="P345" s="118"/>
      <c r="Q345" s="96"/>
      <c r="R345" s="96"/>
      <c r="S345" s="96"/>
    </row>
    <row r="346" spans="1:19" hidden="1" x14ac:dyDescent="0.25">
      <c r="A346" s="158"/>
      <c r="B346" s="118"/>
      <c r="C346" s="118"/>
      <c r="D346" s="118"/>
      <c r="E346" s="118"/>
      <c r="F346" s="96"/>
      <c r="G346" s="118"/>
      <c r="H346" s="96"/>
      <c r="I346" s="96"/>
      <c r="J346" s="118"/>
      <c r="K346" s="96"/>
      <c r="L346" s="96"/>
      <c r="M346" s="118"/>
      <c r="N346" s="96"/>
      <c r="O346" s="96"/>
      <c r="P346" s="118"/>
      <c r="Q346" s="96"/>
      <c r="R346" s="96"/>
      <c r="S346" s="96"/>
    </row>
    <row r="347" spans="1:19" hidden="1" x14ac:dyDescent="0.25">
      <c r="A347" s="158"/>
      <c r="B347" s="118"/>
      <c r="C347" s="118"/>
      <c r="D347" s="118"/>
      <c r="E347" s="118"/>
      <c r="F347" s="96"/>
      <c r="G347" s="118"/>
      <c r="H347" s="96"/>
      <c r="I347" s="96"/>
      <c r="J347" s="118"/>
      <c r="K347" s="96"/>
      <c r="L347" s="96"/>
      <c r="M347" s="118"/>
      <c r="N347" s="96"/>
      <c r="O347" s="96"/>
      <c r="P347" s="118"/>
      <c r="Q347" s="96"/>
      <c r="R347" s="96"/>
      <c r="S347" s="96"/>
    </row>
    <row r="348" spans="1:19" hidden="1" x14ac:dyDescent="0.25">
      <c r="A348" s="158"/>
      <c r="B348" s="118"/>
      <c r="C348" s="118"/>
      <c r="D348" s="118"/>
      <c r="E348" s="118"/>
      <c r="F348" s="96"/>
      <c r="G348" s="118"/>
      <c r="H348" s="96"/>
      <c r="I348" s="96"/>
      <c r="J348" s="118"/>
      <c r="K348" s="96"/>
      <c r="L348" s="96"/>
      <c r="M348" s="118"/>
      <c r="N348" s="96"/>
      <c r="O348" s="96"/>
      <c r="P348" s="118"/>
      <c r="Q348" s="96"/>
      <c r="R348" s="96"/>
      <c r="S348" s="96"/>
    </row>
    <row r="349" spans="1:19" hidden="1" x14ac:dyDescent="0.25">
      <c r="A349" s="158"/>
      <c r="B349" s="118"/>
      <c r="C349" s="118"/>
      <c r="D349" s="118"/>
      <c r="E349" s="118"/>
      <c r="F349" s="96"/>
      <c r="G349" s="118"/>
      <c r="H349" s="96"/>
      <c r="I349" s="96"/>
      <c r="J349" s="118"/>
      <c r="K349" s="96"/>
      <c r="L349" s="96"/>
      <c r="M349" s="118"/>
      <c r="N349" s="96"/>
      <c r="O349" s="96"/>
      <c r="P349" s="118"/>
      <c r="Q349" s="96"/>
      <c r="R349" s="96"/>
      <c r="S349" s="96"/>
    </row>
    <row r="350" spans="1:19" hidden="1" x14ac:dyDescent="0.25">
      <c r="A350" s="158"/>
      <c r="B350" s="118"/>
      <c r="C350" s="118"/>
      <c r="D350" s="118"/>
      <c r="E350" s="118"/>
      <c r="F350" s="96"/>
      <c r="G350" s="118"/>
      <c r="H350" s="96"/>
      <c r="I350" s="96"/>
      <c r="J350" s="118"/>
      <c r="K350" s="96"/>
      <c r="L350" s="96"/>
      <c r="M350" s="118"/>
      <c r="N350" s="96"/>
      <c r="O350" s="96"/>
      <c r="P350" s="118"/>
      <c r="Q350" s="96"/>
      <c r="R350" s="96"/>
      <c r="S350" s="96"/>
    </row>
    <row r="351" spans="1:19" hidden="1" x14ac:dyDescent="0.25">
      <c r="A351" s="158"/>
      <c r="B351" s="118"/>
      <c r="C351" s="118"/>
      <c r="D351" s="118"/>
      <c r="E351" s="118"/>
      <c r="F351" s="96"/>
      <c r="G351" s="118"/>
      <c r="H351" s="96"/>
      <c r="I351" s="96"/>
      <c r="J351" s="118"/>
      <c r="K351" s="96"/>
      <c r="L351" s="96"/>
      <c r="M351" s="118"/>
      <c r="N351" s="96"/>
      <c r="O351" s="96"/>
      <c r="P351" s="118"/>
      <c r="Q351" s="96"/>
      <c r="R351" s="96"/>
      <c r="S351" s="96"/>
    </row>
    <row r="352" spans="1:19" hidden="1" x14ac:dyDescent="0.25">
      <c r="A352" s="158"/>
      <c r="B352" s="118"/>
      <c r="C352" s="118"/>
      <c r="D352" s="118"/>
      <c r="E352" s="118"/>
      <c r="F352" s="96"/>
      <c r="G352" s="118"/>
      <c r="H352" s="96"/>
      <c r="I352" s="96"/>
      <c r="J352" s="118"/>
      <c r="K352" s="96"/>
      <c r="L352" s="96"/>
      <c r="M352" s="118"/>
      <c r="N352" s="96"/>
      <c r="O352" s="96"/>
      <c r="P352" s="118"/>
      <c r="Q352" s="96"/>
      <c r="R352" s="96"/>
      <c r="S352" s="96"/>
    </row>
    <row r="353" spans="1:19" hidden="1" x14ac:dyDescent="0.25">
      <c r="A353" s="158"/>
      <c r="B353" s="118"/>
      <c r="C353" s="118"/>
      <c r="D353" s="118"/>
      <c r="E353" s="118"/>
      <c r="F353" s="96"/>
      <c r="G353" s="118"/>
      <c r="H353" s="96"/>
      <c r="I353" s="96"/>
      <c r="J353" s="118"/>
      <c r="K353" s="96"/>
      <c r="L353" s="96"/>
      <c r="M353" s="118"/>
      <c r="N353" s="96"/>
      <c r="O353" s="96"/>
      <c r="P353" s="118"/>
      <c r="Q353" s="96"/>
      <c r="R353" s="96"/>
      <c r="S353" s="96"/>
    </row>
    <row r="354" spans="1:19" hidden="1" x14ac:dyDescent="0.25">
      <c r="A354" s="158"/>
      <c r="B354" s="118"/>
      <c r="C354" s="118"/>
      <c r="D354" s="118"/>
      <c r="E354" s="118"/>
      <c r="F354" s="96"/>
      <c r="G354" s="118"/>
      <c r="H354" s="96"/>
      <c r="I354" s="96"/>
      <c r="J354" s="118"/>
      <c r="K354" s="96"/>
      <c r="L354" s="96"/>
      <c r="M354" s="118"/>
      <c r="N354" s="96"/>
      <c r="O354" s="96"/>
      <c r="P354" s="118"/>
      <c r="Q354" s="96"/>
      <c r="R354" s="96"/>
      <c r="S354" s="96"/>
    </row>
    <row r="355" spans="1:19" hidden="1" x14ac:dyDescent="0.25">
      <c r="A355" s="158"/>
      <c r="B355" s="118"/>
      <c r="C355" s="118"/>
      <c r="D355" s="118"/>
      <c r="E355" s="118"/>
      <c r="F355" s="96"/>
      <c r="G355" s="118"/>
      <c r="H355" s="96"/>
      <c r="I355" s="96"/>
      <c r="J355" s="118"/>
      <c r="K355" s="96"/>
      <c r="L355" s="96"/>
      <c r="M355" s="118"/>
      <c r="N355" s="96"/>
      <c r="O355" s="96"/>
      <c r="P355" s="118"/>
      <c r="Q355" s="96"/>
      <c r="R355" s="96"/>
      <c r="S355" s="96"/>
    </row>
    <row r="356" spans="1:19" hidden="1" x14ac:dyDescent="0.25">
      <c r="A356" s="158"/>
      <c r="B356" s="118"/>
      <c r="C356" s="118"/>
      <c r="D356" s="118"/>
      <c r="E356" s="118"/>
      <c r="F356" s="96"/>
      <c r="G356" s="118"/>
      <c r="H356" s="96"/>
      <c r="I356" s="96"/>
      <c r="J356" s="118"/>
      <c r="K356" s="96"/>
      <c r="L356" s="96"/>
      <c r="M356" s="118"/>
      <c r="N356" s="96"/>
      <c r="O356" s="96"/>
      <c r="P356" s="118"/>
      <c r="Q356" s="96"/>
      <c r="R356" s="96"/>
      <c r="S356" s="96"/>
    </row>
    <row r="357" spans="1:19" hidden="1" x14ac:dyDescent="0.25">
      <c r="A357" s="158"/>
      <c r="B357" s="118"/>
      <c r="C357" s="118"/>
      <c r="D357" s="118"/>
      <c r="E357" s="118"/>
      <c r="F357" s="96"/>
      <c r="G357" s="118"/>
      <c r="H357" s="96"/>
      <c r="I357" s="96"/>
      <c r="J357" s="118"/>
      <c r="K357" s="96"/>
      <c r="L357" s="96"/>
      <c r="M357" s="118"/>
      <c r="N357" s="96"/>
      <c r="O357" s="96"/>
      <c r="P357" s="118"/>
      <c r="Q357" s="96"/>
      <c r="R357" s="96"/>
      <c r="S357" s="96"/>
    </row>
    <row r="358" spans="1:19" hidden="1" x14ac:dyDescent="0.25">
      <c r="A358" s="158"/>
      <c r="B358" s="118"/>
      <c r="C358" s="118"/>
      <c r="D358" s="118"/>
      <c r="E358" s="118"/>
      <c r="F358" s="96"/>
      <c r="G358" s="118"/>
      <c r="H358" s="96"/>
      <c r="I358" s="96"/>
      <c r="J358" s="118"/>
      <c r="K358" s="96"/>
      <c r="L358" s="96"/>
      <c r="M358" s="118"/>
      <c r="N358" s="96"/>
      <c r="O358" s="96"/>
      <c r="P358" s="118"/>
      <c r="Q358" s="96"/>
      <c r="R358" s="96"/>
      <c r="S358" s="96"/>
    </row>
    <row r="359" spans="1:19" hidden="1" x14ac:dyDescent="0.25">
      <c r="A359" s="158"/>
      <c r="B359" s="118"/>
      <c r="C359" s="118"/>
      <c r="D359" s="118"/>
      <c r="E359" s="118"/>
      <c r="F359" s="96"/>
      <c r="G359" s="118"/>
      <c r="H359" s="96"/>
      <c r="I359" s="96"/>
      <c r="J359" s="118"/>
      <c r="K359" s="96"/>
      <c r="L359" s="96"/>
      <c r="M359" s="118"/>
      <c r="N359" s="96"/>
      <c r="O359" s="96"/>
      <c r="P359" s="118"/>
      <c r="Q359" s="96"/>
      <c r="R359" s="96"/>
      <c r="S359" s="96"/>
    </row>
    <row r="360" spans="1:19" hidden="1" x14ac:dyDescent="0.25">
      <c r="A360" s="158"/>
      <c r="B360" s="118"/>
      <c r="C360" s="118"/>
      <c r="D360" s="118"/>
      <c r="E360" s="118"/>
      <c r="F360" s="96"/>
      <c r="G360" s="118"/>
      <c r="H360" s="96"/>
      <c r="I360" s="96"/>
      <c r="J360" s="118"/>
      <c r="K360" s="96"/>
      <c r="L360" s="96"/>
      <c r="M360" s="118"/>
      <c r="N360" s="96"/>
      <c r="O360" s="96"/>
      <c r="P360" s="118"/>
      <c r="Q360" s="96"/>
      <c r="R360" s="96"/>
      <c r="S360" s="96"/>
    </row>
    <row r="361" spans="1:19" hidden="1" x14ac:dyDescent="0.25">
      <c r="A361" s="158"/>
      <c r="B361" s="118"/>
      <c r="C361" s="118"/>
      <c r="D361" s="118"/>
      <c r="E361" s="118"/>
      <c r="F361" s="96"/>
      <c r="G361" s="118"/>
      <c r="H361" s="96"/>
      <c r="I361" s="96"/>
      <c r="J361" s="118"/>
      <c r="K361" s="96"/>
      <c r="L361" s="96"/>
      <c r="M361" s="118"/>
      <c r="N361" s="96"/>
      <c r="O361" s="96"/>
      <c r="P361" s="118"/>
      <c r="Q361" s="96"/>
      <c r="R361" s="96"/>
      <c r="S361" s="96"/>
    </row>
    <row r="362" spans="1:19" hidden="1" x14ac:dyDescent="0.25">
      <c r="A362" s="158"/>
      <c r="B362" s="118"/>
      <c r="C362" s="118"/>
      <c r="D362" s="118"/>
      <c r="E362" s="118"/>
      <c r="F362" s="96"/>
      <c r="G362" s="118"/>
      <c r="H362" s="96"/>
      <c r="I362" s="96"/>
      <c r="J362" s="118"/>
      <c r="K362" s="96"/>
      <c r="L362" s="96"/>
      <c r="M362" s="118"/>
      <c r="N362" s="96"/>
      <c r="O362" s="96"/>
      <c r="P362" s="118"/>
      <c r="Q362" s="96"/>
      <c r="R362" s="96"/>
      <c r="S362" s="96"/>
    </row>
    <row r="363" spans="1:19" hidden="1" x14ac:dyDescent="0.25">
      <c r="A363" s="158"/>
      <c r="B363" s="118"/>
      <c r="C363" s="118"/>
      <c r="D363" s="118"/>
      <c r="E363" s="118"/>
      <c r="F363" s="96"/>
      <c r="G363" s="118"/>
      <c r="H363" s="96"/>
      <c r="I363" s="96"/>
      <c r="J363" s="118"/>
      <c r="K363" s="96"/>
      <c r="L363" s="96"/>
      <c r="M363" s="118"/>
      <c r="N363" s="96"/>
      <c r="O363" s="96"/>
      <c r="P363" s="118"/>
      <c r="Q363" s="96"/>
      <c r="R363" s="96"/>
      <c r="S363" s="96"/>
    </row>
    <row r="364" spans="1:19" hidden="1" x14ac:dyDescent="0.25">
      <c r="A364" s="158"/>
      <c r="B364" s="118"/>
      <c r="C364" s="118"/>
      <c r="D364" s="118"/>
      <c r="E364" s="118"/>
      <c r="F364" s="96"/>
      <c r="G364" s="118"/>
      <c r="H364" s="96"/>
      <c r="I364" s="96"/>
      <c r="J364" s="118"/>
      <c r="K364" s="96"/>
      <c r="L364" s="96"/>
      <c r="M364" s="118"/>
      <c r="N364" s="96"/>
      <c r="O364" s="96"/>
      <c r="P364" s="118"/>
      <c r="Q364" s="96"/>
      <c r="R364" s="96"/>
      <c r="S364" s="96"/>
    </row>
    <row r="365" spans="1:19" hidden="1" x14ac:dyDescent="0.25">
      <c r="A365" s="158"/>
      <c r="B365" s="118"/>
      <c r="C365" s="118"/>
      <c r="D365" s="118"/>
      <c r="E365" s="118"/>
      <c r="F365" s="96"/>
      <c r="G365" s="118"/>
      <c r="H365" s="96"/>
      <c r="I365" s="96"/>
      <c r="J365" s="118"/>
      <c r="K365" s="96"/>
      <c r="L365" s="96"/>
      <c r="M365" s="118"/>
      <c r="N365" s="96"/>
      <c r="O365" s="96"/>
      <c r="P365" s="118"/>
      <c r="Q365" s="96"/>
      <c r="R365" s="96"/>
      <c r="S365" s="96"/>
    </row>
    <row r="366" spans="1:19" hidden="1" x14ac:dyDescent="0.25">
      <c r="A366" s="158"/>
      <c r="B366" s="118"/>
      <c r="C366" s="118"/>
      <c r="D366" s="118"/>
      <c r="E366" s="118"/>
      <c r="F366" s="96"/>
      <c r="G366" s="118"/>
      <c r="H366" s="96"/>
      <c r="I366" s="96"/>
      <c r="J366" s="118"/>
      <c r="K366" s="96"/>
      <c r="L366" s="96"/>
      <c r="M366" s="118"/>
      <c r="N366" s="96"/>
      <c r="O366" s="96"/>
      <c r="P366" s="118"/>
      <c r="Q366" s="96"/>
      <c r="R366" s="96"/>
      <c r="S366" s="96"/>
    </row>
    <row r="367" spans="1:19" hidden="1" x14ac:dyDescent="0.25">
      <c r="A367" s="158"/>
      <c r="B367" s="118"/>
      <c r="C367" s="118"/>
      <c r="D367" s="118"/>
      <c r="E367" s="118"/>
      <c r="F367" s="96"/>
      <c r="G367" s="118"/>
      <c r="H367" s="96"/>
      <c r="I367" s="96"/>
      <c r="J367" s="118"/>
      <c r="K367" s="96"/>
      <c r="L367" s="96"/>
      <c r="M367" s="118"/>
      <c r="N367" s="96"/>
      <c r="O367" s="96"/>
      <c r="P367" s="118"/>
      <c r="Q367" s="96"/>
      <c r="R367" s="96"/>
      <c r="S367" s="96"/>
    </row>
    <row r="368" spans="1:19" hidden="1" x14ac:dyDescent="0.25">
      <c r="A368" s="158"/>
      <c r="B368" s="118"/>
      <c r="C368" s="118"/>
      <c r="D368" s="118"/>
      <c r="E368" s="118"/>
      <c r="F368" s="96"/>
      <c r="G368" s="118"/>
      <c r="H368" s="96"/>
      <c r="I368" s="96"/>
      <c r="J368" s="118"/>
      <c r="K368" s="96"/>
      <c r="L368" s="96"/>
      <c r="M368" s="118"/>
      <c r="N368" s="96"/>
      <c r="O368" s="96"/>
      <c r="P368" s="118"/>
      <c r="Q368" s="96"/>
      <c r="R368" s="96"/>
      <c r="S368" s="96"/>
    </row>
    <row r="369" spans="1:19" hidden="1" x14ac:dyDescent="0.25">
      <c r="A369" s="158"/>
      <c r="B369" s="118"/>
      <c r="C369" s="118"/>
      <c r="D369" s="118"/>
      <c r="E369" s="118"/>
      <c r="F369" s="96"/>
      <c r="G369" s="118"/>
      <c r="H369" s="96"/>
      <c r="I369" s="96"/>
      <c r="J369" s="118"/>
      <c r="K369" s="96"/>
      <c r="L369" s="96"/>
      <c r="M369" s="118"/>
      <c r="N369" s="96"/>
      <c r="O369" s="96"/>
      <c r="P369" s="118"/>
      <c r="Q369" s="96"/>
      <c r="R369" s="96"/>
      <c r="S369" s="96"/>
    </row>
    <row r="370" spans="1:19" hidden="1" x14ac:dyDescent="0.25">
      <c r="A370" s="158"/>
      <c r="B370" s="118"/>
      <c r="C370" s="118"/>
      <c r="D370" s="118"/>
      <c r="E370" s="118"/>
      <c r="F370" s="96"/>
      <c r="G370" s="118"/>
      <c r="H370" s="96"/>
      <c r="I370" s="96"/>
      <c r="J370" s="118"/>
      <c r="K370" s="96"/>
      <c r="L370" s="96"/>
      <c r="M370" s="118"/>
      <c r="N370" s="96"/>
      <c r="O370" s="96"/>
      <c r="P370" s="118"/>
      <c r="Q370" s="96"/>
      <c r="R370" s="96"/>
      <c r="S370" s="96"/>
    </row>
    <row r="371" spans="1:19" hidden="1" x14ac:dyDescent="0.25">
      <c r="A371" s="158"/>
      <c r="B371" s="118"/>
      <c r="C371" s="118"/>
      <c r="D371" s="118"/>
      <c r="E371" s="118"/>
      <c r="F371" s="96"/>
      <c r="G371" s="118"/>
      <c r="H371" s="96"/>
      <c r="I371" s="96"/>
      <c r="J371" s="118"/>
      <c r="K371" s="96"/>
      <c r="L371" s="96"/>
      <c r="M371" s="118"/>
      <c r="N371" s="96"/>
      <c r="O371" s="96"/>
      <c r="P371" s="118"/>
      <c r="Q371" s="96"/>
      <c r="R371" s="96"/>
      <c r="S371" s="96"/>
    </row>
    <row r="372" spans="1:19" hidden="1" x14ac:dyDescent="0.25">
      <c r="A372" s="158"/>
      <c r="B372" s="118"/>
      <c r="C372" s="118"/>
      <c r="D372" s="118"/>
      <c r="E372" s="118"/>
      <c r="F372" s="96"/>
      <c r="G372" s="118"/>
      <c r="H372" s="96"/>
      <c r="I372" s="96"/>
      <c r="J372" s="118"/>
      <c r="K372" s="96"/>
      <c r="L372" s="96"/>
      <c r="M372" s="118"/>
      <c r="N372" s="96"/>
      <c r="O372" s="96"/>
      <c r="P372" s="118"/>
      <c r="Q372" s="96"/>
      <c r="R372" s="96"/>
      <c r="S372" s="96"/>
    </row>
    <row r="373" spans="1:19" hidden="1" x14ac:dyDescent="0.25">
      <c r="A373" s="158"/>
      <c r="B373" s="118"/>
      <c r="C373" s="118"/>
      <c r="D373" s="118"/>
      <c r="E373" s="118"/>
      <c r="F373" s="96"/>
      <c r="G373" s="118"/>
      <c r="H373" s="96"/>
      <c r="I373" s="96"/>
      <c r="J373" s="118"/>
      <c r="K373" s="96"/>
      <c r="L373" s="96"/>
      <c r="M373" s="118"/>
      <c r="N373" s="96"/>
      <c r="O373" s="96"/>
      <c r="P373" s="118"/>
      <c r="Q373" s="96"/>
      <c r="R373" s="96"/>
      <c r="S373" s="96"/>
    </row>
    <row r="374" spans="1:19" hidden="1" x14ac:dyDescent="0.25">
      <c r="A374" s="158"/>
      <c r="B374" s="118"/>
      <c r="C374" s="118"/>
      <c r="D374" s="118"/>
      <c r="E374" s="118"/>
      <c r="F374" s="96"/>
      <c r="G374" s="118"/>
      <c r="H374" s="96"/>
      <c r="I374" s="96"/>
      <c r="J374" s="118"/>
      <c r="K374" s="96"/>
      <c r="L374" s="96"/>
      <c r="M374" s="118"/>
      <c r="N374" s="96"/>
      <c r="O374" s="96"/>
      <c r="P374" s="118"/>
      <c r="Q374" s="96"/>
      <c r="R374" s="96"/>
      <c r="S374" s="96"/>
    </row>
    <row r="375" spans="1:19" hidden="1" x14ac:dyDescent="0.25">
      <c r="A375" s="158"/>
      <c r="B375" s="118"/>
      <c r="C375" s="118"/>
      <c r="D375" s="118"/>
      <c r="E375" s="118"/>
      <c r="F375" s="96"/>
      <c r="G375" s="118"/>
      <c r="H375" s="96"/>
      <c r="I375" s="96"/>
      <c r="J375" s="118"/>
      <c r="K375" s="96"/>
      <c r="L375" s="96"/>
      <c r="M375" s="118"/>
      <c r="N375" s="96"/>
      <c r="O375" s="96"/>
      <c r="P375" s="118"/>
      <c r="Q375" s="96"/>
      <c r="R375" s="96"/>
      <c r="S375" s="96"/>
    </row>
    <row r="376" spans="1:19" hidden="1" x14ac:dyDescent="0.25">
      <c r="A376" s="158"/>
      <c r="B376" s="118"/>
      <c r="C376" s="118"/>
      <c r="D376" s="118"/>
      <c r="E376" s="118"/>
      <c r="F376" s="96"/>
      <c r="G376" s="118"/>
      <c r="H376" s="96"/>
      <c r="I376" s="96"/>
      <c r="J376" s="118"/>
      <c r="K376" s="96"/>
      <c r="L376" s="96"/>
      <c r="M376" s="118"/>
      <c r="N376" s="96"/>
      <c r="O376" s="96"/>
      <c r="P376" s="118"/>
      <c r="Q376" s="96"/>
      <c r="R376" s="96"/>
      <c r="S376" s="96"/>
    </row>
    <row r="377" spans="1:19" hidden="1" x14ac:dyDescent="0.25">
      <c r="A377" s="158"/>
      <c r="B377" s="118"/>
      <c r="C377" s="118"/>
      <c r="D377" s="118"/>
      <c r="E377" s="118"/>
      <c r="F377" s="96"/>
      <c r="G377" s="118"/>
      <c r="H377" s="96"/>
      <c r="I377" s="96"/>
      <c r="J377" s="118"/>
      <c r="K377" s="96"/>
      <c r="L377" s="96"/>
      <c r="M377" s="118"/>
      <c r="N377" s="96"/>
      <c r="O377" s="96"/>
      <c r="P377" s="118"/>
      <c r="Q377" s="96"/>
      <c r="R377" s="96"/>
      <c r="S377" s="96"/>
    </row>
    <row r="378" spans="1:19" hidden="1" x14ac:dyDescent="0.25">
      <c r="A378" s="158"/>
      <c r="B378" s="118"/>
      <c r="C378" s="118"/>
      <c r="D378" s="118"/>
      <c r="E378" s="118"/>
      <c r="F378" s="96"/>
      <c r="G378" s="118"/>
      <c r="H378" s="96"/>
      <c r="I378" s="96"/>
      <c r="J378" s="118"/>
      <c r="K378" s="96"/>
      <c r="L378" s="96"/>
      <c r="M378" s="118"/>
      <c r="N378" s="96"/>
      <c r="O378" s="96"/>
      <c r="P378" s="118"/>
      <c r="Q378" s="96"/>
      <c r="R378" s="96"/>
      <c r="S378" s="96"/>
    </row>
    <row r="379" spans="1:19" hidden="1" x14ac:dyDescent="0.25">
      <c r="A379" s="158"/>
      <c r="B379" s="118"/>
      <c r="C379" s="118"/>
      <c r="D379" s="118"/>
      <c r="E379" s="118"/>
      <c r="F379" s="96"/>
      <c r="G379" s="118"/>
      <c r="H379" s="96"/>
      <c r="I379" s="96"/>
      <c r="J379" s="118"/>
      <c r="K379" s="96"/>
      <c r="L379" s="96"/>
      <c r="M379" s="118"/>
      <c r="N379" s="96"/>
      <c r="O379" s="96"/>
      <c r="P379" s="118"/>
      <c r="Q379" s="96"/>
      <c r="R379" s="96"/>
      <c r="S379" s="96"/>
    </row>
    <row r="380" spans="1:19" hidden="1" x14ac:dyDescent="0.25">
      <c r="A380" s="158"/>
      <c r="B380" s="118"/>
      <c r="C380" s="118"/>
      <c r="D380" s="118"/>
      <c r="E380" s="118"/>
      <c r="F380" s="96"/>
      <c r="G380" s="118"/>
      <c r="H380" s="96"/>
      <c r="I380" s="96"/>
      <c r="J380" s="118"/>
      <c r="K380" s="96"/>
      <c r="L380" s="96"/>
      <c r="M380" s="118"/>
      <c r="N380" s="96"/>
      <c r="O380" s="96"/>
      <c r="P380" s="118"/>
      <c r="Q380" s="96"/>
      <c r="R380" s="96"/>
      <c r="S380" s="96"/>
    </row>
    <row r="381" spans="1:19" hidden="1" x14ac:dyDescent="0.25">
      <c r="A381" s="158"/>
      <c r="B381" s="118"/>
      <c r="C381" s="118"/>
      <c r="D381" s="118"/>
      <c r="E381" s="118"/>
      <c r="F381" s="96"/>
      <c r="G381" s="118"/>
      <c r="H381" s="96"/>
      <c r="I381" s="96"/>
      <c r="J381" s="118"/>
      <c r="K381" s="96"/>
      <c r="L381" s="96"/>
      <c r="M381" s="118"/>
      <c r="N381" s="96"/>
      <c r="O381" s="96"/>
      <c r="P381" s="118"/>
      <c r="Q381" s="96"/>
      <c r="R381" s="96"/>
      <c r="S381" s="96"/>
    </row>
    <row r="382" spans="1:19" hidden="1" x14ac:dyDescent="0.25">
      <c r="A382" s="158"/>
      <c r="B382" s="118"/>
      <c r="C382" s="118"/>
      <c r="D382" s="118"/>
      <c r="E382" s="118"/>
      <c r="F382" s="96"/>
      <c r="G382" s="118"/>
      <c r="H382" s="96"/>
      <c r="I382" s="96"/>
      <c r="J382" s="118"/>
      <c r="K382" s="96"/>
      <c r="L382" s="96"/>
      <c r="M382" s="118"/>
      <c r="N382" s="96"/>
      <c r="O382" s="96"/>
      <c r="P382" s="118"/>
      <c r="Q382" s="96"/>
      <c r="R382" s="96"/>
      <c r="S382" s="96"/>
    </row>
    <row r="383" spans="1:19" hidden="1" x14ac:dyDescent="0.25">
      <c r="A383" s="158"/>
      <c r="B383" s="118"/>
      <c r="C383" s="118"/>
      <c r="D383" s="118"/>
      <c r="E383" s="118"/>
      <c r="F383" s="96"/>
      <c r="G383" s="118"/>
      <c r="H383" s="96"/>
      <c r="I383" s="96"/>
      <c r="J383" s="118"/>
      <c r="K383" s="96"/>
      <c r="L383" s="96"/>
      <c r="M383" s="118"/>
      <c r="N383" s="96"/>
      <c r="O383" s="96"/>
      <c r="P383" s="118"/>
      <c r="Q383" s="96"/>
      <c r="R383" s="96"/>
      <c r="S383" s="96"/>
    </row>
    <row r="384" spans="1:19" hidden="1" x14ac:dyDescent="0.25">
      <c r="A384" s="169"/>
      <c r="B384" s="96"/>
      <c r="C384" s="96"/>
      <c r="D384" s="96"/>
      <c r="E384" s="96"/>
      <c r="F384" s="96"/>
      <c r="G384" s="96"/>
      <c r="H384" s="96"/>
      <c r="I384" s="96"/>
      <c r="J384" s="96"/>
      <c r="K384" s="96"/>
      <c r="L384" s="96"/>
      <c r="M384" s="96"/>
      <c r="N384" s="96"/>
      <c r="O384" s="96"/>
      <c r="P384" s="96"/>
      <c r="Q384" s="96"/>
      <c r="R384" s="96"/>
      <c r="S384" s="96"/>
    </row>
    <row r="385" spans="1:19" hidden="1" x14ac:dyDescent="0.25">
      <c r="A385" s="169"/>
      <c r="B385" s="96"/>
      <c r="C385" s="96"/>
      <c r="D385" s="96"/>
      <c r="E385" s="96"/>
      <c r="F385" s="96"/>
      <c r="G385" s="96"/>
      <c r="H385" s="96"/>
      <c r="I385" s="96"/>
      <c r="J385" s="96"/>
      <c r="K385" s="96"/>
      <c r="L385" s="96"/>
      <c r="M385" s="96"/>
      <c r="N385" s="96"/>
      <c r="O385" s="96"/>
      <c r="P385" s="96"/>
      <c r="Q385" s="96"/>
      <c r="R385" s="96"/>
      <c r="S385" s="96"/>
    </row>
    <row r="386" spans="1:19" hidden="1" x14ac:dyDescent="0.25">
      <c r="A386" s="169"/>
      <c r="B386" s="96"/>
      <c r="C386" s="96"/>
      <c r="D386" s="96"/>
      <c r="E386" s="96"/>
      <c r="F386" s="96"/>
      <c r="G386" s="96"/>
      <c r="H386" s="96"/>
      <c r="I386" s="96"/>
      <c r="J386" s="96"/>
      <c r="K386" s="96"/>
      <c r="L386" s="96"/>
      <c r="M386" s="96"/>
      <c r="N386" s="96"/>
      <c r="O386" s="96"/>
      <c r="P386" s="96"/>
      <c r="Q386" s="96"/>
      <c r="R386" s="96"/>
      <c r="S386" s="96"/>
    </row>
    <row r="387" spans="1:19" hidden="1" x14ac:dyDescent="0.25">
      <c r="A387" s="169"/>
      <c r="B387" s="96"/>
      <c r="C387" s="96"/>
      <c r="D387" s="96"/>
      <c r="E387" s="96"/>
      <c r="F387" s="96"/>
      <c r="G387" s="96"/>
      <c r="H387" s="96"/>
      <c r="I387" s="96"/>
      <c r="J387" s="96"/>
      <c r="K387" s="96"/>
      <c r="L387" s="96"/>
      <c r="M387" s="96"/>
      <c r="N387" s="96"/>
      <c r="O387" s="96"/>
      <c r="P387" s="96"/>
      <c r="Q387" s="96"/>
      <c r="R387" s="96"/>
      <c r="S387" s="96"/>
    </row>
    <row r="388" spans="1:19" hidden="1" x14ac:dyDescent="0.25">
      <c r="A388" s="169"/>
      <c r="B388" s="96"/>
      <c r="C388" s="96"/>
      <c r="D388" s="96"/>
      <c r="E388" s="96"/>
      <c r="F388" s="96"/>
      <c r="G388" s="96"/>
      <c r="H388" s="96"/>
      <c r="I388" s="96"/>
      <c r="J388" s="96"/>
      <c r="K388" s="96"/>
      <c r="L388" s="96"/>
      <c r="M388" s="96"/>
      <c r="N388" s="96"/>
      <c r="O388" s="96"/>
      <c r="P388" s="96"/>
      <c r="Q388" s="96"/>
      <c r="R388" s="96"/>
      <c r="S388" s="96"/>
    </row>
    <row r="389" spans="1:19" hidden="1" x14ac:dyDescent="0.25">
      <c r="A389" s="169"/>
      <c r="B389" s="96"/>
      <c r="C389" s="96"/>
      <c r="D389" s="96"/>
      <c r="E389" s="96"/>
      <c r="F389" s="96"/>
      <c r="G389" s="96"/>
      <c r="H389" s="96"/>
      <c r="I389" s="96"/>
      <c r="J389" s="96"/>
      <c r="K389" s="96"/>
      <c r="L389" s="96"/>
      <c r="M389" s="96"/>
      <c r="N389" s="96"/>
      <c r="O389" s="96"/>
      <c r="P389" s="96"/>
      <c r="Q389" s="96"/>
      <c r="R389" s="96"/>
      <c r="S389" s="96"/>
    </row>
    <row r="390" spans="1:19" hidden="1" x14ac:dyDescent="0.25">
      <c r="A390" s="169"/>
      <c r="B390" s="96"/>
      <c r="C390" s="96"/>
      <c r="D390" s="96"/>
      <c r="E390" s="96"/>
      <c r="F390" s="96"/>
      <c r="G390" s="96"/>
      <c r="H390" s="96"/>
      <c r="I390" s="96"/>
      <c r="J390" s="96"/>
      <c r="K390" s="96"/>
      <c r="L390" s="96"/>
      <c r="M390" s="96"/>
      <c r="N390" s="96"/>
      <c r="O390" s="96"/>
      <c r="P390" s="96"/>
      <c r="Q390" s="96"/>
      <c r="R390" s="96"/>
      <c r="S390" s="96"/>
    </row>
    <row r="391" spans="1:19" hidden="1" x14ac:dyDescent="0.25">
      <c r="A391" s="169"/>
      <c r="B391" s="96"/>
      <c r="C391" s="96"/>
      <c r="D391" s="96"/>
      <c r="E391" s="96"/>
      <c r="F391" s="96"/>
      <c r="G391" s="96"/>
      <c r="H391" s="96"/>
      <c r="I391" s="96"/>
      <c r="J391" s="96"/>
      <c r="K391" s="96"/>
      <c r="L391" s="96"/>
      <c r="M391" s="96"/>
      <c r="N391" s="96"/>
      <c r="O391" s="96"/>
      <c r="P391" s="96"/>
      <c r="Q391" s="96"/>
      <c r="R391" s="96"/>
      <c r="S391" s="96"/>
    </row>
    <row r="392" spans="1:19" hidden="1" x14ac:dyDescent="0.25">
      <c r="A392" s="169"/>
      <c r="B392" s="96"/>
      <c r="C392" s="96"/>
      <c r="D392" s="96"/>
      <c r="E392" s="96"/>
      <c r="F392" s="96"/>
      <c r="G392" s="96"/>
      <c r="H392" s="96"/>
      <c r="I392" s="96"/>
      <c r="J392" s="96"/>
      <c r="K392" s="96"/>
      <c r="L392" s="96"/>
      <c r="M392" s="96"/>
      <c r="N392" s="96"/>
      <c r="O392" s="96"/>
      <c r="P392" s="96"/>
      <c r="Q392" s="96"/>
      <c r="R392" s="96"/>
      <c r="S392" s="96"/>
    </row>
    <row r="393" spans="1:19" hidden="1" x14ac:dyDescent="0.25">
      <c r="A393" s="169"/>
      <c r="B393" s="96"/>
      <c r="C393" s="96"/>
      <c r="D393" s="96"/>
      <c r="E393" s="96"/>
      <c r="F393" s="96"/>
      <c r="G393" s="96"/>
      <c r="H393" s="96"/>
      <c r="I393" s="96"/>
      <c r="J393" s="96"/>
      <c r="K393" s="96"/>
      <c r="L393" s="96"/>
      <c r="M393" s="96"/>
      <c r="N393" s="96"/>
      <c r="O393" s="96"/>
      <c r="P393" s="96"/>
      <c r="Q393" s="96"/>
      <c r="R393" s="96"/>
      <c r="S393" s="96"/>
    </row>
    <row r="394" spans="1:19" hidden="1" x14ac:dyDescent="0.25">
      <c r="A394" s="169"/>
      <c r="B394" s="96"/>
      <c r="C394" s="96"/>
      <c r="D394" s="96"/>
      <c r="E394" s="96"/>
      <c r="F394" s="96"/>
      <c r="G394" s="96"/>
      <c r="H394" s="96"/>
      <c r="I394" s="96"/>
      <c r="J394" s="96"/>
      <c r="K394" s="96"/>
      <c r="L394" s="96"/>
      <c r="M394" s="96"/>
      <c r="N394" s="96"/>
      <c r="O394" s="96"/>
      <c r="P394" s="96"/>
      <c r="Q394" s="96"/>
      <c r="R394" s="96"/>
      <c r="S394" s="96"/>
    </row>
    <row r="395" spans="1:19" hidden="1" x14ac:dyDescent="0.25">
      <c r="A395" s="169"/>
      <c r="B395" s="96"/>
      <c r="C395" s="96"/>
      <c r="D395" s="96"/>
      <c r="E395" s="96"/>
      <c r="F395" s="96"/>
      <c r="G395" s="96"/>
      <c r="H395" s="96"/>
      <c r="I395" s="96"/>
      <c r="J395" s="96"/>
      <c r="K395" s="96"/>
      <c r="L395" s="96"/>
      <c r="M395" s="96"/>
      <c r="N395" s="96"/>
      <c r="O395" s="96"/>
      <c r="P395" s="96"/>
      <c r="Q395" s="96"/>
      <c r="R395" s="96"/>
      <c r="S395" s="96"/>
    </row>
  </sheetData>
  <sortState xmlns:xlrd2="http://schemas.microsoft.com/office/spreadsheetml/2017/richdata2" ref="A7:S157">
    <sortCondition ref="A7:A157"/>
  </sortState>
  <mergeCells count="5">
    <mergeCell ref="M4:O4"/>
    <mergeCell ref="P4:R4"/>
    <mergeCell ref="D4:F4"/>
    <mergeCell ref="G4:I4"/>
    <mergeCell ref="J4:L4"/>
  </mergeCells>
  <conditionalFormatting sqref="A4">
    <cfRule type="cellIs" dxfId="78" priority="1" stopIfTrue="1" operator="equal">
      <formula>""</formula>
    </cfRule>
  </conditionalFormatting>
  <pageMargins left="0.7" right="0.7" top="0.75" bottom="0.75" header="0.3" footer="0.3"/>
  <pageSetup paperSize="9"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1:N386"/>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59765625" style="178" customWidth="1"/>
    <col min="2" max="2" width="28.59765625" style="97" customWidth="1"/>
    <col min="3" max="3" width="16.59765625" style="97" customWidth="1"/>
    <col min="4" max="4" width="28.59765625" style="97" customWidth="1"/>
    <col min="5" max="12" width="23.09765625" style="97" customWidth="1"/>
    <col min="13" max="13" width="9" style="97" customWidth="1"/>
    <col min="14" max="14" width="10.296875" style="97" hidden="1" customWidth="1"/>
    <col min="15" max="16384" width="9" style="97" hidden="1"/>
  </cols>
  <sheetData>
    <row r="1" spans="1:13" ht="60" customHeight="1" x14ac:dyDescent="0.25">
      <c r="A1" s="58" t="s">
        <v>685</v>
      </c>
      <c r="B1" s="143"/>
      <c r="C1" s="96"/>
      <c r="D1" s="96"/>
      <c r="E1" s="96"/>
      <c r="F1" s="96"/>
      <c r="G1" s="96"/>
      <c r="H1" s="96"/>
      <c r="I1" s="96"/>
      <c r="J1" s="96"/>
      <c r="K1" s="96"/>
      <c r="L1" s="96"/>
      <c r="M1" s="96"/>
    </row>
    <row r="2" spans="1:13" ht="33" customHeight="1" x14ac:dyDescent="0.25">
      <c r="A2" s="54" t="s">
        <v>670</v>
      </c>
      <c r="B2" s="143"/>
      <c r="C2" s="96"/>
      <c r="D2" s="96"/>
      <c r="E2" s="96"/>
      <c r="F2" s="96"/>
      <c r="G2" s="96"/>
      <c r="H2" s="96"/>
      <c r="I2" s="96"/>
      <c r="J2" s="96"/>
      <c r="K2" s="96"/>
      <c r="L2" s="96"/>
      <c r="M2" s="96"/>
    </row>
    <row r="3" spans="1:13" ht="33" customHeight="1" thickBot="1" x14ac:dyDescent="0.3">
      <c r="A3" s="55" t="s">
        <v>639</v>
      </c>
      <c r="B3" s="143"/>
      <c r="C3" s="96"/>
      <c r="D3" s="96"/>
      <c r="E3" s="96"/>
      <c r="F3" s="96"/>
      <c r="G3" s="96"/>
      <c r="H3" s="96"/>
      <c r="I3" s="96"/>
      <c r="J3" s="96"/>
      <c r="K3" s="96"/>
      <c r="L3" s="96"/>
      <c r="M3" s="96"/>
    </row>
    <row r="4" spans="1:13" ht="14.4" thickBot="1" x14ac:dyDescent="0.3">
      <c r="A4" s="55" t="s">
        <v>709</v>
      </c>
      <c r="B4" s="171"/>
      <c r="C4" s="145"/>
      <c r="D4" s="100" t="s">
        <v>688</v>
      </c>
      <c r="E4" s="146"/>
      <c r="F4" s="147"/>
      <c r="G4" s="101" t="s">
        <v>632</v>
      </c>
      <c r="H4" s="148"/>
      <c r="I4" s="149"/>
      <c r="J4" s="101" t="s">
        <v>633</v>
      </c>
      <c r="K4" s="148"/>
      <c r="L4" s="149"/>
      <c r="M4" s="96"/>
    </row>
    <row r="5" spans="1:13" x14ac:dyDescent="0.25">
      <c r="A5" s="150"/>
      <c r="B5" s="103"/>
      <c r="C5" s="172"/>
      <c r="D5" s="106" t="s">
        <v>21</v>
      </c>
      <c r="E5" s="106" t="s">
        <v>22</v>
      </c>
      <c r="F5" s="107" t="s">
        <v>20</v>
      </c>
      <c r="G5" s="106" t="s">
        <v>21</v>
      </c>
      <c r="H5" s="106" t="s">
        <v>22</v>
      </c>
      <c r="I5" s="107" t="s">
        <v>20</v>
      </c>
      <c r="J5" s="106" t="s">
        <v>21</v>
      </c>
      <c r="K5" s="106" t="s">
        <v>22</v>
      </c>
      <c r="L5" s="107" t="s">
        <v>20</v>
      </c>
      <c r="M5" s="96"/>
    </row>
    <row r="6" spans="1:13" ht="103.8" customHeight="1" x14ac:dyDescent="0.25">
      <c r="A6" s="110" t="s">
        <v>667</v>
      </c>
      <c r="B6" s="111" t="s">
        <v>706</v>
      </c>
      <c r="C6" s="112" t="s">
        <v>682</v>
      </c>
      <c r="D6" s="173" t="s">
        <v>468</v>
      </c>
      <c r="E6" s="173" t="s">
        <v>469</v>
      </c>
      <c r="F6" s="174" t="s">
        <v>470</v>
      </c>
      <c r="G6" s="173" t="s">
        <v>596</v>
      </c>
      <c r="H6" s="173" t="s">
        <v>597</v>
      </c>
      <c r="I6" s="174" t="s">
        <v>598</v>
      </c>
      <c r="J6" s="173" t="s">
        <v>560</v>
      </c>
      <c r="K6" s="173" t="s">
        <v>561</v>
      </c>
      <c r="L6" s="173" t="s">
        <v>562</v>
      </c>
      <c r="M6" s="122"/>
    </row>
    <row r="7" spans="1:13" x14ac:dyDescent="0.25">
      <c r="A7" s="117">
        <v>102</v>
      </c>
      <c r="B7" s="118" t="s">
        <v>23</v>
      </c>
      <c r="C7" s="119" t="s">
        <v>237</v>
      </c>
      <c r="D7" s="123">
        <v>3685</v>
      </c>
      <c r="E7" s="123">
        <v>3762</v>
      </c>
      <c r="F7" s="120">
        <v>98</v>
      </c>
      <c r="G7" s="132">
        <v>1899</v>
      </c>
      <c r="H7" s="123">
        <v>1912</v>
      </c>
      <c r="I7" s="60">
        <v>99.3</v>
      </c>
      <c r="J7" s="123">
        <v>1786</v>
      </c>
      <c r="K7" s="123">
        <v>1850</v>
      </c>
      <c r="L7" s="120">
        <v>96.5</v>
      </c>
      <c r="M7" s="122"/>
    </row>
    <row r="8" spans="1:13" x14ac:dyDescent="0.25">
      <c r="A8" s="117">
        <v>104</v>
      </c>
      <c r="B8" s="118" t="s">
        <v>24</v>
      </c>
      <c r="C8" s="119" t="s">
        <v>238</v>
      </c>
      <c r="D8" s="123">
        <v>3268</v>
      </c>
      <c r="E8" s="123">
        <v>3479</v>
      </c>
      <c r="F8" s="120">
        <v>93.9</v>
      </c>
      <c r="G8" s="132">
        <v>1370</v>
      </c>
      <c r="H8" s="123">
        <v>1453</v>
      </c>
      <c r="I8" s="60">
        <v>94.3</v>
      </c>
      <c r="J8" s="123">
        <v>1898</v>
      </c>
      <c r="K8" s="123">
        <v>2026</v>
      </c>
      <c r="L8" s="120">
        <v>93.7</v>
      </c>
      <c r="M8" s="122"/>
    </row>
    <row r="9" spans="1:13" x14ac:dyDescent="0.25">
      <c r="A9" s="117">
        <v>106</v>
      </c>
      <c r="B9" s="118" t="s">
        <v>25</v>
      </c>
      <c r="C9" s="119" t="s">
        <v>239</v>
      </c>
      <c r="D9" s="123">
        <v>1610</v>
      </c>
      <c r="E9" s="123">
        <v>1638</v>
      </c>
      <c r="F9" s="120">
        <v>98.3</v>
      </c>
      <c r="G9" s="132">
        <v>621</v>
      </c>
      <c r="H9" s="123">
        <v>635</v>
      </c>
      <c r="I9" s="60">
        <v>97.8</v>
      </c>
      <c r="J9" s="123">
        <v>989</v>
      </c>
      <c r="K9" s="123">
        <v>1003</v>
      </c>
      <c r="L9" s="120">
        <v>98.6</v>
      </c>
      <c r="M9" s="122"/>
    </row>
    <row r="10" spans="1:13" x14ac:dyDescent="0.25">
      <c r="A10" s="117">
        <v>107</v>
      </c>
      <c r="B10" s="118" t="s">
        <v>26</v>
      </c>
      <c r="C10" s="119" t="s">
        <v>240</v>
      </c>
      <c r="D10" s="123">
        <v>2596</v>
      </c>
      <c r="E10" s="123">
        <v>2697</v>
      </c>
      <c r="F10" s="120">
        <v>96.3</v>
      </c>
      <c r="G10" s="132">
        <v>1326</v>
      </c>
      <c r="H10" s="123">
        <v>1365</v>
      </c>
      <c r="I10" s="60">
        <v>97.1</v>
      </c>
      <c r="J10" s="123">
        <v>1270</v>
      </c>
      <c r="K10" s="123">
        <v>1332</v>
      </c>
      <c r="L10" s="120">
        <v>95.3</v>
      </c>
      <c r="M10" s="122"/>
    </row>
    <row r="11" spans="1:13" x14ac:dyDescent="0.25">
      <c r="A11" s="117">
        <v>108</v>
      </c>
      <c r="B11" s="118" t="s">
        <v>27</v>
      </c>
      <c r="C11" s="119" t="s">
        <v>241</v>
      </c>
      <c r="D11" s="123">
        <v>2063</v>
      </c>
      <c r="E11" s="123">
        <v>2091</v>
      </c>
      <c r="F11" s="120">
        <v>98.7</v>
      </c>
      <c r="G11" s="132">
        <v>942</v>
      </c>
      <c r="H11" s="123">
        <v>962</v>
      </c>
      <c r="I11" s="60">
        <v>97.9</v>
      </c>
      <c r="J11" s="123">
        <v>1121</v>
      </c>
      <c r="K11" s="123">
        <v>1129</v>
      </c>
      <c r="L11" s="120">
        <v>99.3</v>
      </c>
      <c r="M11" s="122"/>
    </row>
    <row r="12" spans="1:13" x14ac:dyDescent="0.25">
      <c r="A12" s="117">
        <v>109</v>
      </c>
      <c r="B12" s="118" t="s">
        <v>28</v>
      </c>
      <c r="C12" s="119" t="s">
        <v>242</v>
      </c>
      <c r="D12" s="123">
        <v>1680</v>
      </c>
      <c r="E12" s="123">
        <v>1680</v>
      </c>
      <c r="F12" s="120">
        <v>100</v>
      </c>
      <c r="G12" s="132">
        <v>597</v>
      </c>
      <c r="H12" s="123">
        <v>597</v>
      </c>
      <c r="I12" s="60">
        <v>100</v>
      </c>
      <c r="J12" s="123">
        <v>1083</v>
      </c>
      <c r="K12" s="123">
        <v>1083</v>
      </c>
      <c r="L12" s="120">
        <v>100</v>
      </c>
      <c r="M12" s="122"/>
    </row>
    <row r="13" spans="1:13" x14ac:dyDescent="0.25">
      <c r="A13" s="117">
        <v>110</v>
      </c>
      <c r="B13" s="118" t="s">
        <v>29</v>
      </c>
      <c r="C13" s="119" t="s">
        <v>243</v>
      </c>
      <c r="D13" s="123">
        <v>2174</v>
      </c>
      <c r="E13" s="123">
        <v>2184</v>
      </c>
      <c r="F13" s="120">
        <v>99.5</v>
      </c>
      <c r="G13" s="132">
        <v>970</v>
      </c>
      <c r="H13" s="123">
        <v>972</v>
      </c>
      <c r="I13" s="60">
        <v>99.8</v>
      </c>
      <c r="J13" s="123">
        <v>1204</v>
      </c>
      <c r="K13" s="123">
        <v>1212</v>
      </c>
      <c r="L13" s="120">
        <v>99.3</v>
      </c>
      <c r="M13" s="122"/>
    </row>
    <row r="14" spans="1:13" x14ac:dyDescent="0.25">
      <c r="A14" s="117">
        <v>111</v>
      </c>
      <c r="B14" s="118" t="s">
        <v>30</v>
      </c>
      <c r="C14" s="119" t="s">
        <v>244</v>
      </c>
      <c r="D14" s="123">
        <v>1034</v>
      </c>
      <c r="E14" s="123">
        <v>1099</v>
      </c>
      <c r="F14" s="120">
        <v>94.1</v>
      </c>
      <c r="G14" s="132">
        <v>506</v>
      </c>
      <c r="H14" s="123">
        <v>515</v>
      </c>
      <c r="I14" s="60">
        <v>98.3</v>
      </c>
      <c r="J14" s="123">
        <v>528</v>
      </c>
      <c r="K14" s="123">
        <v>584</v>
      </c>
      <c r="L14" s="120">
        <v>90.4</v>
      </c>
      <c r="M14" s="122"/>
    </row>
    <row r="15" spans="1:13" x14ac:dyDescent="0.25">
      <c r="A15" s="117">
        <v>112</v>
      </c>
      <c r="B15" s="118" t="s">
        <v>31</v>
      </c>
      <c r="C15" s="119" t="s">
        <v>245</v>
      </c>
      <c r="D15" s="123">
        <v>1918</v>
      </c>
      <c r="E15" s="123">
        <v>1918</v>
      </c>
      <c r="F15" s="120">
        <v>100</v>
      </c>
      <c r="G15" s="132">
        <v>1021</v>
      </c>
      <c r="H15" s="123">
        <v>1021</v>
      </c>
      <c r="I15" s="60">
        <v>100</v>
      </c>
      <c r="J15" s="123">
        <v>897</v>
      </c>
      <c r="K15" s="123">
        <v>897</v>
      </c>
      <c r="L15" s="120">
        <v>100</v>
      </c>
      <c r="M15" s="122"/>
    </row>
    <row r="16" spans="1:13" x14ac:dyDescent="0.25">
      <c r="A16" s="117">
        <v>113</v>
      </c>
      <c r="B16" s="118" t="s">
        <v>32</v>
      </c>
      <c r="C16" s="119" t="s">
        <v>246</v>
      </c>
      <c r="D16" s="123">
        <v>1607</v>
      </c>
      <c r="E16" s="123">
        <v>1607</v>
      </c>
      <c r="F16" s="120">
        <v>100</v>
      </c>
      <c r="G16" s="132">
        <v>763</v>
      </c>
      <c r="H16" s="123">
        <v>763</v>
      </c>
      <c r="I16" s="60">
        <v>100</v>
      </c>
      <c r="J16" s="123">
        <v>844</v>
      </c>
      <c r="K16" s="123">
        <v>844</v>
      </c>
      <c r="L16" s="120">
        <v>100</v>
      </c>
      <c r="M16" s="122"/>
    </row>
    <row r="17" spans="1:13" x14ac:dyDescent="0.25">
      <c r="A17" s="117">
        <v>114</v>
      </c>
      <c r="B17" s="118" t="s">
        <v>33</v>
      </c>
      <c r="C17" s="119" t="s">
        <v>247</v>
      </c>
      <c r="D17" s="123">
        <v>1813</v>
      </c>
      <c r="E17" s="123">
        <v>1827</v>
      </c>
      <c r="F17" s="120">
        <v>99.2</v>
      </c>
      <c r="G17" s="132">
        <v>839</v>
      </c>
      <c r="H17" s="123">
        <v>843</v>
      </c>
      <c r="I17" s="60">
        <v>99.5</v>
      </c>
      <c r="J17" s="123">
        <v>974</v>
      </c>
      <c r="K17" s="123">
        <v>984</v>
      </c>
      <c r="L17" s="120">
        <v>99</v>
      </c>
      <c r="M17" s="122"/>
    </row>
    <row r="18" spans="1:13" x14ac:dyDescent="0.25">
      <c r="A18" s="117">
        <v>116</v>
      </c>
      <c r="B18" s="118" t="s">
        <v>34</v>
      </c>
      <c r="C18" s="119" t="s">
        <v>248</v>
      </c>
      <c r="D18" s="123">
        <v>5212</v>
      </c>
      <c r="E18" s="123">
        <v>5434</v>
      </c>
      <c r="F18" s="120">
        <v>95.9</v>
      </c>
      <c r="G18" s="132">
        <v>2015</v>
      </c>
      <c r="H18" s="123">
        <v>2198</v>
      </c>
      <c r="I18" s="60">
        <v>91.7</v>
      </c>
      <c r="J18" s="123">
        <v>3197</v>
      </c>
      <c r="K18" s="123">
        <v>3236</v>
      </c>
      <c r="L18" s="120">
        <v>98.8</v>
      </c>
      <c r="M18" s="122"/>
    </row>
    <row r="19" spans="1:13" x14ac:dyDescent="0.25">
      <c r="A19" s="117">
        <v>117</v>
      </c>
      <c r="B19" s="118" t="s">
        <v>35</v>
      </c>
      <c r="C19" s="119" t="s">
        <v>249</v>
      </c>
      <c r="D19" s="123">
        <v>792</v>
      </c>
      <c r="E19" s="123">
        <v>803</v>
      </c>
      <c r="F19" s="120">
        <v>98.6</v>
      </c>
      <c r="G19" s="132">
        <v>409</v>
      </c>
      <c r="H19" s="123">
        <v>414</v>
      </c>
      <c r="I19" s="60">
        <v>98.8</v>
      </c>
      <c r="J19" s="123">
        <v>383</v>
      </c>
      <c r="K19" s="123">
        <v>389</v>
      </c>
      <c r="L19" s="120">
        <v>98.5</v>
      </c>
      <c r="M19" s="122"/>
    </row>
    <row r="20" spans="1:13" x14ac:dyDescent="0.25">
      <c r="A20" s="117">
        <v>204</v>
      </c>
      <c r="B20" s="118" t="s">
        <v>36</v>
      </c>
      <c r="C20" s="119" t="s">
        <v>250</v>
      </c>
      <c r="D20" s="123">
        <v>1572</v>
      </c>
      <c r="E20" s="123">
        <v>1697</v>
      </c>
      <c r="F20" s="120">
        <v>92.6</v>
      </c>
      <c r="G20" s="132">
        <v>749</v>
      </c>
      <c r="H20" s="123">
        <v>838</v>
      </c>
      <c r="I20" s="60">
        <v>89.4</v>
      </c>
      <c r="J20" s="123">
        <v>823</v>
      </c>
      <c r="K20" s="123">
        <v>859</v>
      </c>
      <c r="L20" s="120">
        <v>95.8</v>
      </c>
      <c r="M20" s="122"/>
    </row>
    <row r="21" spans="1:13" x14ac:dyDescent="0.25">
      <c r="A21" s="117">
        <v>205</v>
      </c>
      <c r="B21" s="118" t="s">
        <v>37</v>
      </c>
      <c r="C21" s="119" t="s">
        <v>251</v>
      </c>
      <c r="D21" s="123">
        <v>1689</v>
      </c>
      <c r="E21" s="123">
        <v>2323</v>
      </c>
      <c r="F21" s="120">
        <v>72.7</v>
      </c>
      <c r="G21" s="132">
        <v>906</v>
      </c>
      <c r="H21" s="123">
        <v>1107</v>
      </c>
      <c r="I21" s="60">
        <v>81.8</v>
      </c>
      <c r="J21" s="123">
        <v>783</v>
      </c>
      <c r="K21" s="123">
        <v>1216</v>
      </c>
      <c r="L21" s="120">
        <v>64.400000000000006</v>
      </c>
      <c r="M21" s="122"/>
    </row>
    <row r="22" spans="1:13" x14ac:dyDescent="0.25">
      <c r="A22" s="117">
        <v>206</v>
      </c>
      <c r="B22" s="118" t="s">
        <v>38</v>
      </c>
      <c r="C22" s="119" t="s">
        <v>252</v>
      </c>
      <c r="D22" s="123">
        <v>2617</v>
      </c>
      <c r="E22" s="123">
        <v>2617</v>
      </c>
      <c r="F22" s="120">
        <v>100</v>
      </c>
      <c r="G22" s="132">
        <v>1143</v>
      </c>
      <c r="H22" s="123">
        <v>1143</v>
      </c>
      <c r="I22" s="60">
        <v>100</v>
      </c>
      <c r="J22" s="123">
        <v>1474</v>
      </c>
      <c r="K22" s="123">
        <v>1474</v>
      </c>
      <c r="L22" s="120">
        <v>100</v>
      </c>
      <c r="M22" s="122"/>
    </row>
    <row r="23" spans="1:13" x14ac:dyDescent="0.25">
      <c r="A23" s="117">
        <v>207</v>
      </c>
      <c r="B23" s="118" t="s">
        <v>39</v>
      </c>
      <c r="C23" s="119" t="s">
        <v>253</v>
      </c>
      <c r="D23" s="123">
        <v>5724</v>
      </c>
      <c r="E23" s="123">
        <v>7803</v>
      </c>
      <c r="F23" s="120">
        <v>73.400000000000006</v>
      </c>
      <c r="G23" s="132">
        <v>2606</v>
      </c>
      <c r="H23" s="123">
        <v>4664</v>
      </c>
      <c r="I23" s="60">
        <v>55.9</v>
      </c>
      <c r="J23" s="123">
        <v>3118</v>
      </c>
      <c r="K23" s="123">
        <v>3139</v>
      </c>
      <c r="L23" s="120">
        <v>99.3</v>
      </c>
      <c r="M23" s="122"/>
    </row>
    <row r="24" spans="1:13" x14ac:dyDescent="0.25">
      <c r="A24" s="117">
        <v>209</v>
      </c>
      <c r="B24" s="118" t="s">
        <v>40</v>
      </c>
      <c r="C24" s="119" t="s">
        <v>254</v>
      </c>
      <c r="D24" s="123">
        <v>3870</v>
      </c>
      <c r="E24" s="123">
        <v>4225</v>
      </c>
      <c r="F24" s="120">
        <v>91.6</v>
      </c>
      <c r="G24" s="132">
        <v>1983</v>
      </c>
      <c r="H24" s="123">
        <v>2236</v>
      </c>
      <c r="I24" s="60">
        <v>88.7</v>
      </c>
      <c r="J24" s="123">
        <v>1887</v>
      </c>
      <c r="K24" s="123">
        <v>1989</v>
      </c>
      <c r="L24" s="120">
        <v>94.9</v>
      </c>
      <c r="M24" s="122"/>
    </row>
    <row r="25" spans="1:13" x14ac:dyDescent="0.25">
      <c r="A25" s="117">
        <v>210</v>
      </c>
      <c r="B25" s="118" t="s">
        <v>41</v>
      </c>
      <c r="C25" s="119" t="s">
        <v>255</v>
      </c>
      <c r="D25" s="123">
        <v>1944</v>
      </c>
      <c r="E25" s="123">
        <v>1950</v>
      </c>
      <c r="F25" s="120">
        <v>99.7</v>
      </c>
      <c r="G25" s="132">
        <v>942</v>
      </c>
      <c r="H25" s="123">
        <v>947</v>
      </c>
      <c r="I25" s="60">
        <v>99.5</v>
      </c>
      <c r="J25" s="123">
        <v>1002</v>
      </c>
      <c r="K25" s="123">
        <v>1003</v>
      </c>
      <c r="L25" s="120">
        <v>99.9</v>
      </c>
      <c r="M25" s="122"/>
    </row>
    <row r="26" spans="1:13" x14ac:dyDescent="0.25">
      <c r="A26" s="117">
        <v>211</v>
      </c>
      <c r="B26" s="118" t="s">
        <v>42</v>
      </c>
      <c r="C26" s="119" t="s">
        <v>256</v>
      </c>
      <c r="D26" s="123">
        <v>2843</v>
      </c>
      <c r="E26" s="123">
        <v>3031</v>
      </c>
      <c r="F26" s="120">
        <v>93.8</v>
      </c>
      <c r="G26" s="132">
        <v>1457</v>
      </c>
      <c r="H26" s="123">
        <v>1533</v>
      </c>
      <c r="I26" s="60">
        <v>95</v>
      </c>
      <c r="J26" s="123">
        <v>1386</v>
      </c>
      <c r="K26" s="123">
        <v>1498</v>
      </c>
      <c r="L26" s="120">
        <v>92.5</v>
      </c>
      <c r="M26" s="122"/>
    </row>
    <row r="27" spans="1:13" x14ac:dyDescent="0.25">
      <c r="A27" s="117">
        <v>212</v>
      </c>
      <c r="B27" s="118" t="s">
        <v>43</v>
      </c>
      <c r="C27" s="119" t="s">
        <v>257</v>
      </c>
      <c r="D27" s="123">
        <v>5597</v>
      </c>
      <c r="E27" s="123">
        <v>6183</v>
      </c>
      <c r="F27" s="120">
        <v>90.5</v>
      </c>
      <c r="G27" s="132">
        <v>2841</v>
      </c>
      <c r="H27" s="123">
        <v>3303</v>
      </c>
      <c r="I27" s="60">
        <v>86</v>
      </c>
      <c r="J27" s="123">
        <v>2756</v>
      </c>
      <c r="K27" s="123">
        <v>2880</v>
      </c>
      <c r="L27" s="120">
        <v>95.7</v>
      </c>
      <c r="M27" s="122"/>
    </row>
    <row r="28" spans="1:13" x14ac:dyDescent="0.25">
      <c r="A28" s="117">
        <v>213</v>
      </c>
      <c r="B28" s="118" t="s">
        <v>44</v>
      </c>
      <c r="C28" s="119" t="s">
        <v>258</v>
      </c>
      <c r="D28" s="123">
        <v>2464</v>
      </c>
      <c r="E28" s="123">
        <v>2901</v>
      </c>
      <c r="F28" s="120">
        <v>84.9</v>
      </c>
      <c r="G28" s="132">
        <v>1027</v>
      </c>
      <c r="H28" s="123">
        <v>1449</v>
      </c>
      <c r="I28" s="60">
        <v>70.900000000000006</v>
      </c>
      <c r="J28" s="123">
        <v>1437</v>
      </c>
      <c r="K28" s="123">
        <v>1452</v>
      </c>
      <c r="L28" s="120">
        <v>99</v>
      </c>
      <c r="M28" s="122"/>
    </row>
    <row r="29" spans="1:13" x14ac:dyDescent="0.25">
      <c r="A29" s="117">
        <v>214</v>
      </c>
      <c r="B29" s="118" t="s">
        <v>45</v>
      </c>
      <c r="C29" s="119" t="s">
        <v>259</v>
      </c>
      <c r="D29" s="123">
        <v>2699</v>
      </c>
      <c r="E29" s="123">
        <v>2734</v>
      </c>
      <c r="F29" s="120">
        <v>98.7</v>
      </c>
      <c r="G29" s="132">
        <v>1144</v>
      </c>
      <c r="H29" s="123">
        <v>1144</v>
      </c>
      <c r="I29" s="60">
        <v>100</v>
      </c>
      <c r="J29" s="123">
        <v>1555</v>
      </c>
      <c r="K29" s="123">
        <v>1590</v>
      </c>
      <c r="L29" s="120">
        <v>97.8</v>
      </c>
      <c r="M29" s="122"/>
    </row>
    <row r="30" spans="1:13" x14ac:dyDescent="0.25">
      <c r="A30" s="117">
        <v>215</v>
      </c>
      <c r="B30" s="118" t="s">
        <v>46</v>
      </c>
      <c r="C30" s="119" t="s">
        <v>260</v>
      </c>
      <c r="D30" s="123">
        <v>2096</v>
      </c>
      <c r="E30" s="123">
        <v>2096</v>
      </c>
      <c r="F30" s="120">
        <v>100</v>
      </c>
      <c r="G30" s="132">
        <v>1079</v>
      </c>
      <c r="H30" s="123">
        <v>1079</v>
      </c>
      <c r="I30" s="60">
        <v>100</v>
      </c>
      <c r="J30" s="123">
        <v>1017</v>
      </c>
      <c r="K30" s="123">
        <v>1017</v>
      </c>
      <c r="L30" s="120">
        <v>100</v>
      </c>
      <c r="M30" s="122"/>
    </row>
    <row r="31" spans="1:13" x14ac:dyDescent="0.25">
      <c r="A31" s="117">
        <v>216</v>
      </c>
      <c r="B31" s="118" t="s">
        <v>47</v>
      </c>
      <c r="C31" s="119" t="s">
        <v>261</v>
      </c>
      <c r="D31" s="123">
        <v>1360</v>
      </c>
      <c r="E31" s="123">
        <v>1408</v>
      </c>
      <c r="F31" s="120">
        <v>96.6</v>
      </c>
      <c r="G31" s="132">
        <v>616</v>
      </c>
      <c r="H31" s="123">
        <v>660</v>
      </c>
      <c r="I31" s="60">
        <v>93.3</v>
      </c>
      <c r="J31" s="123">
        <v>744</v>
      </c>
      <c r="K31" s="123">
        <v>748</v>
      </c>
      <c r="L31" s="120">
        <v>99.5</v>
      </c>
      <c r="M31" s="122"/>
    </row>
    <row r="32" spans="1:13" x14ac:dyDescent="0.25">
      <c r="A32" s="117">
        <v>217</v>
      </c>
      <c r="B32" s="118" t="s">
        <v>48</v>
      </c>
      <c r="C32" s="119" t="s">
        <v>262</v>
      </c>
      <c r="D32" s="123">
        <v>965</v>
      </c>
      <c r="E32" s="123">
        <v>965</v>
      </c>
      <c r="F32" s="120">
        <v>100</v>
      </c>
      <c r="G32" s="132">
        <v>491</v>
      </c>
      <c r="H32" s="123">
        <v>491</v>
      </c>
      <c r="I32" s="60">
        <v>100</v>
      </c>
      <c r="J32" s="123">
        <v>474</v>
      </c>
      <c r="K32" s="123">
        <v>474</v>
      </c>
      <c r="L32" s="120">
        <v>100</v>
      </c>
      <c r="M32" s="122"/>
    </row>
    <row r="33" spans="1:13" x14ac:dyDescent="0.25">
      <c r="A33" s="117">
        <v>218</v>
      </c>
      <c r="B33" s="118" t="s">
        <v>49</v>
      </c>
      <c r="C33" s="119" t="s">
        <v>263</v>
      </c>
      <c r="D33" s="123">
        <v>3500</v>
      </c>
      <c r="E33" s="123">
        <v>3748</v>
      </c>
      <c r="F33" s="120">
        <v>93.4</v>
      </c>
      <c r="G33" s="132">
        <v>1656</v>
      </c>
      <c r="H33" s="123">
        <v>1832</v>
      </c>
      <c r="I33" s="60">
        <v>90.4</v>
      </c>
      <c r="J33" s="123">
        <v>1844</v>
      </c>
      <c r="K33" s="123">
        <v>1916</v>
      </c>
      <c r="L33" s="120">
        <v>96.2</v>
      </c>
      <c r="M33" s="122"/>
    </row>
    <row r="34" spans="1:13" x14ac:dyDescent="0.25">
      <c r="A34" s="117">
        <v>219</v>
      </c>
      <c r="B34" s="118" t="s">
        <v>50</v>
      </c>
      <c r="C34" s="119" t="s">
        <v>264</v>
      </c>
      <c r="D34" s="123">
        <v>1432</v>
      </c>
      <c r="E34" s="123">
        <v>1432</v>
      </c>
      <c r="F34" s="120">
        <v>100</v>
      </c>
      <c r="G34" s="132">
        <v>727</v>
      </c>
      <c r="H34" s="123">
        <v>727</v>
      </c>
      <c r="I34" s="60">
        <v>100</v>
      </c>
      <c r="J34" s="123">
        <v>705</v>
      </c>
      <c r="K34" s="123">
        <v>705</v>
      </c>
      <c r="L34" s="120">
        <v>100</v>
      </c>
      <c r="M34" s="122"/>
    </row>
    <row r="35" spans="1:13" x14ac:dyDescent="0.25">
      <c r="A35" s="117">
        <v>304</v>
      </c>
      <c r="B35" s="118" t="s">
        <v>51</v>
      </c>
      <c r="C35" s="119" t="s">
        <v>265</v>
      </c>
      <c r="D35" s="123">
        <v>3330</v>
      </c>
      <c r="E35" s="123">
        <v>3348</v>
      </c>
      <c r="F35" s="120">
        <v>99.5</v>
      </c>
      <c r="G35" s="132">
        <v>1599</v>
      </c>
      <c r="H35" s="123">
        <v>1616</v>
      </c>
      <c r="I35" s="60">
        <v>98.9</v>
      </c>
      <c r="J35" s="123">
        <v>1731</v>
      </c>
      <c r="K35" s="123">
        <v>1732</v>
      </c>
      <c r="L35" s="120">
        <v>99.9</v>
      </c>
      <c r="M35" s="122"/>
    </row>
    <row r="36" spans="1:13" x14ac:dyDescent="0.25">
      <c r="A36" s="117">
        <v>305</v>
      </c>
      <c r="B36" s="118" t="s">
        <v>52</v>
      </c>
      <c r="C36" s="119" t="s">
        <v>266</v>
      </c>
      <c r="D36" s="123">
        <v>1781</v>
      </c>
      <c r="E36" s="123">
        <v>1788</v>
      </c>
      <c r="F36" s="120">
        <v>99.6</v>
      </c>
      <c r="G36" s="132">
        <v>958</v>
      </c>
      <c r="H36" s="123">
        <v>965</v>
      </c>
      <c r="I36" s="60">
        <v>99.3</v>
      </c>
      <c r="J36" s="123">
        <v>823</v>
      </c>
      <c r="K36" s="123">
        <v>823</v>
      </c>
      <c r="L36" s="120">
        <v>100</v>
      </c>
      <c r="M36" s="122"/>
    </row>
    <row r="37" spans="1:13" x14ac:dyDescent="0.25">
      <c r="A37" s="117">
        <v>306</v>
      </c>
      <c r="B37" s="118" t="s">
        <v>53</v>
      </c>
      <c r="C37" s="119" t="s">
        <v>267</v>
      </c>
      <c r="D37" s="123">
        <v>3687</v>
      </c>
      <c r="E37" s="123">
        <v>4091</v>
      </c>
      <c r="F37" s="120">
        <v>90.1</v>
      </c>
      <c r="G37" s="132">
        <v>1851</v>
      </c>
      <c r="H37" s="123">
        <v>2194</v>
      </c>
      <c r="I37" s="60">
        <v>84.4</v>
      </c>
      <c r="J37" s="123">
        <v>1836</v>
      </c>
      <c r="K37" s="123">
        <v>1897</v>
      </c>
      <c r="L37" s="120">
        <v>96.8</v>
      </c>
      <c r="M37" s="122"/>
    </row>
    <row r="38" spans="1:13" x14ac:dyDescent="0.25">
      <c r="A38" s="117">
        <v>307</v>
      </c>
      <c r="B38" s="118" t="s">
        <v>54</v>
      </c>
      <c r="C38" s="119" t="s">
        <v>268</v>
      </c>
      <c r="D38" s="123">
        <v>2545</v>
      </c>
      <c r="E38" s="123">
        <v>2545</v>
      </c>
      <c r="F38" s="120">
        <v>100</v>
      </c>
      <c r="G38" s="132">
        <v>1388</v>
      </c>
      <c r="H38" s="123">
        <v>1388</v>
      </c>
      <c r="I38" s="60">
        <v>100</v>
      </c>
      <c r="J38" s="123">
        <v>1157</v>
      </c>
      <c r="K38" s="123">
        <v>1157</v>
      </c>
      <c r="L38" s="120">
        <v>100</v>
      </c>
      <c r="M38" s="122"/>
    </row>
    <row r="39" spans="1:13" x14ac:dyDescent="0.25">
      <c r="A39" s="117">
        <v>308</v>
      </c>
      <c r="B39" s="118" t="s">
        <v>55</v>
      </c>
      <c r="C39" s="119" t="s">
        <v>269</v>
      </c>
      <c r="D39" s="123">
        <v>1532</v>
      </c>
      <c r="E39" s="123">
        <v>1532</v>
      </c>
      <c r="F39" s="120">
        <v>100</v>
      </c>
      <c r="G39" s="132">
        <v>868</v>
      </c>
      <c r="H39" s="123">
        <v>868</v>
      </c>
      <c r="I39" s="60">
        <v>100</v>
      </c>
      <c r="J39" s="123">
        <v>664</v>
      </c>
      <c r="K39" s="123">
        <v>664</v>
      </c>
      <c r="L39" s="120">
        <v>100</v>
      </c>
      <c r="M39" s="122"/>
    </row>
    <row r="40" spans="1:13" x14ac:dyDescent="0.25">
      <c r="A40" s="117">
        <v>309</v>
      </c>
      <c r="B40" s="118" t="s">
        <v>56</v>
      </c>
      <c r="C40" s="119" t="s">
        <v>270</v>
      </c>
      <c r="D40" s="123">
        <v>2141</v>
      </c>
      <c r="E40" s="123">
        <v>3117</v>
      </c>
      <c r="F40" s="120">
        <v>68.7</v>
      </c>
      <c r="G40" s="132">
        <v>964</v>
      </c>
      <c r="H40" s="123">
        <v>1736</v>
      </c>
      <c r="I40" s="60">
        <v>55.5</v>
      </c>
      <c r="J40" s="123">
        <v>1177</v>
      </c>
      <c r="K40" s="123">
        <v>1381</v>
      </c>
      <c r="L40" s="120">
        <v>85.2</v>
      </c>
      <c r="M40" s="122"/>
    </row>
    <row r="41" spans="1:13" x14ac:dyDescent="0.25">
      <c r="A41" s="117">
        <v>310</v>
      </c>
      <c r="B41" s="118" t="s">
        <v>57</v>
      </c>
      <c r="C41" s="119" t="s">
        <v>271</v>
      </c>
      <c r="D41" s="123">
        <v>2824</v>
      </c>
      <c r="E41" s="123">
        <v>2824</v>
      </c>
      <c r="F41" s="120">
        <v>100</v>
      </c>
      <c r="G41" s="132">
        <v>1231</v>
      </c>
      <c r="H41" s="123">
        <v>1231</v>
      </c>
      <c r="I41" s="60">
        <v>100</v>
      </c>
      <c r="J41" s="123">
        <v>1593</v>
      </c>
      <c r="K41" s="123">
        <v>1593</v>
      </c>
      <c r="L41" s="120">
        <v>100</v>
      </c>
      <c r="M41" s="122"/>
    </row>
    <row r="42" spans="1:13" x14ac:dyDescent="0.25">
      <c r="A42" s="117">
        <v>311</v>
      </c>
      <c r="B42" s="118" t="s">
        <v>58</v>
      </c>
      <c r="C42" s="119" t="s">
        <v>272</v>
      </c>
      <c r="D42" s="123">
        <v>1946</v>
      </c>
      <c r="E42" s="123">
        <v>2052</v>
      </c>
      <c r="F42" s="120">
        <v>94.8</v>
      </c>
      <c r="G42" s="132">
        <v>797</v>
      </c>
      <c r="H42" s="123">
        <v>903</v>
      </c>
      <c r="I42" s="60">
        <v>88.3</v>
      </c>
      <c r="J42" s="123">
        <v>1149</v>
      </c>
      <c r="K42" s="123">
        <v>1149</v>
      </c>
      <c r="L42" s="120">
        <v>100</v>
      </c>
      <c r="M42" s="122"/>
    </row>
    <row r="43" spans="1:13" x14ac:dyDescent="0.25">
      <c r="A43" s="117">
        <v>312</v>
      </c>
      <c r="B43" s="118" t="s">
        <v>59</v>
      </c>
      <c r="C43" s="119" t="s">
        <v>273</v>
      </c>
      <c r="D43" s="123">
        <v>1410</v>
      </c>
      <c r="E43" s="123">
        <v>1805</v>
      </c>
      <c r="F43" s="120">
        <v>78.099999999999994</v>
      </c>
      <c r="G43" s="132">
        <v>568</v>
      </c>
      <c r="H43" s="123">
        <v>792</v>
      </c>
      <c r="I43" s="60">
        <v>71.7</v>
      </c>
      <c r="J43" s="123">
        <v>842</v>
      </c>
      <c r="K43" s="123">
        <v>1013</v>
      </c>
      <c r="L43" s="120">
        <v>83.1</v>
      </c>
      <c r="M43" s="122"/>
    </row>
    <row r="44" spans="1:13" x14ac:dyDescent="0.25">
      <c r="A44" s="117">
        <v>313</v>
      </c>
      <c r="B44" s="118" t="s">
        <v>60</v>
      </c>
      <c r="C44" s="119" t="s">
        <v>274</v>
      </c>
      <c r="D44" s="123">
        <v>3075</v>
      </c>
      <c r="E44" s="123">
        <v>3087</v>
      </c>
      <c r="F44" s="120">
        <v>99.6</v>
      </c>
      <c r="G44" s="132">
        <v>1601</v>
      </c>
      <c r="H44" s="123">
        <v>1613</v>
      </c>
      <c r="I44" s="60">
        <v>99.3</v>
      </c>
      <c r="J44" s="123">
        <v>1474</v>
      </c>
      <c r="K44" s="123">
        <v>1474</v>
      </c>
      <c r="L44" s="120">
        <v>100</v>
      </c>
      <c r="M44" s="122"/>
    </row>
    <row r="45" spans="1:13" x14ac:dyDescent="0.25">
      <c r="A45" s="117">
        <v>315</v>
      </c>
      <c r="B45" s="118" t="s">
        <v>61</v>
      </c>
      <c r="C45" s="119" t="s">
        <v>275</v>
      </c>
      <c r="D45" s="123">
        <v>1866</v>
      </c>
      <c r="E45" s="123">
        <v>1891</v>
      </c>
      <c r="F45" s="120">
        <v>98.7</v>
      </c>
      <c r="G45" s="132">
        <v>949</v>
      </c>
      <c r="H45" s="123">
        <v>971</v>
      </c>
      <c r="I45" s="60">
        <v>97.7</v>
      </c>
      <c r="J45" s="123">
        <v>917</v>
      </c>
      <c r="K45" s="123">
        <v>920</v>
      </c>
      <c r="L45" s="120">
        <v>99.7</v>
      </c>
      <c r="M45" s="122"/>
    </row>
    <row r="46" spans="1:13" x14ac:dyDescent="0.25">
      <c r="A46" s="117">
        <v>316</v>
      </c>
      <c r="B46" s="118" t="s">
        <v>62</v>
      </c>
      <c r="C46" s="119" t="s">
        <v>276</v>
      </c>
      <c r="D46" s="123">
        <v>5021</v>
      </c>
      <c r="E46" s="123">
        <v>5511</v>
      </c>
      <c r="F46" s="120">
        <v>91.1</v>
      </c>
      <c r="G46" s="132">
        <v>2419</v>
      </c>
      <c r="H46" s="123">
        <v>2692</v>
      </c>
      <c r="I46" s="60">
        <v>89.9</v>
      </c>
      <c r="J46" s="123">
        <v>2602</v>
      </c>
      <c r="K46" s="123">
        <v>2819</v>
      </c>
      <c r="L46" s="120">
        <v>92.3</v>
      </c>
      <c r="M46" s="122"/>
    </row>
    <row r="47" spans="1:13" x14ac:dyDescent="0.25">
      <c r="A47" s="117">
        <v>317</v>
      </c>
      <c r="B47" s="118" t="s">
        <v>63</v>
      </c>
      <c r="C47" s="119" t="s">
        <v>277</v>
      </c>
      <c r="D47" s="123">
        <v>2834</v>
      </c>
      <c r="E47" s="123">
        <v>2850</v>
      </c>
      <c r="F47" s="120">
        <v>99.4</v>
      </c>
      <c r="G47" s="132">
        <v>1423</v>
      </c>
      <c r="H47" s="123">
        <v>1438</v>
      </c>
      <c r="I47" s="60">
        <v>99</v>
      </c>
      <c r="J47" s="123">
        <v>1411</v>
      </c>
      <c r="K47" s="123">
        <v>1412</v>
      </c>
      <c r="L47" s="120">
        <v>99.9</v>
      </c>
      <c r="M47" s="122"/>
    </row>
    <row r="48" spans="1:13" x14ac:dyDescent="0.25">
      <c r="A48" s="117">
        <v>318</v>
      </c>
      <c r="B48" s="118" t="s">
        <v>64</v>
      </c>
      <c r="C48" s="119" t="s">
        <v>278</v>
      </c>
      <c r="D48" s="123">
        <v>2094</v>
      </c>
      <c r="E48" s="123">
        <v>2306</v>
      </c>
      <c r="F48" s="120">
        <v>90.8</v>
      </c>
      <c r="G48" s="132">
        <v>865</v>
      </c>
      <c r="H48" s="123">
        <v>976</v>
      </c>
      <c r="I48" s="60">
        <v>88.6</v>
      </c>
      <c r="J48" s="123">
        <v>1229</v>
      </c>
      <c r="K48" s="123">
        <v>1330</v>
      </c>
      <c r="L48" s="120">
        <v>92.4</v>
      </c>
      <c r="M48" s="122"/>
    </row>
    <row r="49" spans="1:13" x14ac:dyDescent="0.25">
      <c r="A49" s="117">
        <v>319</v>
      </c>
      <c r="B49" s="118" t="s">
        <v>65</v>
      </c>
      <c r="C49" s="119" t="s">
        <v>279</v>
      </c>
      <c r="D49" s="123">
        <v>2763</v>
      </c>
      <c r="E49" s="123">
        <v>2763</v>
      </c>
      <c r="F49" s="120">
        <v>100</v>
      </c>
      <c r="G49" s="132">
        <v>1431</v>
      </c>
      <c r="H49" s="123">
        <v>1431</v>
      </c>
      <c r="I49" s="60">
        <v>100</v>
      </c>
      <c r="J49" s="123">
        <v>1332</v>
      </c>
      <c r="K49" s="123">
        <v>1332</v>
      </c>
      <c r="L49" s="120">
        <v>100</v>
      </c>
      <c r="M49" s="122"/>
    </row>
    <row r="50" spans="1:13" x14ac:dyDescent="0.25">
      <c r="A50" s="117">
        <v>321</v>
      </c>
      <c r="B50" s="118" t="s">
        <v>66</v>
      </c>
      <c r="C50" s="119" t="s">
        <v>280</v>
      </c>
      <c r="D50" s="123">
        <v>1184</v>
      </c>
      <c r="E50" s="123">
        <v>1514</v>
      </c>
      <c r="F50" s="120">
        <v>78.2</v>
      </c>
      <c r="G50" s="132">
        <v>631</v>
      </c>
      <c r="H50" s="123">
        <v>801</v>
      </c>
      <c r="I50" s="60">
        <v>78.8</v>
      </c>
      <c r="J50" s="123">
        <v>553</v>
      </c>
      <c r="K50" s="123">
        <v>713</v>
      </c>
      <c r="L50" s="120">
        <v>77.599999999999994</v>
      </c>
      <c r="M50" s="122"/>
    </row>
    <row r="51" spans="1:13" x14ac:dyDescent="0.25">
      <c r="A51" s="117">
        <v>322</v>
      </c>
      <c r="B51" s="118" t="s">
        <v>67</v>
      </c>
      <c r="C51" s="119" t="s">
        <v>281</v>
      </c>
      <c r="D51" s="123">
        <v>1721</v>
      </c>
      <c r="E51" s="123">
        <v>1773</v>
      </c>
      <c r="F51" s="120">
        <v>97.1</v>
      </c>
      <c r="G51" s="132">
        <v>859</v>
      </c>
      <c r="H51" s="123">
        <v>903</v>
      </c>
      <c r="I51" s="60">
        <v>95.1</v>
      </c>
      <c r="J51" s="123">
        <v>862</v>
      </c>
      <c r="K51" s="123">
        <v>870</v>
      </c>
      <c r="L51" s="120">
        <v>99.1</v>
      </c>
      <c r="M51" s="122"/>
    </row>
    <row r="52" spans="1:13" x14ac:dyDescent="0.25">
      <c r="A52" s="117">
        <v>323</v>
      </c>
      <c r="B52" s="118" t="s">
        <v>68</v>
      </c>
      <c r="C52" s="119" t="s">
        <v>282</v>
      </c>
      <c r="D52" s="123">
        <v>11123</v>
      </c>
      <c r="E52" s="123">
        <v>11641</v>
      </c>
      <c r="F52" s="120">
        <v>95.6</v>
      </c>
      <c r="G52" s="132">
        <v>5976</v>
      </c>
      <c r="H52" s="123">
        <v>6239</v>
      </c>
      <c r="I52" s="60">
        <v>95.8</v>
      </c>
      <c r="J52" s="123">
        <v>5147</v>
      </c>
      <c r="K52" s="123">
        <v>5402</v>
      </c>
      <c r="L52" s="120">
        <v>95.3</v>
      </c>
      <c r="M52" s="122"/>
    </row>
    <row r="53" spans="1:13" x14ac:dyDescent="0.25">
      <c r="A53" s="117">
        <v>324</v>
      </c>
      <c r="B53" s="118" t="s">
        <v>69</v>
      </c>
      <c r="C53" s="119" t="s">
        <v>283</v>
      </c>
      <c r="D53" s="123">
        <v>1171</v>
      </c>
      <c r="E53" s="123">
        <v>1538</v>
      </c>
      <c r="F53" s="120">
        <v>76.099999999999994</v>
      </c>
      <c r="G53" s="132">
        <v>542</v>
      </c>
      <c r="H53" s="123">
        <v>793</v>
      </c>
      <c r="I53" s="60">
        <v>68.3</v>
      </c>
      <c r="J53" s="123">
        <v>629</v>
      </c>
      <c r="K53" s="123">
        <v>745</v>
      </c>
      <c r="L53" s="120">
        <v>84.4</v>
      </c>
      <c r="M53" s="122"/>
    </row>
    <row r="54" spans="1:13" x14ac:dyDescent="0.25">
      <c r="A54" s="117">
        <v>325</v>
      </c>
      <c r="B54" s="118" t="s">
        <v>70</v>
      </c>
      <c r="C54" s="119" t="s">
        <v>284</v>
      </c>
      <c r="D54" s="123">
        <v>1669</v>
      </c>
      <c r="E54" s="123">
        <v>1669</v>
      </c>
      <c r="F54" s="120">
        <v>100</v>
      </c>
      <c r="G54" s="132">
        <v>793</v>
      </c>
      <c r="H54" s="123">
        <v>793</v>
      </c>
      <c r="I54" s="60">
        <v>100</v>
      </c>
      <c r="J54" s="123">
        <v>876</v>
      </c>
      <c r="K54" s="123">
        <v>876</v>
      </c>
      <c r="L54" s="120">
        <v>100</v>
      </c>
      <c r="M54" s="122"/>
    </row>
    <row r="55" spans="1:13" x14ac:dyDescent="0.25">
      <c r="A55" s="117">
        <v>326</v>
      </c>
      <c r="B55" s="118" t="s">
        <v>71</v>
      </c>
      <c r="C55" s="119" t="s">
        <v>285</v>
      </c>
      <c r="D55" s="123">
        <v>2936</v>
      </c>
      <c r="E55" s="123">
        <v>2936</v>
      </c>
      <c r="F55" s="120">
        <v>100</v>
      </c>
      <c r="G55" s="132">
        <v>1349</v>
      </c>
      <c r="H55" s="123">
        <v>1349</v>
      </c>
      <c r="I55" s="60">
        <v>100</v>
      </c>
      <c r="J55" s="123">
        <v>1587</v>
      </c>
      <c r="K55" s="123">
        <v>1587</v>
      </c>
      <c r="L55" s="120">
        <v>100</v>
      </c>
      <c r="M55" s="122"/>
    </row>
    <row r="56" spans="1:13" x14ac:dyDescent="0.25">
      <c r="A56" s="117">
        <v>327</v>
      </c>
      <c r="B56" s="118" t="s">
        <v>72</v>
      </c>
      <c r="C56" s="119" t="s">
        <v>286</v>
      </c>
      <c r="D56" s="123">
        <v>2268</v>
      </c>
      <c r="E56" s="123">
        <v>2274</v>
      </c>
      <c r="F56" s="120">
        <v>99.7</v>
      </c>
      <c r="G56" s="132">
        <v>1336</v>
      </c>
      <c r="H56" s="123">
        <v>1341</v>
      </c>
      <c r="I56" s="60">
        <v>99.6</v>
      </c>
      <c r="J56" s="123">
        <v>932</v>
      </c>
      <c r="K56" s="123">
        <v>933</v>
      </c>
      <c r="L56" s="120">
        <v>99.9</v>
      </c>
      <c r="M56" s="122"/>
    </row>
    <row r="57" spans="1:13" x14ac:dyDescent="0.25">
      <c r="A57" s="117">
        <v>404</v>
      </c>
      <c r="B57" s="118" t="s">
        <v>73</v>
      </c>
      <c r="C57" s="119" t="s">
        <v>287</v>
      </c>
      <c r="D57" s="123">
        <v>4128</v>
      </c>
      <c r="E57" s="123">
        <v>4128</v>
      </c>
      <c r="F57" s="120">
        <v>100</v>
      </c>
      <c r="G57" s="132">
        <v>1754</v>
      </c>
      <c r="H57" s="123">
        <v>1754</v>
      </c>
      <c r="I57" s="60">
        <v>100</v>
      </c>
      <c r="J57" s="123">
        <v>2374</v>
      </c>
      <c r="K57" s="123">
        <v>2374</v>
      </c>
      <c r="L57" s="120">
        <v>100</v>
      </c>
      <c r="M57" s="122"/>
    </row>
    <row r="58" spans="1:13" x14ac:dyDescent="0.25">
      <c r="A58" s="117">
        <v>406</v>
      </c>
      <c r="B58" s="118" t="s">
        <v>74</v>
      </c>
      <c r="C58" s="119" t="s">
        <v>288</v>
      </c>
      <c r="D58" s="123">
        <v>8060</v>
      </c>
      <c r="E58" s="123">
        <v>8060</v>
      </c>
      <c r="F58" s="120">
        <v>100</v>
      </c>
      <c r="G58" s="132">
        <v>3741</v>
      </c>
      <c r="H58" s="123">
        <v>3741</v>
      </c>
      <c r="I58" s="60">
        <v>100</v>
      </c>
      <c r="J58" s="123">
        <v>4319</v>
      </c>
      <c r="K58" s="123">
        <v>4319</v>
      </c>
      <c r="L58" s="120">
        <v>100</v>
      </c>
      <c r="M58" s="122"/>
    </row>
    <row r="59" spans="1:13" x14ac:dyDescent="0.25">
      <c r="A59" s="117">
        <v>407</v>
      </c>
      <c r="B59" s="118" t="s">
        <v>75</v>
      </c>
      <c r="C59" s="119" t="s">
        <v>289</v>
      </c>
      <c r="D59" s="123">
        <v>2112</v>
      </c>
      <c r="E59" s="123">
        <v>2400</v>
      </c>
      <c r="F59" s="120">
        <v>88</v>
      </c>
      <c r="G59" s="132">
        <v>837</v>
      </c>
      <c r="H59" s="123">
        <v>993</v>
      </c>
      <c r="I59" s="60">
        <v>84.3</v>
      </c>
      <c r="J59" s="123">
        <v>1275</v>
      </c>
      <c r="K59" s="123">
        <v>1407</v>
      </c>
      <c r="L59" s="120">
        <v>90.6</v>
      </c>
      <c r="M59" s="122"/>
    </row>
    <row r="60" spans="1:13" x14ac:dyDescent="0.25">
      <c r="A60" s="117">
        <v>408</v>
      </c>
      <c r="B60" s="118" t="s">
        <v>76</v>
      </c>
      <c r="C60" s="119" t="s">
        <v>290</v>
      </c>
      <c r="D60" s="123">
        <v>2146</v>
      </c>
      <c r="E60" s="123">
        <v>2642</v>
      </c>
      <c r="F60" s="120">
        <v>81.2</v>
      </c>
      <c r="G60" s="132">
        <v>1000</v>
      </c>
      <c r="H60" s="123">
        <v>1218</v>
      </c>
      <c r="I60" s="60">
        <v>82.1</v>
      </c>
      <c r="J60" s="123">
        <v>1146</v>
      </c>
      <c r="K60" s="123">
        <v>1424</v>
      </c>
      <c r="L60" s="120">
        <v>80.5</v>
      </c>
      <c r="M60" s="122"/>
    </row>
    <row r="61" spans="1:13" x14ac:dyDescent="0.25">
      <c r="A61" s="117">
        <v>409</v>
      </c>
      <c r="B61" s="118" t="s">
        <v>77</v>
      </c>
      <c r="C61" s="119" t="s">
        <v>291</v>
      </c>
      <c r="D61" s="123">
        <v>2597</v>
      </c>
      <c r="E61" s="123">
        <v>2597</v>
      </c>
      <c r="F61" s="120">
        <v>100</v>
      </c>
      <c r="G61" s="132">
        <v>1116</v>
      </c>
      <c r="H61" s="123">
        <v>1116</v>
      </c>
      <c r="I61" s="60">
        <v>100</v>
      </c>
      <c r="J61" s="123">
        <v>1481</v>
      </c>
      <c r="K61" s="123">
        <v>1481</v>
      </c>
      <c r="L61" s="120">
        <v>100</v>
      </c>
      <c r="M61" s="122"/>
    </row>
    <row r="62" spans="1:13" x14ac:dyDescent="0.25">
      <c r="A62" s="117">
        <v>410</v>
      </c>
      <c r="B62" s="118" t="s">
        <v>78</v>
      </c>
      <c r="C62" s="119" t="s">
        <v>292</v>
      </c>
      <c r="D62" s="123">
        <v>1488</v>
      </c>
      <c r="E62" s="123">
        <v>1583</v>
      </c>
      <c r="F62" s="120">
        <v>94</v>
      </c>
      <c r="G62" s="132">
        <v>707</v>
      </c>
      <c r="H62" s="123">
        <v>728</v>
      </c>
      <c r="I62" s="60">
        <v>97.1</v>
      </c>
      <c r="J62" s="123">
        <v>781</v>
      </c>
      <c r="K62" s="123">
        <v>855</v>
      </c>
      <c r="L62" s="120">
        <v>91.3</v>
      </c>
      <c r="M62" s="122"/>
    </row>
    <row r="63" spans="1:13" x14ac:dyDescent="0.25">
      <c r="A63" s="117">
        <v>411</v>
      </c>
      <c r="B63" s="118" t="s">
        <v>79</v>
      </c>
      <c r="C63" s="119" t="s">
        <v>293</v>
      </c>
      <c r="D63" s="123">
        <v>2189</v>
      </c>
      <c r="E63" s="123">
        <v>2189</v>
      </c>
      <c r="F63" s="120">
        <v>100</v>
      </c>
      <c r="G63" s="132">
        <v>911</v>
      </c>
      <c r="H63" s="123">
        <v>911</v>
      </c>
      <c r="I63" s="60">
        <v>100</v>
      </c>
      <c r="J63" s="123">
        <v>1278</v>
      </c>
      <c r="K63" s="123">
        <v>1278</v>
      </c>
      <c r="L63" s="120">
        <v>100</v>
      </c>
      <c r="M63" s="122"/>
    </row>
    <row r="64" spans="1:13" x14ac:dyDescent="0.25">
      <c r="A64" s="117">
        <v>412</v>
      </c>
      <c r="B64" s="118" t="s">
        <v>80</v>
      </c>
      <c r="C64" s="119" t="s">
        <v>294</v>
      </c>
      <c r="D64" s="123">
        <v>2189</v>
      </c>
      <c r="E64" s="123">
        <v>2311</v>
      </c>
      <c r="F64" s="120">
        <v>94.7</v>
      </c>
      <c r="G64" s="132">
        <v>916</v>
      </c>
      <c r="H64" s="123">
        <v>1016</v>
      </c>
      <c r="I64" s="60">
        <v>90.2</v>
      </c>
      <c r="J64" s="123">
        <v>1273</v>
      </c>
      <c r="K64" s="123">
        <v>1295</v>
      </c>
      <c r="L64" s="120">
        <v>98.3</v>
      </c>
      <c r="M64" s="122"/>
    </row>
    <row r="65" spans="1:13" x14ac:dyDescent="0.25">
      <c r="A65" s="117">
        <v>413</v>
      </c>
      <c r="B65" s="118" t="s">
        <v>81</v>
      </c>
      <c r="C65" s="119" t="s">
        <v>295</v>
      </c>
      <c r="D65" s="123">
        <v>3937</v>
      </c>
      <c r="E65" s="123">
        <v>5403</v>
      </c>
      <c r="F65" s="120">
        <v>72.900000000000006</v>
      </c>
      <c r="G65" s="132">
        <v>1920</v>
      </c>
      <c r="H65" s="123">
        <v>2548</v>
      </c>
      <c r="I65" s="60">
        <v>75.400000000000006</v>
      </c>
      <c r="J65" s="123">
        <v>2017</v>
      </c>
      <c r="K65" s="123">
        <v>2855</v>
      </c>
      <c r="L65" s="120">
        <v>70.599999999999994</v>
      </c>
      <c r="M65" s="122"/>
    </row>
    <row r="66" spans="1:13" x14ac:dyDescent="0.25">
      <c r="A66" s="117">
        <v>414</v>
      </c>
      <c r="B66" s="118" t="s">
        <v>82</v>
      </c>
      <c r="C66" s="119" t="s">
        <v>296</v>
      </c>
      <c r="D66" s="123">
        <v>598</v>
      </c>
      <c r="E66" s="123">
        <v>1797</v>
      </c>
      <c r="F66" s="120">
        <v>33.299999999999997</v>
      </c>
      <c r="G66" s="132">
        <v>436</v>
      </c>
      <c r="H66" s="123">
        <v>784</v>
      </c>
      <c r="I66" s="60">
        <v>55.6</v>
      </c>
      <c r="J66" s="123">
        <v>162</v>
      </c>
      <c r="K66" s="123">
        <v>1013</v>
      </c>
      <c r="L66" s="120">
        <v>16</v>
      </c>
      <c r="M66" s="122"/>
    </row>
    <row r="67" spans="1:13" x14ac:dyDescent="0.25">
      <c r="A67" s="117">
        <v>415</v>
      </c>
      <c r="B67" s="118" t="s">
        <v>83</v>
      </c>
      <c r="C67" s="119" t="s">
        <v>297</v>
      </c>
      <c r="D67" s="123">
        <v>1533</v>
      </c>
      <c r="E67" s="123">
        <v>1533</v>
      </c>
      <c r="F67" s="120">
        <v>100</v>
      </c>
      <c r="G67" s="132">
        <v>697</v>
      </c>
      <c r="H67" s="123">
        <v>697</v>
      </c>
      <c r="I67" s="60">
        <v>100</v>
      </c>
      <c r="J67" s="123">
        <v>836</v>
      </c>
      <c r="K67" s="123">
        <v>836</v>
      </c>
      <c r="L67" s="120">
        <v>100</v>
      </c>
      <c r="M67" s="122"/>
    </row>
    <row r="68" spans="1:13" x14ac:dyDescent="0.25">
      <c r="A68" s="117">
        <v>416</v>
      </c>
      <c r="B68" s="118" t="s">
        <v>84</v>
      </c>
      <c r="C68" s="119" t="s">
        <v>298</v>
      </c>
      <c r="D68" s="123">
        <v>4262</v>
      </c>
      <c r="E68" s="123">
        <v>4318</v>
      </c>
      <c r="F68" s="120">
        <v>98.7</v>
      </c>
      <c r="G68" s="132">
        <v>2052</v>
      </c>
      <c r="H68" s="123">
        <v>2070</v>
      </c>
      <c r="I68" s="60">
        <v>99.1</v>
      </c>
      <c r="J68" s="123">
        <v>2210</v>
      </c>
      <c r="K68" s="123">
        <v>2248</v>
      </c>
      <c r="L68" s="120">
        <v>98.3</v>
      </c>
      <c r="M68" s="122"/>
    </row>
    <row r="69" spans="1:13" x14ac:dyDescent="0.25">
      <c r="A69" s="117">
        <v>417</v>
      </c>
      <c r="B69" s="118" t="s">
        <v>85</v>
      </c>
      <c r="C69" s="119" t="s">
        <v>299</v>
      </c>
      <c r="D69" s="123">
        <v>2410</v>
      </c>
      <c r="E69" s="123">
        <v>2410</v>
      </c>
      <c r="F69" s="120">
        <v>100</v>
      </c>
      <c r="G69" s="132">
        <v>1046</v>
      </c>
      <c r="H69" s="123">
        <v>1046</v>
      </c>
      <c r="I69" s="60">
        <v>100</v>
      </c>
      <c r="J69" s="123">
        <v>1364</v>
      </c>
      <c r="K69" s="123">
        <v>1364</v>
      </c>
      <c r="L69" s="120">
        <v>100</v>
      </c>
      <c r="M69" s="122"/>
    </row>
    <row r="70" spans="1:13" x14ac:dyDescent="0.25">
      <c r="A70" s="117">
        <v>418</v>
      </c>
      <c r="B70" s="118" t="s">
        <v>86</v>
      </c>
      <c r="C70" s="119" t="s">
        <v>300</v>
      </c>
      <c r="D70" s="123">
        <v>1325</v>
      </c>
      <c r="E70" s="123">
        <v>1349</v>
      </c>
      <c r="F70" s="120">
        <v>98.2</v>
      </c>
      <c r="G70" s="132">
        <v>622</v>
      </c>
      <c r="H70" s="123">
        <v>639</v>
      </c>
      <c r="I70" s="60">
        <v>97.3</v>
      </c>
      <c r="J70" s="123">
        <v>703</v>
      </c>
      <c r="K70" s="123">
        <v>710</v>
      </c>
      <c r="L70" s="120">
        <v>99</v>
      </c>
      <c r="M70" s="122"/>
    </row>
    <row r="71" spans="1:13" x14ac:dyDescent="0.25">
      <c r="A71" s="117">
        <v>503</v>
      </c>
      <c r="B71" s="118" t="s">
        <v>87</v>
      </c>
      <c r="C71" s="119" t="s">
        <v>301</v>
      </c>
      <c r="D71" s="123">
        <v>5363</v>
      </c>
      <c r="E71" s="123">
        <v>5385</v>
      </c>
      <c r="F71" s="120">
        <v>99.6</v>
      </c>
      <c r="G71" s="132">
        <v>2576</v>
      </c>
      <c r="H71" s="123">
        <v>2593</v>
      </c>
      <c r="I71" s="60">
        <v>99.3</v>
      </c>
      <c r="J71" s="123">
        <v>2787</v>
      </c>
      <c r="K71" s="123">
        <v>2792</v>
      </c>
      <c r="L71" s="120">
        <v>99.8</v>
      </c>
      <c r="M71" s="122"/>
    </row>
    <row r="72" spans="1:13" x14ac:dyDescent="0.25">
      <c r="A72" s="117">
        <v>504</v>
      </c>
      <c r="B72" s="118" t="s">
        <v>88</v>
      </c>
      <c r="C72" s="119" t="s">
        <v>302</v>
      </c>
      <c r="D72" s="123">
        <v>2803</v>
      </c>
      <c r="E72" s="123">
        <v>4651</v>
      </c>
      <c r="F72" s="120">
        <v>60.3</v>
      </c>
      <c r="G72" s="132">
        <v>1868</v>
      </c>
      <c r="H72" s="123">
        <v>2554</v>
      </c>
      <c r="I72" s="60">
        <v>73.099999999999994</v>
      </c>
      <c r="J72" s="123">
        <v>935</v>
      </c>
      <c r="K72" s="123">
        <v>2097</v>
      </c>
      <c r="L72" s="120">
        <v>44.6</v>
      </c>
      <c r="M72" s="122"/>
    </row>
    <row r="73" spans="1:13" x14ac:dyDescent="0.25">
      <c r="A73" s="117">
        <v>506</v>
      </c>
      <c r="B73" s="118" t="s">
        <v>89</v>
      </c>
      <c r="C73" s="119" t="s">
        <v>303</v>
      </c>
      <c r="D73" s="123">
        <v>6234</v>
      </c>
      <c r="E73" s="123">
        <v>6366</v>
      </c>
      <c r="F73" s="120">
        <v>97.9</v>
      </c>
      <c r="G73" s="132">
        <v>2561</v>
      </c>
      <c r="H73" s="123">
        <v>2652</v>
      </c>
      <c r="I73" s="60">
        <v>96.6</v>
      </c>
      <c r="J73" s="123">
        <v>3673</v>
      </c>
      <c r="K73" s="123">
        <v>3714</v>
      </c>
      <c r="L73" s="120">
        <v>98.9</v>
      </c>
      <c r="M73" s="122"/>
    </row>
    <row r="74" spans="1:13" x14ac:dyDescent="0.25">
      <c r="A74" s="117">
        <v>507</v>
      </c>
      <c r="B74" s="118" t="s">
        <v>90</v>
      </c>
      <c r="C74" s="119" t="s">
        <v>304</v>
      </c>
      <c r="D74" s="123">
        <v>2632</v>
      </c>
      <c r="E74" s="123">
        <v>2632</v>
      </c>
      <c r="F74" s="120">
        <v>100</v>
      </c>
      <c r="G74" s="132">
        <v>1303</v>
      </c>
      <c r="H74" s="123">
        <v>1303</v>
      </c>
      <c r="I74" s="60">
        <v>100</v>
      </c>
      <c r="J74" s="123">
        <v>1329</v>
      </c>
      <c r="K74" s="123">
        <v>1329</v>
      </c>
      <c r="L74" s="120">
        <v>100</v>
      </c>
      <c r="M74" s="122"/>
    </row>
    <row r="75" spans="1:13" x14ac:dyDescent="0.25">
      <c r="A75" s="117">
        <v>508</v>
      </c>
      <c r="B75" s="118" t="s">
        <v>91</v>
      </c>
      <c r="C75" s="119" t="s">
        <v>305</v>
      </c>
      <c r="D75" s="123">
        <v>4696</v>
      </c>
      <c r="E75" s="123">
        <v>4934</v>
      </c>
      <c r="F75" s="120">
        <v>95.2</v>
      </c>
      <c r="G75" s="132">
        <v>2289</v>
      </c>
      <c r="H75" s="123">
        <v>2345</v>
      </c>
      <c r="I75" s="60">
        <v>97.6</v>
      </c>
      <c r="J75" s="123">
        <v>2407</v>
      </c>
      <c r="K75" s="123">
        <v>2589</v>
      </c>
      <c r="L75" s="120">
        <v>93</v>
      </c>
      <c r="M75" s="122"/>
    </row>
    <row r="76" spans="1:13" x14ac:dyDescent="0.25">
      <c r="A76" s="117">
        <v>509</v>
      </c>
      <c r="B76" s="118" t="s">
        <v>92</v>
      </c>
      <c r="C76" s="119" t="s">
        <v>306</v>
      </c>
      <c r="D76" s="123">
        <v>3679</v>
      </c>
      <c r="E76" s="123">
        <v>3679</v>
      </c>
      <c r="F76" s="120">
        <v>100</v>
      </c>
      <c r="G76" s="132">
        <v>1781</v>
      </c>
      <c r="H76" s="123">
        <v>1781</v>
      </c>
      <c r="I76" s="60">
        <v>100</v>
      </c>
      <c r="J76" s="123">
        <v>1898</v>
      </c>
      <c r="K76" s="123">
        <v>1898</v>
      </c>
      <c r="L76" s="120">
        <v>100</v>
      </c>
      <c r="M76" s="122"/>
    </row>
    <row r="77" spans="1:13" x14ac:dyDescent="0.25">
      <c r="A77" s="117">
        <v>510</v>
      </c>
      <c r="B77" s="118" t="s">
        <v>93</v>
      </c>
      <c r="C77" s="119" t="s">
        <v>307</v>
      </c>
      <c r="D77" s="123">
        <v>193</v>
      </c>
      <c r="E77" s="123">
        <v>193</v>
      </c>
      <c r="F77" s="120">
        <v>100</v>
      </c>
      <c r="G77" s="132">
        <v>73</v>
      </c>
      <c r="H77" s="123">
        <v>73</v>
      </c>
      <c r="I77" s="60">
        <v>100</v>
      </c>
      <c r="J77" s="123">
        <v>120</v>
      </c>
      <c r="K77" s="123">
        <v>120</v>
      </c>
      <c r="L77" s="120">
        <v>100</v>
      </c>
      <c r="M77" s="122"/>
    </row>
    <row r="78" spans="1:13" x14ac:dyDescent="0.25">
      <c r="A78" s="117">
        <v>511</v>
      </c>
      <c r="B78" s="118" t="s">
        <v>94</v>
      </c>
      <c r="C78" s="119" t="s">
        <v>308</v>
      </c>
      <c r="D78" s="123">
        <v>6118</v>
      </c>
      <c r="E78" s="123">
        <v>6118</v>
      </c>
      <c r="F78" s="120">
        <v>100</v>
      </c>
      <c r="G78" s="132">
        <v>3004</v>
      </c>
      <c r="H78" s="123">
        <v>3004</v>
      </c>
      <c r="I78" s="60">
        <v>100</v>
      </c>
      <c r="J78" s="123">
        <v>3114</v>
      </c>
      <c r="K78" s="123">
        <v>3114</v>
      </c>
      <c r="L78" s="120">
        <v>100</v>
      </c>
      <c r="M78" s="122"/>
    </row>
    <row r="79" spans="1:13" x14ac:dyDescent="0.25">
      <c r="A79" s="117">
        <v>512</v>
      </c>
      <c r="B79" s="118" t="s">
        <v>95</v>
      </c>
      <c r="C79" s="119" t="s">
        <v>309</v>
      </c>
      <c r="D79" s="123">
        <v>3531</v>
      </c>
      <c r="E79" s="123">
        <v>3531</v>
      </c>
      <c r="F79" s="120">
        <v>100</v>
      </c>
      <c r="G79" s="132">
        <v>1889</v>
      </c>
      <c r="H79" s="123">
        <v>1889</v>
      </c>
      <c r="I79" s="60">
        <v>100</v>
      </c>
      <c r="J79" s="123">
        <v>1642</v>
      </c>
      <c r="K79" s="123">
        <v>1642</v>
      </c>
      <c r="L79" s="120">
        <v>100</v>
      </c>
      <c r="M79" s="122"/>
    </row>
    <row r="80" spans="1:13" x14ac:dyDescent="0.25">
      <c r="A80" s="117">
        <v>606</v>
      </c>
      <c r="B80" s="118" t="s">
        <v>96</v>
      </c>
      <c r="C80" s="119" t="s">
        <v>310</v>
      </c>
      <c r="D80" s="123">
        <v>7649</v>
      </c>
      <c r="E80" s="123">
        <v>7717</v>
      </c>
      <c r="F80" s="120">
        <v>99.1</v>
      </c>
      <c r="G80" s="132">
        <v>3853</v>
      </c>
      <c r="H80" s="123">
        <v>3886</v>
      </c>
      <c r="I80" s="60">
        <v>99.2</v>
      </c>
      <c r="J80" s="123">
        <v>3796</v>
      </c>
      <c r="K80" s="123">
        <v>3831</v>
      </c>
      <c r="L80" s="120">
        <v>99.1</v>
      </c>
      <c r="M80" s="122"/>
    </row>
    <row r="81" spans="1:13" x14ac:dyDescent="0.25">
      <c r="A81" s="117">
        <v>607</v>
      </c>
      <c r="B81" s="118" t="s">
        <v>97</v>
      </c>
      <c r="C81" s="119" t="s">
        <v>311</v>
      </c>
      <c r="D81" s="123">
        <v>6691</v>
      </c>
      <c r="E81" s="123">
        <v>7671</v>
      </c>
      <c r="F81" s="120">
        <v>87.2</v>
      </c>
      <c r="G81" s="132">
        <v>3472</v>
      </c>
      <c r="H81" s="123">
        <v>3862</v>
      </c>
      <c r="I81" s="60">
        <v>89.9</v>
      </c>
      <c r="J81" s="123">
        <v>3219</v>
      </c>
      <c r="K81" s="123">
        <v>3809</v>
      </c>
      <c r="L81" s="120">
        <v>84.5</v>
      </c>
      <c r="M81" s="122"/>
    </row>
    <row r="82" spans="1:13" x14ac:dyDescent="0.25">
      <c r="A82" s="117">
        <v>608</v>
      </c>
      <c r="B82" s="118" t="s">
        <v>98</v>
      </c>
      <c r="C82" s="119" t="s">
        <v>312</v>
      </c>
      <c r="D82" s="123">
        <v>3762</v>
      </c>
      <c r="E82" s="123">
        <v>4210</v>
      </c>
      <c r="F82" s="120">
        <v>89.4</v>
      </c>
      <c r="G82" s="132">
        <v>1936</v>
      </c>
      <c r="H82" s="123">
        <v>2160</v>
      </c>
      <c r="I82" s="60">
        <v>89.6</v>
      </c>
      <c r="J82" s="123">
        <v>1826</v>
      </c>
      <c r="K82" s="123">
        <v>2050</v>
      </c>
      <c r="L82" s="120">
        <v>89.1</v>
      </c>
      <c r="M82" s="122"/>
    </row>
    <row r="83" spans="1:13" x14ac:dyDescent="0.25">
      <c r="A83" s="117">
        <v>609</v>
      </c>
      <c r="B83" s="118" t="s">
        <v>99</v>
      </c>
      <c r="C83" s="119" t="s">
        <v>313</v>
      </c>
      <c r="D83" s="123">
        <v>5643</v>
      </c>
      <c r="E83" s="123">
        <v>6084</v>
      </c>
      <c r="F83" s="120">
        <v>92.8</v>
      </c>
      <c r="G83" s="132">
        <v>2757</v>
      </c>
      <c r="H83" s="123">
        <v>2928</v>
      </c>
      <c r="I83" s="60">
        <v>94.2</v>
      </c>
      <c r="J83" s="123">
        <v>2886</v>
      </c>
      <c r="K83" s="123">
        <v>3156</v>
      </c>
      <c r="L83" s="120">
        <v>91.4</v>
      </c>
      <c r="M83" s="122"/>
    </row>
    <row r="84" spans="1:13" x14ac:dyDescent="0.25">
      <c r="A84" s="117">
        <v>611</v>
      </c>
      <c r="B84" s="118" t="s">
        <v>100</v>
      </c>
      <c r="C84" s="119" t="s">
        <v>314</v>
      </c>
      <c r="D84" s="123">
        <v>1484</v>
      </c>
      <c r="E84" s="123">
        <v>1806</v>
      </c>
      <c r="F84" s="120">
        <v>82.2</v>
      </c>
      <c r="G84" s="132">
        <v>827</v>
      </c>
      <c r="H84" s="123">
        <v>904</v>
      </c>
      <c r="I84" s="60">
        <v>91.5</v>
      </c>
      <c r="J84" s="123">
        <v>657</v>
      </c>
      <c r="K84" s="123">
        <v>902</v>
      </c>
      <c r="L84" s="120">
        <v>72.8</v>
      </c>
      <c r="M84" s="122"/>
    </row>
    <row r="85" spans="1:13" x14ac:dyDescent="0.25">
      <c r="A85" s="117">
        <v>613</v>
      </c>
      <c r="B85" s="118" t="s">
        <v>102</v>
      </c>
      <c r="C85" s="119" t="s">
        <v>315</v>
      </c>
      <c r="D85" s="123">
        <v>1464</v>
      </c>
      <c r="E85" s="123">
        <v>1497</v>
      </c>
      <c r="F85" s="120">
        <v>97.8</v>
      </c>
      <c r="G85" s="132">
        <v>743</v>
      </c>
      <c r="H85" s="123">
        <v>776</v>
      </c>
      <c r="I85" s="60">
        <v>95.7</v>
      </c>
      <c r="J85" s="123">
        <v>721</v>
      </c>
      <c r="K85" s="123">
        <v>721</v>
      </c>
      <c r="L85" s="120">
        <v>100</v>
      </c>
      <c r="M85" s="122"/>
    </row>
    <row r="86" spans="1:13" x14ac:dyDescent="0.25">
      <c r="A86" s="117">
        <v>614</v>
      </c>
      <c r="B86" s="118" t="s">
        <v>103</v>
      </c>
      <c r="C86" s="119" t="s">
        <v>316</v>
      </c>
      <c r="D86" s="123">
        <v>696</v>
      </c>
      <c r="E86" s="123">
        <v>696</v>
      </c>
      <c r="F86" s="120">
        <v>100</v>
      </c>
      <c r="G86" s="132">
        <v>368</v>
      </c>
      <c r="H86" s="123">
        <v>368</v>
      </c>
      <c r="I86" s="60">
        <v>100</v>
      </c>
      <c r="J86" s="123">
        <v>328</v>
      </c>
      <c r="K86" s="123">
        <v>328</v>
      </c>
      <c r="L86" s="120">
        <v>100</v>
      </c>
      <c r="M86" s="122"/>
    </row>
    <row r="87" spans="1:13" x14ac:dyDescent="0.25">
      <c r="A87" s="117">
        <v>615</v>
      </c>
      <c r="B87" s="118" t="s">
        <v>104</v>
      </c>
      <c r="C87" s="119" t="s">
        <v>317</v>
      </c>
      <c r="D87" s="123">
        <v>1275</v>
      </c>
      <c r="E87" s="123">
        <v>1277</v>
      </c>
      <c r="F87" s="120">
        <v>99.8</v>
      </c>
      <c r="G87" s="132">
        <v>625</v>
      </c>
      <c r="H87" s="123">
        <v>627</v>
      </c>
      <c r="I87" s="60">
        <v>99.7</v>
      </c>
      <c r="J87" s="123">
        <v>650</v>
      </c>
      <c r="K87" s="123">
        <v>650</v>
      </c>
      <c r="L87" s="120">
        <v>100</v>
      </c>
      <c r="M87" s="122"/>
    </row>
    <row r="88" spans="1:13" x14ac:dyDescent="0.25">
      <c r="A88" s="117">
        <v>616</v>
      </c>
      <c r="B88" s="118" t="s">
        <v>105</v>
      </c>
      <c r="C88" s="119" t="s">
        <v>318</v>
      </c>
      <c r="D88" s="123">
        <v>1193</v>
      </c>
      <c r="E88" s="123">
        <v>1193</v>
      </c>
      <c r="F88" s="120">
        <v>100</v>
      </c>
      <c r="G88" s="132">
        <v>660</v>
      </c>
      <c r="H88" s="123">
        <v>660</v>
      </c>
      <c r="I88" s="60">
        <v>100</v>
      </c>
      <c r="J88" s="123">
        <v>533</v>
      </c>
      <c r="K88" s="123">
        <v>533</v>
      </c>
      <c r="L88" s="120">
        <v>100</v>
      </c>
      <c r="M88" s="122"/>
    </row>
    <row r="89" spans="1:13" x14ac:dyDescent="0.25">
      <c r="A89" s="117">
        <v>617</v>
      </c>
      <c r="B89" s="118" t="s">
        <v>106</v>
      </c>
      <c r="C89" s="119" t="s">
        <v>319</v>
      </c>
      <c r="D89" s="123">
        <v>1178</v>
      </c>
      <c r="E89" s="123">
        <v>1178</v>
      </c>
      <c r="F89" s="120">
        <v>100</v>
      </c>
      <c r="G89" s="132">
        <v>599</v>
      </c>
      <c r="H89" s="123">
        <v>599</v>
      </c>
      <c r="I89" s="60">
        <v>100</v>
      </c>
      <c r="J89" s="123">
        <v>579</v>
      </c>
      <c r="K89" s="123">
        <v>579</v>
      </c>
      <c r="L89" s="120">
        <v>100</v>
      </c>
      <c r="M89" s="122"/>
    </row>
    <row r="90" spans="1:13" x14ac:dyDescent="0.25">
      <c r="A90" s="117">
        <v>618</v>
      </c>
      <c r="B90" s="118" t="s">
        <v>107</v>
      </c>
      <c r="C90" s="119" t="s">
        <v>320</v>
      </c>
      <c r="D90" s="123">
        <v>437</v>
      </c>
      <c r="E90" s="123">
        <v>854</v>
      </c>
      <c r="F90" s="120">
        <v>51.2</v>
      </c>
      <c r="G90" s="132">
        <v>227</v>
      </c>
      <c r="H90" s="123">
        <v>345</v>
      </c>
      <c r="I90" s="60">
        <v>65.8</v>
      </c>
      <c r="J90" s="123">
        <v>210</v>
      </c>
      <c r="K90" s="123">
        <v>509</v>
      </c>
      <c r="L90" s="120">
        <v>41.3</v>
      </c>
      <c r="M90" s="122"/>
    </row>
    <row r="91" spans="1:13" x14ac:dyDescent="0.25">
      <c r="A91" s="117">
        <v>619</v>
      </c>
      <c r="B91" s="118" t="s">
        <v>108</v>
      </c>
      <c r="C91" s="119" t="s">
        <v>321</v>
      </c>
      <c r="D91" s="123">
        <v>1026</v>
      </c>
      <c r="E91" s="123">
        <v>1125</v>
      </c>
      <c r="F91" s="120">
        <v>91.2</v>
      </c>
      <c r="G91" s="132">
        <v>632</v>
      </c>
      <c r="H91" s="123">
        <v>648</v>
      </c>
      <c r="I91" s="60">
        <v>97.5</v>
      </c>
      <c r="J91" s="123">
        <v>394</v>
      </c>
      <c r="K91" s="123">
        <v>477</v>
      </c>
      <c r="L91" s="120">
        <v>82.6</v>
      </c>
      <c r="M91" s="122"/>
    </row>
    <row r="92" spans="1:13" x14ac:dyDescent="0.25">
      <c r="A92" s="117">
        <v>620</v>
      </c>
      <c r="B92" s="118" t="s">
        <v>109</v>
      </c>
      <c r="C92" s="119" t="s">
        <v>322</v>
      </c>
      <c r="D92" s="123">
        <v>6975</v>
      </c>
      <c r="E92" s="123">
        <v>10629</v>
      </c>
      <c r="F92" s="120">
        <v>65.599999999999994</v>
      </c>
      <c r="G92" s="132">
        <v>4115</v>
      </c>
      <c r="H92" s="123">
        <v>4982</v>
      </c>
      <c r="I92" s="60">
        <v>82.6</v>
      </c>
      <c r="J92" s="123">
        <v>2860</v>
      </c>
      <c r="K92" s="123">
        <v>5647</v>
      </c>
      <c r="L92" s="120">
        <v>50.6</v>
      </c>
      <c r="M92" s="122"/>
    </row>
    <row r="93" spans="1:13" x14ac:dyDescent="0.25">
      <c r="A93" s="117">
        <v>621</v>
      </c>
      <c r="B93" s="118" t="s">
        <v>110</v>
      </c>
      <c r="C93" s="119" t="s">
        <v>323</v>
      </c>
      <c r="D93" s="123">
        <v>1505</v>
      </c>
      <c r="E93" s="123">
        <v>1566</v>
      </c>
      <c r="F93" s="120">
        <v>96.1</v>
      </c>
      <c r="G93" s="132">
        <v>659</v>
      </c>
      <c r="H93" s="123">
        <v>699</v>
      </c>
      <c r="I93" s="60">
        <v>94.3</v>
      </c>
      <c r="J93" s="123">
        <v>846</v>
      </c>
      <c r="K93" s="123">
        <v>867</v>
      </c>
      <c r="L93" s="120">
        <v>97.6</v>
      </c>
      <c r="M93" s="122"/>
    </row>
    <row r="94" spans="1:13" x14ac:dyDescent="0.25">
      <c r="A94" s="117">
        <v>622</v>
      </c>
      <c r="B94" s="118" t="s">
        <v>111</v>
      </c>
      <c r="C94" s="119" t="s">
        <v>324</v>
      </c>
      <c r="D94" s="123">
        <v>860</v>
      </c>
      <c r="E94" s="123">
        <v>1031</v>
      </c>
      <c r="F94" s="120">
        <v>83.4</v>
      </c>
      <c r="G94" s="132">
        <v>346</v>
      </c>
      <c r="H94" s="123">
        <v>452</v>
      </c>
      <c r="I94" s="60">
        <v>76.5</v>
      </c>
      <c r="J94" s="123">
        <v>514</v>
      </c>
      <c r="K94" s="123">
        <v>579</v>
      </c>
      <c r="L94" s="120">
        <v>88.8</v>
      </c>
      <c r="M94" s="122"/>
    </row>
    <row r="95" spans="1:13" x14ac:dyDescent="0.25">
      <c r="A95" s="117">
        <v>623</v>
      </c>
      <c r="B95" s="118" t="s">
        <v>112</v>
      </c>
      <c r="C95" s="119" t="s">
        <v>325</v>
      </c>
      <c r="D95" s="123">
        <v>4654</v>
      </c>
      <c r="E95" s="123">
        <v>4654</v>
      </c>
      <c r="F95" s="120">
        <v>100</v>
      </c>
      <c r="G95" s="132">
        <v>2098</v>
      </c>
      <c r="H95" s="123">
        <v>2098</v>
      </c>
      <c r="I95" s="60">
        <v>100</v>
      </c>
      <c r="J95" s="123">
        <v>2556</v>
      </c>
      <c r="K95" s="123">
        <v>2556</v>
      </c>
      <c r="L95" s="120">
        <v>100</v>
      </c>
      <c r="M95" s="122"/>
    </row>
    <row r="96" spans="1:13" x14ac:dyDescent="0.25">
      <c r="A96" s="117">
        <v>624</v>
      </c>
      <c r="B96" s="118" t="s">
        <v>113</v>
      </c>
      <c r="C96" s="119" t="s">
        <v>326</v>
      </c>
      <c r="D96" s="123">
        <v>1663</v>
      </c>
      <c r="E96" s="123">
        <v>1683</v>
      </c>
      <c r="F96" s="120">
        <v>98.8</v>
      </c>
      <c r="G96" s="132">
        <v>783</v>
      </c>
      <c r="H96" s="123">
        <v>786</v>
      </c>
      <c r="I96" s="60">
        <v>99.6</v>
      </c>
      <c r="J96" s="123">
        <v>880</v>
      </c>
      <c r="K96" s="123">
        <v>897</v>
      </c>
      <c r="L96" s="120">
        <v>98.1</v>
      </c>
      <c r="M96" s="122"/>
    </row>
    <row r="97" spans="1:13" x14ac:dyDescent="0.25">
      <c r="A97" s="117">
        <v>625</v>
      </c>
      <c r="B97" s="118" t="s">
        <v>114</v>
      </c>
      <c r="C97" s="119" t="s">
        <v>327</v>
      </c>
      <c r="D97" s="123">
        <v>1347</v>
      </c>
      <c r="E97" s="123">
        <v>1434</v>
      </c>
      <c r="F97" s="120">
        <v>93.9</v>
      </c>
      <c r="G97" s="132">
        <v>682</v>
      </c>
      <c r="H97" s="123">
        <v>709</v>
      </c>
      <c r="I97" s="60">
        <v>96.2</v>
      </c>
      <c r="J97" s="123">
        <v>665</v>
      </c>
      <c r="K97" s="123">
        <v>725</v>
      </c>
      <c r="L97" s="120">
        <v>91.7</v>
      </c>
      <c r="M97" s="122"/>
    </row>
    <row r="98" spans="1:13" x14ac:dyDescent="0.25">
      <c r="A98" s="117">
        <v>626</v>
      </c>
      <c r="B98" s="118" t="s">
        <v>115</v>
      </c>
      <c r="C98" s="119" t="s">
        <v>328</v>
      </c>
      <c r="D98" s="123">
        <v>1914</v>
      </c>
      <c r="E98" s="123">
        <v>1950</v>
      </c>
      <c r="F98" s="120">
        <v>98.2</v>
      </c>
      <c r="G98" s="132">
        <v>824</v>
      </c>
      <c r="H98" s="123">
        <v>848</v>
      </c>
      <c r="I98" s="60">
        <v>97.2</v>
      </c>
      <c r="J98" s="123">
        <v>1090</v>
      </c>
      <c r="K98" s="123">
        <v>1102</v>
      </c>
      <c r="L98" s="120">
        <v>98.9</v>
      </c>
      <c r="M98" s="122"/>
    </row>
    <row r="99" spans="1:13" x14ac:dyDescent="0.25">
      <c r="A99" s="117">
        <v>702</v>
      </c>
      <c r="B99" s="118" t="s">
        <v>116</v>
      </c>
      <c r="C99" s="119" t="s">
        <v>329</v>
      </c>
      <c r="D99" s="123">
        <v>2120</v>
      </c>
      <c r="E99" s="123">
        <v>2121</v>
      </c>
      <c r="F99" s="120">
        <v>100</v>
      </c>
      <c r="G99" s="132">
        <v>1049</v>
      </c>
      <c r="H99" s="123">
        <v>1050</v>
      </c>
      <c r="I99" s="60">
        <v>99.9</v>
      </c>
      <c r="J99" s="123">
        <v>1071</v>
      </c>
      <c r="K99" s="123">
        <v>1071</v>
      </c>
      <c r="L99" s="120">
        <v>100</v>
      </c>
      <c r="M99" s="122"/>
    </row>
    <row r="100" spans="1:13" x14ac:dyDescent="0.25">
      <c r="A100" s="117">
        <v>703</v>
      </c>
      <c r="B100" s="118" t="s">
        <v>117</v>
      </c>
      <c r="C100" s="119" t="s">
        <v>330</v>
      </c>
      <c r="D100" s="123">
        <v>2144</v>
      </c>
      <c r="E100" s="123">
        <v>3122</v>
      </c>
      <c r="F100" s="120">
        <v>68.7</v>
      </c>
      <c r="G100" s="132">
        <v>887</v>
      </c>
      <c r="H100" s="123">
        <v>1722</v>
      </c>
      <c r="I100" s="60">
        <v>51.5</v>
      </c>
      <c r="J100" s="123">
        <v>1257</v>
      </c>
      <c r="K100" s="123">
        <v>1400</v>
      </c>
      <c r="L100" s="120">
        <v>89.8</v>
      </c>
      <c r="M100" s="122"/>
    </row>
    <row r="101" spans="1:13" x14ac:dyDescent="0.25">
      <c r="A101" s="117">
        <v>704</v>
      </c>
      <c r="B101" s="118" t="s">
        <v>739</v>
      </c>
      <c r="C101" s="119" t="s">
        <v>331</v>
      </c>
      <c r="D101" s="123" t="s">
        <v>638</v>
      </c>
      <c r="E101" s="123" t="s">
        <v>638</v>
      </c>
      <c r="F101" s="60" t="s">
        <v>638</v>
      </c>
      <c r="G101" s="123" t="s">
        <v>638</v>
      </c>
      <c r="H101" s="123" t="s">
        <v>638</v>
      </c>
      <c r="I101" s="60" t="s">
        <v>638</v>
      </c>
      <c r="J101" s="123" t="s">
        <v>638</v>
      </c>
      <c r="K101" s="123" t="s">
        <v>638</v>
      </c>
      <c r="L101" s="120" t="s">
        <v>638</v>
      </c>
      <c r="M101" s="122"/>
    </row>
    <row r="102" spans="1:13" x14ac:dyDescent="0.25">
      <c r="A102" s="117">
        <v>705</v>
      </c>
      <c r="B102" s="118" t="s">
        <v>119</v>
      </c>
      <c r="C102" s="119" t="s">
        <v>332</v>
      </c>
      <c r="D102" s="123">
        <v>1891</v>
      </c>
      <c r="E102" s="123">
        <v>1891</v>
      </c>
      <c r="F102" s="120">
        <v>100</v>
      </c>
      <c r="G102" s="132">
        <v>679</v>
      </c>
      <c r="H102" s="123">
        <v>679</v>
      </c>
      <c r="I102" s="60">
        <v>100</v>
      </c>
      <c r="J102" s="123">
        <v>1212</v>
      </c>
      <c r="K102" s="123">
        <v>1212</v>
      </c>
      <c r="L102" s="120">
        <v>100</v>
      </c>
      <c r="M102" s="122"/>
    </row>
    <row r="103" spans="1:13" x14ac:dyDescent="0.25">
      <c r="A103" s="117">
        <v>706</v>
      </c>
      <c r="B103" s="118" t="s">
        <v>120</v>
      </c>
      <c r="C103" s="119" t="s">
        <v>333</v>
      </c>
      <c r="D103" s="123">
        <v>2216</v>
      </c>
      <c r="E103" s="123">
        <v>2333</v>
      </c>
      <c r="F103" s="120">
        <v>95</v>
      </c>
      <c r="G103" s="132">
        <v>1227</v>
      </c>
      <c r="H103" s="123">
        <v>1254</v>
      </c>
      <c r="I103" s="60">
        <v>97.8</v>
      </c>
      <c r="J103" s="123">
        <v>989</v>
      </c>
      <c r="K103" s="123">
        <v>1079</v>
      </c>
      <c r="L103" s="120">
        <v>91.7</v>
      </c>
      <c r="M103" s="122"/>
    </row>
    <row r="104" spans="1:13" x14ac:dyDescent="0.25">
      <c r="A104" s="117">
        <v>707</v>
      </c>
      <c r="B104" s="118" t="s">
        <v>121</v>
      </c>
      <c r="C104" s="119" t="s">
        <v>334</v>
      </c>
      <c r="D104" s="123">
        <v>1114</v>
      </c>
      <c r="E104" s="123">
        <v>1139</v>
      </c>
      <c r="F104" s="120">
        <v>97.8</v>
      </c>
      <c r="G104" s="132">
        <v>436</v>
      </c>
      <c r="H104" s="123">
        <v>442</v>
      </c>
      <c r="I104" s="60">
        <v>98.6</v>
      </c>
      <c r="J104" s="123">
        <v>678</v>
      </c>
      <c r="K104" s="123">
        <v>697</v>
      </c>
      <c r="L104" s="120">
        <v>97.3</v>
      </c>
      <c r="M104" s="122"/>
    </row>
    <row r="105" spans="1:13" x14ac:dyDescent="0.25">
      <c r="A105" s="117">
        <v>708</v>
      </c>
      <c r="B105" s="118" t="s">
        <v>122</v>
      </c>
      <c r="C105" s="119" t="s">
        <v>335</v>
      </c>
      <c r="D105" s="123">
        <v>2817</v>
      </c>
      <c r="E105" s="123">
        <v>2907</v>
      </c>
      <c r="F105" s="120">
        <v>96.9</v>
      </c>
      <c r="G105" s="132">
        <v>1259</v>
      </c>
      <c r="H105" s="123">
        <v>1320</v>
      </c>
      <c r="I105" s="60">
        <v>95.4</v>
      </c>
      <c r="J105" s="123">
        <v>1558</v>
      </c>
      <c r="K105" s="123">
        <v>1587</v>
      </c>
      <c r="L105" s="120">
        <v>98.2</v>
      </c>
      <c r="M105" s="122"/>
    </row>
    <row r="106" spans="1:13" x14ac:dyDescent="0.25">
      <c r="A106" s="117">
        <v>709</v>
      </c>
      <c r="B106" s="118" t="s">
        <v>123</v>
      </c>
      <c r="C106" s="119" t="s">
        <v>336</v>
      </c>
      <c r="D106" s="123">
        <v>1723</v>
      </c>
      <c r="E106" s="123">
        <v>2331</v>
      </c>
      <c r="F106" s="120">
        <v>73.900000000000006</v>
      </c>
      <c r="G106" s="132">
        <v>778</v>
      </c>
      <c r="H106" s="123">
        <v>911</v>
      </c>
      <c r="I106" s="60">
        <v>85.4</v>
      </c>
      <c r="J106" s="123">
        <v>945</v>
      </c>
      <c r="K106" s="123">
        <v>1420</v>
      </c>
      <c r="L106" s="120">
        <v>66.5</v>
      </c>
      <c r="M106" s="122"/>
    </row>
    <row r="107" spans="1:13" x14ac:dyDescent="0.25">
      <c r="A107" s="117">
        <v>710</v>
      </c>
      <c r="B107" s="118" t="s">
        <v>124</v>
      </c>
      <c r="C107" s="119" t="s">
        <v>337</v>
      </c>
      <c r="D107" s="123">
        <v>2893</v>
      </c>
      <c r="E107" s="123">
        <v>2893</v>
      </c>
      <c r="F107" s="120">
        <v>100</v>
      </c>
      <c r="G107" s="132">
        <v>1451</v>
      </c>
      <c r="H107" s="123">
        <v>1451</v>
      </c>
      <c r="I107" s="60">
        <v>100</v>
      </c>
      <c r="J107" s="123">
        <v>1442</v>
      </c>
      <c r="K107" s="123">
        <v>1442</v>
      </c>
      <c r="L107" s="120">
        <v>100</v>
      </c>
      <c r="M107" s="122"/>
    </row>
    <row r="108" spans="1:13" x14ac:dyDescent="0.25">
      <c r="A108" s="117">
        <v>711</v>
      </c>
      <c r="B108" s="118" t="s">
        <v>125</v>
      </c>
      <c r="C108" s="119" t="s">
        <v>338</v>
      </c>
      <c r="D108" s="123">
        <v>2547</v>
      </c>
      <c r="E108" s="123">
        <v>2647</v>
      </c>
      <c r="F108" s="120">
        <v>96.2</v>
      </c>
      <c r="G108" s="132">
        <v>1252</v>
      </c>
      <c r="H108" s="123">
        <v>1316</v>
      </c>
      <c r="I108" s="60">
        <v>95.1</v>
      </c>
      <c r="J108" s="123">
        <v>1295</v>
      </c>
      <c r="K108" s="123">
        <v>1331</v>
      </c>
      <c r="L108" s="120">
        <v>97.3</v>
      </c>
      <c r="M108" s="122"/>
    </row>
    <row r="109" spans="1:13" x14ac:dyDescent="0.25">
      <c r="A109" s="117">
        <v>712</v>
      </c>
      <c r="B109" s="118" t="s">
        <v>126</v>
      </c>
      <c r="C109" s="119" t="s">
        <v>339</v>
      </c>
      <c r="D109" s="123">
        <v>2360</v>
      </c>
      <c r="E109" s="123">
        <v>2360</v>
      </c>
      <c r="F109" s="120">
        <v>100</v>
      </c>
      <c r="G109" s="132">
        <v>1169</v>
      </c>
      <c r="H109" s="123">
        <v>1169</v>
      </c>
      <c r="I109" s="60">
        <v>100</v>
      </c>
      <c r="J109" s="123">
        <v>1191</v>
      </c>
      <c r="K109" s="123">
        <v>1191</v>
      </c>
      <c r="L109" s="120">
        <v>100</v>
      </c>
      <c r="M109" s="122"/>
    </row>
    <row r="110" spans="1:13" x14ac:dyDescent="0.25">
      <c r="A110" s="117">
        <v>713</v>
      </c>
      <c r="B110" s="118" t="s">
        <v>127</v>
      </c>
      <c r="C110" s="119" t="s">
        <v>340</v>
      </c>
      <c r="D110" s="123">
        <v>1832</v>
      </c>
      <c r="E110" s="123">
        <v>1897</v>
      </c>
      <c r="F110" s="120">
        <v>96.6</v>
      </c>
      <c r="G110" s="132">
        <v>771</v>
      </c>
      <c r="H110" s="123">
        <v>793</v>
      </c>
      <c r="I110" s="60">
        <v>97.2</v>
      </c>
      <c r="J110" s="123">
        <v>1061</v>
      </c>
      <c r="K110" s="123">
        <v>1104</v>
      </c>
      <c r="L110" s="120">
        <v>96.1</v>
      </c>
      <c r="M110" s="122"/>
    </row>
    <row r="111" spans="1:13" x14ac:dyDescent="0.25">
      <c r="A111" s="117">
        <v>714</v>
      </c>
      <c r="B111" s="118" t="s">
        <v>128</v>
      </c>
      <c r="C111" s="119" t="s">
        <v>341</v>
      </c>
      <c r="D111" s="123">
        <v>79</v>
      </c>
      <c r="E111" s="123">
        <v>79</v>
      </c>
      <c r="F111" s="120">
        <v>100</v>
      </c>
      <c r="G111" s="132">
        <v>38</v>
      </c>
      <c r="H111" s="123">
        <v>38</v>
      </c>
      <c r="I111" s="60">
        <v>100</v>
      </c>
      <c r="J111" s="123">
        <v>41</v>
      </c>
      <c r="K111" s="123">
        <v>41</v>
      </c>
      <c r="L111" s="120">
        <v>100</v>
      </c>
      <c r="M111" s="122"/>
    </row>
    <row r="112" spans="1:13" x14ac:dyDescent="0.25">
      <c r="A112" s="117">
        <v>716</v>
      </c>
      <c r="B112" s="118" t="s">
        <v>129</v>
      </c>
      <c r="C112" s="119" t="s">
        <v>342</v>
      </c>
      <c r="D112" s="123">
        <v>1529</v>
      </c>
      <c r="E112" s="123">
        <v>1776</v>
      </c>
      <c r="F112" s="120">
        <v>86.1</v>
      </c>
      <c r="G112" s="132">
        <v>727</v>
      </c>
      <c r="H112" s="123">
        <v>947</v>
      </c>
      <c r="I112" s="60">
        <v>76.8</v>
      </c>
      <c r="J112" s="123">
        <v>802</v>
      </c>
      <c r="K112" s="123">
        <v>829</v>
      </c>
      <c r="L112" s="120">
        <v>96.7</v>
      </c>
      <c r="M112" s="122"/>
    </row>
    <row r="113" spans="1:13" x14ac:dyDescent="0.25">
      <c r="A113" s="117">
        <v>717</v>
      </c>
      <c r="B113" s="118" t="s">
        <v>130</v>
      </c>
      <c r="C113" s="119" t="s">
        <v>343</v>
      </c>
      <c r="D113" s="123">
        <v>3138</v>
      </c>
      <c r="E113" s="123">
        <v>3145</v>
      </c>
      <c r="F113" s="120">
        <v>99.8</v>
      </c>
      <c r="G113" s="132">
        <v>1478</v>
      </c>
      <c r="H113" s="123">
        <v>1483</v>
      </c>
      <c r="I113" s="60">
        <v>99.7</v>
      </c>
      <c r="J113" s="123">
        <v>1660</v>
      </c>
      <c r="K113" s="123">
        <v>1662</v>
      </c>
      <c r="L113" s="120">
        <v>99.9</v>
      </c>
      <c r="M113" s="122"/>
    </row>
    <row r="114" spans="1:13" x14ac:dyDescent="0.25">
      <c r="A114" s="117">
        <v>718</v>
      </c>
      <c r="B114" s="118" t="s">
        <v>131</v>
      </c>
      <c r="C114" s="119" t="s">
        <v>344</v>
      </c>
      <c r="D114" s="123">
        <v>1507</v>
      </c>
      <c r="E114" s="123">
        <v>1737</v>
      </c>
      <c r="F114" s="120">
        <v>86.8</v>
      </c>
      <c r="G114" s="132">
        <v>593</v>
      </c>
      <c r="H114" s="123">
        <v>817</v>
      </c>
      <c r="I114" s="60">
        <v>72.599999999999994</v>
      </c>
      <c r="J114" s="123">
        <v>914</v>
      </c>
      <c r="K114" s="123">
        <v>920</v>
      </c>
      <c r="L114" s="120">
        <v>99.3</v>
      </c>
      <c r="M114" s="122"/>
    </row>
    <row r="115" spans="1:13" x14ac:dyDescent="0.25">
      <c r="A115" s="117">
        <v>719</v>
      </c>
      <c r="B115" s="118" t="s">
        <v>132</v>
      </c>
      <c r="C115" s="119" t="s">
        <v>345</v>
      </c>
      <c r="D115" s="123">
        <v>3099</v>
      </c>
      <c r="E115" s="123">
        <v>3099</v>
      </c>
      <c r="F115" s="120">
        <v>100</v>
      </c>
      <c r="G115" s="132">
        <v>1250</v>
      </c>
      <c r="H115" s="123">
        <v>1250</v>
      </c>
      <c r="I115" s="60">
        <v>100</v>
      </c>
      <c r="J115" s="123">
        <v>1849</v>
      </c>
      <c r="K115" s="123">
        <v>1849</v>
      </c>
      <c r="L115" s="120">
        <v>100</v>
      </c>
      <c r="M115" s="122"/>
    </row>
    <row r="116" spans="1:13" x14ac:dyDescent="0.25">
      <c r="A116" s="117">
        <v>720</v>
      </c>
      <c r="B116" s="118" t="s">
        <v>133</v>
      </c>
      <c r="C116" s="119" t="s">
        <v>346</v>
      </c>
      <c r="D116" s="123">
        <v>2225</v>
      </c>
      <c r="E116" s="123">
        <v>2256</v>
      </c>
      <c r="F116" s="120">
        <v>98.6</v>
      </c>
      <c r="G116" s="132">
        <v>1103</v>
      </c>
      <c r="H116" s="123">
        <v>1113</v>
      </c>
      <c r="I116" s="60">
        <v>99.1</v>
      </c>
      <c r="J116" s="123">
        <v>1122</v>
      </c>
      <c r="K116" s="123">
        <v>1143</v>
      </c>
      <c r="L116" s="120">
        <v>98.2</v>
      </c>
      <c r="M116" s="122"/>
    </row>
    <row r="117" spans="1:13" x14ac:dyDescent="0.25">
      <c r="A117" s="117">
        <v>721</v>
      </c>
      <c r="B117" s="118" t="s">
        <v>134</v>
      </c>
      <c r="C117" s="119" t="s">
        <v>347</v>
      </c>
      <c r="D117" s="123">
        <v>3325</v>
      </c>
      <c r="E117" s="123">
        <v>3325</v>
      </c>
      <c r="F117" s="120">
        <v>100</v>
      </c>
      <c r="G117" s="132">
        <v>1519</v>
      </c>
      <c r="H117" s="123">
        <v>1519</v>
      </c>
      <c r="I117" s="60">
        <v>100</v>
      </c>
      <c r="J117" s="123">
        <v>1806</v>
      </c>
      <c r="K117" s="123">
        <v>1806</v>
      </c>
      <c r="L117" s="120">
        <v>100</v>
      </c>
      <c r="M117" s="122"/>
    </row>
    <row r="118" spans="1:13" x14ac:dyDescent="0.25">
      <c r="A118" s="117">
        <v>722</v>
      </c>
      <c r="B118" s="118" t="s">
        <v>135</v>
      </c>
      <c r="C118" s="119" t="s">
        <v>348</v>
      </c>
      <c r="D118" s="123">
        <v>2519</v>
      </c>
      <c r="E118" s="123">
        <v>2799</v>
      </c>
      <c r="F118" s="120">
        <v>90</v>
      </c>
      <c r="G118" s="132">
        <v>976</v>
      </c>
      <c r="H118" s="123">
        <v>1222</v>
      </c>
      <c r="I118" s="60">
        <v>79.900000000000006</v>
      </c>
      <c r="J118" s="123">
        <v>1543</v>
      </c>
      <c r="K118" s="123">
        <v>1577</v>
      </c>
      <c r="L118" s="120">
        <v>97.8</v>
      </c>
      <c r="M118" s="122"/>
    </row>
    <row r="119" spans="1:13" x14ac:dyDescent="0.25">
      <c r="A119" s="117">
        <v>723</v>
      </c>
      <c r="B119" s="118" t="s">
        <v>136</v>
      </c>
      <c r="C119" s="119" t="s">
        <v>349</v>
      </c>
      <c r="D119" s="123">
        <v>2904</v>
      </c>
      <c r="E119" s="123">
        <v>2909</v>
      </c>
      <c r="F119" s="120">
        <v>99.8</v>
      </c>
      <c r="G119" s="132">
        <v>1576</v>
      </c>
      <c r="H119" s="123">
        <v>1581</v>
      </c>
      <c r="I119" s="60">
        <v>99.7</v>
      </c>
      <c r="J119" s="123">
        <v>1328</v>
      </c>
      <c r="K119" s="123">
        <v>1328</v>
      </c>
      <c r="L119" s="120">
        <v>100</v>
      </c>
      <c r="M119" s="122"/>
    </row>
    <row r="120" spans="1:13" x14ac:dyDescent="0.25">
      <c r="A120" s="117">
        <v>724</v>
      </c>
      <c r="B120" s="118" t="s">
        <v>137</v>
      </c>
      <c r="C120" s="119" t="s">
        <v>350</v>
      </c>
      <c r="D120" s="123">
        <v>2002</v>
      </c>
      <c r="E120" s="123">
        <v>2198</v>
      </c>
      <c r="F120" s="120">
        <v>91.1</v>
      </c>
      <c r="G120" s="132">
        <v>1173</v>
      </c>
      <c r="H120" s="123">
        <v>1289</v>
      </c>
      <c r="I120" s="60">
        <v>91</v>
      </c>
      <c r="J120" s="123">
        <v>829</v>
      </c>
      <c r="K120" s="123">
        <v>909</v>
      </c>
      <c r="L120" s="120">
        <v>91.2</v>
      </c>
      <c r="M120" s="122"/>
    </row>
    <row r="121" spans="1:13" x14ac:dyDescent="0.25">
      <c r="A121" s="117">
        <v>725</v>
      </c>
      <c r="B121" s="118" t="s">
        <v>138</v>
      </c>
      <c r="C121" s="119" t="s">
        <v>351</v>
      </c>
      <c r="D121" s="123">
        <v>2065</v>
      </c>
      <c r="E121" s="123">
        <v>2370</v>
      </c>
      <c r="F121" s="120">
        <v>87.1</v>
      </c>
      <c r="G121" s="132">
        <v>801</v>
      </c>
      <c r="H121" s="123">
        <v>1062</v>
      </c>
      <c r="I121" s="60">
        <v>75.400000000000006</v>
      </c>
      <c r="J121" s="123">
        <v>1264</v>
      </c>
      <c r="K121" s="123">
        <v>1308</v>
      </c>
      <c r="L121" s="120">
        <v>96.6</v>
      </c>
      <c r="M121" s="122"/>
    </row>
    <row r="122" spans="1:13" x14ac:dyDescent="0.25">
      <c r="A122" s="117">
        <v>726</v>
      </c>
      <c r="B122" s="118" t="s">
        <v>139</v>
      </c>
      <c r="C122" s="119" t="s">
        <v>352</v>
      </c>
      <c r="D122" s="123">
        <v>1902</v>
      </c>
      <c r="E122" s="123">
        <v>1976</v>
      </c>
      <c r="F122" s="120">
        <v>96.3</v>
      </c>
      <c r="G122" s="132">
        <v>751</v>
      </c>
      <c r="H122" s="123">
        <v>792</v>
      </c>
      <c r="I122" s="60">
        <v>94.8</v>
      </c>
      <c r="J122" s="123">
        <v>1151</v>
      </c>
      <c r="K122" s="123">
        <v>1184</v>
      </c>
      <c r="L122" s="120">
        <v>97.2</v>
      </c>
      <c r="M122" s="122"/>
    </row>
    <row r="123" spans="1:13" x14ac:dyDescent="0.25">
      <c r="A123" s="117">
        <v>727</v>
      </c>
      <c r="B123" s="118" t="s">
        <v>140</v>
      </c>
      <c r="C123" s="119" t="s">
        <v>353</v>
      </c>
      <c r="D123" s="123">
        <v>2117</v>
      </c>
      <c r="E123" s="123">
        <v>2140</v>
      </c>
      <c r="F123" s="120">
        <v>98.9</v>
      </c>
      <c r="G123" s="132">
        <v>966</v>
      </c>
      <c r="H123" s="123">
        <v>985</v>
      </c>
      <c r="I123" s="60">
        <v>98.1</v>
      </c>
      <c r="J123" s="123">
        <v>1151</v>
      </c>
      <c r="K123" s="123">
        <v>1155</v>
      </c>
      <c r="L123" s="120">
        <v>99.7</v>
      </c>
      <c r="M123" s="122"/>
    </row>
    <row r="124" spans="1:13" x14ac:dyDescent="0.25">
      <c r="A124" s="117">
        <v>728</v>
      </c>
      <c r="B124" s="118" t="s">
        <v>141</v>
      </c>
      <c r="C124" s="119" t="s">
        <v>354</v>
      </c>
      <c r="D124" s="123">
        <v>1671</v>
      </c>
      <c r="E124" s="123">
        <v>1694</v>
      </c>
      <c r="F124" s="120">
        <v>98.6</v>
      </c>
      <c r="G124" s="132">
        <v>692</v>
      </c>
      <c r="H124" s="123">
        <v>712</v>
      </c>
      <c r="I124" s="60">
        <v>97.2</v>
      </c>
      <c r="J124" s="123">
        <v>979</v>
      </c>
      <c r="K124" s="123">
        <v>982</v>
      </c>
      <c r="L124" s="120">
        <v>99.7</v>
      </c>
      <c r="M124" s="122"/>
    </row>
    <row r="125" spans="1:13" x14ac:dyDescent="0.25">
      <c r="A125" s="117">
        <v>729</v>
      </c>
      <c r="B125" s="118" t="s">
        <v>142</v>
      </c>
      <c r="C125" s="119" t="s">
        <v>355</v>
      </c>
      <c r="D125" s="123">
        <v>930</v>
      </c>
      <c r="E125" s="123">
        <v>930</v>
      </c>
      <c r="F125" s="120">
        <v>100</v>
      </c>
      <c r="G125" s="132">
        <v>439</v>
      </c>
      <c r="H125" s="123">
        <v>439</v>
      </c>
      <c r="I125" s="60">
        <v>100</v>
      </c>
      <c r="J125" s="123">
        <v>491</v>
      </c>
      <c r="K125" s="123">
        <v>491</v>
      </c>
      <c r="L125" s="120">
        <v>100</v>
      </c>
      <c r="M125" s="122"/>
    </row>
    <row r="126" spans="1:13" x14ac:dyDescent="0.25">
      <c r="A126" s="117">
        <v>730</v>
      </c>
      <c r="B126" s="118" t="s">
        <v>143</v>
      </c>
      <c r="C126" s="119" t="s">
        <v>356</v>
      </c>
      <c r="D126" s="123">
        <v>1128</v>
      </c>
      <c r="E126" s="123">
        <v>1128</v>
      </c>
      <c r="F126" s="120">
        <v>100</v>
      </c>
      <c r="G126" s="132">
        <v>474</v>
      </c>
      <c r="H126" s="123">
        <v>474</v>
      </c>
      <c r="I126" s="60">
        <v>100</v>
      </c>
      <c r="J126" s="123">
        <v>654</v>
      </c>
      <c r="K126" s="123">
        <v>654</v>
      </c>
      <c r="L126" s="120">
        <v>100</v>
      </c>
      <c r="M126" s="122"/>
    </row>
    <row r="127" spans="1:13" x14ac:dyDescent="0.25">
      <c r="A127" s="117">
        <v>731</v>
      </c>
      <c r="B127" s="118" t="s">
        <v>144</v>
      </c>
      <c r="C127" s="119" t="s">
        <v>357</v>
      </c>
      <c r="D127" s="123">
        <v>3546</v>
      </c>
      <c r="E127" s="123">
        <v>3546</v>
      </c>
      <c r="F127" s="120">
        <v>100</v>
      </c>
      <c r="G127" s="132">
        <v>1846</v>
      </c>
      <c r="H127" s="123">
        <v>1846</v>
      </c>
      <c r="I127" s="60">
        <v>100</v>
      </c>
      <c r="J127" s="123">
        <v>1700</v>
      </c>
      <c r="K127" s="123">
        <v>1700</v>
      </c>
      <c r="L127" s="120">
        <v>100</v>
      </c>
      <c r="M127" s="122"/>
    </row>
    <row r="128" spans="1:13" x14ac:dyDescent="0.25">
      <c r="A128" s="117">
        <v>732</v>
      </c>
      <c r="B128" s="118" t="s">
        <v>145</v>
      </c>
      <c r="C128" s="119" t="s">
        <v>358</v>
      </c>
      <c r="D128" s="123">
        <v>2310</v>
      </c>
      <c r="E128" s="123">
        <v>2314</v>
      </c>
      <c r="F128" s="120">
        <v>99.8</v>
      </c>
      <c r="G128" s="132">
        <v>1155</v>
      </c>
      <c r="H128" s="123">
        <v>1158</v>
      </c>
      <c r="I128" s="60">
        <v>99.7</v>
      </c>
      <c r="J128" s="123">
        <v>1155</v>
      </c>
      <c r="K128" s="123">
        <v>1156</v>
      </c>
      <c r="L128" s="120">
        <v>99.9</v>
      </c>
      <c r="M128" s="122"/>
    </row>
    <row r="129" spans="1:13" x14ac:dyDescent="0.25">
      <c r="A129" s="117">
        <v>733</v>
      </c>
      <c r="B129" s="118" t="s">
        <v>146</v>
      </c>
      <c r="C129" s="119" t="s">
        <v>359</v>
      </c>
      <c r="D129" s="123">
        <v>1086</v>
      </c>
      <c r="E129" s="123">
        <v>1086</v>
      </c>
      <c r="F129" s="120">
        <v>100</v>
      </c>
      <c r="G129" s="132">
        <v>576</v>
      </c>
      <c r="H129" s="123">
        <v>576</v>
      </c>
      <c r="I129" s="60">
        <v>100</v>
      </c>
      <c r="J129" s="123">
        <v>510</v>
      </c>
      <c r="K129" s="123">
        <v>510</v>
      </c>
      <c r="L129" s="120">
        <v>100</v>
      </c>
      <c r="M129" s="122"/>
    </row>
    <row r="130" spans="1:13" x14ac:dyDescent="0.25">
      <c r="A130" s="117">
        <v>734</v>
      </c>
      <c r="B130" s="118" t="s">
        <v>147</v>
      </c>
      <c r="C130" s="119" t="s">
        <v>360</v>
      </c>
      <c r="D130" s="123">
        <v>1500</v>
      </c>
      <c r="E130" s="123">
        <v>1500</v>
      </c>
      <c r="F130" s="120">
        <v>100</v>
      </c>
      <c r="G130" s="132">
        <v>658</v>
      </c>
      <c r="H130" s="123">
        <v>658</v>
      </c>
      <c r="I130" s="60">
        <v>100</v>
      </c>
      <c r="J130" s="123">
        <v>842</v>
      </c>
      <c r="K130" s="123">
        <v>842</v>
      </c>
      <c r="L130" s="120">
        <v>100</v>
      </c>
      <c r="M130" s="122"/>
    </row>
    <row r="131" spans="1:13" x14ac:dyDescent="0.25">
      <c r="A131" s="117">
        <v>735</v>
      </c>
      <c r="B131" s="118" t="s">
        <v>148</v>
      </c>
      <c r="C131" s="119" t="s">
        <v>361</v>
      </c>
      <c r="D131" s="123">
        <v>2226</v>
      </c>
      <c r="E131" s="123">
        <v>2817</v>
      </c>
      <c r="F131" s="120">
        <v>79</v>
      </c>
      <c r="G131" s="132">
        <v>1135</v>
      </c>
      <c r="H131" s="123">
        <v>1631</v>
      </c>
      <c r="I131" s="60">
        <v>69.599999999999994</v>
      </c>
      <c r="J131" s="123">
        <v>1091</v>
      </c>
      <c r="K131" s="123">
        <v>1186</v>
      </c>
      <c r="L131" s="120">
        <v>92</v>
      </c>
      <c r="M131" s="122"/>
    </row>
    <row r="132" spans="1:13" x14ac:dyDescent="0.25">
      <c r="A132" s="117">
        <v>738</v>
      </c>
      <c r="B132" s="118" t="s">
        <v>628</v>
      </c>
      <c r="C132" s="119" t="s">
        <v>721</v>
      </c>
      <c r="D132" s="123">
        <v>2613</v>
      </c>
      <c r="E132" s="123">
        <v>2613</v>
      </c>
      <c r="F132" s="120">
        <v>100</v>
      </c>
      <c r="G132" s="132">
        <v>1016</v>
      </c>
      <c r="H132" s="123">
        <v>1016</v>
      </c>
      <c r="I132" s="60">
        <v>100</v>
      </c>
      <c r="J132" s="123">
        <v>1597</v>
      </c>
      <c r="K132" s="123">
        <v>1597</v>
      </c>
      <c r="L132" s="120">
        <v>100</v>
      </c>
      <c r="M132" s="122"/>
    </row>
    <row r="133" spans="1:13" x14ac:dyDescent="0.25">
      <c r="A133" s="117">
        <v>803</v>
      </c>
      <c r="B133" s="118" t="s">
        <v>149</v>
      </c>
      <c r="C133" s="119" t="s">
        <v>362</v>
      </c>
      <c r="D133" s="123">
        <v>1330</v>
      </c>
      <c r="E133" s="123">
        <v>1330</v>
      </c>
      <c r="F133" s="120">
        <v>100</v>
      </c>
      <c r="G133" s="132">
        <v>656</v>
      </c>
      <c r="H133" s="123">
        <v>656</v>
      </c>
      <c r="I133" s="60">
        <v>100</v>
      </c>
      <c r="J133" s="123">
        <v>674</v>
      </c>
      <c r="K133" s="123">
        <v>674</v>
      </c>
      <c r="L133" s="120">
        <v>100</v>
      </c>
      <c r="M133" s="122"/>
    </row>
    <row r="134" spans="1:13" x14ac:dyDescent="0.25">
      <c r="A134" s="117">
        <v>805</v>
      </c>
      <c r="B134" s="118" t="s">
        <v>150</v>
      </c>
      <c r="C134" s="119" t="s">
        <v>363</v>
      </c>
      <c r="D134" s="123">
        <v>6991</v>
      </c>
      <c r="E134" s="123">
        <v>7370</v>
      </c>
      <c r="F134" s="120">
        <v>94.9</v>
      </c>
      <c r="G134" s="132">
        <v>3489</v>
      </c>
      <c r="H134" s="123">
        <v>3693</v>
      </c>
      <c r="I134" s="60">
        <v>94.5</v>
      </c>
      <c r="J134" s="123">
        <v>3502</v>
      </c>
      <c r="K134" s="123">
        <v>3677</v>
      </c>
      <c r="L134" s="120">
        <v>95.2</v>
      </c>
      <c r="M134" s="122"/>
    </row>
    <row r="135" spans="1:13" x14ac:dyDescent="0.25">
      <c r="A135" s="117">
        <v>807</v>
      </c>
      <c r="B135" s="118" t="s">
        <v>151</v>
      </c>
      <c r="C135" s="119" t="s">
        <v>364</v>
      </c>
      <c r="D135" s="123">
        <v>5314</v>
      </c>
      <c r="E135" s="123">
        <v>5315</v>
      </c>
      <c r="F135" s="120">
        <v>100</v>
      </c>
      <c r="G135" s="132">
        <v>2706</v>
      </c>
      <c r="H135" s="123">
        <v>2707</v>
      </c>
      <c r="I135" s="60">
        <v>100</v>
      </c>
      <c r="J135" s="123">
        <v>2608</v>
      </c>
      <c r="K135" s="123">
        <v>2608</v>
      </c>
      <c r="L135" s="120">
        <v>100</v>
      </c>
      <c r="M135" s="122"/>
    </row>
    <row r="136" spans="1:13" x14ac:dyDescent="0.25">
      <c r="A136" s="117">
        <v>809</v>
      </c>
      <c r="B136" s="118" t="s">
        <v>152</v>
      </c>
      <c r="C136" s="119" t="s">
        <v>629</v>
      </c>
      <c r="D136" s="123">
        <v>2681</v>
      </c>
      <c r="E136" s="123">
        <v>2682</v>
      </c>
      <c r="F136" s="120">
        <v>100</v>
      </c>
      <c r="G136" s="132">
        <v>1235</v>
      </c>
      <c r="H136" s="123">
        <v>1236</v>
      </c>
      <c r="I136" s="60">
        <v>99.9</v>
      </c>
      <c r="J136" s="123">
        <v>1446</v>
      </c>
      <c r="K136" s="123">
        <v>1446</v>
      </c>
      <c r="L136" s="120">
        <v>100</v>
      </c>
      <c r="M136" s="122"/>
    </row>
    <row r="137" spans="1:13" x14ac:dyDescent="0.25">
      <c r="A137" s="117">
        <v>812</v>
      </c>
      <c r="B137" s="118" t="s">
        <v>153</v>
      </c>
      <c r="C137" s="119" t="s">
        <v>365</v>
      </c>
      <c r="D137" s="123">
        <v>8198</v>
      </c>
      <c r="E137" s="123">
        <v>8923</v>
      </c>
      <c r="F137" s="120">
        <v>91.9</v>
      </c>
      <c r="G137" s="132">
        <v>3728</v>
      </c>
      <c r="H137" s="123">
        <v>4382</v>
      </c>
      <c r="I137" s="60">
        <v>85.1</v>
      </c>
      <c r="J137" s="123">
        <v>4470</v>
      </c>
      <c r="K137" s="123">
        <v>4541</v>
      </c>
      <c r="L137" s="120">
        <v>98.4</v>
      </c>
      <c r="M137" s="122"/>
    </row>
    <row r="138" spans="1:13" x14ac:dyDescent="0.25">
      <c r="A138" s="117">
        <v>813</v>
      </c>
      <c r="B138" s="118" t="s">
        <v>154</v>
      </c>
      <c r="C138" s="119" t="s">
        <v>366</v>
      </c>
      <c r="D138" s="123">
        <v>1665</v>
      </c>
      <c r="E138" s="123">
        <v>1665</v>
      </c>
      <c r="F138" s="120">
        <v>100</v>
      </c>
      <c r="G138" s="132">
        <v>649</v>
      </c>
      <c r="H138" s="123">
        <v>649</v>
      </c>
      <c r="I138" s="60">
        <v>100</v>
      </c>
      <c r="J138" s="123">
        <v>1016</v>
      </c>
      <c r="K138" s="123">
        <v>1016</v>
      </c>
      <c r="L138" s="120">
        <v>100</v>
      </c>
      <c r="M138" s="122"/>
    </row>
    <row r="139" spans="1:13" x14ac:dyDescent="0.25">
      <c r="A139" s="117">
        <v>814</v>
      </c>
      <c r="B139" s="118" t="s">
        <v>155</v>
      </c>
      <c r="C139" s="119" t="s">
        <v>367</v>
      </c>
      <c r="D139" s="123">
        <v>1671</v>
      </c>
      <c r="E139" s="123">
        <v>1840</v>
      </c>
      <c r="F139" s="120">
        <v>90.8</v>
      </c>
      <c r="G139" s="132">
        <v>845</v>
      </c>
      <c r="H139" s="123">
        <v>898</v>
      </c>
      <c r="I139" s="60">
        <v>94.1</v>
      </c>
      <c r="J139" s="123">
        <v>826</v>
      </c>
      <c r="K139" s="123">
        <v>942</v>
      </c>
      <c r="L139" s="120">
        <v>87.7</v>
      </c>
      <c r="M139" s="122"/>
    </row>
    <row r="140" spans="1:13" x14ac:dyDescent="0.25">
      <c r="A140" s="117">
        <v>815</v>
      </c>
      <c r="B140" s="118" t="s">
        <v>156</v>
      </c>
      <c r="C140" s="119" t="s">
        <v>368</v>
      </c>
      <c r="D140" s="123">
        <v>4544</v>
      </c>
      <c r="E140" s="123">
        <v>4544</v>
      </c>
      <c r="F140" s="120">
        <v>100</v>
      </c>
      <c r="G140" s="132">
        <v>2203</v>
      </c>
      <c r="H140" s="123">
        <v>2203</v>
      </c>
      <c r="I140" s="60">
        <v>100</v>
      </c>
      <c r="J140" s="123">
        <v>2341</v>
      </c>
      <c r="K140" s="123">
        <v>2341</v>
      </c>
      <c r="L140" s="120">
        <v>100</v>
      </c>
      <c r="M140" s="122"/>
    </row>
    <row r="141" spans="1:13" x14ac:dyDescent="0.25">
      <c r="A141" s="117">
        <v>816</v>
      </c>
      <c r="B141" s="118" t="s">
        <v>157</v>
      </c>
      <c r="C141" s="119" t="s">
        <v>369</v>
      </c>
      <c r="D141" s="123">
        <v>1930</v>
      </c>
      <c r="E141" s="123">
        <v>2306</v>
      </c>
      <c r="F141" s="120">
        <v>83.7</v>
      </c>
      <c r="G141" s="132">
        <v>1198</v>
      </c>
      <c r="H141" s="123">
        <v>1354</v>
      </c>
      <c r="I141" s="60">
        <v>88.5</v>
      </c>
      <c r="J141" s="123">
        <v>732</v>
      </c>
      <c r="K141" s="123">
        <v>952</v>
      </c>
      <c r="L141" s="120">
        <v>76.900000000000006</v>
      </c>
      <c r="M141" s="122"/>
    </row>
    <row r="142" spans="1:13" x14ac:dyDescent="0.25">
      <c r="A142" s="117">
        <v>817</v>
      </c>
      <c r="B142" s="118" t="s">
        <v>158</v>
      </c>
      <c r="C142" s="119" t="s">
        <v>370</v>
      </c>
      <c r="D142" s="123">
        <v>2573</v>
      </c>
      <c r="E142" s="123">
        <v>2693</v>
      </c>
      <c r="F142" s="120">
        <v>95.5</v>
      </c>
      <c r="G142" s="132">
        <v>1319</v>
      </c>
      <c r="H142" s="123">
        <v>1364</v>
      </c>
      <c r="I142" s="60">
        <v>96.7</v>
      </c>
      <c r="J142" s="123">
        <v>1254</v>
      </c>
      <c r="K142" s="123">
        <v>1329</v>
      </c>
      <c r="L142" s="120">
        <v>94.4</v>
      </c>
      <c r="M142" s="122"/>
    </row>
    <row r="143" spans="1:13" x14ac:dyDescent="0.25">
      <c r="A143" s="117">
        <v>819</v>
      </c>
      <c r="B143" s="118" t="s">
        <v>159</v>
      </c>
      <c r="C143" s="119" t="s">
        <v>371</v>
      </c>
      <c r="D143" s="123">
        <v>1507</v>
      </c>
      <c r="E143" s="123">
        <v>1638</v>
      </c>
      <c r="F143" s="120">
        <v>92</v>
      </c>
      <c r="G143" s="132">
        <v>811</v>
      </c>
      <c r="H143" s="123">
        <v>887</v>
      </c>
      <c r="I143" s="60">
        <v>91.4</v>
      </c>
      <c r="J143" s="123">
        <v>696</v>
      </c>
      <c r="K143" s="123">
        <v>751</v>
      </c>
      <c r="L143" s="120">
        <v>92.7</v>
      </c>
      <c r="M143" s="122"/>
    </row>
    <row r="144" spans="1:13" x14ac:dyDescent="0.25">
      <c r="A144" s="117">
        <v>820</v>
      </c>
      <c r="B144" s="118" t="s">
        <v>160</v>
      </c>
      <c r="C144" s="119" t="s">
        <v>372</v>
      </c>
      <c r="D144" s="123">
        <v>10877</v>
      </c>
      <c r="E144" s="123">
        <v>11306</v>
      </c>
      <c r="F144" s="120">
        <v>96.2</v>
      </c>
      <c r="G144" s="132">
        <v>5681</v>
      </c>
      <c r="H144" s="123">
        <v>6006</v>
      </c>
      <c r="I144" s="60">
        <v>94.6</v>
      </c>
      <c r="J144" s="123">
        <v>5196</v>
      </c>
      <c r="K144" s="123">
        <v>5300</v>
      </c>
      <c r="L144" s="120">
        <v>98</v>
      </c>
      <c r="M144" s="122"/>
    </row>
    <row r="145" spans="1:13" x14ac:dyDescent="0.25">
      <c r="A145" s="117">
        <v>821</v>
      </c>
      <c r="B145" s="118" t="s">
        <v>161</v>
      </c>
      <c r="C145" s="119" t="s">
        <v>373</v>
      </c>
      <c r="D145" s="123">
        <v>1946</v>
      </c>
      <c r="E145" s="123">
        <v>1992</v>
      </c>
      <c r="F145" s="120">
        <v>97.7</v>
      </c>
      <c r="G145" s="132">
        <v>1045</v>
      </c>
      <c r="H145" s="123">
        <v>1082</v>
      </c>
      <c r="I145" s="60">
        <v>96.6</v>
      </c>
      <c r="J145" s="123">
        <v>901</v>
      </c>
      <c r="K145" s="123">
        <v>910</v>
      </c>
      <c r="L145" s="120">
        <v>99</v>
      </c>
      <c r="M145" s="122"/>
    </row>
    <row r="146" spans="1:13" x14ac:dyDescent="0.25">
      <c r="A146" s="117">
        <v>902</v>
      </c>
      <c r="B146" s="118" t="s">
        <v>162</v>
      </c>
      <c r="C146" s="119" t="s">
        <v>374</v>
      </c>
      <c r="D146" s="123">
        <v>4855</v>
      </c>
      <c r="E146" s="123">
        <v>5060</v>
      </c>
      <c r="F146" s="120">
        <v>95.9</v>
      </c>
      <c r="G146" s="132">
        <v>2057</v>
      </c>
      <c r="H146" s="123">
        <v>2194</v>
      </c>
      <c r="I146" s="60">
        <v>93.8</v>
      </c>
      <c r="J146" s="123">
        <v>2798</v>
      </c>
      <c r="K146" s="123">
        <v>2866</v>
      </c>
      <c r="L146" s="120">
        <v>97.6</v>
      </c>
      <c r="M146" s="122"/>
    </row>
    <row r="147" spans="1:13" x14ac:dyDescent="0.25">
      <c r="A147" s="117">
        <v>904</v>
      </c>
      <c r="B147" s="118" t="s">
        <v>163</v>
      </c>
      <c r="C147" s="119" t="s">
        <v>375</v>
      </c>
      <c r="D147" s="123">
        <v>2319</v>
      </c>
      <c r="E147" s="123">
        <v>3383</v>
      </c>
      <c r="F147" s="120">
        <v>68.5</v>
      </c>
      <c r="G147" s="132">
        <v>1425</v>
      </c>
      <c r="H147" s="123">
        <v>1630</v>
      </c>
      <c r="I147" s="60">
        <v>87.4</v>
      </c>
      <c r="J147" s="123">
        <v>894</v>
      </c>
      <c r="K147" s="123">
        <v>1753</v>
      </c>
      <c r="L147" s="120">
        <v>51</v>
      </c>
      <c r="M147" s="122"/>
    </row>
    <row r="148" spans="1:13" x14ac:dyDescent="0.25">
      <c r="A148" s="117">
        <v>905</v>
      </c>
      <c r="B148" s="118" t="s">
        <v>164</v>
      </c>
      <c r="C148" s="119" t="s">
        <v>376</v>
      </c>
      <c r="D148" s="123">
        <v>2943</v>
      </c>
      <c r="E148" s="123">
        <v>4281</v>
      </c>
      <c r="F148" s="120">
        <v>68.7</v>
      </c>
      <c r="G148" s="132">
        <v>1660</v>
      </c>
      <c r="H148" s="123">
        <v>2120</v>
      </c>
      <c r="I148" s="60">
        <v>78.3</v>
      </c>
      <c r="J148" s="123">
        <v>1283</v>
      </c>
      <c r="K148" s="123">
        <v>2161</v>
      </c>
      <c r="L148" s="120">
        <v>59.4</v>
      </c>
      <c r="M148" s="122"/>
    </row>
    <row r="149" spans="1:13" x14ac:dyDescent="0.25">
      <c r="A149" s="117">
        <v>906</v>
      </c>
      <c r="B149" s="118" t="s">
        <v>165</v>
      </c>
      <c r="C149" s="119" t="s">
        <v>377</v>
      </c>
      <c r="D149" s="123">
        <v>12</v>
      </c>
      <c r="E149" s="123">
        <v>12</v>
      </c>
      <c r="F149" s="120">
        <v>100</v>
      </c>
      <c r="G149" s="132">
        <v>0</v>
      </c>
      <c r="H149" s="123">
        <v>0</v>
      </c>
      <c r="I149" s="60" t="s">
        <v>638</v>
      </c>
      <c r="J149" s="123">
        <v>12</v>
      </c>
      <c r="K149" s="123">
        <v>12</v>
      </c>
      <c r="L149" s="120">
        <v>100</v>
      </c>
      <c r="M149" s="122"/>
    </row>
    <row r="150" spans="1:13" x14ac:dyDescent="0.25">
      <c r="A150" s="117">
        <v>908</v>
      </c>
      <c r="B150" s="118" t="s">
        <v>166</v>
      </c>
      <c r="C150" s="119" t="s">
        <v>378</v>
      </c>
      <c r="D150" s="123">
        <v>1162</v>
      </c>
      <c r="E150" s="123">
        <v>1169</v>
      </c>
      <c r="F150" s="120">
        <v>99.4</v>
      </c>
      <c r="G150" s="132">
        <v>675</v>
      </c>
      <c r="H150" s="123">
        <v>680</v>
      </c>
      <c r="I150" s="60">
        <v>99.3</v>
      </c>
      <c r="J150" s="123">
        <v>487</v>
      </c>
      <c r="K150" s="123">
        <v>489</v>
      </c>
      <c r="L150" s="120">
        <v>99.6</v>
      </c>
      <c r="M150" s="122"/>
    </row>
    <row r="151" spans="1:13" x14ac:dyDescent="0.25">
      <c r="A151" s="117">
        <v>909</v>
      </c>
      <c r="B151" s="118" t="s">
        <v>167</v>
      </c>
      <c r="C151" s="119" t="s">
        <v>379</v>
      </c>
      <c r="D151" s="123">
        <v>1691</v>
      </c>
      <c r="E151" s="123">
        <v>3808</v>
      </c>
      <c r="F151" s="120">
        <v>44.4</v>
      </c>
      <c r="G151" s="132">
        <v>1152</v>
      </c>
      <c r="H151" s="123">
        <v>2075</v>
      </c>
      <c r="I151" s="60">
        <v>55.5</v>
      </c>
      <c r="J151" s="123">
        <v>539</v>
      </c>
      <c r="K151" s="123">
        <v>1733</v>
      </c>
      <c r="L151" s="120">
        <v>31.1</v>
      </c>
      <c r="M151" s="122"/>
    </row>
    <row r="152" spans="1:13" x14ac:dyDescent="0.25">
      <c r="A152" s="117">
        <v>910</v>
      </c>
      <c r="B152" s="118" t="s">
        <v>168</v>
      </c>
      <c r="C152" s="119" t="s">
        <v>380</v>
      </c>
      <c r="D152" s="123">
        <v>1452</v>
      </c>
      <c r="E152" s="123">
        <v>1452</v>
      </c>
      <c r="F152" s="120">
        <v>100</v>
      </c>
      <c r="G152" s="132">
        <v>753</v>
      </c>
      <c r="H152" s="123">
        <v>753</v>
      </c>
      <c r="I152" s="60">
        <v>100</v>
      </c>
      <c r="J152" s="123">
        <v>699</v>
      </c>
      <c r="K152" s="123">
        <v>699</v>
      </c>
      <c r="L152" s="120">
        <v>100</v>
      </c>
      <c r="M152" s="122"/>
    </row>
    <row r="153" spans="1:13" x14ac:dyDescent="0.25">
      <c r="A153" s="117">
        <v>911</v>
      </c>
      <c r="B153" s="118" t="s">
        <v>169</v>
      </c>
      <c r="C153" s="119" t="s">
        <v>381</v>
      </c>
      <c r="D153" s="123">
        <v>1962</v>
      </c>
      <c r="E153" s="123">
        <v>2578</v>
      </c>
      <c r="F153" s="120">
        <v>76.099999999999994</v>
      </c>
      <c r="G153" s="132">
        <v>1022</v>
      </c>
      <c r="H153" s="123">
        <v>1360</v>
      </c>
      <c r="I153" s="60">
        <v>75.099999999999994</v>
      </c>
      <c r="J153" s="123">
        <v>940</v>
      </c>
      <c r="K153" s="123">
        <v>1218</v>
      </c>
      <c r="L153" s="120">
        <v>77.2</v>
      </c>
      <c r="M153" s="122"/>
    </row>
    <row r="154" spans="1:13" x14ac:dyDescent="0.25">
      <c r="A154" s="117">
        <v>912</v>
      </c>
      <c r="B154" s="118" t="s">
        <v>170</v>
      </c>
      <c r="C154" s="119" t="s">
        <v>382</v>
      </c>
      <c r="D154" s="123">
        <v>7241</v>
      </c>
      <c r="E154" s="123">
        <v>7293</v>
      </c>
      <c r="F154" s="120">
        <v>99.3</v>
      </c>
      <c r="G154" s="132">
        <v>3829</v>
      </c>
      <c r="H154" s="123">
        <v>3851</v>
      </c>
      <c r="I154" s="60">
        <v>99.4</v>
      </c>
      <c r="J154" s="123">
        <v>3412</v>
      </c>
      <c r="K154" s="123">
        <v>3442</v>
      </c>
      <c r="L154" s="120">
        <v>99.1</v>
      </c>
      <c r="M154" s="122"/>
    </row>
    <row r="155" spans="1:13" x14ac:dyDescent="0.25">
      <c r="A155" s="117">
        <v>913</v>
      </c>
      <c r="B155" s="118" t="s">
        <v>171</v>
      </c>
      <c r="C155" s="119" t="s">
        <v>383</v>
      </c>
      <c r="D155" s="123">
        <v>2346</v>
      </c>
      <c r="E155" s="123">
        <v>2442</v>
      </c>
      <c r="F155" s="120">
        <v>96.1</v>
      </c>
      <c r="G155" s="132">
        <v>1319</v>
      </c>
      <c r="H155" s="123">
        <v>1359</v>
      </c>
      <c r="I155" s="60">
        <v>97.1</v>
      </c>
      <c r="J155" s="123">
        <v>1027</v>
      </c>
      <c r="K155" s="123">
        <v>1083</v>
      </c>
      <c r="L155" s="120">
        <v>94.8</v>
      </c>
      <c r="M155" s="122"/>
    </row>
    <row r="156" spans="1:13" x14ac:dyDescent="0.25">
      <c r="A156" s="117">
        <v>914</v>
      </c>
      <c r="B156" s="118" t="s">
        <v>172</v>
      </c>
      <c r="C156" s="119" t="s">
        <v>384</v>
      </c>
      <c r="D156" s="123">
        <v>1257</v>
      </c>
      <c r="E156" s="123">
        <v>1742</v>
      </c>
      <c r="F156" s="120">
        <v>72.2</v>
      </c>
      <c r="G156" s="132">
        <v>769</v>
      </c>
      <c r="H156" s="123">
        <v>892</v>
      </c>
      <c r="I156" s="60">
        <v>86.2</v>
      </c>
      <c r="J156" s="123">
        <v>488</v>
      </c>
      <c r="K156" s="123">
        <v>850</v>
      </c>
      <c r="L156" s="120">
        <v>57.4</v>
      </c>
      <c r="M156" s="122"/>
    </row>
    <row r="157" spans="1:13" x14ac:dyDescent="0.25">
      <c r="A157" s="117">
        <v>916</v>
      </c>
      <c r="B157" s="118" t="s">
        <v>101</v>
      </c>
      <c r="C157" s="119" t="s">
        <v>634</v>
      </c>
      <c r="D157" s="123">
        <v>3382</v>
      </c>
      <c r="E157" s="123">
        <v>3382</v>
      </c>
      <c r="F157" s="120">
        <v>100</v>
      </c>
      <c r="G157" s="132">
        <v>1670</v>
      </c>
      <c r="H157" s="123">
        <v>1670</v>
      </c>
      <c r="I157" s="60">
        <v>100</v>
      </c>
      <c r="J157" s="123">
        <v>1712</v>
      </c>
      <c r="K157" s="123">
        <v>1712</v>
      </c>
      <c r="L157" s="120">
        <v>100</v>
      </c>
      <c r="M157" s="122"/>
    </row>
    <row r="158" spans="1:13" ht="21" customHeight="1" x14ac:dyDescent="0.25">
      <c r="A158" s="117" t="s">
        <v>498</v>
      </c>
      <c r="B158" s="124" t="s">
        <v>173</v>
      </c>
      <c r="C158" s="125" t="s">
        <v>385</v>
      </c>
      <c r="D158" s="127">
        <v>409504</v>
      </c>
      <c r="E158" s="127">
        <v>444128</v>
      </c>
      <c r="F158" s="126">
        <v>92.2</v>
      </c>
      <c r="G158" s="175">
        <v>199132</v>
      </c>
      <c r="H158" s="127">
        <v>217032</v>
      </c>
      <c r="I158" s="128">
        <v>91.8</v>
      </c>
      <c r="J158" s="127">
        <v>210372</v>
      </c>
      <c r="K158" s="127">
        <v>227096</v>
      </c>
      <c r="L158" s="126">
        <v>92.6</v>
      </c>
      <c r="M158" s="122"/>
    </row>
    <row r="159" spans="1:13" ht="30.75" customHeight="1" x14ac:dyDescent="0.25">
      <c r="A159" s="117" t="s">
        <v>511</v>
      </c>
      <c r="B159" s="118" t="s">
        <v>174</v>
      </c>
      <c r="C159" s="119" t="s">
        <v>236</v>
      </c>
      <c r="D159" s="123">
        <v>139650</v>
      </c>
      <c r="E159" s="123">
        <v>153834</v>
      </c>
      <c r="F159" s="120">
        <v>90.8</v>
      </c>
      <c r="G159" s="132">
        <v>70507</v>
      </c>
      <c r="H159" s="123">
        <v>76011</v>
      </c>
      <c r="I159" s="60">
        <v>92.8</v>
      </c>
      <c r="J159" s="123">
        <v>69143</v>
      </c>
      <c r="K159" s="123">
        <v>77823</v>
      </c>
      <c r="L159" s="120">
        <v>88.8</v>
      </c>
      <c r="M159" s="122"/>
    </row>
    <row r="160" spans="1:13" x14ac:dyDescent="0.25">
      <c r="A160" s="117" t="s">
        <v>512</v>
      </c>
      <c r="B160" s="118" t="s">
        <v>175</v>
      </c>
      <c r="C160" s="119" t="s">
        <v>236</v>
      </c>
      <c r="D160" s="123">
        <v>103123</v>
      </c>
      <c r="E160" s="123">
        <v>111324</v>
      </c>
      <c r="F160" s="120">
        <v>92.6</v>
      </c>
      <c r="G160" s="132">
        <v>50503</v>
      </c>
      <c r="H160" s="123">
        <v>54046</v>
      </c>
      <c r="I160" s="60">
        <v>93.4</v>
      </c>
      <c r="J160" s="123">
        <v>52620</v>
      </c>
      <c r="K160" s="123">
        <v>57278</v>
      </c>
      <c r="L160" s="120">
        <v>91.9</v>
      </c>
      <c r="M160" s="122"/>
    </row>
    <row r="161" spans="1:13" x14ac:dyDescent="0.25">
      <c r="A161" s="117" t="s">
        <v>509</v>
      </c>
      <c r="B161" s="118" t="s">
        <v>176</v>
      </c>
      <c r="C161" s="119" t="s">
        <v>236</v>
      </c>
      <c r="D161" s="123">
        <v>98073</v>
      </c>
      <c r="E161" s="123">
        <v>106312</v>
      </c>
      <c r="F161" s="120">
        <v>92.3</v>
      </c>
      <c r="G161" s="132">
        <v>46250</v>
      </c>
      <c r="H161" s="123">
        <v>52288</v>
      </c>
      <c r="I161" s="60">
        <v>88.5</v>
      </c>
      <c r="J161" s="123">
        <v>51823</v>
      </c>
      <c r="K161" s="123">
        <v>54024</v>
      </c>
      <c r="L161" s="120">
        <v>95.9</v>
      </c>
      <c r="M161" s="122"/>
    </row>
    <row r="162" spans="1:13" x14ac:dyDescent="0.25">
      <c r="A162" s="117" t="s">
        <v>508</v>
      </c>
      <c r="B162" s="118" t="s">
        <v>177</v>
      </c>
      <c r="C162" s="119" t="s">
        <v>236</v>
      </c>
      <c r="D162" s="123">
        <v>25929</v>
      </c>
      <c r="E162" s="123">
        <v>27913</v>
      </c>
      <c r="F162" s="120">
        <v>92.9</v>
      </c>
      <c r="G162" s="132">
        <v>11984</v>
      </c>
      <c r="H162" s="123">
        <v>13133</v>
      </c>
      <c r="I162" s="60">
        <v>91.3</v>
      </c>
      <c r="J162" s="123">
        <v>13945</v>
      </c>
      <c r="K162" s="123">
        <v>14780</v>
      </c>
      <c r="L162" s="120">
        <v>94.4</v>
      </c>
      <c r="M162" s="122"/>
    </row>
    <row r="163" spans="1:13" x14ac:dyDescent="0.25">
      <c r="A163" s="117" t="s">
        <v>510</v>
      </c>
      <c r="B163" s="118" t="s">
        <v>178</v>
      </c>
      <c r="C163" s="119" t="s">
        <v>236</v>
      </c>
      <c r="D163" s="123">
        <v>42729</v>
      </c>
      <c r="E163" s="123">
        <v>44745</v>
      </c>
      <c r="F163" s="120">
        <v>95.5</v>
      </c>
      <c r="G163" s="132">
        <v>19888</v>
      </c>
      <c r="H163" s="123">
        <v>21554</v>
      </c>
      <c r="I163" s="60">
        <v>92.3</v>
      </c>
      <c r="J163" s="123">
        <v>22841</v>
      </c>
      <c r="K163" s="123">
        <v>23191</v>
      </c>
      <c r="L163" s="120">
        <v>98.5</v>
      </c>
      <c r="M163" s="122"/>
    </row>
    <row r="164" spans="1:13" ht="30" customHeight="1" x14ac:dyDescent="0.25">
      <c r="A164" s="117" t="s">
        <v>502</v>
      </c>
      <c r="B164" s="118" t="s">
        <v>182</v>
      </c>
      <c r="C164" s="119" t="s">
        <v>389</v>
      </c>
      <c r="D164" s="123">
        <v>35249</v>
      </c>
      <c r="E164" s="123">
        <v>37489</v>
      </c>
      <c r="F164" s="120">
        <v>94</v>
      </c>
      <c r="G164" s="132">
        <v>17344</v>
      </c>
      <c r="H164" s="123">
        <v>18194</v>
      </c>
      <c r="I164" s="60">
        <v>95.3</v>
      </c>
      <c r="J164" s="123">
        <v>17905</v>
      </c>
      <c r="K164" s="123">
        <v>19295</v>
      </c>
      <c r="L164" s="120">
        <v>92.8</v>
      </c>
      <c r="M164" s="122"/>
    </row>
    <row r="165" spans="1:13" x14ac:dyDescent="0.25">
      <c r="A165" s="117" t="s">
        <v>504</v>
      </c>
      <c r="B165" s="118" t="s">
        <v>185</v>
      </c>
      <c r="C165" s="119" t="s">
        <v>391</v>
      </c>
      <c r="D165" s="123">
        <v>40385</v>
      </c>
      <c r="E165" s="123">
        <v>46225</v>
      </c>
      <c r="F165" s="120">
        <v>87.4</v>
      </c>
      <c r="G165" s="132">
        <v>20416</v>
      </c>
      <c r="H165" s="123">
        <v>22154</v>
      </c>
      <c r="I165" s="60">
        <v>92.2</v>
      </c>
      <c r="J165" s="123">
        <v>19969</v>
      </c>
      <c r="K165" s="123">
        <v>24071</v>
      </c>
      <c r="L165" s="120">
        <v>83</v>
      </c>
      <c r="M165" s="122"/>
    </row>
    <row r="166" spans="1:13" x14ac:dyDescent="0.25">
      <c r="A166" s="117" t="s">
        <v>505</v>
      </c>
      <c r="B166" s="118" t="s">
        <v>186</v>
      </c>
      <c r="C166" s="119" t="s">
        <v>392</v>
      </c>
      <c r="D166" s="123">
        <v>68658</v>
      </c>
      <c r="E166" s="123">
        <v>72658</v>
      </c>
      <c r="F166" s="120">
        <v>94.5</v>
      </c>
      <c r="G166" s="132">
        <v>31872</v>
      </c>
      <c r="H166" s="123">
        <v>34687</v>
      </c>
      <c r="I166" s="60">
        <v>91.9</v>
      </c>
      <c r="J166" s="123">
        <v>36786</v>
      </c>
      <c r="K166" s="123">
        <v>37971</v>
      </c>
      <c r="L166" s="120">
        <v>96.9</v>
      </c>
      <c r="M166" s="122"/>
    </row>
    <row r="167" spans="1:13" x14ac:dyDescent="0.25">
      <c r="A167" s="117" t="s">
        <v>499</v>
      </c>
      <c r="B167" s="118" t="s">
        <v>179</v>
      </c>
      <c r="C167" s="119" t="s">
        <v>386</v>
      </c>
      <c r="D167" s="123">
        <v>25767</v>
      </c>
      <c r="E167" s="123">
        <v>26457</v>
      </c>
      <c r="F167" s="120">
        <v>97.4</v>
      </c>
      <c r="G167" s="132">
        <v>11379</v>
      </c>
      <c r="H167" s="123">
        <v>11738</v>
      </c>
      <c r="I167" s="60">
        <v>96.9</v>
      </c>
      <c r="J167" s="123">
        <v>14388</v>
      </c>
      <c r="K167" s="123">
        <v>14719</v>
      </c>
      <c r="L167" s="120">
        <v>97.8</v>
      </c>
      <c r="M167" s="122"/>
    </row>
    <row r="168" spans="1:13" x14ac:dyDescent="0.25">
      <c r="A168" s="117" t="s">
        <v>500</v>
      </c>
      <c r="B168" s="118" t="s">
        <v>180</v>
      </c>
      <c r="C168" s="119" t="s">
        <v>387</v>
      </c>
      <c r="D168" s="123">
        <v>64606</v>
      </c>
      <c r="E168" s="123">
        <v>68617</v>
      </c>
      <c r="F168" s="120">
        <v>94.2</v>
      </c>
      <c r="G168" s="132">
        <v>32297</v>
      </c>
      <c r="H168" s="123">
        <v>34945</v>
      </c>
      <c r="I168" s="60">
        <v>92.4</v>
      </c>
      <c r="J168" s="123">
        <v>32309</v>
      </c>
      <c r="K168" s="123">
        <v>33672</v>
      </c>
      <c r="L168" s="120">
        <v>96</v>
      </c>
      <c r="M168" s="122"/>
    </row>
    <row r="169" spans="1:13" x14ac:dyDescent="0.25">
      <c r="A169" s="117" t="s">
        <v>506</v>
      </c>
      <c r="B169" s="118" t="s">
        <v>187</v>
      </c>
      <c r="C169" s="119" t="s">
        <v>393</v>
      </c>
      <c r="D169" s="123">
        <v>58879</v>
      </c>
      <c r="E169" s="123">
        <v>62003</v>
      </c>
      <c r="F169" s="120">
        <v>95</v>
      </c>
      <c r="G169" s="132">
        <v>29660</v>
      </c>
      <c r="H169" s="123">
        <v>31483</v>
      </c>
      <c r="I169" s="60">
        <v>94.2</v>
      </c>
      <c r="J169" s="123">
        <v>29219</v>
      </c>
      <c r="K169" s="123">
        <v>30520</v>
      </c>
      <c r="L169" s="120">
        <v>95.7</v>
      </c>
      <c r="M169" s="122"/>
    </row>
    <row r="170" spans="1:13" x14ac:dyDescent="0.25">
      <c r="A170" s="117" t="s">
        <v>507</v>
      </c>
      <c r="B170" s="130" t="s">
        <v>184</v>
      </c>
      <c r="C170" s="119" t="s">
        <v>394</v>
      </c>
      <c r="D170" s="123">
        <v>36614</v>
      </c>
      <c r="E170" s="123">
        <v>42846</v>
      </c>
      <c r="F170" s="120">
        <v>85.5</v>
      </c>
      <c r="G170" s="132">
        <v>19042</v>
      </c>
      <c r="H170" s="123">
        <v>21417</v>
      </c>
      <c r="I170" s="60">
        <v>88.9</v>
      </c>
      <c r="J170" s="123">
        <v>17572</v>
      </c>
      <c r="K170" s="123">
        <v>21429</v>
      </c>
      <c r="L170" s="120">
        <v>82</v>
      </c>
      <c r="M170" s="122"/>
    </row>
    <row r="171" spans="1:13" x14ac:dyDescent="0.25">
      <c r="A171" s="117" t="s">
        <v>503</v>
      </c>
      <c r="B171" s="130" t="s">
        <v>183</v>
      </c>
      <c r="C171" s="119" t="s">
        <v>390</v>
      </c>
      <c r="D171" s="123">
        <v>38974</v>
      </c>
      <c r="E171" s="123">
        <v>42720</v>
      </c>
      <c r="F171" s="120">
        <v>91.2</v>
      </c>
      <c r="G171" s="132">
        <v>17755</v>
      </c>
      <c r="H171" s="123">
        <v>19261</v>
      </c>
      <c r="I171" s="60">
        <v>92.2</v>
      </c>
      <c r="J171" s="123">
        <v>21219</v>
      </c>
      <c r="K171" s="123">
        <v>23459</v>
      </c>
      <c r="L171" s="120">
        <v>90.5</v>
      </c>
      <c r="M171" s="122"/>
    </row>
    <row r="172" spans="1:13" x14ac:dyDescent="0.25">
      <c r="A172" s="133" t="s">
        <v>501</v>
      </c>
      <c r="B172" s="134" t="s">
        <v>181</v>
      </c>
      <c r="C172" s="135" t="s">
        <v>388</v>
      </c>
      <c r="D172" s="176">
        <v>40372</v>
      </c>
      <c r="E172" s="177">
        <v>45113</v>
      </c>
      <c r="F172" s="136">
        <v>89.5</v>
      </c>
      <c r="G172" s="176">
        <v>19367</v>
      </c>
      <c r="H172" s="177">
        <v>23153</v>
      </c>
      <c r="I172" s="137">
        <v>83.6</v>
      </c>
      <c r="J172" s="177">
        <v>21005</v>
      </c>
      <c r="K172" s="177">
        <v>21960</v>
      </c>
      <c r="L172" s="137">
        <v>95.7</v>
      </c>
      <c r="M172" s="122"/>
    </row>
    <row r="173" spans="1:13" x14ac:dyDescent="0.25">
      <c r="A173" s="140"/>
      <c r="B173" s="130"/>
      <c r="C173" s="141"/>
      <c r="D173" s="123"/>
      <c r="E173" s="123"/>
      <c r="F173" s="120"/>
      <c r="G173" s="123"/>
      <c r="H173" s="123"/>
      <c r="I173" s="120"/>
      <c r="J173" s="123"/>
      <c r="K173" s="123"/>
      <c r="L173" s="120"/>
      <c r="M173" s="122"/>
    </row>
    <row r="174" spans="1:13" x14ac:dyDescent="0.25">
      <c r="A174" s="142" t="s">
        <v>714</v>
      </c>
      <c r="M174" s="122"/>
    </row>
    <row r="175" spans="1:13" hidden="1" x14ac:dyDescent="0.25">
      <c r="B175" s="96"/>
      <c r="C175" s="118"/>
      <c r="D175" s="96"/>
      <c r="E175" s="96"/>
      <c r="F175" s="96"/>
      <c r="G175" s="96"/>
      <c r="H175" s="96"/>
      <c r="I175" s="96"/>
      <c r="J175" s="96"/>
      <c r="K175" s="96"/>
      <c r="L175" s="96"/>
      <c r="M175" s="96"/>
    </row>
    <row r="176" spans="1:13" hidden="1" x14ac:dyDescent="0.25">
      <c r="B176" s="118"/>
      <c r="C176" s="118"/>
      <c r="D176" s="96"/>
      <c r="E176" s="96"/>
      <c r="F176" s="96"/>
      <c r="G176" s="96"/>
      <c r="H176" s="96"/>
      <c r="I176" s="96"/>
      <c r="J176" s="96"/>
      <c r="K176" s="96"/>
      <c r="L176" s="96"/>
      <c r="M176" s="96"/>
    </row>
    <row r="177" spans="1:13" hidden="1" x14ac:dyDescent="0.25">
      <c r="B177" s="160"/>
      <c r="C177" s="160"/>
      <c r="D177" s="96"/>
      <c r="E177" s="96"/>
      <c r="F177" s="96"/>
      <c r="G177" s="96"/>
      <c r="H177" s="96"/>
      <c r="I177" s="96"/>
      <c r="J177" s="96"/>
      <c r="K177" s="96"/>
      <c r="L177" s="96"/>
      <c r="M177" s="96"/>
    </row>
    <row r="178" spans="1:13" hidden="1" x14ac:dyDescent="0.25">
      <c r="A178" s="96"/>
      <c r="B178" s="163"/>
      <c r="C178" s="118"/>
      <c r="D178" s="96"/>
      <c r="E178" s="96"/>
      <c r="F178" s="96"/>
      <c r="G178" s="96"/>
      <c r="H178" s="96"/>
      <c r="I178" s="96"/>
      <c r="J178" s="96"/>
      <c r="K178" s="96"/>
      <c r="L178" s="96"/>
      <c r="M178" s="96"/>
    </row>
    <row r="179" spans="1:13" hidden="1" x14ac:dyDescent="0.25">
      <c r="A179" s="96"/>
      <c r="B179" s="163"/>
      <c r="C179" s="118"/>
      <c r="D179" s="96"/>
      <c r="E179" s="96"/>
      <c r="F179" s="96"/>
      <c r="G179" s="96"/>
      <c r="H179" s="96"/>
      <c r="I179" s="96"/>
      <c r="J179" s="96"/>
      <c r="K179" s="96"/>
      <c r="L179" s="96"/>
      <c r="M179" s="96"/>
    </row>
    <row r="180" spans="1:13" hidden="1" x14ac:dyDescent="0.25">
      <c r="A180" s="96"/>
      <c r="B180" s="118"/>
      <c r="C180" s="118"/>
      <c r="D180" s="96"/>
      <c r="E180" s="96"/>
      <c r="F180" s="96"/>
      <c r="G180" s="96"/>
      <c r="H180" s="96"/>
      <c r="I180" s="96"/>
      <c r="J180" s="96"/>
      <c r="K180" s="96"/>
      <c r="L180" s="96"/>
      <c r="M180" s="96"/>
    </row>
    <row r="181" spans="1:13" hidden="1" x14ac:dyDescent="0.25">
      <c r="A181" s="96"/>
      <c r="B181" s="179"/>
      <c r="C181" s="118"/>
      <c r="D181" s="96"/>
      <c r="E181" s="96"/>
      <c r="F181" s="96"/>
      <c r="G181" s="96"/>
      <c r="H181" s="96"/>
      <c r="I181" s="96"/>
      <c r="J181" s="96"/>
      <c r="K181" s="96"/>
      <c r="L181" s="96"/>
      <c r="M181" s="96"/>
    </row>
    <row r="182" spans="1:13" hidden="1" x14ac:dyDescent="0.25">
      <c r="A182" s="96"/>
      <c r="B182" s="118"/>
      <c r="C182" s="118"/>
      <c r="D182" s="96"/>
      <c r="E182" s="96"/>
      <c r="F182" s="96"/>
      <c r="G182" s="96"/>
      <c r="H182" s="96"/>
      <c r="I182" s="96"/>
      <c r="J182" s="96"/>
      <c r="K182" s="96"/>
      <c r="L182" s="96"/>
      <c r="M182" s="96"/>
    </row>
    <row r="183" spans="1:13" hidden="1" x14ac:dyDescent="0.25">
      <c r="A183" s="96"/>
      <c r="B183" s="118"/>
      <c r="C183" s="118"/>
      <c r="D183" s="96"/>
      <c r="E183" s="96"/>
      <c r="F183" s="96"/>
      <c r="G183" s="96"/>
      <c r="H183" s="96"/>
      <c r="I183" s="96"/>
      <c r="J183" s="96"/>
      <c r="K183" s="96"/>
      <c r="L183" s="96"/>
      <c r="M183" s="96"/>
    </row>
    <row r="184" spans="1:13" hidden="1" x14ac:dyDescent="0.25">
      <c r="A184" s="96"/>
      <c r="B184" s="118"/>
      <c r="C184" s="118"/>
      <c r="D184" s="96"/>
      <c r="E184" s="96"/>
      <c r="F184" s="96"/>
      <c r="G184" s="96"/>
      <c r="H184" s="96"/>
      <c r="I184" s="96"/>
      <c r="J184" s="96"/>
      <c r="K184" s="96"/>
      <c r="L184" s="96"/>
      <c r="M184" s="96"/>
    </row>
    <row r="185" spans="1:13" hidden="1" x14ac:dyDescent="0.25">
      <c r="A185" s="96"/>
      <c r="B185" s="118"/>
      <c r="C185" s="118"/>
      <c r="D185" s="96"/>
      <c r="E185" s="96"/>
      <c r="F185" s="96"/>
      <c r="G185" s="96"/>
      <c r="H185" s="96"/>
      <c r="I185" s="96"/>
      <c r="J185" s="96"/>
      <c r="K185" s="96"/>
      <c r="L185" s="96"/>
      <c r="M185" s="96"/>
    </row>
    <row r="186" spans="1:13" hidden="1" x14ac:dyDescent="0.25">
      <c r="A186" s="96"/>
      <c r="B186" s="118"/>
      <c r="C186" s="118"/>
      <c r="D186" s="96"/>
      <c r="E186" s="96"/>
      <c r="F186" s="96"/>
      <c r="G186" s="96"/>
      <c r="H186" s="96"/>
      <c r="I186" s="96"/>
      <c r="J186" s="96"/>
      <c r="K186" s="96"/>
      <c r="L186" s="96"/>
      <c r="M186" s="96"/>
    </row>
    <row r="187" spans="1:13" hidden="1" x14ac:dyDescent="0.25">
      <c r="A187" s="96"/>
      <c r="B187" s="118"/>
      <c r="C187" s="118"/>
      <c r="D187" s="96"/>
      <c r="E187" s="96"/>
      <c r="F187" s="96"/>
      <c r="G187" s="96"/>
      <c r="H187" s="96"/>
      <c r="I187" s="96"/>
      <c r="J187" s="96"/>
      <c r="K187" s="96"/>
      <c r="L187" s="96"/>
      <c r="M187" s="96"/>
    </row>
    <row r="188" spans="1:13" hidden="1" x14ac:dyDescent="0.25">
      <c r="A188" s="96"/>
      <c r="B188" s="118"/>
      <c r="C188" s="118"/>
      <c r="D188" s="96"/>
      <c r="E188" s="96"/>
      <c r="F188" s="96"/>
      <c r="G188" s="96"/>
      <c r="H188" s="96"/>
      <c r="I188" s="96"/>
      <c r="J188" s="96"/>
      <c r="K188" s="96"/>
      <c r="L188" s="96"/>
      <c r="M188" s="96"/>
    </row>
    <row r="189" spans="1:13" hidden="1" x14ac:dyDescent="0.25">
      <c r="A189" s="96"/>
      <c r="B189" s="118"/>
      <c r="C189" s="118"/>
      <c r="D189" s="96"/>
      <c r="E189" s="96"/>
      <c r="F189" s="96"/>
      <c r="G189" s="96"/>
      <c r="H189" s="96"/>
      <c r="I189" s="96"/>
      <c r="J189" s="96"/>
      <c r="K189" s="96"/>
      <c r="L189" s="96"/>
      <c r="M189" s="96"/>
    </row>
    <row r="190" spans="1:13" hidden="1" x14ac:dyDescent="0.25">
      <c r="A190" s="96"/>
      <c r="B190" s="118"/>
      <c r="C190" s="118"/>
      <c r="D190" s="96"/>
      <c r="E190" s="96"/>
      <c r="F190" s="96"/>
      <c r="G190" s="96"/>
      <c r="H190" s="96"/>
      <c r="I190" s="96"/>
      <c r="J190" s="96"/>
      <c r="K190" s="96"/>
      <c r="L190" s="96"/>
      <c r="M190" s="96"/>
    </row>
    <row r="191" spans="1:13" hidden="1" x14ac:dyDescent="0.25">
      <c r="A191" s="96"/>
      <c r="B191" s="118"/>
      <c r="C191" s="118"/>
      <c r="D191" s="96"/>
      <c r="E191" s="96"/>
      <c r="F191" s="96"/>
      <c r="G191" s="96"/>
      <c r="H191" s="96"/>
      <c r="I191" s="96"/>
      <c r="J191" s="96"/>
      <c r="K191" s="96"/>
      <c r="L191" s="96"/>
      <c r="M191" s="96"/>
    </row>
    <row r="192" spans="1:13" hidden="1" x14ac:dyDescent="0.25">
      <c r="A192" s="96"/>
      <c r="B192" s="118"/>
      <c r="C192" s="118"/>
      <c r="D192" s="96"/>
      <c r="E192" s="96"/>
      <c r="F192" s="96"/>
      <c r="G192" s="96"/>
      <c r="H192" s="96"/>
      <c r="I192" s="96"/>
      <c r="J192" s="96"/>
      <c r="K192" s="96"/>
      <c r="L192" s="96"/>
      <c r="M192" s="96"/>
    </row>
    <row r="193" spans="1:13" hidden="1" x14ac:dyDescent="0.25">
      <c r="A193" s="96"/>
      <c r="B193" s="118"/>
      <c r="C193" s="118"/>
      <c r="D193" s="96"/>
      <c r="E193" s="96"/>
      <c r="F193" s="96"/>
      <c r="G193" s="96"/>
      <c r="H193" s="96"/>
      <c r="I193" s="96"/>
      <c r="J193" s="96"/>
      <c r="K193" s="96"/>
      <c r="L193" s="96"/>
      <c r="M193" s="96"/>
    </row>
    <row r="194" spans="1:13" hidden="1" x14ac:dyDescent="0.25">
      <c r="A194" s="96"/>
      <c r="B194" s="118"/>
      <c r="C194" s="118"/>
      <c r="D194" s="96"/>
      <c r="E194" s="96"/>
      <c r="F194" s="96"/>
      <c r="G194" s="96"/>
      <c r="H194" s="96"/>
      <c r="I194" s="96"/>
      <c r="J194" s="96"/>
      <c r="K194" s="96"/>
      <c r="L194" s="96"/>
      <c r="M194" s="96"/>
    </row>
    <row r="195" spans="1:13" hidden="1" x14ac:dyDescent="0.25">
      <c r="A195" s="96"/>
      <c r="B195" s="118"/>
      <c r="C195" s="118"/>
      <c r="D195" s="96"/>
      <c r="E195" s="96"/>
      <c r="F195" s="96"/>
      <c r="G195" s="96"/>
      <c r="H195" s="96"/>
      <c r="I195" s="96"/>
      <c r="J195" s="96"/>
      <c r="K195" s="96"/>
      <c r="L195" s="96"/>
      <c r="M195" s="96"/>
    </row>
    <row r="196" spans="1:13" hidden="1" x14ac:dyDescent="0.25">
      <c r="A196" s="96"/>
      <c r="B196" s="118"/>
      <c r="C196" s="118"/>
      <c r="D196" s="96"/>
      <c r="E196" s="96"/>
      <c r="F196" s="96"/>
      <c r="G196" s="96"/>
      <c r="H196" s="96"/>
      <c r="I196" s="96"/>
      <c r="J196" s="96"/>
      <c r="K196" s="96"/>
      <c r="L196" s="96"/>
      <c r="M196" s="96"/>
    </row>
    <row r="197" spans="1:13" hidden="1" x14ac:dyDescent="0.25">
      <c r="A197" s="96"/>
      <c r="B197" s="118"/>
      <c r="C197" s="118"/>
      <c r="D197" s="96"/>
      <c r="E197" s="96"/>
      <c r="F197" s="96"/>
      <c r="G197" s="96"/>
      <c r="H197" s="96"/>
      <c r="I197" s="96"/>
      <c r="J197" s="96"/>
      <c r="K197" s="96"/>
      <c r="L197" s="96"/>
      <c r="M197" s="96"/>
    </row>
    <row r="198" spans="1:13" hidden="1" x14ac:dyDescent="0.25">
      <c r="A198" s="96"/>
      <c r="B198" s="118"/>
      <c r="C198" s="118"/>
      <c r="D198" s="96"/>
      <c r="E198" s="96"/>
      <c r="F198" s="96"/>
      <c r="G198" s="96"/>
      <c r="H198" s="96"/>
      <c r="I198" s="96"/>
      <c r="J198" s="96"/>
      <c r="K198" s="96"/>
      <c r="L198" s="96"/>
      <c r="M198" s="96"/>
    </row>
    <row r="199" spans="1:13" hidden="1" x14ac:dyDescent="0.25">
      <c r="A199" s="96"/>
      <c r="B199" s="118"/>
      <c r="C199" s="118"/>
      <c r="D199" s="96"/>
      <c r="E199" s="96"/>
      <c r="F199" s="96"/>
      <c r="G199" s="96"/>
      <c r="H199" s="96"/>
      <c r="I199" s="96"/>
      <c r="J199" s="96"/>
      <c r="K199" s="96"/>
      <c r="L199" s="96"/>
      <c r="M199" s="96"/>
    </row>
    <row r="200" spans="1:13" hidden="1" x14ac:dyDescent="0.25">
      <c r="A200" s="96"/>
      <c r="B200" s="118"/>
      <c r="C200" s="118"/>
      <c r="D200" s="96"/>
      <c r="E200" s="96"/>
      <c r="F200" s="96"/>
      <c r="G200" s="96"/>
      <c r="H200" s="96"/>
      <c r="I200" s="96"/>
      <c r="J200" s="96"/>
      <c r="K200" s="96"/>
      <c r="L200" s="96"/>
      <c r="M200" s="96"/>
    </row>
    <row r="201" spans="1:13" hidden="1" x14ac:dyDescent="0.25">
      <c r="A201" s="96"/>
      <c r="B201" s="118"/>
      <c r="C201" s="118"/>
      <c r="D201" s="96"/>
      <c r="E201" s="96"/>
      <c r="F201" s="96"/>
      <c r="G201" s="96"/>
      <c r="H201" s="96"/>
      <c r="I201" s="96"/>
      <c r="J201" s="96"/>
      <c r="K201" s="96"/>
      <c r="L201" s="96"/>
      <c r="M201" s="96"/>
    </row>
    <row r="202" spans="1:13" hidden="1" x14ac:dyDescent="0.25">
      <c r="A202" s="96"/>
      <c r="B202" s="118"/>
      <c r="C202" s="118"/>
      <c r="D202" s="96"/>
      <c r="E202" s="96"/>
      <c r="F202" s="96"/>
      <c r="G202" s="96"/>
      <c r="H202" s="96"/>
      <c r="I202" s="96"/>
      <c r="J202" s="96"/>
      <c r="K202" s="96"/>
      <c r="L202" s="96"/>
      <c r="M202" s="96"/>
    </row>
    <row r="203" spans="1:13" hidden="1" x14ac:dyDescent="0.25">
      <c r="A203" s="96"/>
      <c r="B203" s="118"/>
      <c r="C203" s="118"/>
      <c r="D203" s="96"/>
      <c r="E203" s="96"/>
      <c r="F203" s="96"/>
      <c r="G203" s="96"/>
      <c r="H203" s="96"/>
      <c r="I203" s="96"/>
      <c r="J203" s="96"/>
      <c r="K203" s="96"/>
      <c r="L203" s="96"/>
      <c r="M203" s="96"/>
    </row>
    <row r="204" spans="1:13" hidden="1" x14ac:dyDescent="0.25">
      <c r="A204" s="96"/>
      <c r="B204" s="118"/>
      <c r="C204" s="118"/>
      <c r="D204" s="96"/>
      <c r="E204" s="96"/>
      <c r="F204" s="96"/>
      <c r="G204" s="96"/>
      <c r="H204" s="96"/>
      <c r="I204" s="96"/>
      <c r="J204" s="96"/>
      <c r="K204" s="96"/>
      <c r="L204" s="96"/>
      <c r="M204" s="96"/>
    </row>
    <row r="205" spans="1:13" hidden="1" x14ac:dyDescent="0.25">
      <c r="A205" s="96"/>
      <c r="B205" s="118"/>
      <c r="C205" s="118"/>
      <c r="D205" s="96"/>
      <c r="E205" s="96"/>
      <c r="F205" s="96"/>
      <c r="G205" s="96"/>
      <c r="H205" s="96"/>
      <c r="I205" s="96"/>
      <c r="J205" s="96"/>
      <c r="K205" s="96"/>
      <c r="L205" s="96"/>
      <c r="M205" s="96"/>
    </row>
    <row r="206" spans="1:13" hidden="1" x14ac:dyDescent="0.25">
      <c r="A206" s="96"/>
      <c r="B206" s="118"/>
      <c r="C206" s="118"/>
      <c r="D206" s="96"/>
      <c r="E206" s="96"/>
      <c r="F206" s="96"/>
      <c r="G206" s="96"/>
      <c r="H206" s="96"/>
      <c r="I206" s="96"/>
      <c r="J206" s="96"/>
      <c r="K206" s="96"/>
      <c r="L206" s="96"/>
      <c r="M206" s="96"/>
    </row>
    <row r="207" spans="1:13" hidden="1" x14ac:dyDescent="0.25">
      <c r="A207" s="96"/>
      <c r="B207" s="118"/>
      <c r="C207" s="118"/>
      <c r="D207" s="96"/>
      <c r="E207" s="96"/>
      <c r="F207" s="96"/>
      <c r="G207" s="96"/>
      <c r="H207" s="96"/>
      <c r="I207" s="96"/>
      <c r="J207" s="96"/>
      <c r="K207" s="96"/>
      <c r="L207" s="96"/>
      <c r="M207" s="96"/>
    </row>
    <row r="208" spans="1:13" hidden="1" x14ac:dyDescent="0.25">
      <c r="A208" s="96"/>
      <c r="B208" s="118"/>
      <c r="C208" s="118"/>
      <c r="D208" s="96"/>
      <c r="E208" s="96"/>
      <c r="F208" s="96"/>
      <c r="G208" s="96"/>
      <c r="H208" s="96"/>
      <c r="I208" s="96"/>
      <c r="J208" s="96"/>
      <c r="K208" s="96"/>
      <c r="L208" s="96"/>
      <c r="M208" s="96"/>
    </row>
    <row r="209" spans="1:13" hidden="1" x14ac:dyDescent="0.25">
      <c r="A209" s="96"/>
      <c r="B209" s="118"/>
      <c r="C209" s="118"/>
      <c r="D209" s="96"/>
      <c r="E209" s="96"/>
      <c r="F209" s="96"/>
      <c r="G209" s="96"/>
      <c r="H209" s="96"/>
      <c r="I209" s="96"/>
      <c r="J209" s="96"/>
      <c r="K209" s="96"/>
      <c r="L209" s="96"/>
      <c r="M209" s="96"/>
    </row>
    <row r="210" spans="1:13" hidden="1" x14ac:dyDescent="0.25">
      <c r="A210" s="96"/>
      <c r="B210" s="118"/>
      <c r="C210" s="118"/>
      <c r="D210" s="96"/>
      <c r="E210" s="96"/>
      <c r="F210" s="96"/>
      <c r="G210" s="96"/>
      <c r="H210" s="96"/>
      <c r="I210" s="96"/>
      <c r="J210" s="96"/>
      <c r="K210" s="96"/>
      <c r="L210" s="96"/>
      <c r="M210" s="96"/>
    </row>
    <row r="211" spans="1:13" hidden="1" x14ac:dyDescent="0.25">
      <c r="A211" s="96"/>
      <c r="B211" s="118"/>
      <c r="C211" s="118"/>
      <c r="D211" s="96"/>
      <c r="E211" s="96"/>
      <c r="F211" s="96"/>
      <c r="G211" s="96"/>
      <c r="H211" s="96"/>
      <c r="I211" s="96"/>
      <c r="J211" s="96"/>
      <c r="K211" s="96"/>
      <c r="L211" s="96"/>
      <c r="M211" s="96"/>
    </row>
    <row r="212" spans="1:13" hidden="1" x14ac:dyDescent="0.25">
      <c r="A212" s="96"/>
      <c r="B212" s="118"/>
      <c r="C212" s="118"/>
      <c r="D212" s="96"/>
      <c r="E212" s="96"/>
      <c r="F212" s="96"/>
      <c r="G212" s="96"/>
      <c r="H212" s="96"/>
      <c r="I212" s="96"/>
      <c r="J212" s="96"/>
      <c r="K212" s="96"/>
      <c r="L212" s="96"/>
      <c r="M212" s="96"/>
    </row>
    <row r="213" spans="1:13" hidden="1" x14ac:dyDescent="0.25">
      <c r="A213" s="96"/>
      <c r="B213" s="118"/>
      <c r="C213" s="118"/>
      <c r="D213" s="96"/>
      <c r="E213" s="96"/>
      <c r="F213" s="96"/>
      <c r="G213" s="96"/>
      <c r="H213" s="96"/>
      <c r="I213" s="96"/>
      <c r="J213" s="96"/>
      <c r="K213" s="96"/>
      <c r="L213" s="96"/>
      <c r="M213" s="96"/>
    </row>
    <row r="214" spans="1:13" hidden="1" x14ac:dyDescent="0.25">
      <c r="A214" s="96"/>
      <c r="B214" s="118"/>
      <c r="C214" s="118"/>
      <c r="D214" s="96"/>
      <c r="E214" s="96"/>
      <c r="F214" s="96"/>
      <c r="G214" s="96"/>
      <c r="H214" s="96"/>
      <c r="I214" s="96"/>
      <c r="J214" s="96"/>
      <c r="K214" s="96"/>
      <c r="L214" s="96"/>
      <c r="M214" s="96"/>
    </row>
    <row r="215" spans="1:13" hidden="1" x14ac:dyDescent="0.25">
      <c r="A215" s="96"/>
      <c r="B215" s="118"/>
      <c r="C215" s="118"/>
      <c r="D215" s="96"/>
      <c r="E215" s="96"/>
      <c r="F215" s="96"/>
      <c r="G215" s="96"/>
      <c r="H215" s="96"/>
      <c r="I215" s="96"/>
      <c r="J215" s="96"/>
      <c r="K215" s="96"/>
      <c r="L215" s="96"/>
      <c r="M215" s="96"/>
    </row>
    <row r="216" spans="1:13" hidden="1" x14ac:dyDescent="0.25">
      <c r="A216" s="96"/>
      <c r="B216" s="118"/>
      <c r="C216" s="118"/>
      <c r="D216" s="96"/>
      <c r="E216" s="96"/>
      <c r="F216" s="96"/>
      <c r="G216" s="96"/>
      <c r="H216" s="96"/>
      <c r="I216" s="96"/>
      <c r="J216" s="96"/>
      <c r="K216" s="96"/>
      <c r="L216" s="96"/>
      <c r="M216" s="96"/>
    </row>
    <row r="217" spans="1:13" hidden="1" x14ac:dyDescent="0.25">
      <c r="A217" s="96"/>
      <c r="B217" s="118"/>
      <c r="C217" s="118"/>
      <c r="D217" s="96"/>
      <c r="E217" s="96"/>
      <c r="F217" s="96"/>
      <c r="G217" s="96"/>
      <c r="H217" s="96"/>
      <c r="I217" s="96"/>
      <c r="J217" s="96"/>
      <c r="K217" s="96"/>
      <c r="L217" s="96"/>
      <c r="M217" s="96"/>
    </row>
    <row r="218" spans="1:13" hidden="1" x14ac:dyDescent="0.25">
      <c r="A218" s="96"/>
      <c r="B218" s="118"/>
      <c r="C218" s="118"/>
      <c r="D218" s="96"/>
      <c r="E218" s="96"/>
      <c r="F218" s="96"/>
      <c r="G218" s="96"/>
      <c r="H218" s="96"/>
      <c r="I218" s="96"/>
      <c r="J218" s="96"/>
      <c r="K218" s="96"/>
      <c r="L218" s="96"/>
      <c r="M218" s="96"/>
    </row>
    <row r="219" spans="1:13" hidden="1" x14ac:dyDescent="0.25">
      <c r="A219" s="96"/>
      <c r="B219" s="118"/>
      <c r="C219" s="118"/>
      <c r="D219" s="96"/>
      <c r="E219" s="96"/>
      <c r="F219" s="96"/>
      <c r="G219" s="96"/>
      <c r="H219" s="96"/>
      <c r="I219" s="96"/>
      <c r="J219" s="96"/>
      <c r="K219" s="96"/>
      <c r="L219" s="96"/>
      <c r="M219" s="96"/>
    </row>
    <row r="220" spans="1:13" hidden="1" x14ac:dyDescent="0.25">
      <c r="A220" s="96"/>
      <c r="B220" s="118"/>
      <c r="C220" s="118"/>
      <c r="D220" s="96"/>
      <c r="E220" s="96"/>
      <c r="F220" s="96"/>
      <c r="G220" s="96"/>
      <c r="H220" s="96"/>
      <c r="I220" s="96"/>
      <c r="J220" s="96"/>
      <c r="K220" s="96"/>
      <c r="L220" s="96"/>
      <c r="M220" s="96"/>
    </row>
    <row r="221" spans="1:13" hidden="1" x14ac:dyDescent="0.25">
      <c r="A221" s="96"/>
      <c r="B221" s="118"/>
      <c r="C221" s="118"/>
      <c r="D221" s="96"/>
      <c r="E221" s="96"/>
      <c r="F221" s="96"/>
      <c r="G221" s="96"/>
      <c r="H221" s="96"/>
      <c r="I221" s="96"/>
      <c r="J221" s="96"/>
      <c r="K221" s="96"/>
      <c r="L221" s="96"/>
      <c r="M221" s="96"/>
    </row>
    <row r="222" spans="1:13" hidden="1" x14ac:dyDescent="0.25">
      <c r="A222" s="96"/>
      <c r="B222" s="118"/>
      <c r="C222" s="118"/>
      <c r="D222" s="96"/>
      <c r="E222" s="96"/>
      <c r="F222" s="96"/>
      <c r="G222" s="96"/>
      <c r="H222" s="96"/>
      <c r="I222" s="96"/>
      <c r="J222" s="96"/>
      <c r="K222" s="96"/>
      <c r="L222" s="96"/>
      <c r="M222" s="96"/>
    </row>
    <row r="223" spans="1:13" hidden="1" x14ac:dyDescent="0.25">
      <c r="A223" s="96"/>
      <c r="B223" s="118"/>
      <c r="C223" s="118"/>
      <c r="D223" s="96"/>
      <c r="E223" s="96"/>
      <c r="F223" s="96"/>
      <c r="G223" s="96"/>
      <c r="H223" s="96"/>
      <c r="I223" s="96"/>
      <c r="J223" s="96"/>
      <c r="K223" s="96"/>
      <c r="L223" s="96"/>
      <c r="M223" s="96"/>
    </row>
    <row r="224" spans="1:13" hidden="1" x14ac:dyDescent="0.25">
      <c r="A224" s="96"/>
      <c r="B224" s="118"/>
      <c r="C224" s="118"/>
      <c r="D224" s="96"/>
      <c r="E224" s="96"/>
      <c r="F224" s="96"/>
      <c r="G224" s="96"/>
      <c r="H224" s="96"/>
      <c r="I224" s="96"/>
      <c r="J224" s="96"/>
      <c r="K224" s="96"/>
      <c r="L224" s="96"/>
      <c r="M224" s="96"/>
    </row>
    <row r="225" spans="1:13" hidden="1" x14ac:dyDescent="0.25">
      <c r="A225" s="96"/>
      <c r="B225" s="118"/>
      <c r="C225" s="118"/>
      <c r="D225" s="96"/>
      <c r="E225" s="96"/>
      <c r="F225" s="96"/>
      <c r="G225" s="96"/>
      <c r="H225" s="96"/>
      <c r="I225" s="96"/>
      <c r="J225" s="96"/>
      <c r="K225" s="96"/>
      <c r="L225" s="96"/>
      <c r="M225" s="96"/>
    </row>
    <row r="226" spans="1:13" hidden="1" x14ac:dyDescent="0.25">
      <c r="A226" s="96"/>
      <c r="B226" s="118"/>
      <c r="C226" s="118"/>
      <c r="D226" s="96"/>
      <c r="E226" s="96"/>
      <c r="F226" s="96"/>
      <c r="G226" s="96"/>
      <c r="H226" s="96"/>
      <c r="I226" s="96"/>
      <c r="J226" s="96"/>
      <c r="K226" s="96"/>
      <c r="L226" s="96"/>
      <c r="M226" s="96"/>
    </row>
    <row r="227" spans="1:13" hidden="1" x14ac:dyDescent="0.25">
      <c r="A227" s="96"/>
      <c r="B227" s="118"/>
      <c r="C227" s="118"/>
      <c r="D227" s="96"/>
      <c r="E227" s="96"/>
      <c r="F227" s="96"/>
      <c r="G227" s="96"/>
      <c r="H227" s="96"/>
      <c r="I227" s="96"/>
      <c r="J227" s="96"/>
      <c r="K227" s="96"/>
      <c r="L227" s="96"/>
      <c r="M227" s="96"/>
    </row>
    <row r="228" spans="1:13" hidden="1" x14ac:dyDescent="0.25">
      <c r="A228" s="96"/>
      <c r="B228" s="118"/>
      <c r="C228" s="118"/>
      <c r="D228" s="96"/>
      <c r="E228" s="96"/>
      <c r="F228" s="96"/>
      <c r="G228" s="96"/>
      <c r="H228" s="96"/>
      <c r="I228" s="96"/>
      <c r="J228" s="96"/>
      <c r="K228" s="96"/>
      <c r="L228" s="96"/>
      <c r="M228" s="96"/>
    </row>
    <row r="229" spans="1:13" hidden="1" x14ac:dyDescent="0.25">
      <c r="A229" s="96"/>
      <c r="B229" s="118"/>
      <c r="C229" s="118"/>
      <c r="D229" s="96"/>
      <c r="E229" s="96"/>
      <c r="F229" s="96"/>
      <c r="G229" s="96"/>
      <c r="H229" s="96"/>
      <c r="I229" s="96"/>
      <c r="J229" s="96"/>
      <c r="K229" s="96"/>
      <c r="L229" s="96"/>
      <c r="M229" s="96"/>
    </row>
    <row r="230" spans="1:13" hidden="1" x14ac:dyDescent="0.25">
      <c r="A230" s="96"/>
      <c r="B230" s="118"/>
      <c r="C230" s="118"/>
      <c r="D230" s="96"/>
      <c r="E230" s="96"/>
      <c r="F230" s="96"/>
      <c r="G230" s="96"/>
      <c r="H230" s="96"/>
      <c r="I230" s="96"/>
      <c r="J230" s="96"/>
      <c r="K230" s="96"/>
      <c r="L230" s="96"/>
      <c r="M230" s="96"/>
    </row>
    <row r="231" spans="1:13" hidden="1" x14ac:dyDescent="0.25">
      <c r="A231" s="96"/>
      <c r="B231" s="118"/>
      <c r="C231" s="118"/>
      <c r="D231" s="96"/>
      <c r="E231" s="96"/>
      <c r="F231" s="96"/>
      <c r="G231" s="96"/>
      <c r="H231" s="96"/>
      <c r="I231" s="96"/>
      <c r="J231" s="96"/>
      <c r="K231" s="96"/>
      <c r="L231" s="96"/>
      <c r="M231" s="96"/>
    </row>
    <row r="232" spans="1:13" hidden="1" x14ac:dyDescent="0.25">
      <c r="A232" s="96"/>
      <c r="B232" s="118"/>
      <c r="C232" s="118"/>
      <c r="D232" s="96"/>
      <c r="E232" s="96"/>
      <c r="F232" s="96"/>
      <c r="G232" s="96"/>
      <c r="H232" s="96"/>
      <c r="I232" s="96"/>
      <c r="J232" s="96"/>
      <c r="K232" s="96"/>
      <c r="L232" s="96"/>
      <c r="M232" s="96"/>
    </row>
    <row r="233" spans="1:13" hidden="1" x14ac:dyDescent="0.25">
      <c r="A233" s="96"/>
      <c r="B233" s="118"/>
      <c r="C233" s="118"/>
      <c r="D233" s="96"/>
      <c r="E233" s="96"/>
      <c r="F233" s="96"/>
      <c r="G233" s="96"/>
      <c r="H233" s="96"/>
      <c r="I233" s="96"/>
      <c r="J233" s="96"/>
      <c r="K233" s="96"/>
      <c r="L233" s="96"/>
      <c r="M233" s="96"/>
    </row>
    <row r="234" spans="1:13" hidden="1" x14ac:dyDescent="0.25">
      <c r="A234" s="96"/>
      <c r="B234" s="118"/>
      <c r="C234" s="118"/>
      <c r="D234" s="96"/>
      <c r="E234" s="96"/>
      <c r="F234" s="96"/>
      <c r="G234" s="96"/>
      <c r="H234" s="96"/>
      <c r="I234" s="96"/>
      <c r="J234" s="96"/>
      <c r="K234" s="96"/>
      <c r="L234" s="96"/>
      <c r="M234" s="96"/>
    </row>
    <row r="235" spans="1:13" hidden="1" x14ac:dyDescent="0.25">
      <c r="A235" s="96"/>
      <c r="B235" s="118"/>
      <c r="C235" s="118"/>
      <c r="D235" s="96"/>
      <c r="E235" s="96"/>
      <c r="F235" s="96"/>
      <c r="G235" s="96"/>
      <c r="H235" s="96"/>
      <c r="I235" s="96"/>
      <c r="J235" s="96"/>
      <c r="K235" s="96"/>
      <c r="L235" s="96"/>
      <c r="M235" s="96"/>
    </row>
    <row r="236" spans="1:13" hidden="1" x14ac:dyDescent="0.25">
      <c r="A236" s="96"/>
      <c r="B236" s="118"/>
      <c r="C236" s="118"/>
      <c r="D236" s="96"/>
      <c r="E236" s="96"/>
      <c r="F236" s="96"/>
      <c r="G236" s="96"/>
      <c r="H236" s="96"/>
      <c r="I236" s="96"/>
      <c r="J236" s="96"/>
      <c r="K236" s="96"/>
      <c r="L236" s="96"/>
      <c r="M236" s="96"/>
    </row>
    <row r="237" spans="1:13" hidden="1" x14ac:dyDescent="0.25">
      <c r="A237" s="96"/>
      <c r="B237" s="118"/>
      <c r="C237" s="118"/>
      <c r="D237" s="96"/>
      <c r="E237" s="96"/>
      <c r="F237" s="96"/>
      <c r="G237" s="96"/>
      <c r="H237" s="96"/>
      <c r="I237" s="96"/>
      <c r="J237" s="96"/>
      <c r="K237" s="96"/>
      <c r="L237" s="96"/>
      <c r="M237" s="96"/>
    </row>
    <row r="238" spans="1:13" hidden="1" x14ac:dyDescent="0.25">
      <c r="A238" s="96"/>
      <c r="B238" s="118"/>
      <c r="C238" s="118"/>
      <c r="D238" s="96"/>
      <c r="E238" s="96"/>
      <c r="F238" s="96"/>
      <c r="G238" s="96"/>
      <c r="H238" s="96"/>
      <c r="I238" s="96"/>
      <c r="J238" s="96"/>
      <c r="K238" s="96"/>
      <c r="L238" s="96"/>
      <c r="M238" s="96"/>
    </row>
    <row r="239" spans="1:13" hidden="1" x14ac:dyDescent="0.25">
      <c r="A239" s="96"/>
      <c r="B239" s="118"/>
      <c r="C239" s="118"/>
      <c r="D239" s="96"/>
      <c r="E239" s="96"/>
      <c r="F239" s="96"/>
      <c r="G239" s="96"/>
      <c r="H239" s="96"/>
      <c r="I239" s="96"/>
      <c r="J239" s="96"/>
      <c r="K239" s="96"/>
      <c r="L239" s="96"/>
      <c r="M239" s="96"/>
    </row>
    <row r="240" spans="1:13" hidden="1" x14ac:dyDescent="0.25">
      <c r="A240" s="96"/>
      <c r="B240" s="118"/>
      <c r="C240" s="118"/>
      <c r="D240" s="96"/>
      <c r="E240" s="96"/>
      <c r="F240" s="96"/>
      <c r="G240" s="96"/>
      <c r="H240" s="96"/>
      <c r="I240" s="96"/>
      <c r="J240" s="96"/>
      <c r="K240" s="96"/>
      <c r="L240" s="96"/>
      <c r="M240" s="96"/>
    </row>
    <row r="241" spans="1:13" hidden="1" x14ac:dyDescent="0.25">
      <c r="A241" s="96"/>
      <c r="B241" s="118"/>
      <c r="C241" s="118"/>
      <c r="D241" s="96"/>
      <c r="E241" s="96"/>
      <c r="F241" s="96"/>
      <c r="G241" s="96"/>
      <c r="H241" s="96"/>
      <c r="I241" s="96"/>
      <c r="J241" s="96"/>
      <c r="K241" s="96"/>
      <c r="L241" s="96"/>
      <c r="M241" s="96"/>
    </row>
    <row r="242" spans="1:13" hidden="1" x14ac:dyDescent="0.25">
      <c r="A242" s="96"/>
      <c r="B242" s="118"/>
      <c r="C242" s="118"/>
      <c r="D242" s="96"/>
      <c r="E242" s="96"/>
      <c r="F242" s="96"/>
      <c r="G242" s="96"/>
      <c r="H242" s="96"/>
      <c r="I242" s="96"/>
      <c r="J242" s="96"/>
      <c r="K242" s="96"/>
      <c r="L242" s="96"/>
      <c r="M242" s="96"/>
    </row>
    <row r="243" spans="1:13" hidden="1" x14ac:dyDescent="0.25">
      <c r="A243" s="96"/>
      <c r="B243" s="118"/>
      <c r="C243" s="118"/>
      <c r="D243" s="96"/>
      <c r="E243" s="96"/>
      <c r="F243" s="96"/>
      <c r="G243" s="96"/>
      <c r="H243" s="96"/>
      <c r="I243" s="96"/>
      <c r="J243" s="96"/>
      <c r="K243" s="96"/>
      <c r="L243" s="96"/>
      <c r="M243" s="96"/>
    </row>
    <row r="244" spans="1:13" hidden="1" x14ac:dyDescent="0.25">
      <c r="A244" s="96"/>
      <c r="B244" s="118"/>
      <c r="C244" s="118"/>
      <c r="D244" s="96"/>
      <c r="E244" s="96"/>
      <c r="F244" s="96"/>
      <c r="G244" s="96"/>
      <c r="H244" s="96"/>
      <c r="I244" s="96"/>
      <c r="J244" s="96"/>
      <c r="K244" s="96"/>
      <c r="L244" s="96"/>
      <c r="M244" s="96"/>
    </row>
    <row r="245" spans="1:13" hidden="1" x14ac:dyDescent="0.25">
      <c r="A245" s="96"/>
      <c r="B245" s="118"/>
      <c r="C245" s="118"/>
      <c r="D245" s="96"/>
      <c r="E245" s="96"/>
      <c r="F245" s="96"/>
      <c r="G245" s="96"/>
      <c r="H245" s="96"/>
      <c r="I245" s="96"/>
      <c r="J245" s="96"/>
      <c r="K245" s="96"/>
      <c r="L245" s="96"/>
      <c r="M245" s="96"/>
    </row>
    <row r="246" spans="1:13" hidden="1" x14ac:dyDescent="0.25">
      <c r="A246" s="96"/>
      <c r="B246" s="118"/>
      <c r="C246" s="118"/>
      <c r="D246" s="96"/>
      <c r="E246" s="96"/>
      <c r="F246" s="96"/>
      <c r="G246" s="96"/>
      <c r="H246" s="96"/>
      <c r="I246" s="96"/>
      <c r="J246" s="96"/>
      <c r="K246" s="96"/>
      <c r="L246" s="96"/>
      <c r="M246" s="96"/>
    </row>
    <row r="247" spans="1:13" hidden="1" x14ac:dyDescent="0.25">
      <c r="A247" s="96"/>
      <c r="B247" s="118"/>
      <c r="C247" s="118"/>
      <c r="D247" s="96"/>
      <c r="E247" s="96"/>
      <c r="F247" s="96"/>
      <c r="G247" s="96"/>
      <c r="H247" s="96"/>
      <c r="I247" s="96"/>
      <c r="J247" s="96"/>
      <c r="K247" s="96"/>
      <c r="L247" s="96"/>
      <c r="M247" s="96"/>
    </row>
    <row r="248" spans="1:13" hidden="1" x14ac:dyDescent="0.25">
      <c r="A248" s="96"/>
      <c r="B248" s="118"/>
      <c r="C248" s="118"/>
      <c r="D248" s="96"/>
      <c r="E248" s="96"/>
      <c r="F248" s="96"/>
      <c r="G248" s="96"/>
      <c r="H248" s="96"/>
      <c r="I248" s="96"/>
      <c r="J248" s="96"/>
      <c r="K248" s="96"/>
      <c r="L248" s="96"/>
      <c r="M248" s="96"/>
    </row>
    <row r="249" spans="1:13" hidden="1" x14ac:dyDescent="0.25">
      <c r="A249" s="96"/>
      <c r="B249" s="118"/>
      <c r="C249" s="118"/>
      <c r="D249" s="96"/>
      <c r="E249" s="96"/>
      <c r="F249" s="96"/>
      <c r="G249" s="96"/>
      <c r="H249" s="96"/>
      <c r="I249" s="96"/>
      <c r="J249" s="96"/>
      <c r="K249" s="96"/>
      <c r="L249" s="96"/>
      <c r="M249" s="96"/>
    </row>
    <row r="250" spans="1:13" hidden="1" x14ac:dyDescent="0.25">
      <c r="A250" s="96"/>
      <c r="B250" s="118"/>
      <c r="C250" s="118"/>
      <c r="D250" s="96"/>
      <c r="E250" s="96"/>
      <c r="F250" s="96"/>
      <c r="G250" s="96"/>
      <c r="H250" s="96"/>
      <c r="I250" s="96"/>
      <c r="J250" s="96"/>
      <c r="K250" s="96"/>
      <c r="L250" s="96"/>
      <c r="M250" s="96"/>
    </row>
    <row r="251" spans="1:13" hidden="1" x14ac:dyDescent="0.25">
      <c r="A251" s="96"/>
      <c r="B251" s="118"/>
      <c r="C251" s="118"/>
      <c r="D251" s="96"/>
      <c r="E251" s="96"/>
      <c r="F251" s="96"/>
      <c r="G251" s="96"/>
      <c r="H251" s="96"/>
      <c r="I251" s="96"/>
      <c r="J251" s="96"/>
      <c r="K251" s="96"/>
      <c r="L251" s="96"/>
      <c r="M251" s="96"/>
    </row>
    <row r="252" spans="1:13" hidden="1" x14ac:dyDescent="0.25">
      <c r="A252" s="96"/>
      <c r="B252" s="118"/>
      <c r="C252" s="118"/>
      <c r="D252" s="96"/>
      <c r="E252" s="96"/>
      <c r="F252" s="96"/>
      <c r="G252" s="96"/>
      <c r="H252" s="96"/>
      <c r="I252" s="96"/>
      <c r="J252" s="96"/>
      <c r="K252" s="96"/>
      <c r="L252" s="96"/>
      <c r="M252" s="96"/>
    </row>
    <row r="253" spans="1:13" hidden="1" x14ac:dyDescent="0.25">
      <c r="A253" s="96"/>
      <c r="B253" s="118"/>
      <c r="C253" s="118"/>
      <c r="D253" s="96"/>
      <c r="E253" s="96"/>
      <c r="F253" s="96"/>
      <c r="G253" s="96"/>
      <c r="H253" s="96"/>
      <c r="I253" s="96"/>
      <c r="J253" s="96"/>
      <c r="K253" s="96"/>
      <c r="L253" s="96"/>
      <c r="M253" s="96"/>
    </row>
    <row r="254" spans="1:13" hidden="1" x14ac:dyDescent="0.25">
      <c r="A254" s="96"/>
      <c r="B254" s="118"/>
      <c r="C254" s="118"/>
      <c r="D254" s="96"/>
      <c r="E254" s="96"/>
      <c r="F254" s="96"/>
      <c r="G254" s="96"/>
      <c r="H254" s="96"/>
      <c r="I254" s="96"/>
      <c r="J254" s="96"/>
      <c r="K254" s="96"/>
      <c r="L254" s="96"/>
      <c r="M254" s="96"/>
    </row>
    <row r="255" spans="1:13" hidden="1" x14ac:dyDescent="0.25">
      <c r="A255" s="96"/>
      <c r="B255" s="118"/>
      <c r="C255" s="118"/>
      <c r="D255" s="96"/>
      <c r="E255" s="96"/>
      <c r="F255" s="96"/>
      <c r="G255" s="96"/>
      <c r="H255" s="96"/>
      <c r="I255" s="96"/>
      <c r="J255" s="96"/>
      <c r="K255" s="96"/>
      <c r="L255" s="96"/>
      <c r="M255" s="96"/>
    </row>
    <row r="256" spans="1:13" hidden="1" x14ac:dyDescent="0.25">
      <c r="A256" s="96"/>
      <c r="B256" s="118"/>
      <c r="C256" s="118"/>
      <c r="D256" s="96"/>
      <c r="E256" s="96"/>
      <c r="F256" s="96"/>
      <c r="G256" s="96"/>
      <c r="H256" s="96"/>
      <c r="I256" s="96"/>
      <c r="J256" s="96"/>
      <c r="K256" s="96"/>
      <c r="L256" s="96"/>
      <c r="M256" s="96"/>
    </row>
    <row r="257" spans="1:13" hidden="1" x14ac:dyDescent="0.25">
      <c r="A257" s="96"/>
      <c r="B257" s="118"/>
      <c r="C257" s="118"/>
      <c r="D257" s="96"/>
      <c r="E257" s="96"/>
      <c r="F257" s="96"/>
      <c r="G257" s="96"/>
      <c r="H257" s="96"/>
      <c r="I257" s="96"/>
      <c r="J257" s="96"/>
      <c r="K257" s="96"/>
      <c r="L257" s="96"/>
      <c r="M257" s="96"/>
    </row>
    <row r="258" spans="1:13" hidden="1" x14ac:dyDescent="0.25">
      <c r="A258" s="96"/>
      <c r="B258" s="118"/>
      <c r="C258" s="118"/>
      <c r="D258" s="96"/>
      <c r="E258" s="96"/>
      <c r="F258" s="96"/>
      <c r="G258" s="96"/>
      <c r="H258" s="96"/>
      <c r="I258" s="96"/>
      <c r="J258" s="96"/>
      <c r="K258" s="96"/>
      <c r="L258" s="96"/>
      <c r="M258" s="96"/>
    </row>
    <row r="259" spans="1:13" hidden="1" x14ac:dyDescent="0.25">
      <c r="A259" s="96"/>
      <c r="B259" s="118"/>
      <c r="C259" s="118"/>
      <c r="D259" s="96"/>
      <c r="E259" s="96"/>
      <c r="F259" s="96"/>
      <c r="G259" s="96"/>
      <c r="H259" s="96"/>
      <c r="I259" s="96"/>
      <c r="J259" s="96"/>
      <c r="K259" s="96"/>
      <c r="L259" s="96"/>
      <c r="M259" s="96"/>
    </row>
    <row r="260" spans="1:13" hidden="1" x14ac:dyDescent="0.25">
      <c r="A260" s="96"/>
      <c r="B260" s="118"/>
      <c r="C260" s="118"/>
      <c r="D260" s="96"/>
      <c r="E260" s="96"/>
      <c r="F260" s="96"/>
      <c r="G260" s="96"/>
      <c r="H260" s="96"/>
      <c r="I260" s="96"/>
      <c r="J260" s="96"/>
      <c r="K260" s="96"/>
      <c r="L260" s="96"/>
      <c r="M260" s="96"/>
    </row>
    <row r="261" spans="1:13" hidden="1" x14ac:dyDescent="0.25">
      <c r="A261" s="96"/>
      <c r="B261" s="118"/>
      <c r="C261" s="118"/>
      <c r="D261" s="96"/>
      <c r="E261" s="96"/>
      <c r="F261" s="96"/>
      <c r="G261" s="96"/>
      <c r="H261" s="96"/>
      <c r="I261" s="96"/>
      <c r="J261" s="96"/>
      <c r="K261" s="96"/>
      <c r="L261" s="96"/>
      <c r="M261" s="96"/>
    </row>
    <row r="262" spans="1:13" hidden="1" x14ac:dyDescent="0.25">
      <c r="A262" s="96"/>
      <c r="B262" s="118"/>
      <c r="C262" s="118"/>
      <c r="D262" s="96"/>
      <c r="E262" s="96"/>
      <c r="F262" s="96"/>
      <c r="G262" s="96"/>
      <c r="H262" s="96"/>
      <c r="I262" s="96"/>
      <c r="J262" s="96"/>
      <c r="K262" s="96"/>
      <c r="L262" s="96"/>
      <c r="M262" s="96"/>
    </row>
    <row r="263" spans="1:13" hidden="1" x14ac:dyDescent="0.25">
      <c r="A263" s="96"/>
      <c r="B263" s="118"/>
      <c r="C263" s="118"/>
      <c r="D263" s="96"/>
      <c r="E263" s="96"/>
      <c r="F263" s="96"/>
      <c r="G263" s="96"/>
      <c r="H263" s="96"/>
      <c r="I263" s="96"/>
      <c r="J263" s="96"/>
      <c r="K263" s="96"/>
      <c r="L263" s="96"/>
      <c r="M263" s="96"/>
    </row>
    <row r="264" spans="1:13" hidden="1" x14ac:dyDescent="0.25">
      <c r="A264" s="96"/>
      <c r="B264" s="118"/>
      <c r="C264" s="118"/>
      <c r="D264" s="96"/>
      <c r="E264" s="96"/>
      <c r="F264" s="96"/>
      <c r="G264" s="96"/>
      <c r="H264" s="96"/>
      <c r="I264" s="96"/>
      <c r="J264" s="96"/>
      <c r="K264" s="96"/>
      <c r="L264" s="96"/>
      <c r="M264" s="96"/>
    </row>
    <row r="265" spans="1:13" hidden="1" x14ac:dyDescent="0.25">
      <c r="A265" s="96"/>
      <c r="B265" s="118"/>
      <c r="C265" s="118"/>
      <c r="D265" s="96"/>
      <c r="E265" s="96"/>
      <c r="F265" s="96"/>
      <c r="G265" s="96"/>
      <c r="H265" s="96"/>
      <c r="I265" s="96"/>
      <c r="J265" s="96"/>
      <c r="K265" s="96"/>
      <c r="L265" s="96"/>
      <c r="M265" s="96"/>
    </row>
    <row r="266" spans="1:13" hidden="1" x14ac:dyDescent="0.25">
      <c r="A266" s="96"/>
      <c r="B266" s="118"/>
      <c r="C266" s="118"/>
      <c r="D266" s="96"/>
      <c r="E266" s="96"/>
      <c r="F266" s="96"/>
      <c r="G266" s="96"/>
      <c r="H266" s="96"/>
      <c r="I266" s="96"/>
      <c r="J266" s="96"/>
      <c r="K266" s="96"/>
      <c r="L266" s="96"/>
      <c r="M266" s="96"/>
    </row>
    <row r="267" spans="1:13" hidden="1" x14ac:dyDescent="0.25">
      <c r="A267" s="96"/>
      <c r="B267" s="118"/>
      <c r="C267" s="118"/>
      <c r="D267" s="96"/>
      <c r="E267" s="96"/>
      <c r="F267" s="96"/>
      <c r="G267" s="96"/>
      <c r="H267" s="96"/>
      <c r="I267" s="96"/>
      <c r="J267" s="96"/>
      <c r="K267" s="96"/>
      <c r="L267" s="96"/>
      <c r="M267" s="96"/>
    </row>
    <row r="268" spans="1:13" hidden="1" x14ac:dyDescent="0.25">
      <c r="A268" s="96"/>
      <c r="B268" s="118"/>
      <c r="C268" s="118"/>
      <c r="D268" s="96"/>
      <c r="E268" s="96"/>
      <c r="F268" s="96"/>
      <c r="G268" s="96"/>
      <c r="H268" s="96"/>
      <c r="I268" s="96"/>
      <c r="J268" s="96"/>
      <c r="K268" s="96"/>
      <c r="L268" s="96"/>
      <c r="M268" s="96"/>
    </row>
    <row r="269" spans="1:13" hidden="1" x14ac:dyDescent="0.25">
      <c r="A269" s="96"/>
      <c r="B269" s="118"/>
      <c r="C269" s="118"/>
      <c r="D269" s="96"/>
      <c r="E269" s="96"/>
      <c r="F269" s="96"/>
      <c r="G269" s="96"/>
      <c r="H269" s="96"/>
      <c r="I269" s="96"/>
      <c r="J269" s="96"/>
      <c r="K269" s="96"/>
      <c r="L269" s="96"/>
      <c r="M269" s="96"/>
    </row>
    <row r="270" spans="1:13" hidden="1" x14ac:dyDescent="0.25">
      <c r="A270" s="96"/>
      <c r="B270" s="118"/>
      <c r="C270" s="118"/>
      <c r="D270" s="96"/>
      <c r="E270" s="96"/>
      <c r="F270" s="96"/>
      <c r="G270" s="96"/>
      <c r="H270" s="96"/>
      <c r="I270" s="96"/>
      <c r="J270" s="96"/>
      <c r="K270" s="96"/>
      <c r="L270" s="96"/>
      <c r="M270" s="96"/>
    </row>
    <row r="271" spans="1:13" hidden="1" x14ac:dyDescent="0.25">
      <c r="A271" s="96"/>
      <c r="B271" s="118"/>
      <c r="C271" s="118"/>
      <c r="D271" s="96"/>
      <c r="E271" s="96"/>
      <c r="F271" s="96"/>
      <c r="G271" s="96"/>
      <c r="H271" s="96"/>
      <c r="I271" s="96"/>
      <c r="J271" s="96"/>
      <c r="K271" s="96"/>
      <c r="L271" s="96"/>
      <c r="M271" s="96"/>
    </row>
    <row r="272" spans="1:13" hidden="1" x14ac:dyDescent="0.25">
      <c r="A272" s="96"/>
      <c r="B272" s="118"/>
      <c r="C272" s="118"/>
      <c r="D272" s="96"/>
      <c r="E272" s="96"/>
      <c r="F272" s="96"/>
      <c r="G272" s="96"/>
      <c r="H272" s="96"/>
      <c r="I272" s="96"/>
      <c r="J272" s="96"/>
      <c r="K272" s="96"/>
      <c r="L272" s="96"/>
      <c r="M272" s="96"/>
    </row>
    <row r="273" spans="1:13" hidden="1" x14ac:dyDescent="0.25">
      <c r="A273" s="96"/>
      <c r="B273" s="118"/>
      <c r="C273" s="118"/>
      <c r="D273" s="96"/>
      <c r="E273" s="96"/>
      <c r="F273" s="96"/>
      <c r="G273" s="96"/>
      <c r="H273" s="96"/>
      <c r="I273" s="96"/>
      <c r="J273" s="96"/>
      <c r="K273" s="96"/>
      <c r="L273" s="96"/>
      <c r="M273" s="96"/>
    </row>
    <row r="274" spans="1:13" hidden="1" x14ac:dyDescent="0.25">
      <c r="A274" s="96"/>
      <c r="B274" s="118"/>
      <c r="C274" s="118"/>
      <c r="D274" s="96"/>
      <c r="E274" s="96"/>
      <c r="F274" s="96"/>
      <c r="G274" s="96"/>
      <c r="H274" s="96"/>
      <c r="I274" s="96"/>
      <c r="J274" s="96"/>
      <c r="K274" s="96"/>
      <c r="L274" s="96"/>
      <c r="M274" s="96"/>
    </row>
    <row r="275" spans="1:13" hidden="1" x14ac:dyDescent="0.25">
      <c r="A275" s="96"/>
      <c r="B275" s="118"/>
      <c r="C275" s="118"/>
      <c r="D275" s="96"/>
      <c r="E275" s="96"/>
      <c r="F275" s="96"/>
      <c r="G275" s="96"/>
      <c r="H275" s="96"/>
      <c r="I275" s="96"/>
      <c r="J275" s="96"/>
      <c r="K275" s="96"/>
      <c r="L275" s="96"/>
      <c r="M275" s="96"/>
    </row>
    <row r="276" spans="1:13" hidden="1" x14ac:dyDescent="0.25">
      <c r="A276" s="96"/>
      <c r="B276" s="118"/>
      <c r="C276" s="118"/>
      <c r="D276" s="96"/>
      <c r="E276" s="96"/>
      <c r="F276" s="96"/>
      <c r="G276" s="96"/>
      <c r="H276" s="96"/>
      <c r="I276" s="96"/>
      <c r="J276" s="96"/>
      <c r="K276" s="96"/>
      <c r="L276" s="96"/>
      <c r="M276" s="96"/>
    </row>
    <row r="277" spans="1:13" hidden="1" x14ac:dyDescent="0.25">
      <c r="A277" s="96"/>
      <c r="B277" s="118"/>
      <c r="C277" s="118"/>
      <c r="D277" s="96"/>
      <c r="E277" s="96"/>
      <c r="F277" s="96"/>
      <c r="G277" s="96"/>
      <c r="H277" s="96"/>
      <c r="I277" s="96"/>
      <c r="J277" s="96"/>
      <c r="K277" s="96"/>
      <c r="L277" s="96"/>
      <c r="M277" s="96"/>
    </row>
    <row r="278" spans="1:13" hidden="1" x14ac:dyDescent="0.25">
      <c r="A278" s="96"/>
      <c r="B278" s="118"/>
      <c r="C278" s="118"/>
      <c r="D278" s="96"/>
      <c r="E278" s="96"/>
      <c r="F278" s="96"/>
      <c r="G278" s="96"/>
      <c r="H278" s="96"/>
      <c r="I278" s="96"/>
      <c r="J278" s="96"/>
      <c r="K278" s="96"/>
      <c r="L278" s="96"/>
      <c r="M278" s="96"/>
    </row>
    <row r="279" spans="1:13" hidden="1" x14ac:dyDescent="0.25">
      <c r="A279" s="96"/>
      <c r="B279" s="118"/>
      <c r="C279" s="118"/>
      <c r="D279" s="96"/>
      <c r="E279" s="96"/>
      <c r="F279" s="96"/>
      <c r="G279" s="96"/>
      <c r="H279" s="96"/>
      <c r="I279" s="96"/>
      <c r="J279" s="96"/>
      <c r="K279" s="96"/>
      <c r="L279" s="96"/>
      <c r="M279" s="96"/>
    </row>
    <row r="280" spans="1:13" hidden="1" x14ac:dyDescent="0.25">
      <c r="A280" s="96"/>
      <c r="B280" s="118"/>
      <c r="C280" s="118"/>
      <c r="D280" s="96"/>
      <c r="E280" s="96"/>
      <c r="F280" s="96"/>
      <c r="G280" s="96"/>
      <c r="H280" s="96"/>
      <c r="I280" s="96"/>
      <c r="J280" s="96"/>
      <c r="K280" s="96"/>
      <c r="L280" s="96"/>
      <c r="M280" s="96"/>
    </row>
    <row r="281" spans="1:13" hidden="1" x14ac:dyDescent="0.25">
      <c r="A281" s="96"/>
      <c r="B281" s="118"/>
      <c r="C281" s="118"/>
      <c r="D281" s="96"/>
      <c r="E281" s="96"/>
      <c r="F281" s="96"/>
      <c r="G281" s="96"/>
      <c r="H281" s="96"/>
      <c r="I281" s="96"/>
      <c r="J281" s="96"/>
      <c r="K281" s="96"/>
      <c r="L281" s="96"/>
      <c r="M281" s="96"/>
    </row>
    <row r="282" spans="1:13" hidden="1" x14ac:dyDescent="0.25">
      <c r="A282" s="96"/>
      <c r="B282" s="118"/>
      <c r="C282" s="118"/>
      <c r="D282" s="96"/>
      <c r="E282" s="96"/>
      <c r="F282" s="96"/>
      <c r="G282" s="96"/>
      <c r="H282" s="96"/>
      <c r="I282" s="96"/>
      <c r="J282" s="96"/>
      <c r="K282" s="96"/>
      <c r="L282" s="96"/>
      <c r="M282" s="96"/>
    </row>
    <row r="283" spans="1:13" hidden="1" x14ac:dyDescent="0.25">
      <c r="A283" s="96"/>
      <c r="B283" s="118"/>
      <c r="C283" s="118"/>
      <c r="D283" s="96"/>
      <c r="E283" s="96"/>
      <c r="F283" s="96"/>
      <c r="G283" s="96"/>
      <c r="H283" s="96"/>
      <c r="I283" s="96"/>
      <c r="J283" s="96"/>
      <c r="K283" s="96"/>
      <c r="L283" s="96"/>
      <c r="M283" s="96"/>
    </row>
    <row r="284" spans="1:13" hidden="1" x14ac:dyDescent="0.25">
      <c r="A284" s="96"/>
      <c r="B284" s="118"/>
      <c r="C284" s="118"/>
      <c r="D284" s="96"/>
      <c r="E284" s="96"/>
      <c r="F284" s="96"/>
      <c r="G284" s="96"/>
      <c r="H284" s="96"/>
      <c r="I284" s="96"/>
      <c r="J284" s="96"/>
      <c r="K284" s="96"/>
      <c r="L284" s="96"/>
      <c r="M284" s="96"/>
    </row>
    <row r="285" spans="1:13" hidden="1" x14ac:dyDescent="0.25">
      <c r="A285" s="96"/>
      <c r="B285" s="118"/>
      <c r="C285" s="118"/>
      <c r="D285" s="96"/>
      <c r="E285" s="96"/>
      <c r="F285" s="96"/>
      <c r="G285" s="96"/>
      <c r="H285" s="96"/>
      <c r="I285" s="96"/>
      <c r="J285" s="96"/>
      <c r="K285" s="96"/>
      <c r="L285" s="96"/>
      <c r="M285" s="96"/>
    </row>
    <row r="286" spans="1:13" hidden="1" x14ac:dyDescent="0.25">
      <c r="A286" s="96"/>
      <c r="B286" s="118"/>
      <c r="C286" s="118"/>
      <c r="D286" s="96"/>
      <c r="E286" s="96"/>
      <c r="F286" s="96"/>
      <c r="G286" s="96"/>
      <c r="H286" s="96"/>
      <c r="I286" s="96"/>
      <c r="J286" s="96"/>
      <c r="K286" s="96"/>
      <c r="L286" s="96"/>
      <c r="M286" s="96"/>
    </row>
    <row r="287" spans="1:13" hidden="1" x14ac:dyDescent="0.25">
      <c r="A287" s="96"/>
      <c r="B287" s="118"/>
      <c r="C287" s="118"/>
      <c r="D287" s="96"/>
      <c r="E287" s="96"/>
      <c r="F287" s="96"/>
      <c r="G287" s="96"/>
      <c r="H287" s="96"/>
      <c r="I287" s="96"/>
      <c r="J287" s="96"/>
      <c r="K287" s="96"/>
      <c r="L287" s="96"/>
      <c r="M287" s="96"/>
    </row>
    <row r="288" spans="1:13" hidden="1" x14ac:dyDescent="0.25">
      <c r="A288" s="96"/>
      <c r="B288" s="118"/>
      <c r="C288" s="118"/>
      <c r="D288" s="96"/>
      <c r="E288" s="96"/>
      <c r="F288" s="96"/>
      <c r="G288" s="96"/>
      <c r="H288" s="96"/>
      <c r="I288" s="96"/>
      <c r="J288" s="96"/>
      <c r="K288" s="96"/>
      <c r="L288" s="96"/>
      <c r="M288" s="96"/>
    </row>
    <row r="289" spans="1:13" hidden="1" x14ac:dyDescent="0.25">
      <c r="A289" s="96"/>
      <c r="B289" s="118"/>
      <c r="C289" s="118"/>
      <c r="D289" s="96"/>
      <c r="E289" s="96"/>
      <c r="F289" s="96"/>
      <c r="G289" s="96"/>
      <c r="H289" s="96"/>
      <c r="I289" s="96"/>
      <c r="J289" s="96"/>
      <c r="K289" s="96"/>
      <c r="L289" s="96"/>
      <c r="M289" s="96"/>
    </row>
    <row r="290" spans="1:13" hidden="1" x14ac:dyDescent="0.25">
      <c r="A290" s="96"/>
      <c r="B290" s="118"/>
      <c r="C290" s="118"/>
      <c r="D290" s="96"/>
      <c r="E290" s="96"/>
      <c r="F290" s="96"/>
      <c r="G290" s="96"/>
      <c r="H290" s="96"/>
      <c r="I290" s="96"/>
      <c r="J290" s="96"/>
      <c r="K290" s="96"/>
      <c r="L290" s="96"/>
      <c r="M290" s="96"/>
    </row>
    <row r="291" spans="1:13" hidden="1" x14ac:dyDescent="0.25">
      <c r="A291" s="96"/>
      <c r="B291" s="118"/>
      <c r="C291" s="118"/>
      <c r="D291" s="96"/>
      <c r="E291" s="96"/>
      <c r="F291" s="96"/>
      <c r="G291" s="96"/>
      <c r="H291" s="96"/>
      <c r="I291" s="96"/>
      <c r="J291" s="96"/>
      <c r="K291" s="96"/>
      <c r="L291" s="96"/>
      <c r="M291" s="96"/>
    </row>
    <row r="292" spans="1:13" hidden="1" x14ac:dyDescent="0.25">
      <c r="A292" s="96"/>
      <c r="B292" s="118"/>
      <c r="C292" s="118"/>
      <c r="D292" s="96"/>
      <c r="E292" s="96"/>
      <c r="F292" s="96"/>
      <c r="G292" s="96"/>
      <c r="H292" s="96"/>
      <c r="I292" s="96"/>
      <c r="J292" s="96"/>
      <c r="K292" s="96"/>
      <c r="L292" s="96"/>
      <c r="M292" s="96"/>
    </row>
    <row r="293" spans="1:13" hidden="1" x14ac:dyDescent="0.25">
      <c r="A293" s="96"/>
      <c r="B293" s="118"/>
      <c r="C293" s="118"/>
      <c r="D293" s="96"/>
      <c r="E293" s="96"/>
      <c r="F293" s="96"/>
      <c r="G293" s="96"/>
      <c r="H293" s="96"/>
      <c r="I293" s="96"/>
      <c r="J293" s="96"/>
      <c r="K293" s="96"/>
      <c r="L293" s="96"/>
      <c r="M293" s="96"/>
    </row>
    <row r="294" spans="1:13" hidden="1" x14ac:dyDescent="0.25">
      <c r="A294" s="96"/>
      <c r="B294" s="118"/>
      <c r="C294" s="118"/>
      <c r="D294" s="96"/>
      <c r="E294" s="96"/>
      <c r="F294" s="96"/>
      <c r="G294" s="96"/>
      <c r="H294" s="96"/>
      <c r="I294" s="96"/>
      <c r="J294" s="96"/>
      <c r="K294" s="96"/>
      <c r="L294" s="96"/>
      <c r="M294" s="96"/>
    </row>
    <row r="295" spans="1:13" hidden="1" x14ac:dyDescent="0.25">
      <c r="A295" s="96"/>
      <c r="B295" s="118"/>
      <c r="C295" s="118"/>
      <c r="D295" s="96"/>
      <c r="E295" s="96"/>
      <c r="F295" s="96"/>
      <c r="G295" s="96"/>
      <c r="H295" s="96"/>
      <c r="I295" s="96"/>
      <c r="J295" s="96"/>
      <c r="K295" s="96"/>
      <c r="L295" s="96"/>
      <c r="M295" s="96"/>
    </row>
    <row r="296" spans="1:13" hidden="1" x14ac:dyDescent="0.25">
      <c r="A296" s="96"/>
      <c r="B296" s="118"/>
      <c r="C296" s="118"/>
      <c r="D296" s="96"/>
      <c r="E296" s="96"/>
      <c r="F296" s="96"/>
      <c r="G296" s="96"/>
      <c r="H296" s="96"/>
      <c r="I296" s="96"/>
      <c r="J296" s="96"/>
      <c r="K296" s="96"/>
      <c r="L296" s="96"/>
      <c r="M296" s="96"/>
    </row>
    <row r="297" spans="1:13" hidden="1" x14ac:dyDescent="0.25">
      <c r="A297" s="96"/>
      <c r="B297" s="118"/>
      <c r="C297" s="118"/>
      <c r="D297" s="96"/>
      <c r="E297" s="96"/>
      <c r="F297" s="96"/>
      <c r="G297" s="96"/>
      <c r="H297" s="96"/>
      <c r="I297" s="96"/>
      <c r="J297" s="96"/>
      <c r="K297" s="96"/>
      <c r="L297" s="96"/>
      <c r="M297" s="96"/>
    </row>
    <row r="298" spans="1:13" hidden="1" x14ac:dyDescent="0.25">
      <c r="A298" s="96"/>
      <c r="B298" s="118"/>
      <c r="C298" s="118"/>
      <c r="D298" s="96"/>
      <c r="E298" s="96"/>
      <c r="F298" s="96"/>
      <c r="G298" s="96"/>
      <c r="H298" s="96"/>
      <c r="I298" s="96"/>
      <c r="J298" s="96"/>
      <c r="K298" s="96"/>
      <c r="L298" s="96"/>
      <c r="M298" s="96"/>
    </row>
    <row r="299" spans="1:13" hidden="1" x14ac:dyDescent="0.25">
      <c r="A299" s="96"/>
      <c r="B299" s="118"/>
      <c r="C299" s="118"/>
      <c r="D299" s="96"/>
      <c r="E299" s="96"/>
      <c r="F299" s="96"/>
      <c r="G299" s="96"/>
      <c r="H299" s="96"/>
      <c r="I299" s="96"/>
      <c r="J299" s="96"/>
      <c r="K299" s="96"/>
      <c r="L299" s="96"/>
      <c r="M299" s="96"/>
    </row>
    <row r="300" spans="1:13" hidden="1" x14ac:dyDescent="0.25">
      <c r="A300" s="96"/>
      <c r="B300" s="118"/>
      <c r="C300" s="118"/>
      <c r="D300" s="96"/>
      <c r="E300" s="96"/>
      <c r="F300" s="96"/>
      <c r="G300" s="96"/>
      <c r="H300" s="96"/>
      <c r="I300" s="96"/>
      <c r="J300" s="96"/>
      <c r="K300" s="96"/>
      <c r="L300" s="96"/>
      <c r="M300" s="96"/>
    </row>
    <row r="301" spans="1:13" hidden="1" x14ac:dyDescent="0.25">
      <c r="A301" s="96"/>
      <c r="B301" s="118"/>
      <c r="C301" s="118"/>
      <c r="D301" s="96"/>
      <c r="E301" s="96"/>
      <c r="F301" s="96"/>
      <c r="G301" s="96"/>
      <c r="H301" s="96"/>
      <c r="I301" s="96"/>
      <c r="J301" s="96"/>
      <c r="K301" s="96"/>
      <c r="L301" s="96"/>
      <c r="M301" s="96"/>
    </row>
    <row r="302" spans="1:13" hidden="1" x14ac:dyDescent="0.25">
      <c r="A302" s="96"/>
      <c r="B302" s="118"/>
      <c r="C302" s="118"/>
      <c r="D302" s="96"/>
      <c r="E302" s="96"/>
      <c r="F302" s="96"/>
      <c r="G302" s="96"/>
      <c r="H302" s="96"/>
      <c r="I302" s="96"/>
      <c r="J302" s="96"/>
      <c r="K302" s="96"/>
      <c r="L302" s="96"/>
      <c r="M302" s="96"/>
    </row>
    <row r="303" spans="1:13" hidden="1" x14ac:dyDescent="0.25">
      <c r="A303" s="96"/>
      <c r="B303" s="118"/>
      <c r="C303" s="118"/>
      <c r="D303" s="96"/>
      <c r="E303" s="96"/>
      <c r="F303" s="96"/>
      <c r="G303" s="96"/>
      <c r="H303" s="96"/>
      <c r="I303" s="96"/>
      <c r="J303" s="96"/>
      <c r="K303" s="96"/>
      <c r="L303" s="96"/>
      <c r="M303" s="96"/>
    </row>
    <row r="304" spans="1:13" hidden="1" x14ac:dyDescent="0.25">
      <c r="A304" s="96"/>
      <c r="B304" s="118"/>
      <c r="C304" s="118"/>
      <c r="D304" s="96"/>
      <c r="E304" s="96"/>
      <c r="F304" s="96"/>
      <c r="G304" s="96"/>
      <c r="H304" s="96"/>
      <c r="I304" s="96"/>
      <c r="J304" s="96"/>
      <c r="K304" s="96"/>
      <c r="L304" s="96"/>
      <c r="M304" s="96"/>
    </row>
    <row r="305" spans="1:13" hidden="1" x14ac:dyDescent="0.25">
      <c r="A305" s="96"/>
      <c r="B305" s="118"/>
      <c r="C305" s="118"/>
      <c r="D305" s="96"/>
      <c r="E305" s="96"/>
      <c r="F305" s="96"/>
      <c r="G305" s="96"/>
      <c r="H305" s="96"/>
      <c r="I305" s="96"/>
      <c r="J305" s="96"/>
      <c r="K305" s="96"/>
      <c r="L305" s="96"/>
      <c r="M305" s="96"/>
    </row>
    <row r="306" spans="1:13" hidden="1" x14ac:dyDescent="0.25">
      <c r="A306" s="96"/>
      <c r="B306" s="118"/>
      <c r="C306" s="118"/>
      <c r="D306" s="96"/>
      <c r="E306" s="96"/>
      <c r="F306" s="96"/>
      <c r="G306" s="96"/>
      <c r="H306" s="96"/>
      <c r="I306" s="96"/>
      <c r="J306" s="96"/>
      <c r="K306" s="96"/>
      <c r="L306" s="96"/>
      <c r="M306" s="96"/>
    </row>
    <row r="307" spans="1:13" hidden="1" x14ac:dyDescent="0.25">
      <c r="A307" s="96"/>
      <c r="B307" s="118"/>
      <c r="C307" s="118"/>
      <c r="D307" s="96"/>
      <c r="E307" s="96"/>
      <c r="F307" s="96"/>
      <c r="G307" s="96"/>
      <c r="H307" s="96"/>
      <c r="I307" s="96"/>
      <c r="J307" s="96"/>
      <c r="K307" s="96"/>
      <c r="L307" s="96"/>
      <c r="M307" s="96"/>
    </row>
    <row r="308" spans="1:13" hidden="1" x14ac:dyDescent="0.25">
      <c r="A308" s="96"/>
      <c r="B308" s="118"/>
      <c r="C308" s="118"/>
      <c r="D308" s="96"/>
      <c r="E308" s="96"/>
      <c r="F308" s="96"/>
      <c r="G308" s="96"/>
      <c r="H308" s="96"/>
      <c r="I308" s="96"/>
      <c r="J308" s="96"/>
      <c r="K308" s="96"/>
      <c r="L308" s="96"/>
      <c r="M308" s="96"/>
    </row>
    <row r="309" spans="1:13" hidden="1" x14ac:dyDescent="0.25">
      <c r="A309" s="96"/>
      <c r="B309" s="118"/>
      <c r="C309" s="118"/>
      <c r="D309" s="96"/>
      <c r="E309" s="96"/>
      <c r="F309" s="96"/>
      <c r="G309" s="96"/>
      <c r="H309" s="96"/>
      <c r="I309" s="96"/>
      <c r="J309" s="96"/>
      <c r="K309" s="96"/>
      <c r="L309" s="96"/>
      <c r="M309" s="96"/>
    </row>
    <row r="310" spans="1:13" hidden="1" x14ac:dyDescent="0.25">
      <c r="A310" s="96"/>
      <c r="B310" s="118"/>
      <c r="C310" s="118"/>
      <c r="D310" s="96"/>
      <c r="E310" s="96"/>
      <c r="F310" s="96"/>
      <c r="G310" s="96"/>
      <c r="H310" s="96"/>
      <c r="I310" s="96"/>
      <c r="J310" s="96"/>
      <c r="K310" s="96"/>
      <c r="L310" s="96"/>
      <c r="M310" s="96"/>
    </row>
    <row r="311" spans="1:13" hidden="1" x14ac:dyDescent="0.25">
      <c r="A311" s="96"/>
      <c r="B311" s="118"/>
      <c r="C311" s="118"/>
      <c r="D311" s="96"/>
      <c r="E311" s="96"/>
      <c r="F311" s="96"/>
      <c r="G311" s="96"/>
      <c r="H311" s="96"/>
      <c r="I311" s="96"/>
      <c r="J311" s="96"/>
      <c r="K311" s="96"/>
      <c r="L311" s="96"/>
      <c r="M311" s="96"/>
    </row>
    <row r="312" spans="1:13" hidden="1" x14ac:dyDescent="0.25">
      <c r="A312" s="96"/>
      <c r="B312" s="118"/>
      <c r="C312" s="118"/>
      <c r="D312" s="96"/>
      <c r="E312" s="96"/>
      <c r="F312" s="96"/>
      <c r="G312" s="96"/>
      <c r="H312" s="96"/>
      <c r="I312" s="96"/>
      <c r="J312" s="96"/>
      <c r="K312" s="96"/>
      <c r="L312" s="96"/>
      <c r="M312" s="96"/>
    </row>
    <row r="313" spans="1:13" hidden="1" x14ac:dyDescent="0.25">
      <c r="A313" s="96"/>
      <c r="B313" s="118"/>
      <c r="C313" s="118"/>
      <c r="D313" s="96"/>
      <c r="E313" s="96"/>
      <c r="F313" s="96"/>
      <c r="G313" s="96"/>
      <c r="H313" s="96"/>
      <c r="I313" s="96"/>
      <c r="J313" s="96"/>
      <c r="K313" s="96"/>
      <c r="L313" s="96"/>
      <c r="M313" s="96"/>
    </row>
    <row r="314" spans="1:13" hidden="1" x14ac:dyDescent="0.25">
      <c r="A314" s="96"/>
      <c r="B314" s="118"/>
      <c r="C314" s="118"/>
      <c r="D314" s="96"/>
      <c r="E314" s="96"/>
      <c r="F314" s="96"/>
      <c r="G314" s="96"/>
      <c r="H314" s="96"/>
      <c r="I314" s="96"/>
      <c r="J314" s="96"/>
      <c r="K314" s="96"/>
      <c r="L314" s="96"/>
      <c r="M314" s="96"/>
    </row>
    <row r="315" spans="1:13" hidden="1" x14ac:dyDescent="0.25">
      <c r="A315" s="96"/>
      <c r="B315" s="118"/>
      <c r="C315" s="118"/>
      <c r="D315" s="96"/>
      <c r="E315" s="96"/>
      <c r="F315" s="96"/>
      <c r="G315" s="96"/>
      <c r="H315" s="96"/>
      <c r="I315" s="96"/>
      <c r="J315" s="96"/>
      <c r="K315" s="96"/>
      <c r="L315" s="96"/>
      <c r="M315" s="96"/>
    </row>
    <row r="316" spans="1:13" hidden="1" x14ac:dyDescent="0.25">
      <c r="A316" s="96"/>
      <c r="B316" s="118"/>
      <c r="C316" s="118"/>
      <c r="D316" s="96"/>
      <c r="E316" s="96"/>
      <c r="F316" s="96"/>
      <c r="G316" s="96"/>
      <c r="H316" s="96"/>
      <c r="I316" s="96"/>
      <c r="J316" s="96"/>
      <c r="K316" s="96"/>
      <c r="L316" s="96"/>
      <c r="M316" s="96"/>
    </row>
    <row r="317" spans="1:13" hidden="1" x14ac:dyDescent="0.25">
      <c r="A317" s="96"/>
      <c r="B317" s="118"/>
      <c r="C317" s="118"/>
      <c r="D317" s="96"/>
      <c r="E317" s="96"/>
      <c r="F317" s="96"/>
      <c r="G317" s="96"/>
      <c r="H317" s="96"/>
      <c r="I317" s="96"/>
      <c r="J317" s="96"/>
      <c r="K317" s="96"/>
      <c r="L317" s="96"/>
      <c r="M317" s="96"/>
    </row>
    <row r="318" spans="1:13" hidden="1" x14ac:dyDescent="0.25">
      <c r="A318" s="96"/>
      <c r="B318" s="118"/>
      <c r="C318" s="118"/>
      <c r="D318" s="96"/>
      <c r="E318" s="96"/>
      <c r="F318" s="96"/>
      <c r="G318" s="96"/>
      <c r="H318" s="96"/>
      <c r="I318" s="96"/>
      <c r="J318" s="96"/>
      <c r="K318" s="96"/>
      <c r="L318" s="96"/>
      <c r="M318" s="96"/>
    </row>
    <row r="319" spans="1:13" hidden="1" x14ac:dyDescent="0.25">
      <c r="A319" s="96"/>
      <c r="B319" s="118"/>
      <c r="C319" s="118"/>
      <c r="D319" s="96"/>
      <c r="E319" s="96"/>
      <c r="F319" s="96"/>
      <c r="G319" s="96"/>
      <c r="H319" s="96"/>
      <c r="I319" s="96"/>
      <c r="J319" s="96"/>
      <c r="K319" s="96"/>
      <c r="L319" s="96"/>
      <c r="M319" s="96"/>
    </row>
    <row r="320" spans="1:13" hidden="1" x14ac:dyDescent="0.25">
      <c r="A320" s="96"/>
      <c r="B320" s="118"/>
      <c r="C320" s="118"/>
      <c r="D320" s="96"/>
      <c r="E320" s="96"/>
      <c r="F320" s="96"/>
      <c r="G320" s="96"/>
      <c r="H320" s="96"/>
      <c r="I320" s="96"/>
      <c r="J320" s="96"/>
      <c r="K320" s="96"/>
      <c r="L320" s="96"/>
      <c r="M320" s="96"/>
    </row>
    <row r="321" spans="1:13" hidden="1" x14ac:dyDescent="0.25">
      <c r="A321" s="96"/>
      <c r="B321" s="118"/>
      <c r="C321" s="118"/>
      <c r="D321" s="96"/>
      <c r="E321" s="96"/>
      <c r="F321" s="96"/>
      <c r="G321" s="96"/>
      <c r="H321" s="96"/>
      <c r="I321" s="96"/>
      <c r="J321" s="96"/>
      <c r="K321" s="96"/>
      <c r="L321" s="96"/>
      <c r="M321" s="96"/>
    </row>
    <row r="322" spans="1:13" hidden="1" x14ac:dyDescent="0.25">
      <c r="A322" s="96"/>
      <c r="B322" s="118"/>
      <c r="C322" s="118"/>
      <c r="D322" s="96"/>
      <c r="E322" s="96"/>
      <c r="F322" s="96"/>
      <c r="G322" s="96"/>
      <c r="H322" s="96"/>
      <c r="I322" s="96"/>
      <c r="J322" s="96"/>
      <c r="K322" s="96"/>
      <c r="L322" s="96"/>
      <c r="M322" s="96"/>
    </row>
    <row r="323" spans="1:13" hidden="1" x14ac:dyDescent="0.25">
      <c r="A323" s="96"/>
      <c r="B323" s="118"/>
      <c r="C323" s="118"/>
      <c r="D323" s="96"/>
      <c r="E323" s="96"/>
      <c r="F323" s="96"/>
      <c r="G323" s="96"/>
      <c r="H323" s="96"/>
      <c r="I323" s="96"/>
      <c r="J323" s="96"/>
      <c r="K323" s="96"/>
      <c r="L323" s="96"/>
      <c r="M323" s="96"/>
    </row>
    <row r="324" spans="1:13" hidden="1" x14ac:dyDescent="0.25">
      <c r="A324" s="96"/>
      <c r="B324" s="118"/>
      <c r="C324" s="118"/>
      <c r="D324" s="96"/>
      <c r="E324" s="96"/>
      <c r="F324" s="96"/>
      <c r="G324" s="96"/>
      <c r="H324" s="96"/>
      <c r="I324" s="96"/>
      <c r="J324" s="96"/>
      <c r="K324" s="96"/>
      <c r="L324" s="96"/>
      <c r="M324" s="96"/>
    </row>
    <row r="325" spans="1:13" hidden="1" x14ac:dyDescent="0.25">
      <c r="A325" s="96"/>
      <c r="B325" s="118"/>
      <c r="C325" s="118"/>
      <c r="D325" s="96"/>
      <c r="E325" s="96"/>
      <c r="F325" s="96"/>
      <c r="G325" s="96"/>
      <c r="H325" s="96"/>
      <c r="I325" s="96"/>
      <c r="J325" s="96"/>
      <c r="K325" s="96"/>
      <c r="L325" s="96"/>
      <c r="M325" s="96"/>
    </row>
    <row r="326" spans="1:13" hidden="1" x14ac:dyDescent="0.25">
      <c r="A326" s="96"/>
      <c r="B326" s="118"/>
      <c r="C326" s="118"/>
      <c r="D326" s="96"/>
      <c r="E326" s="96"/>
      <c r="F326" s="96"/>
      <c r="G326" s="96"/>
      <c r="H326" s="96"/>
      <c r="I326" s="96"/>
      <c r="J326" s="96"/>
      <c r="K326" s="96"/>
      <c r="L326" s="96"/>
      <c r="M326" s="96"/>
    </row>
    <row r="327" spans="1:13" hidden="1" x14ac:dyDescent="0.25">
      <c r="A327" s="96"/>
      <c r="B327" s="118"/>
      <c r="C327" s="118"/>
      <c r="D327" s="96"/>
      <c r="E327" s="96"/>
      <c r="F327" s="96"/>
      <c r="G327" s="96"/>
      <c r="H327" s="96"/>
      <c r="I327" s="96"/>
      <c r="J327" s="96"/>
      <c r="K327" s="96"/>
      <c r="L327" s="96"/>
      <c r="M327" s="96"/>
    </row>
    <row r="328" spans="1:13" hidden="1" x14ac:dyDescent="0.25">
      <c r="A328" s="96"/>
      <c r="B328" s="118"/>
      <c r="C328" s="118"/>
      <c r="D328" s="96"/>
      <c r="E328" s="96"/>
      <c r="F328" s="96"/>
      <c r="G328" s="96"/>
      <c r="H328" s="96"/>
      <c r="I328" s="96"/>
      <c r="J328" s="96"/>
      <c r="K328" s="96"/>
      <c r="L328" s="96"/>
      <c r="M328" s="96"/>
    </row>
    <row r="329" spans="1:13" hidden="1" x14ac:dyDescent="0.25">
      <c r="A329" s="96"/>
      <c r="B329" s="118"/>
      <c r="C329" s="118"/>
      <c r="D329" s="96"/>
      <c r="E329" s="96"/>
      <c r="F329" s="96"/>
      <c r="G329" s="96"/>
      <c r="H329" s="96"/>
      <c r="I329" s="96"/>
      <c r="J329" s="96"/>
      <c r="K329" s="96"/>
      <c r="L329" s="96"/>
      <c r="M329" s="96"/>
    </row>
    <row r="330" spans="1:13" hidden="1" x14ac:dyDescent="0.25">
      <c r="A330" s="96"/>
      <c r="B330" s="118"/>
      <c r="C330" s="118"/>
      <c r="D330" s="96"/>
      <c r="E330" s="96"/>
      <c r="F330" s="96"/>
      <c r="G330" s="96"/>
      <c r="H330" s="96"/>
      <c r="I330" s="96"/>
      <c r="J330" s="96"/>
      <c r="K330" s="96"/>
      <c r="L330" s="96"/>
      <c r="M330" s="96"/>
    </row>
    <row r="331" spans="1:13" hidden="1" x14ac:dyDescent="0.25">
      <c r="A331" s="96"/>
      <c r="B331" s="118"/>
      <c r="C331" s="118"/>
      <c r="D331" s="96"/>
      <c r="E331" s="96"/>
      <c r="F331" s="96"/>
      <c r="G331" s="96"/>
      <c r="H331" s="96"/>
      <c r="I331" s="96"/>
      <c r="J331" s="96"/>
      <c r="K331" s="96"/>
      <c r="L331" s="96"/>
      <c r="M331" s="96"/>
    </row>
    <row r="332" spans="1:13" hidden="1" x14ac:dyDescent="0.25">
      <c r="A332" s="96"/>
      <c r="B332" s="118"/>
      <c r="C332" s="118"/>
      <c r="D332" s="96"/>
      <c r="E332" s="96"/>
      <c r="F332" s="96"/>
      <c r="G332" s="96"/>
      <c r="H332" s="96"/>
      <c r="I332" s="96"/>
      <c r="J332" s="96"/>
      <c r="K332" s="96"/>
      <c r="L332" s="96"/>
      <c r="M332" s="96"/>
    </row>
    <row r="333" spans="1:13" hidden="1" x14ac:dyDescent="0.25">
      <c r="A333" s="96"/>
      <c r="B333" s="118"/>
      <c r="C333" s="118"/>
      <c r="D333" s="96"/>
      <c r="E333" s="96"/>
      <c r="F333" s="96"/>
      <c r="G333" s="96"/>
      <c r="H333" s="96"/>
      <c r="I333" s="96"/>
      <c r="J333" s="96"/>
      <c r="K333" s="96"/>
      <c r="L333" s="96"/>
      <c r="M333" s="96"/>
    </row>
    <row r="334" spans="1:13" hidden="1" x14ac:dyDescent="0.25">
      <c r="A334" s="96"/>
      <c r="B334" s="118"/>
      <c r="C334" s="118"/>
      <c r="D334" s="96"/>
      <c r="E334" s="96"/>
      <c r="F334" s="96"/>
      <c r="G334" s="96"/>
      <c r="H334" s="96"/>
      <c r="I334" s="96"/>
      <c r="J334" s="96"/>
      <c r="K334" s="96"/>
      <c r="L334" s="96"/>
      <c r="M334" s="96"/>
    </row>
    <row r="335" spans="1:13" hidden="1" x14ac:dyDescent="0.25">
      <c r="A335" s="96"/>
      <c r="B335" s="118"/>
      <c r="C335" s="118"/>
      <c r="D335" s="96"/>
      <c r="E335" s="96"/>
      <c r="F335" s="96"/>
      <c r="G335" s="96"/>
      <c r="H335" s="96"/>
      <c r="I335" s="96"/>
      <c r="J335" s="96"/>
      <c r="K335" s="96"/>
      <c r="L335" s="96"/>
      <c r="M335" s="96"/>
    </row>
    <row r="336" spans="1:13" hidden="1" x14ac:dyDescent="0.25">
      <c r="A336" s="96"/>
      <c r="B336" s="118"/>
      <c r="C336" s="118"/>
      <c r="D336" s="96"/>
      <c r="E336" s="96"/>
      <c r="F336" s="96"/>
      <c r="G336" s="96"/>
      <c r="H336" s="96"/>
      <c r="I336" s="96"/>
      <c r="J336" s="96"/>
      <c r="K336" s="96"/>
      <c r="L336" s="96"/>
      <c r="M336" s="96"/>
    </row>
    <row r="337" spans="1:13" hidden="1" x14ac:dyDescent="0.25">
      <c r="A337" s="96"/>
      <c r="B337" s="118"/>
      <c r="C337" s="118"/>
      <c r="D337" s="96"/>
      <c r="E337" s="96"/>
      <c r="F337" s="96"/>
      <c r="G337" s="96"/>
      <c r="H337" s="96"/>
      <c r="I337" s="96"/>
      <c r="J337" s="96"/>
      <c r="K337" s="96"/>
      <c r="L337" s="96"/>
      <c r="M337" s="96"/>
    </row>
    <row r="338" spans="1:13" hidden="1" x14ac:dyDescent="0.25">
      <c r="A338" s="96"/>
      <c r="B338" s="118"/>
      <c r="C338" s="118"/>
      <c r="D338" s="96"/>
      <c r="E338" s="96"/>
      <c r="F338" s="96"/>
      <c r="G338" s="96"/>
      <c r="H338" s="96"/>
      <c r="I338" s="96"/>
      <c r="J338" s="96"/>
      <c r="K338" s="96"/>
      <c r="L338" s="96"/>
      <c r="M338" s="96"/>
    </row>
    <row r="339" spans="1:13" hidden="1" x14ac:dyDescent="0.25">
      <c r="A339" s="96"/>
      <c r="B339" s="118"/>
      <c r="C339" s="118"/>
      <c r="D339" s="96"/>
      <c r="E339" s="96"/>
      <c r="F339" s="96"/>
      <c r="G339" s="96"/>
      <c r="H339" s="96"/>
      <c r="I339" s="96"/>
      <c r="J339" s="96"/>
      <c r="K339" s="96"/>
      <c r="L339" s="96"/>
      <c r="M339" s="96"/>
    </row>
    <row r="340" spans="1:13" hidden="1" x14ac:dyDescent="0.25">
      <c r="A340" s="96"/>
      <c r="B340" s="118"/>
      <c r="C340" s="118"/>
      <c r="D340" s="96"/>
      <c r="E340" s="96"/>
      <c r="F340" s="96"/>
      <c r="G340" s="96"/>
      <c r="H340" s="96"/>
      <c r="I340" s="96"/>
      <c r="J340" s="96"/>
      <c r="K340" s="96"/>
      <c r="L340" s="96"/>
      <c r="M340" s="96"/>
    </row>
    <row r="341" spans="1:13" hidden="1" x14ac:dyDescent="0.25">
      <c r="A341" s="96"/>
      <c r="B341" s="118"/>
      <c r="C341" s="118"/>
      <c r="D341" s="96"/>
      <c r="E341" s="96"/>
      <c r="F341" s="96"/>
      <c r="G341" s="96"/>
      <c r="H341" s="96"/>
      <c r="I341" s="96"/>
      <c r="J341" s="96"/>
      <c r="K341" s="96"/>
      <c r="L341" s="96"/>
      <c r="M341" s="96"/>
    </row>
    <row r="342" spans="1:13" hidden="1" x14ac:dyDescent="0.25">
      <c r="A342" s="96"/>
      <c r="B342" s="118"/>
      <c r="C342" s="118"/>
      <c r="D342" s="96"/>
      <c r="E342" s="96"/>
      <c r="F342" s="96"/>
      <c r="G342" s="96"/>
      <c r="H342" s="96"/>
      <c r="I342" s="96"/>
      <c r="J342" s="96"/>
      <c r="K342" s="96"/>
      <c r="L342" s="96"/>
      <c r="M342" s="96"/>
    </row>
    <row r="343" spans="1:13" hidden="1" x14ac:dyDescent="0.25">
      <c r="A343" s="96"/>
      <c r="B343" s="118"/>
      <c r="C343" s="118"/>
      <c r="D343" s="96"/>
      <c r="E343" s="96"/>
      <c r="F343" s="96"/>
      <c r="G343" s="96"/>
      <c r="H343" s="96"/>
      <c r="I343" s="96"/>
      <c r="J343" s="96"/>
      <c r="K343" s="96"/>
      <c r="L343" s="96"/>
      <c r="M343" s="96"/>
    </row>
    <row r="344" spans="1:13" hidden="1" x14ac:dyDescent="0.25">
      <c r="A344" s="96"/>
      <c r="B344" s="118"/>
      <c r="C344" s="118"/>
      <c r="D344" s="96"/>
      <c r="E344" s="96"/>
      <c r="F344" s="96"/>
      <c r="G344" s="96"/>
      <c r="H344" s="96"/>
      <c r="I344" s="96"/>
      <c r="J344" s="96"/>
      <c r="K344" s="96"/>
      <c r="L344" s="96"/>
      <c r="M344" s="96"/>
    </row>
    <row r="345" spans="1:13" hidden="1" x14ac:dyDescent="0.25">
      <c r="A345" s="96"/>
      <c r="B345" s="118"/>
      <c r="C345" s="118"/>
      <c r="D345" s="96"/>
      <c r="E345" s="96"/>
      <c r="F345" s="96"/>
      <c r="G345" s="96"/>
      <c r="H345" s="96"/>
      <c r="I345" s="96"/>
      <c r="J345" s="96"/>
      <c r="K345" s="96"/>
      <c r="L345" s="96"/>
      <c r="M345" s="96"/>
    </row>
    <row r="346" spans="1:13" hidden="1" x14ac:dyDescent="0.25">
      <c r="A346" s="96"/>
      <c r="B346" s="118"/>
      <c r="C346" s="118"/>
      <c r="D346" s="96"/>
      <c r="E346" s="96"/>
      <c r="F346" s="96"/>
      <c r="G346" s="96"/>
      <c r="H346" s="96"/>
      <c r="I346" s="96"/>
      <c r="J346" s="96"/>
      <c r="K346" s="96"/>
      <c r="L346" s="96"/>
      <c r="M346" s="96"/>
    </row>
    <row r="347" spans="1:13" hidden="1" x14ac:dyDescent="0.25">
      <c r="A347" s="96"/>
      <c r="B347" s="118"/>
      <c r="C347" s="118"/>
      <c r="D347" s="96"/>
      <c r="E347" s="96"/>
      <c r="F347" s="96"/>
      <c r="G347" s="96"/>
      <c r="H347" s="96"/>
      <c r="I347" s="96"/>
      <c r="J347" s="96"/>
      <c r="K347" s="96"/>
      <c r="L347" s="96"/>
      <c r="M347" s="96"/>
    </row>
    <row r="348" spans="1:13" hidden="1" x14ac:dyDescent="0.25">
      <c r="A348" s="96"/>
      <c r="B348" s="118"/>
      <c r="C348" s="118"/>
      <c r="D348" s="96"/>
      <c r="E348" s="96"/>
      <c r="F348" s="96"/>
      <c r="G348" s="96"/>
      <c r="H348" s="96"/>
      <c r="I348" s="96"/>
      <c r="J348" s="96"/>
      <c r="K348" s="96"/>
      <c r="L348" s="96"/>
      <c r="M348" s="96"/>
    </row>
    <row r="349" spans="1:13" hidden="1" x14ac:dyDescent="0.25">
      <c r="A349" s="96"/>
      <c r="B349" s="118"/>
      <c r="C349" s="118"/>
      <c r="D349" s="96"/>
      <c r="E349" s="96"/>
      <c r="F349" s="96"/>
      <c r="G349" s="96"/>
      <c r="H349" s="96"/>
      <c r="I349" s="96"/>
      <c r="J349" s="96"/>
      <c r="K349" s="96"/>
      <c r="L349" s="96"/>
      <c r="M349" s="96"/>
    </row>
    <row r="350" spans="1:13" hidden="1" x14ac:dyDescent="0.25">
      <c r="A350" s="96"/>
      <c r="B350" s="118"/>
      <c r="C350" s="118"/>
      <c r="D350" s="96"/>
      <c r="E350" s="96"/>
      <c r="F350" s="96"/>
      <c r="G350" s="96"/>
      <c r="H350" s="96"/>
      <c r="I350" s="96"/>
      <c r="J350" s="96"/>
      <c r="K350" s="96"/>
      <c r="L350" s="96"/>
      <c r="M350" s="96"/>
    </row>
    <row r="351" spans="1:13" hidden="1" x14ac:dyDescent="0.25">
      <c r="A351" s="96"/>
      <c r="B351" s="118"/>
      <c r="C351" s="118"/>
      <c r="D351" s="96"/>
      <c r="E351" s="96"/>
      <c r="F351" s="96"/>
      <c r="G351" s="96"/>
      <c r="H351" s="96"/>
      <c r="I351" s="96"/>
      <c r="J351" s="96"/>
      <c r="K351" s="96"/>
      <c r="L351" s="96"/>
      <c r="M351" s="96"/>
    </row>
    <row r="352" spans="1:13" hidden="1" x14ac:dyDescent="0.25">
      <c r="A352" s="96"/>
      <c r="B352" s="118"/>
      <c r="C352" s="118"/>
      <c r="D352" s="96"/>
      <c r="E352" s="96"/>
      <c r="F352" s="96"/>
      <c r="G352" s="96"/>
      <c r="H352" s="96"/>
      <c r="I352" s="96"/>
      <c r="J352" s="96"/>
      <c r="K352" s="96"/>
      <c r="L352" s="96"/>
      <c r="M352" s="96"/>
    </row>
    <row r="353" spans="1:13" hidden="1" x14ac:dyDescent="0.25">
      <c r="A353" s="96"/>
      <c r="B353" s="118"/>
      <c r="C353" s="118"/>
      <c r="D353" s="96"/>
      <c r="E353" s="96"/>
      <c r="F353" s="96"/>
      <c r="G353" s="96"/>
      <c r="H353" s="96"/>
      <c r="I353" s="96"/>
      <c r="J353" s="96"/>
      <c r="K353" s="96"/>
      <c r="L353" s="96"/>
      <c r="M353" s="96"/>
    </row>
    <row r="354" spans="1:13" hidden="1" x14ac:dyDescent="0.25">
      <c r="A354" s="96"/>
      <c r="B354" s="118"/>
      <c r="C354" s="118"/>
      <c r="D354" s="96"/>
      <c r="E354" s="96"/>
      <c r="F354" s="96"/>
      <c r="G354" s="96"/>
      <c r="H354" s="96"/>
      <c r="I354" s="96"/>
      <c r="J354" s="96"/>
      <c r="K354" s="96"/>
      <c r="L354" s="96"/>
      <c r="M354" s="96"/>
    </row>
    <row r="355" spans="1:13" hidden="1" x14ac:dyDescent="0.25">
      <c r="A355" s="96"/>
      <c r="B355" s="118"/>
      <c r="C355" s="118"/>
      <c r="D355" s="96"/>
      <c r="E355" s="96"/>
      <c r="F355" s="96"/>
      <c r="G355" s="96"/>
      <c r="H355" s="96"/>
      <c r="I355" s="96"/>
      <c r="J355" s="96"/>
      <c r="K355" s="96"/>
      <c r="L355" s="96"/>
      <c r="M355" s="96"/>
    </row>
    <row r="356" spans="1:13" hidden="1" x14ac:dyDescent="0.25">
      <c r="A356" s="96"/>
      <c r="B356" s="118"/>
      <c r="C356" s="118"/>
      <c r="D356" s="96"/>
      <c r="E356" s="96"/>
      <c r="F356" s="96"/>
      <c r="G356" s="96"/>
      <c r="H356" s="96"/>
      <c r="I356" s="96"/>
      <c r="J356" s="96"/>
      <c r="K356" s="96"/>
      <c r="L356" s="96"/>
      <c r="M356" s="96"/>
    </row>
    <row r="357" spans="1:13" hidden="1" x14ac:dyDescent="0.25">
      <c r="A357" s="96"/>
      <c r="B357" s="118"/>
      <c r="C357" s="118"/>
      <c r="D357" s="96"/>
      <c r="E357" s="96"/>
      <c r="F357" s="96"/>
      <c r="G357" s="96"/>
      <c r="H357" s="96"/>
      <c r="I357" s="96"/>
      <c r="J357" s="96"/>
      <c r="K357" s="96"/>
      <c r="L357" s="96"/>
      <c r="M357" s="96"/>
    </row>
    <row r="358" spans="1:13" hidden="1" x14ac:dyDescent="0.25">
      <c r="A358" s="96"/>
      <c r="B358" s="118"/>
      <c r="C358" s="118"/>
      <c r="D358" s="96"/>
      <c r="E358" s="96"/>
      <c r="F358" s="96"/>
      <c r="G358" s="96"/>
      <c r="H358" s="96"/>
      <c r="I358" s="96"/>
      <c r="J358" s="96"/>
      <c r="K358" s="96"/>
      <c r="L358" s="96"/>
      <c r="M358" s="96"/>
    </row>
    <row r="359" spans="1:13" hidden="1" x14ac:dyDescent="0.25">
      <c r="A359" s="96"/>
      <c r="B359" s="118"/>
      <c r="C359" s="118"/>
      <c r="D359" s="96"/>
      <c r="E359" s="96"/>
      <c r="F359" s="96"/>
      <c r="G359" s="96"/>
      <c r="H359" s="96"/>
      <c r="I359" s="96"/>
      <c r="J359" s="96"/>
      <c r="K359" s="96"/>
      <c r="L359" s="96"/>
      <c r="M359" s="96"/>
    </row>
    <row r="360" spans="1:13" hidden="1" x14ac:dyDescent="0.25">
      <c r="A360" s="96"/>
      <c r="B360" s="118"/>
      <c r="C360" s="118"/>
      <c r="D360" s="96"/>
      <c r="E360" s="96"/>
      <c r="F360" s="96"/>
      <c r="G360" s="96"/>
      <c r="H360" s="96"/>
      <c r="I360" s="96"/>
      <c r="J360" s="96"/>
      <c r="K360" s="96"/>
      <c r="L360" s="96"/>
      <c r="M360" s="96"/>
    </row>
    <row r="361" spans="1:13" hidden="1" x14ac:dyDescent="0.25">
      <c r="A361" s="96"/>
      <c r="B361" s="118"/>
      <c r="C361" s="118"/>
      <c r="D361" s="96"/>
      <c r="E361" s="96"/>
      <c r="F361" s="96"/>
      <c r="G361" s="96"/>
      <c r="H361" s="96"/>
      <c r="I361" s="96"/>
      <c r="J361" s="96"/>
      <c r="K361" s="96"/>
      <c r="L361" s="96"/>
      <c r="M361" s="96"/>
    </row>
    <row r="362" spans="1:13" hidden="1" x14ac:dyDescent="0.25">
      <c r="A362" s="96"/>
      <c r="B362" s="118"/>
      <c r="C362" s="118"/>
      <c r="D362" s="96"/>
      <c r="E362" s="96"/>
      <c r="F362" s="96"/>
      <c r="G362" s="96"/>
      <c r="H362" s="96"/>
      <c r="I362" s="96"/>
      <c r="J362" s="96"/>
      <c r="K362" s="96"/>
      <c r="L362" s="96"/>
      <c r="M362" s="96"/>
    </row>
    <row r="363" spans="1:13" hidden="1" x14ac:dyDescent="0.25">
      <c r="A363" s="96"/>
      <c r="B363" s="118"/>
      <c r="C363" s="118"/>
      <c r="D363" s="96"/>
      <c r="E363" s="96"/>
      <c r="F363" s="96"/>
      <c r="G363" s="96"/>
      <c r="H363" s="96"/>
      <c r="I363" s="96"/>
      <c r="J363" s="96"/>
      <c r="K363" s="96"/>
      <c r="L363" s="96"/>
      <c r="M363" s="96"/>
    </row>
    <row r="364" spans="1:13" hidden="1" x14ac:dyDescent="0.25">
      <c r="A364" s="96"/>
      <c r="B364" s="118"/>
      <c r="C364" s="118"/>
      <c r="D364" s="96"/>
      <c r="E364" s="96"/>
      <c r="F364" s="96"/>
      <c r="G364" s="96"/>
      <c r="H364" s="96"/>
      <c r="I364" s="96"/>
      <c r="J364" s="96"/>
      <c r="K364" s="96"/>
      <c r="L364" s="96"/>
      <c r="M364" s="96"/>
    </row>
    <row r="365" spans="1:13" hidden="1" x14ac:dyDescent="0.25">
      <c r="A365" s="96"/>
      <c r="B365" s="118"/>
      <c r="C365" s="118"/>
      <c r="D365" s="96"/>
      <c r="E365" s="96"/>
      <c r="F365" s="96"/>
      <c r="G365" s="96"/>
      <c r="H365" s="96"/>
      <c r="I365" s="96"/>
      <c r="J365" s="96"/>
      <c r="K365" s="96"/>
      <c r="L365" s="96"/>
      <c r="M365" s="96"/>
    </row>
    <row r="366" spans="1:13" hidden="1" x14ac:dyDescent="0.25">
      <c r="A366" s="96"/>
      <c r="B366" s="118"/>
      <c r="C366" s="118"/>
      <c r="D366" s="96"/>
      <c r="E366" s="96"/>
      <c r="F366" s="96"/>
      <c r="G366" s="96"/>
      <c r="H366" s="96"/>
      <c r="I366" s="96"/>
      <c r="J366" s="96"/>
      <c r="K366" s="96"/>
      <c r="L366" s="96"/>
      <c r="M366" s="96"/>
    </row>
    <row r="367" spans="1:13" hidden="1" x14ac:dyDescent="0.25">
      <c r="A367" s="96"/>
      <c r="B367" s="118"/>
      <c r="C367" s="118"/>
      <c r="D367" s="96"/>
      <c r="E367" s="96"/>
      <c r="F367" s="96"/>
      <c r="G367" s="96"/>
      <c r="H367" s="96"/>
      <c r="I367" s="96"/>
      <c r="J367" s="96"/>
      <c r="K367" s="96"/>
      <c r="L367" s="96"/>
      <c r="M367" s="96"/>
    </row>
    <row r="368" spans="1:13" hidden="1" x14ac:dyDescent="0.25">
      <c r="A368" s="96"/>
      <c r="B368" s="118"/>
      <c r="C368" s="118"/>
      <c r="D368" s="96"/>
      <c r="E368" s="96"/>
      <c r="F368" s="96"/>
      <c r="G368" s="96"/>
      <c r="H368" s="96"/>
      <c r="I368" s="96"/>
      <c r="J368" s="96"/>
      <c r="K368" s="96"/>
      <c r="L368" s="96"/>
      <c r="M368" s="96"/>
    </row>
    <row r="369" spans="1:13" hidden="1" x14ac:dyDescent="0.25">
      <c r="A369" s="96"/>
      <c r="B369" s="118"/>
      <c r="C369" s="118"/>
      <c r="D369" s="96"/>
      <c r="E369" s="96"/>
      <c r="F369" s="96"/>
      <c r="G369" s="96"/>
      <c r="H369" s="96"/>
      <c r="I369" s="96"/>
      <c r="J369" s="96"/>
      <c r="K369" s="96"/>
      <c r="L369" s="96"/>
      <c r="M369" s="96"/>
    </row>
    <row r="370" spans="1:13" hidden="1" x14ac:dyDescent="0.25">
      <c r="A370" s="96"/>
      <c r="B370" s="118"/>
      <c r="C370" s="118"/>
      <c r="D370" s="96"/>
      <c r="E370" s="96"/>
      <c r="F370" s="96"/>
      <c r="G370" s="96"/>
      <c r="H370" s="96"/>
      <c r="I370" s="96"/>
      <c r="J370" s="96"/>
      <c r="K370" s="96"/>
      <c r="L370" s="96"/>
      <c r="M370" s="96"/>
    </row>
    <row r="371" spans="1:13" hidden="1" x14ac:dyDescent="0.25">
      <c r="A371" s="96"/>
      <c r="B371" s="118"/>
      <c r="C371" s="118"/>
      <c r="D371" s="96"/>
      <c r="E371" s="96"/>
      <c r="F371" s="96"/>
      <c r="G371" s="96"/>
      <c r="H371" s="96"/>
      <c r="I371" s="96"/>
      <c r="J371" s="96"/>
      <c r="K371" s="96"/>
      <c r="L371" s="96"/>
      <c r="M371" s="96"/>
    </row>
    <row r="372" spans="1:13" hidden="1" x14ac:dyDescent="0.25">
      <c r="A372" s="96"/>
      <c r="B372" s="118"/>
      <c r="C372" s="118"/>
      <c r="D372" s="96"/>
      <c r="E372" s="96"/>
      <c r="F372" s="96"/>
      <c r="G372" s="96"/>
      <c r="H372" s="96"/>
      <c r="I372" s="96"/>
      <c r="J372" s="96"/>
      <c r="K372" s="96"/>
      <c r="L372" s="96"/>
      <c r="M372" s="96"/>
    </row>
    <row r="373" spans="1:13" hidden="1" x14ac:dyDescent="0.25">
      <c r="A373" s="96"/>
      <c r="B373" s="118"/>
      <c r="C373" s="118"/>
      <c r="D373" s="96"/>
      <c r="E373" s="96"/>
      <c r="F373" s="96"/>
      <c r="G373" s="96"/>
      <c r="H373" s="96"/>
      <c r="I373" s="96"/>
      <c r="J373" s="96"/>
      <c r="K373" s="96"/>
      <c r="L373" s="96"/>
      <c r="M373" s="96"/>
    </row>
    <row r="374" spans="1:13" hidden="1" x14ac:dyDescent="0.25">
      <c r="A374" s="96"/>
      <c r="B374" s="118"/>
      <c r="C374" s="118"/>
      <c r="D374" s="96"/>
      <c r="E374" s="96"/>
      <c r="F374" s="96"/>
      <c r="G374" s="96"/>
      <c r="H374" s="96"/>
      <c r="I374" s="96"/>
      <c r="J374" s="96"/>
      <c r="K374" s="96"/>
      <c r="L374" s="96"/>
      <c r="M374" s="96"/>
    </row>
    <row r="375" spans="1:13" hidden="1" x14ac:dyDescent="0.25">
      <c r="B375" s="96"/>
      <c r="C375" s="96"/>
      <c r="D375" s="96"/>
      <c r="E375" s="96"/>
      <c r="F375" s="96"/>
      <c r="G375" s="96"/>
      <c r="H375" s="96"/>
      <c r="I375" s="96"/>
      <c r="J375" s="96"/>
      <c r="K375" s="96"/>
      <c r="L375" s="96"/>
      <c r="M375" s="96"/>
    </row>
    <row r="376" spans="1:13" hidden="1" x14ac:dyDescent="0.25">
      <c r="B376" s="96"/>
      <c r="C376" s="96"/>
      <c r="D376" s="96"/>
      <c r="E376" s="96"/>
      <c r="F376" s="96"/>
      <c r="G376" s="96"/>
      <c r="H376" s="96"/>
      <c r="I376" s="96"/>
      <c r="J376" s="96"/>
      <c r="K376" s="96"/>
      <c r="L376" s="96"/>
      <c r="M376" s="96"/>
    </row>
    <row r="377" spans="1:13" hidden="1" x14ac:dyDescent="0.25">
      <c r="B377" s="96"/>
      <c r="C377" s="96"/>
      <c r="D377" s="96"/>
      <c r="E377" s="96"/>
      <c r="F377" s="96"/>
      <c r="G377" s="96"/>
      <c r="H377" s="96"/>
      <c r="I377" s="96"/>
      <c r="J377" s="96"/>
      <c r="K377" s="96"/>
      <c r="L377" s="96"/>
      <c r="M377" s="96"/>
    </row>
    <row r="378" spans="1:13" hidden="1" x14ac:dyDescent="0.25">
      <c r="B378" s="96"/>
      <c r="C378" s="96"/>
      <c r="D378" s="96"/>
      <c r="E378" s="96"/>
      <c r="F378" s="96"/>
      <c r="G378" s="96"/>
      <c r="H378" s="96"/>
      <c r="I378" s="96"/>
      <c r="J378" s="96"/>
      <c r="K378" s="96"/>
      <c r="L378" s="96"/>
      <c r="M378" s="96"/>
    </row>
    <row r="379" spans="1:13" hidden="1" x14ac:dyDescent="0.25">
      <c r="B379" s="96"/>
      <c r="C379" s="96"/>
      <c r="D379" s="96"/>
      <c r="E379" s="96"/>
      <c r="F379" s="96"/>
      <c r="G379" s="96"/>
      <c r="H379" s="96"/>
      <c r="I379" s="96"/>
      <c r="J379" s="96"/>
      <c r="K379" s="96"/>
      <c r="L379" s="96"/>
      <c r="M379" s="96"/>
    </row>
    <row r="380" spans="1:13" hidden="1" x14ac:dyDescent="0.25">
      <c r="B380" s="96"/>
      <c r="C380" s="96"/>
      <c r="D380" s="96"/>
      <c r="E380" s="96"/>
      <c r="F380" s="96"/>
      <c r="G380" s="96"/>
      <c r="H380" s="96"/>
      <c r="I380" s="96"/>
      <c r="J380" s="96"/>
      <c r="K380" s="96"/>
      <c r="L380" s="96"/>
      <c r="M380" s="96"/>
    </row>
    <row r="381" spans="1:13" hidden="1" x14ac:dyDescent="0.25">
      <c r="B381" s="96"/>
      <c r="C381" s="96"/>
      <c r="D381" s="96"/>
      <c r="E381" s="96"/>
      <c r="F381" s="96"/>
      <c r="G381" s="96"/>
      <c r="H381" s="96"/>
      <c r="I381" s="96"/>
      <c r="J381" s="96"/>
      <c r="K381" s="96"/>
      <c r="L381" s="96"/>
      <c r="M381" s="96"/>
    </row>
    <row r="382" spans="1:13" hidden="1" x14ac:dyDescent="0.25">
      <c r="B382" s="96"/>
      <c r="C382" s="96"/>
      <c r="D382" s="96"/>
      <c r="E382" s="96"/>
      <c r="F382" s="96"/>
      <c r="G382" s="96"/>
      <c r="H382" s="96"/>
      <c r="I382" s="96"/>
      <c r="J382" s="96"/>
      <c r="K382" s="96"/>
      <c r="L382" s="96"/>
      <c r="M382" s="96"/>
    </row>
    <row r="383" spans="1:13" hidden="1" x14ac:dyDescent="0.25">
      <c r="B383" s="96"/>
      <c r="C383" s="96"/>
      <c r="D383" s="96"/>
      <c r="E383" s="96"/>
      <c r="F383" s="96"/>
      <c r="G383" s="96"/>
      <c r="H383" s="96"/>
      <c r="I383" s="96"/>
      <c r="J383" s="96"/>
      <c r="K383" s="96"/>
      <c r="L383" s="96"/>
      <c r="M383" s="96"/>
    </row>
    <row r="384" spans="1:13" hidden="1" x14ac:dyDescent="0.25">
      <c r="B384" s="96"/>
      <c r="C384" s="96"/>
      <c r="D384" s="96"/>
      <c r="E384" s="96"/>
      <c r="F384" s="96"/>
      <c r="G384" s="96"/>
      <c r="H384" s="96"/>
      <c r="I384" s="96"/>
      <c r="J384" s="96"/>
      <c r="K384" s="96"/>
      <c r="L384" s="96"/>
      <c r="M384" s="96"/>
    </row>
    <row r="385" spans="2:13" hidden="1" x14ac:dyDescent="0.25">
      <c r="B385" s="96"/>
      <c r="C385" s="96"/>
      <c r="D385" s="96"/>
      <c r="E385" s="96"/>
      <c r="F385" s="96"/>
      <c r="G385" s="96"/>
      <c r="H385" s="96"/>
      <c r="I385" s="96"/>
      <c r="J385" s="96"/>
      <c r="K385" s="96"/>
      <c r="L385" s="96"/>
      <c r="M385" s="96"/>
    </row>
    <row r="386" spans="2:13" hidden="1" x14ac:dyDescent="0.25">
      <c r="B386" s="96"/>
      <c r="C386" s="96"/>
      <c r="D386" s="96"/>
      <c r="E386" s="96"/>
      <c r="F386" s="96"/>
      <c r="G386" s="96"/>
      <c r="H386" s="96"/>
      <c r="I386" s="96"/>
      <c r="J386" s="96"/>
      <c r="K386" s="96"/>
      <c r="L386" s="96"/>
      <c r="M386" s="96"/>
    </row>
  </sheetData>
  <sortState xmlns:xlrd2="http://schemas.microsoft.com/office/spreadsheetml/2017/richdata2" ref="A7:M157">
    <sortCondition ref="A7:A157"/>
  </sortState>
  <mergeCells count="3">
    <mergeCell ref="D4:F4"/>
    <mergeCell ref="G4:I4"/>
    <mergeCell ref="J4:L4"/>
  </mergeCells>
  <conditionalFormatting sqref="D6:L6 B4">
    <cfRule type="cellIs" dxfId="77" priority="8" stopIfTrue="1" operator="equal">
      <formula>""</formula>
    </cfRule>
  </conditionalFormatting>
  <conditionalFormatting sqref="A4">
    <cfRule type="cellIs" dxfId="76" priority="3" stopIfTrue="1" operator="equal">
      <formula>""</formula>
    </cfRule>
  </conditionalFormatting>
  <conditionalFormatting sqref="A2">
    <cfRule type="cellIs" dxfId="75" priority="2" stopIfTrue="1" operator="equal">
      <formula>""</formula>
    </cfRule>
  </conditionalFormatting>
  <conditionalFormatting sqref="A3">
    <cfRule type="cellIs" dxfId="74" priority="1" stopIfTrue="1" operator="equal">
      <formula>""</formula>
    </cfRule>
  </conditionalFormatting>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
  <dimension ref="A1:P385"/>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2.59765625" style="178" customWidth="1"/>
    <col min="2" max="2" width="28.5" style="97" bestFit="1" customWidth="1"/>
    <col min="3" max="3" width="16.59765625" style="97" customWidth="1"/>
    <col min="4" max="15" width="23.09765625" style="97" customWidth="1"/>
    <col min="16" max="16" width="9" style="97" customWidth="1"/>
    <col min="17" max="17" width="9" style="97" hidden="1" customWidth="1"/>
    <col min="18" max="16384" width="9" style="97" hidden="1"/>
  </cols>
  <sheetData>
    <row r="1" spans="1:16" ht="51.6" customHeight="1" x14ac:dyDescent="0.25">
      <c r="A1" s="58" t="s">
        <v>689</v>
      </c>
      <c r="B1" s="180"/>
      <c r="C1" s="96"/>
      <c r="D1" s="96"/>
      <c r="E1" s="96"/>
      <c r="F1" s="96"/>
      <c r="G1" s="96"/>
      <c r="H1" s="96"/>
      <c r="I1" s="96"/>
      <c r="J1" s="96"/>
      <c r="K1" s="96"/>
      <c r="L1" s="96"/>
      <c r="M1" s="96"/>
      <c r="N1" s="96"/>
      <c r="O1" s="96"/>
      <c r="P1" s="96"/>
    </row>
    <row r="2" spans="1:16" ht="23.25" customHeight="1" x14ac:dyDescent="0.25">
      <c r="A2" s="54" t="s">
        <v>670</v>
      </c>
      <c r="B2" s="180"/>
      <c r="C2" s="96"/>
      <c r="D2" s="96"/>
      <c r="E2" s="96"/>
      <c r="F2" s="96"/>
      <c r="G2" s="96"/>
      <c r="H2" s="96"/>
      <c r="I2" s="96"/>
      <c r="J2" s="96"/>
      <c r="K2" s="96"/>
      <c r="L2" s="96"/>
      <c r="M2" s="96"/>
      <c r="N2" s="96"/>
      <c r="O2" s="96"/>
      <c r="P2" s="96"/>
    </row>
    <row r="3" spans="1:16" ht="23.25" customHeight="1" thickBot="1" x14ac:dyDescent="0.3">
      <c r="A3" s="55" t="s">
        <v>639</v>
      </c>
      <c r="B3" s="180"/>
      <c r="C3" s="96"/>
      <c r="D3" s="96"/>
      <c r="E3" s="96"/>
      <c r="F3" s="96"/>
      <c r="G3" s="96"/>
      <c r="H3" s="96"/>
      <c r="I3" s="96"/>
      <c r="J3" s="96"/>
      <c r="K3" s="96"/>
      <c r="L3" s="96"/>
      <c r="M3" s="96"/>
      <c r="N3" s="96"/>
      <c r="O3" s="96"/>
      <c r="P3" s="96"/>
    </row>
    <row r="4" spans="1:16" ht="14.4" thickBot="1" x14ac:dyDescent="0.3">
      <c r="A4" s="55" t="s">
        <v>709</v>
      </c>
      <c r="B4" s="106"/>
      <c r="C4" s="181"/>
      <c r="D4" s="100" t="s">
        <v>688</v>
      </c>
      <c r="E4" s="146"/>
      <c r="F4" s="147"/>
      <c r="G4" s="182" t="s">
        <v>650</v>
      </c>
      <c r="H4" s="183"/>
      <c r="I4" s="184"/>
      <c r="J4" s="182" t="s">
        <v>649</v>
      </c>
      <c r="K4" s="183"/>
      <c r="L4" s="184"/>
      <c r="M4" s="182" t="s">
        <v>648</v>
      </c>
      <c r="N4" s="183"/>
      <c r="O4" s="184"/>
      <c r="P4" s="96"/>
    </row>
    <row r="5" spans="1:16" x14ac:dyDescent="0.25">
      <c r="A5" s="150"/>
      <c r="B5" s="103"/>
      <c r="C5" s="172"/>
      <c r="D5" s="106" t="s">
        <v>21</v>
      </c>
      <c r="E5" s="106" t="s">
        <v>22</v>
      </c>
      <c r="F5" s="107" t="s">
        <v>20</v>
      </c>
      <c r="G5" s="106" t="s">
        <v>21</v>
      </c>
      <c r="H5" s="106" t="s">
        <v>22</v>
      </c>
      <c r="I5" s="107" t="s">
        <v>20</v>
      </c>
      <c r="J5" s="106" t="s">
        <v>21</v>
      </c>
      <c r="K5" s="106" t="s">
        <v>22</v>
      </c>
      <c r="L5" s="107" t="s">
        <v>20</v>
      </c>
      <c r="M5" s="106" t="s">
        <v>21</v>
      </c>
      <c r="N5" s="106" t="s">
        <v>22</v>
      </c>
      <c r="O5" s="107" t="s">
        <v>20</v>
      </c>
      <c r="P5" s="96"/>
    </row>
    <row r="6" spans="1:16" ht="101.4" customHeight="1" x14ac:dyDescent="0.25">
      <c r="A6" s="110" t="s">
        <v>667</v>
      </c>
      <c r="B6" s="111" t="s">
        <v>706</v>
      </c>
      <c r="C6" s="112" t="s">
        <v>682</v>
      </c>
      <c r="D6" s="173" t="s">
        <v>401</v>
      </c>
      <c r="E6" s="173" t="s">
        <v>402</v>
      </c>
      <c r="F6" s="174" t="s">
        <v>403</v>
      </c>
      <c r="G6" s="173" t="s">
        <v>615</v>
      </c>
      <c r="H6" s="173" t="s">
        <v>616</v>
      </c>
      <c r="I6" s="173" t="s">
        <v>617</v>
      </c>
      <c r="J6" s="185" t="s">
        <v>620</v>
      </c>
      <c r="K6" s="173" t="s">
        <v>621</v>
      </c>
      <c r="L6" s="174" t="s">
        <v>622</v>
      </c>
      <c r="M6" s="173" t="s">
        <v>544</v>
      </c>
      <c r="N6" s="173" t="s">
        <v>545</v>
      </c>
      <c r="O6" s="173" t="s">
        <v>546</v>
      </c>
      <c r="P6" s="122"/>
    </row>
    <row r="7" spans="1:16" x14ac:dyDescent="0.25">
      <c r="A7" s="117">
        <v>102</v>
      </c>
      <c r="B7" s="118" t="s">
        <v>23</v>
      </c>
      <c r="C7" s="119" t="s">
        <v>237</v>
      </c>
      <c r="D7" s="123">
        <v>3728</v>
      </c>
      <c r="E7" s="123">
        <v>3776</v>
      </c>
      <c r="F7" s="120">
        <v>98.7</v>
      </c>
      <c r="G7" s="132">
        <v>1298</v>
      </c>
      <c r="H7" s="123">
        <v>1302</v>
      </c>
      <c r="I7" s="60">
        <v>99.7</v>
      </c>
      <c r="J7" s="123">
        <v>1232</v>
      </c>
      <c r="K7" s="123">
        <v>1255</v>
      </c>
      <c r="L7" s="120">
        <v>98.2</v>
      </c>
      <c r="M7" s="132">
        <v>1198</v>
      </c>
      <c r="N7" s="123">
        <v>1219</v>
      </c>
      <c r="O7" s="60">
        <v>98.3</v>
      </c>
      <c r="P7" s="122"/>
    </row>
    <row r="8" spans="1:16" x14ac:dyDescent="0.25">
      <c r="A8" s="117">
        <v>104</v>
      </c>
      <c r="B8" s="118" t="s">
        <v>24</v>
      </c>
      <c r="C8" s="119" t="s">
        <v>238</v>
      </c>
      <c r="D8" s="123">
        <v>621</v>
      </c>
      <c r="E8" s="123">
        <v>666</v>
      </c>
      <c r="F8" s="120">
        <v>93.2</v>
      </c>
      <c r="G8" s="132">
        <v>266</v>
      </c>
      <c r="H8" s="123">
        <v>285</v>
      </c>
      <c r="I8" s="60">
        <v>93.3</v>
      </c>
      <c r="J8" s="123">
        <v>288</v>
      </c>
      <c r="K8" s="123">
        <v>309</v>
      </c>
      <c r="L8" s="120">
        <v>93.2</v>
      </c>
      <c r="M8" s="132">
        <v>67</v>
      </c>
      <c r="N8" s="123">
        <v>72</v>
      </c>
      <c r="O8" s="60">
        <v>93.1</v>
      </c>
      <c r="P8" s="122"/>
    </row>
    <row r="9" spans="1:16" x14ac:dyDescent="0.25">
      <c r="A9" s="117">
        <v>106</v>
      </c>
      <c r="B9" s="118" t="s">
        <v>25</v>
      </c>
      <c r="C9" s="119" t="s">
        <v>239</v>
      </c>
      <c r="D9" s="123">
        <v>71</v>
      </c>
      <c r="E9" s="123">
        <v>72</v>
      </c>
      <c r="F9" s="120">
        <v>98.6</v>
      </c>
      <c r="G9" s="132">
        <v>37</v>
      </c>
      <c r="H9" s="123">
        <v>38</v>
      </c>
      <c r="I9" s="60">
        <v>97.4</v>
      </c>
      <c r="J9" s="123">
        <v>24</v>
      </c>
      <c r="K9" s="123">
        <v>24</v>
      </c>
      <c r="L9" s="120">
        <v>100</v>
      </c>
      <c r="M9" s="132">
        <v>10</v>
      </c>
      <c r="N9" s="123">
        <v>10</v>
      </c>
      <c r="O9" s="60">
        <v>100</v>
      </c>
      <c r="P9" s="122"/>
    </row>
    <row r="10" spans="1:16" x14ac:dyDescent="0.25">
      <c r="A10" s="117">
        <v>107</v>
      </c>
      <c r="B10" s="118" t="s">
        <v>26</v>
      </c>
      <c r="C10" s="119" t="s">
        <v>240</v>
      </c>
      <c r="D10" s="123">
        <v>552</v>
      </c>
      <c r="E10" s="123">
        <v>552</v>
      </c>
      <c r="F10" s="120">
        <v>100</v>
      </c>
      <c r="G10" s="132">
        <v>303</v>
      </c>
      <c r="H10" s="123">
        <v>303</v>
      </c>
      <c r="I10" s="60">
        <v>100</v>
      </c>
      <c r="J10" s="123">
        <v>157</v>
      </c>
      <c r="K10" s="123">
        <v>157</v>
      </c>
      <c r="L10" s="120">
        <v>100</v>
      </c>
      <c r="M10" s="132">
        <v>92</v>
      </c>
      <c r="N10" s="123">
        <v>92</v>
      </c>
      <c r="O10" s="60">
        <v>100</v>
      </c>
      <c r="P10" s="122"/>
    </row>
    <row r="11" spans="1:16" x14ac:dyDescent="0.25">
      <c r="A11" s="117">
        <v>108</v>
      </c>
      <c r="B11" s="118" t="s">
        <v>27</v>
      </c>
      <c r="C11" s="119" t="s">
        <v>241</v>
      </c>
      <c r="D11" s="123">
        <v>300</v>
      </c>
      <c r="E11" s="123">
        <v>3833</v>
      </c>
      <c r="F11" s="120">
        <v>7.8</v>
      </c>
      <c r="G11" s="132">
        <v>110</v>
      </c>
      <c r="H11" s="123">
        <v>2969</v>
      </c>
      <c r="I11" s="60">
        <v>3.7</v>
      </c>
      <c r="J11" s="123">
        <v>127</v>
      </c>
      <c r="K11" s="123">
        <v>745</v>
      </c>
      <c r="L11" s="120">
        <v>17</v>
      </c>
      <c r="M11" s="132">
        <v>63</v>
      </c>
      <c r="N11" s="123">
        <v>119</v>
      </c>
      <c r="O11" s="60">
        <v>52.9</v>
      </c>
      <c r="P11" s="122"/>
    </row>
    <row r="12" spans="1:16" x14ac:dyDescent="0.25">
      <c r="A12" s="117">
        <v>109</v>
      </c>
      <c r="B12" s="118" t="s">
        <v>28</v>
      </c>
      <c r="C12" s="119" t="s">
        <v>242</v>
      </c>
      <c r="D12" s="123">
        <v>229</v>
      </c>
      <c r="E12" s="123">
        <v>229</v>
      </c>
      <c r="F12" s="120">
        <v>100</v>
      </c>
      <c r="G12" s="132">
        <v>158</v>
      </c>
      <c r="H12" s="123">
        <v>158</v>
      </c>
      <c r="I12" s="60">
        <v>100</v>
      </c>
      <c r="J12" s="123">
        <v>68</v>
      </c>
      <c r="K12" s="123">
        <v>68</v>
      </c>
      <c r="L12" s="120">
        <v>100</v>
      </c>
      <c r="M12" s="132">
        <v>3</v>
      </c>
      <c r="N12" s="123">
        <v>3</v>
      </c>
      <c r="O12" s="60">
        <v>100</v>
      </c>
      <c r="P12" s="122"/>
    </row>
    <row r="13" spans="1:16" x14ac:dyDescent="0.25">
      <c r="A13" s="117">
        <v>110</v>
      </c>
      <c r="B13" s="118" t="s">
        <v>29</v>
      </c>
      <c r="C13" s="119" t="s">
        <v>243</v>
      </c>
      <c r="D13" s="123">
        <v>105</v>
      </c>
      <c r="E13" s="123">
        <v>105</v>
      </c>
      <c r="F13" s="120">
        <v>100</v>
      </c>
      <c r="G13" s="132">
        <v>72</v>
      </c>
      <c r="H13" s="123">
        <v>72</v>
      </c>
      <c r="I13" s="60">
        <v>100</v>
      </c>
      <c r="J13" s="123">
        <v>31</v>
      </c>
      <c r="K13" s="123">
        <v>31</v>
      </c>
      <c r="L13" s="120">
        <v>100</v>
      </c>
      <c r="M13" s="132">
        <v>2</v>
      </c>
      <c r="N13" s="123">
        <v>2</v>
      </c>
      <c r="O13" s="60">
        <v>100</v>
      </c>
      <c r="P13" s="122"/>
    </row>
    <row r="14" spans="1:16" x14ac:dyDescent="0.25">
      <c r="A14" s="117">
        <v>111</v>
      </c>
      <c r="B14" s="118" t="s">
        <v>30</v>
      </c>
      <c r="C14" s="119" t="s">
        <v>244</v>
      </c>
      <c r="D14" s="123">
        <v>466</v>
      </c>
      <c r="E14" s="123">
        <v>466</v>
      </c>
      <c r="F14" s="120">
        <v>100</v>
      </c>
      <c r="G14" s="132">
        <v>283</v>
      </c>
      <c r="H14" s="123">
        <v>283</v>
      </c>
      <c r="I14" s="60">
        <v>100</v>
      </c>
      <c r="J14" s="123">
        <v>153</v>
      </c>
      <c r="K14" s="123">
        <v>153</v>
      </c>
      <c r="L14" s="120">
        <v>100</v>
      </c>
      <c r="M14" s="132">
        <v>30</v>
      </c>
      <c r="N14" s="123">
        <v>30</v>
      </c>
      <c r="O14" s="60">
        <v>100</v>
      </c>
      <c r="P14" s="122"/>
    </row>
    <row r="15" spans="1:16" x14ac:dyDescent="0.25">
      <c r="A15" s="117">
        <v>112</v>
      </c>
      <c r="B15" s="118" t="s">
        <v>31</v>
      </c>
      <c r="C15" s="119" t="s">
        <v>245</v>
      </c>
      <c r="D15" s="123">
        <v>447</v>
      </c>
      <c r="E15" s="123">
        <v>447</v>
      </c>
      <c r="F15" s="120">
        <v>100</v>
      </c>
      <c r="G15" s="132">
        <v>297</v>
      </c>
      <c r="H15" s="123">
        <v>297</v>
      </c>
      <c r="I15" s="60">
        <v>100</v>
      </c>
      <c r="J15" s="123">
        <v>130</v>
      </c>
      <c r="K15" s="123">
        <v>130</v>
      </c>
      <c r="L15" s="120">
        <v>100</v>
      </c>
      <c r="M15" s="132">
        <v>20</v>
      </c>
      <c r="N15" s="123">
        <v>20</v>
      </c>
      <c r="O15" s="60">
        <v>100</v>
      </c>
      <c r="P15" s="122"/>
    </row>
    <row r="16" spans="1:16" x14ac:dyDescent="0.25">
      <c r="A16" s="117">
        <v>113</v>
      </c>
      <c r="B16" s="118" t="s">
        <v>32</v>
      </c>
      <c r="C16" s="119" t="s">
        <v>246</v>
      </c>
      <c r="D16" s="123">
        <v>129</v>
      </c>
      <c r="E16" s="123">
        <v>129</v>
      </c>
      <c r="F16" s="120">
        <v>100</v>
      </c>
      <c r="G16" s="132">
        <v>62</v>
      </c>
      <c r="H16" s="123">
        <v>62</v>
      </c>
      <c r="I16" s="60">
        <v>100</v>
      </c>
      <c r="J16" s="123">
        <v>62</v>
      </c>
      <c r="K16" s="123">
        <v>62</v>
      </c>
      <c r="L16" s="120">
        <v>100</v>
      </c>
      <c r="M16" s="132">
        <v>5</v>
      </c>
      <c r="N16" s="123">
        <v>5</v>
      </c>
      <c r="O16" s="60">
        <v>100</v>
      </c>
      <c r="P16" s="122"/>
    </row>
    <row r="17" spans="1:16" x14ac:dyDescent="0.25">
      <c r="A17" s="117">
        <v>114</v>
      </c>
      <c r="B17" s="118" t="s">
        <v>33</v>
      </c>
      <c r="C17" s="119" t="s">
        <v>247</v>
      </c>
      <c r="D17" s="123">
        <v>985</v>
      </c>
      <c r="E17" s="123">
        <v>985</v>
      </c>
      <c r="F17" s="120">
        <v>100</v>
      </c>
      <c r="G17" s="132">
        <v>651</v>
      </c>
      <c r="H17" s="123">
        <v>651</v>
      </c>
      <c r="I17" s="60">
        <v>100</v>
      </c>
      <c r="J17" s="123">
        <v>305</v>
      </c>
      <c r="K17" s="123">
        <v>305</v>
      </c>
      <c r="L17" s="120">
        <v>100</v>
      </c>
      <c r="M17" s="132">
        <v>29</v>
      </c>
      <c r="N17" s="123">
        <v>29</v>
      </c>
      <c r="O17" s="60">
        <v>100</v>
      </c>
      <c r="P17" s="122"/>
    </row>
    <row r="18" spans="1:16" x14ac:dyDescent="0.25">
      <c r="A18" s="117">
        <v>116</v>
      </c>
      <c r="B18" s="118" t="s">
        <v>34</v>
      </c>
      <c r="C18" s="119" t="s">
        <v>248</v>
      </c>
      <c r="D18" s="123">
        <v>1183</v>
      </c>
      <c r="E18" s="123">
        <v>1723</v>
      </c>
      <c r="F18" s="120">
        <v>68.7</v>
      </c>
      <c r="G18" s="132">
        <v>782</v>
      </c>
      <c r="H18" s="123">
        <v>882</v>
      </c>
      <c r="I18" s="60">
        <v>88.7</v>
      </c>
      <c r="J18" s="123">
        <v>264</v>
      </c>
      <c r="K18" s="123">
        <v>524</v>
      </c>
      <c r="L18" s="120">
        <v>50.4</v>
      </c>
      <c r="M18" s="132">
        <v>137</v>
      </c>
      <c r="N18" s="123">
        <v>317</v>
      </c>
      <c r="O18" s="60">
        <v>43.2</v>
      </c>
      <c r="P18" s="122"/>
    </row>
    <row r="19" spans="1:16" x14ac:dyDescent="0.25">
      <c r="A19" s="117">
        <v>117</v>
      </c>
      <c r="B19" s="118" t="s">
        <v>35</v>
      </c>
      <c r="C19" s="119" t="s">
        <v>249</v>
      </c>
      <c r="D19" s="123">
        <v>107</v>
      </c>
      <c r="E19" s="123">
        <v>107</v>
      </c>
      <c r="F19" s="120">
        <v>100</v>
      </c>
      <c r="G19" s="132">
        <v>55</v>
      </c>
      <c r="H19" s="123">
        <v>55</v>
      </c>
      <c r="I19" s="60">
        <v>100</v>
      </c>
      <c r="J19" s="123">
        <v>49</v>
      </c>
      <c r="K19" s="123">
        <v>49</v>
      </c>
      <c r="L19" s="120">
        <v>100</v>
      </c>
      <c r="M19" s="132">
        <v>3</v>
      </c>
      <c r="N19" s="123">
        <v>3</v>
      </c>
      <c r="O19" s="60">
        <v>100</v>
      </c>
      <c r="P19" s="122"/>
    </row>
    <row r="20" spans="1:16" x14ac:dyDescent="0.25">
      <c r="A20" s="117">
        <v>204</v>
      </c>
      <c r="B20" s="118" t="s">
        <v>36</v>
      </c>
      <c r="C20" s="119" t="s">
        <v>250</v>
      </c>
      <c r="D20" s="123">
        <v>452</v>
      </c>
      <c r="E20" s="123">
        <v>455</v>
      </c>
      <c r="F20" s="120">
        <v>99.3</v>
      </c>
      <c r="G20" s="132">
        <v>341</v>
      </c>
      <c r="H20" s="123">
        <v>343</v>
      </c>
      <c r="I20" s="60">
        <v>99.4</v>
      </c>
      <c r="J20" s="123">
        <v>92</v>
      </c>
      <c r="K20" s="123">
        <v>93</v>
      </c>
      <c r="L20" s="120">
        <v>98.9</v>
      </c>
      <c r="M20" s="132">
        <v>19</v>
      </c>
      <c r="N20" s="123">
        <v>19</v>
      </c>
      <c r="O20" s="60">
        <v>100</v>
      </c>
      <c r="P20" s="122"/>
    </row>
    <row r="21" spans="1:16" x14ac:dyDescent="0.25">
      <c r="A21" s="117">
        <v>205</v>
      </c>
      <c r="B21" s="118" t="s">
        <v>37</v>
      </c>
      <c r="C21" s="119" t="s">
        <v>251</v>
      </c>
      <c r="D21" s="123">
        <v>294</v>
      </c>
      <c r="E21" s="123">
        <v>295</v>
      </c>
      <c r="F21" s="120">
        <v>99.7</v>
      </c>
      <c r="G21" s="132">
        <v>214</v>
      </c>
      <c r="H21" s="123">
        <v>214</v>
      </c>
      <c r="I21" s="60">
        <v>100</v>
      </c>
      <c r="J21" s="123">
        <v>78</v>
      </c>
      <c r="K21" s="123">
        <v>79</v>
      </c>
      <c r="L21" s="120">
        <v>98.7</v>
      </c>
      <c r="M21" s="132">
        <v>2</v>
      </c>
      <c r="N21" s="123">
        <v>2</v>
      </c>
      <c r="O21" s="60">
        <v>100</v>
      </c>
      <c r="P21" s="122"/>
    </row>
    <row r="22" spans="1:16" x14ac:dyDescent="0.25">
      <c r="A22" s="117">
        <v>206</v>
      </c>
      <c r="B22" s="118" t="s">
        <v>38</v>
      </c>
      <c r="C22" s="119" t="s">
        <v>252</v>
      </c>
      <c r="D22" s="123">
        <v>8</v>
      </c>
      <c r="E22" s="123">
        <v>8</v>
      </c>
      <c r="F22" s="120">
        <v>100</v>
      </c>
      <c r="G22" s="132">
        <v>6</v>
      </c>
      <c r="H22" s="123">
        <v>6</v>
      </c>
      <c r="I22" s="60">
        <v>100</v>
      </c>
      <c r="J22" s="123">
        <v>2</v>
      </c>
      <c r="K22" s="123">
        <v>2</v>
      </c>
      <c r="L22" s="120">
        <v>100</v>
      </c>
      <c r="M22" s="132">
        <v>0</v>
      </c>
      <c r="N22" s="123">
        <v>0</v>
      </c>
      <c r="O22" s="60" t="s">
        <v>638</v>
      </c>
      <c r="P22" s="122"/>
    </row>
    <row r="23" spans="1:16" x14ac:dyDescent="0.25">
      <c r="A23" s="117">
        <v>207</v>
      </c>
      <c r="B23" s="118" t="s">
        <v>39</v>
      </c>
      <c r="C23" s="119" t="s">
        <v>253</v>
      </c>
      <c r="D23" s="123">
        <v>187</v>
      </c>
      <c r="E23" s="123">
        <v>187</v>
      </c>
      <c r="F23" s="120">
        <v>100</v>
      </c>
      <c r="G23" s="132">
        <v>105</v>
      </c>
      <c r="H23" s="123">
        <v>105</v>
      </c>
      <c r="I23" s="60">
        <v>100</v>
      </c>
      <c r="J23" s="123">
        <v>70</v>
      </c>
      <c r="K23" s="123">
        <v>70</v>
      </c>
      <c r="L23" s="120">
        <v>100</v>
      </c>
      <c r="M23" s="132">
        <v>12</v>
      </c>
      <c r="N23" s="123">
        <v>12</v>
      </c>
      <c r="O23" s="60">
        <v>100</v>
      </c>
      <c r="P23" s="122"/>
    </row>
    <row r="24" spans="1:16" x14ac:dyDescent="0.25">
      <c r="A24" s="117">
        <v>209</v>
      </c>
      <c r="B24" s="118" t="s">
        <v>40</v>
      </c>
      <c r="C24" s="119" t="s">
        <v>254</v>
      </c>
      <c r="D24" s="123">
        <v>1084</v>
      </c>
      <c r="E24" s="123">
        <v>1084</v>
      </c>
      <c r="F24" s="120">
        <v>100</v>
      </c>
      <c r="G24" s="132">
        <v>874</v>
      </c>
      <c r="H24" s="123">
        <v>874</v>
      </c>
      <c r="I24" s="60">
        <v>100</v>
      </c>
      <c r="J24" s="123">
        <v>194</v>
      </c>
      <c r="K24" s="123">
        <v>194</v>
      </c>
      <c r="L24" s="120">
        <v>100</v>
      </c>
      <c r="M24" s="132">
        <v>16</v>
      </c>
      <c r="N24" s="123">
        <v>16</v>
      </c>
      <c r="O24" s="60">
        <v>100</v>
      </c>
      <c r="P24" s="122"/>
    </row>
    <row r="25" spans="1:16" x14ac:dyDescent="0.25">
      <c r="A25" s="117">
        <v>210</v>
      </c>
      <c r="B25" s="118" t="s">
        <v>41</v>
      </c>
      <c r="C25" s="119" t="s">
        <v>255</v>
      </c>
      <c r="D25" s="123">
        <v>200</v>
      </c>
      <c r="E25" s="123">
        <v>200</v>
      </c>
      <c r="F25" s="120">
        <v>100</v>
      </c>
      <c r="G25" s="132">
        <v>123</v>
      </c>
      <c r="H25" s="123">
        <v>123</v>
      </c>
      <c r="I25" s="60">
        <v>100</v>
      </c>
      <c r="J25" s="123">
        <v>69</v>
      </c>
      <c r="K25" s="123">
        <v>69</v>
      </c>
      <c r="L25" s="120">
        <v>100</v>
      </c>
      <c r="M25" s="132">
        <v>8</v>
      </c>
      <c r="N25" s="123">
        <v>8</v>
      </c>
      <c r="O25" s="60">
        <v>100</v>
      </c>
      <c r="P25" s="122"/>
    </row>
    <row r="26" spans="1:16" x14ac:dyDescent="0.25">
      <c r="A26" s="117">
        <v>211</v>
      </c>
      <c r="B26" s="118" t="s">
        <v>42</v>
      </c>
      <c r="C26" s="119" t="s">
        <v>256</v>
      </c>
      <c r="D26" s="123">
        <v>49</v>
      </c>
      <c r="E26" s="123">
        <v>49</v>
      </c>
      <c r="F26" s="120">
        <v>100</v>
      </c>
      <c r="G26" s="132">
        <v>28</v>
      </c>
      <c r="H26" s="123">
        <v>28</v>
      </c>
      <c r="I26" s="60">
        <v>100</v>
      </c>
      <c r="J26" s="123">
        <v>19</v>
      </c>
      <c r="K26" s="123">
        <v>19</v>
      </c>
      <c r="L26" s="120">
        <v>100</v>
      </c>
      <c r="M26" s="132">
        <v>2</v>
      </c>
      <c r="N26" s="123">
        <v>2</v>
      </c>
      <c r="O26" s="60">
        <v>100</v>
      </c>
      <c r="P26" s="122"/>
    </row>
    <row r="27" spans="1:16" x14ac:dyDescent="0.25">
      <c r="A27" s="117">
        <v>212</v>
      </c>
      <c r="B27" s="118" t="s">
        <v>43</v>
      </c>
      <c r="C27" s="119" t="s">
        <v>257</v>
      </c>
      <c r="D27" s="123">
        <v>626</v>
      </c>
      <c r="E27" s="123">
        <v>709</v>
      </c>
      <c r="F27" s="120">
        <v>88.3</v>
      </c>
      <c r="G27" s="132">
        <v>331</v>
      </c>
      <c r="H27" s="123">
        <v>366</v>
      </c>
      <c r="I27" s="60">
        <v>90.4</v>
      </c>
      <c r="J27" s="123">
        <v>234</v>
      </c>
      <c r="K27" s="123">
        <v>264</v>
      </c>
      <c r="L27" s="120">
        <v>88.6</v>
      </c>
      <c r="M27" s="132">
        <v>61</v>
      </c>
      <c r="N27" s="123">
        <v>79</v>
      </c>
      <c r="O27" s="60">
        <v>77.2</v>
      </c>
      <c r="P27" s="122"/>
    </row>
    <row r="28" spans="1:16" x14ac:dyDescent="0.25">
      <c r="A28" s="117">
        <v>213</v>
      </c>
      <c r="B28" s="118" t="s">
        <v>44</v>
      </c>
      <c r="C28" s="119" t="s">
        <v>258</v>
      </c>
      <c r="D28" s="123">
        <v>257</v>
      </c>
      <c r="E28" s="123">
        <v>323</v>
      </c>
      <c r="F28" s="120">
        <v>79.599999999999994</v>
      </c>
      <c r="G28" s="132">
        <v>183</v>
      </c>
      <c r="H28" s="123">
        <v>216</v>
      </c>
      <c r="I28" s="60">
        <v>84.7</v>
      </c>
      <c r="J28" s="123">
        <v>69</v>
      </c>
      <c r="K28" s="123">
        <v>96</v>
      </c>
      <c r="L28" s="120">
        <v>71.900000000000006</v>
      </c>
      <c r="M28" s="132">
        <v>5</v>
      </c>
      <c r="N28" s="123">
        <v>11</v>
      </c>
      <c r="O28" s="60">
        <v>45.5</v>
      </c>
      <c r="P28" s="122"/>
    </row>
    <row r="29" spans="1:16" x14ac:dyDescent="0.25">
      <c r="A29" s="117">
        <v>214</v>
      </c>
      <c r="B29" s="118" t="s">
        <v>45</v>
      </c>
      <c r="C29" s="119" t="s">
        <v>259</v>
      </c>
      <c r="D29" s="123">
        <v>235</v>
      </c>
      <c r="E29" s="123">
        <v>235</v>
      </c>
      <c r="F29" s="120">
        <v>100</v>
      </c>
      <c r="G29" s="132">
        <v>119</v>
      </c>
      <c r="H29" s="123">
        <v>119</v>
      </c>
      <c r="I29" s="60">
        <v>100</v>
      </c>
      <c r="J29" s="123">
        <v>102</v>
      </c>
      <c r="K29" s="123">
        <v>102</v>
      </c>
      <c r="L29" s="120">
        <v>100</v>
      </c>
      <c r="M29" s="132">
        <v>14</v>
      </c>
      <c r="N29" s="123">
        <v>14</v>
      </c>
      <c r="O29" s="60">
        <v>100</v>
      </c>
      <c r="P29" s="122"/>
    </row>
    <row r="30" spans="1:16" x14ac:dyDescent="0.25">
      <c r="A30" s="117">
        <v>215</v>
      </c>
      <c r="B30" s="118" t="s">
        <v>46</v>
      </c>
      <c r="C30" s="119" t="s">
        <v>260</v>
      </c>
      <c r="D30" s="123">
        <v>403</v>
      </c>
      <c r="E30" s="123">
        <v>403</v>
      </c>
      <c r="F30" s="120">
        <v>100</v>
      </c>
      <c r="G30" s="132">
        <v>270</v>
      </c>
      <c r="H30" s="123">
        <v>270</v>
      </c>
      <c r="I30" s="60">
        <v>100</v>
      </c>
      <c r="J30" s="123">
        <v>126</v>
      </c>
      <c r="K30" s="123">
        <v>126</v>
      </c>
      <c r="L30" s="120">
        <v>100</v>
      </c>
      <c r="M30" s="132">
        <v>7</v>
      </c>
      <c r="N30" s="123">
        <v>7</v>
      </c>
      <c r="O30" s="60">
        <v>100</v>
      </c>
      <c r="P30" s="122"/>
    </row>
    <row r="31" spans="1:16" x14ac:dyDescent="0.25">
      <c r="A31" s="117">
        <v>216</v>
      </c>
      <c r="B31" s="118" t="s">
        <v>47</v>
      </c>
      <c r="C31" s="119" t="s">
        <v>261</v>
      </c>
      <c r="D31" s="123">
        <v>279</v>
      </c>
      <c r="E31" s="123">
        <v>282</v>
      </c>
      <c r="F31" s="120">
        <v>98.9</v>
      </c>
      <c r="G31" s="132">
        <v>102</v>
      </c>
      <c r="H31" s="123">
        <v>103</v>
      </c>
      <c r="I31" s="60">
        <v>99</v>
      </c>
      <c r="J31" s="123">
        <v>146</v>
      </c>
      <c r="K31" s="123">
        <v>147</v>
      </c>
      <c r="L31" s="120">
        <v>99.3</v>
      </c>
      <c r="M31" s="132">
        <v>31</v>
      </c>
      <c r="N31" s="123">
        <v>32</v>
      </c>
      <c r="O31" s="60">
        <v>96.9</v>
      </c>
      <c r="P31" s="122"/>
    </row>
    <row r="32" spans="1:16" x14ac:dyDescent="0.25">
      <c r="A32" s="117">
        <v>217</v>
      </c>
      <c r="B32" s="118" t="s">
        <v>48</v>
      </c>
      <c r="C32" s="119" t="s">
        <v>262</v>
      </c>
      <c r="D32" s="123">
        <v>448</v>
      </c>
      <c r="E32" s="123">
        <v>448</v>
      </c>
      <c r="F32" s="120">
        <v>100</v>
      </c>
      <c r="G32" s="132">
        <v>231</v>
      </c>
      <c r="H32" s="123">
        <v>231</v>
      </c>
      <c r="I32" s="60">
        <v>100</v>
      </c>
      <c r="J32" s="123">
        <v>186</v>
      </c>
      <c r="K32" s="123">
        <v>186</v>
      </c>
      <c r="L32" s="120">
        <v>100</v>
      </c>
      <c r="M32" s="132">
        <v>31</v>
      </c>
      <c r="N32" s="123">
        <v>31</v>
      </c>
      <c r="O32" s="60">
        <v>100</v>
      </c>
      <c r="P32" s="122"/>
    </row>
    <row r="33" spans="1:16" x14ac:dyDescent="0.25">
      <c r="A33" s="117">
        <v>218</v>
      </c>
      <c r="B33" s="118" t="s">
        <v>49</v>
      </c>
      <c r="C33" s="119" t="s">
        <v>263</v>
      </c>
      <c r="D33" s="123">
        <v>631</v>
      </c>
      <c r="E33" s="123">
        <v>2043</v>
      </c>
      <c r="F33" s="120">
        <v>30.9</v>
      </c>
      <c r="G33" s="132">
        <v>354</v>
      </c>
      <c r="H33" s="123">
        <v>1048</v>
      </c>
      <c r="I33" s="60">
        <v>33.799999999999997</v>
      </c>
      <c r="J33" s="123">
        <v>238</v>
      </c>
      <c r="K33" s="123">
        <v>829</v>
      </c>
      <c r="L33" s="120">
        <v>28.7</v>
      </c>
      <c r="M33" s="132">
        <v>39</v>
      </c>
      <c r="N33" s="123">
        <v>166</v>
      </c>
      <c r="O33" s="60">
        <v>23.5</v>
      </c>
      <c r="P33" s="122"/>
    </row>
    <row r="34" spans="1:16" x14ac:dyDescent="0.25">
      <c r="A34" s="117">
        <v>219</v>
      </c>
      <c r="B34" s="118" t="s">
        <v>50</v>
      </c>
      <c r="C34" s="119" t="s">
        <v>264</v>
      </c>
      <c r="D34" s="123">
        <v>390</v>
      </c>
      <c r="E34" s="123">
        <v>409</v>
      </c>
      <c r="F34" s="120">
        <v>95.4</v>
      </c>
      <c r="G34" s="132">
        <v>271</v>
      </c>
      <c r="H34" s="123">
        <v>278</v>
      </c>
      <c r="I34" s="60">
        <v>97.5</v>
      </c>
      <c r="J34" s="123">
        <v>111</v>
      </c>
      <c r="K34" s="123">
        <v>122</v>
      </c>
      <c r="L34" s="120">
        <v>91</v>
      </c>
      <c r="M34" s="132">
        <v>8</v>
      </c>
      <c r="N34" s="123">
        <v>9</v>
      </c>
      <c r="O34" s="60">
        <v>88.9</v>
      </c>
      <c r="P34" s="122"/>
    </row>
    <row r="35" spans="1:16" x14ac:dyDescent="0.25">
      <c r="A35" s="117">
        <v>304</v>
      </c>
      <c r="B35" s="118" t="s">
        <v>51</v>
      </c>
      <c r="C35" s="119" t="s">
        <v>265</v>
      </c>
      <c r="D35" s="123">
        <v>2024</v>
      </c>
      <c r="E35" s="123">
        <v>2027</v>
      </c>
      <c r="F35" s="120">
        <v>99.9</v>
      </c>
      <c r="G35" s="132">
        <v>1294</v>
      </c>
      <c r="H35" s="123">
        <v>1294</v>
      </c>
      <c r="I35" s="60">
        <v>100</v>
      </c>
      <c r="J35" s="123">
        <v>636</v>
      </c>
      <c r="K35" s="123">
        <v>639</v>
      </c>
      <c r="L35" s="120">
        <v>99.5</v>
      </c>
      <c r="M35" s="132">
        <v>94</v>
      </c>
      <c r="N35" s="123">
        <v>94</v>
      </c>
      <c r="O35" s="60">
        <v>100</v>
      </c>
      <c r="P35" s="122"/>
    </row>
    <row r="36" spans="1:16" x14ac:dyDescent="0.25">
      <c r="A36" s="117">
        <v>305</v>
      </c>
      <c r="B36" s="118" t="s">
        <v>52</v>
      </c>
      <c r="C36" s="119" t="s">
        <v>266</v>
      </c>
      <c r="D36" s="123">
        <v>639</v>
      </c>
      <c r="E36" s="123">
        <v>639</v>
      </c>
      <c r="F36" s="120">
        <v>100</v>
      </c>
      <c r="G36" s="132">
        <v>406</v>
      </c>
      <c r="H36" s="123">
        <v>406</v>
      </c>
      <c r="I36" s="60">
        <v>100</v>
      </c>
      <c r="J36" s="123">
        <v>214</v>
      </c>
      <c r="K36" s="123">
        <v>214</v>
      </c>
      <c r="L36" s="120">
        <v>100</v>
      </c>
      <c r="M36" s="132">
        <v>19</v>
      </c>
      <c r="N36" s="123">
        <v>19</v>
      </c>
      <c r="O36" s="60">
        <v>100</v>
      </c>
      <c r="P36" s="122"/>
    </row>
    <row r="37" spans="1:16" x14ac:dyDescent="0.25">
      <c r="A37" s="117">
        <v>306</v>
      </c>
      <c r="B37" s="118" t="s">
        <v>53</v>
      </c>
      <c r="C37" s="119" t="s">
        <v>267</v>
      </c>
      <c r="D37" s="123">
        <v>1446</v>
      </c>
      <c r="E37" s="123">
        <v>1484</v>
      </c>
      <c r="F37" s="120">
        <v>97.4</v>
      </c>
      <c r="G37" s="132">
        <v>1087</v>
      </c>
      <c r="H37" s="123">
        <v>1092</v>
      </c>
      <c r="I37" s="60">
        <v>99.5</v>
      </c>
      <c r="J37" s="123">
        <v>335</v>
      </c>
      <c r="K37" s="123">
        <v>351</v>
      </c>
      <c r="L37" s="120">
        <v>95.4</v>
      </c>
      <c r="M37" s="132">
        <v>24</v>
      </c>
      <c r="N37" s="123">
        <v>41</v>
      </c>
      <c r="O37" s="60">
        <v>58.5</v>
      </c>
      <c r="P37" s="122"/>
    </row>
    <row r="38" spans="1:16" x14ac:dyDescent="0.25">
      <c r="A38" s="117">
        <v>307</v>
      </c>
      <c r="B38" s="118" t="s">
        <v>54</v>
      </c>
      <c r="C38" s="119" t="s">
        <v>268</v>
      </c>
      <c r="D38" s="123">
        <v>1937</v>
      </c>
      <c r="E38" s="123">
        <v>1937</v>
      </c>
      <c r="F38" s="120">
        <v>100</v>
      </c>
      <c r="G38" s="132">
        <v>1293</v>
      </c>
      <c r="H38" s="123">
        <v>1293</v>
      </c>
      <c r="I38" s="60">
        <v>100</v>
      </c>
      <c r="J38" s="123">
        <v>589</v>
      </c>
      <c r="K38" s="123">
        <v>589</v>
      </c>
      <c r="L38" s="120">
        <v>100</v>
      </c>
      <c r="M38" s="132">
        <v>55</v>
      </c>
      <c r="N38" s="123">
        <v>55</v>
      </c>
      <c r="O38" s="60">
        <v>100</v>
      </c>
      <c r="P38" s="122"/>
    </row>
    <row r="39" spans="1:16" x14ac:dyDescent="0.25">
      <c r="A39" s="117">
        <v>308</v>
      </c>
      <c r="B39" s="118" t="s">
        <v>55</v>
      </c>
      <c r="C39" s="119" t="s">
        <v>269</v>
      </c>
      <c r="D39" s="123">
        <v>136</v>
      </c>
      <c r="E39" s="123">
        <v>136</v>
      </c>
      <c r="F39" s="120">
        <v>100</v>
      </c>
      <c r="G39" s="132">
        <v>89</v>
      </c>
      <c r="H39" s="123">
        <v>89</v>
      </c>
      <c r="I39" s="60">
        <v>100</v>
      </c>
      <c r="J39" s="123">
        <v>44</v>
      </c>
      <c r="K39" s="123">
        <v>44</v>
      </c>
      <c r="L39" s="120">
        <v>100</v>
      </c>
      <c r="M39" s="132">
        <v>3</v>
      </c>
      <c r="N39" s="123">
        <v>3</v>
      </c>
      <c r="O39" s="60">
        <v>100</v>
      </c>
      <c r="P39" s="122"/>
    </row>
    <row r="40" spans="1:16" x14ac:dyDescent="0.25">
      <c r="A40" s="117">
        <v>309</v>
      </c>
      <c r="B40" s="118" t="s">
        <v>56</v>
      </c>
      <c r="C40" s="119" t="s">
        <v>270</v>
      </c>
      <c r="D40" s="123">
        <v>1296</v>
      </c>
      <c r="E40" s="123">
        <v>1318</v>
      </c>
      <c r="F40" s="120">
        <v>98.3</v>
      </c>
      <c r="G40" s="132">
        <v>870</v>
      </c>
      <c r="H40" s="123">
        <v>892</v>
      </c>
      <c r="I40" s="60">
        <v>97.5</v>
      </c>
      <c r="J40" s="123">
        <v>393</v>
      </c>
      <c r="K40" s="123">
        <v>393</v>
      </c>
      <c r="L40" s="120">
        <v>100</v>
      </c>
      <c r="M40" s="132">
        <v>33</v>
      </c>
      <c r="N40" s="123">
        <v>33</v>
      </c>
      <c r="O40" s="60">
        <v>100</v>
      </c>
      <c r="P40" s="122"/>
    </row>
    <row r="41" spans="1:16" x14ac:dyDescent="0.25">
      <c r="A41" s="117">
        <v>310</v>
      </c>
      <c r="B41" s="118" t="s">
        <v>57</v>
      </c>
      <c r="C41" s="119" t="s">
        <v>271</v>
      </c>
      <c r="D41" s="123">
        <v>410</v>
      </c>
      <c r="E41" s="123">
        <v>411</v>
      </c>
      <c r="F41" s="120">
        <v>99.8</v>
      </c>
      <c r="G41" s="132">
        <v>246</v>
      </c>
      <c r="H41" s="123">
        <v>246</v>
      </c>
      <c r="I41" s="60">
        <v>100</v>
      </c>
      <c r="J41" s="123">
        <v>146</v>
      </c>
      <c r="K41" s="123">
        <v>147</v>
      </c>
      <c r="L41" s="120">
        <v>99.3</v>
      </c>
      <c r="M41" s="132">
        <v>18</v>
      </c>
      <c r="N41" s="123">
        <v>18</v>
      </c>
      <c r="O41" s="60">
        <v>100</v>
      </c>
      <c r="P41" s="122"/>
    </row>
    <row r="42" spans="1:16" x14ac:dyDescent="0.25">
      <c r="A42" s="117">
        <v>311</v>
      </c>
      <c r="B42" s="118" t="s">
        <v>58</v>
      </c>
      <c r="C42" s="119" t="s">
        <v>272</v>
      </c>
      <c r="D42" s="123">
        <v>460</v>
      </c>
      <c r="E42" s="123">
        <v>460</v>
      </c>
      <c r="F42" s="120">
        <v>100</v>
      </c>
      <c r="G42" s="132">
        <v>318</v>
      </c>
      <c r="H42" s="123">
        <v>318</v>
      </c>
      <c r="I42" s="60">
        <v>100</v>
      </c>
      <c r="J42" s="123">
        <v>131</v>
      </c>
      <c r="K42" s="123">
        <v>131</v>
      </c>
      <c r="L42" s="120">
        <v>100</v>
      </c>
      <c r="M42" s="132">
        <v>11</v>
      </c>
      <c r="N42" s="123">
        <v>11</v>
      </c>
      <c r="O42" s="60">
        <v>100</v>
      </c>
      <c r="P42" s="122"/>
    </row>
    <row r="43" spans="1:16" x14ac:dyDescent="0.25">
      <c r="A43" s="117">
        <v>312</v>
      </c>
      <c r="B43" s="118" t="s">
        <v>59</v>
      </c>
      <c r="C43" s="119" t="s">
        <v>273</v>
      </c>
      <c r="D43" s="123">
        <v>139</v>
      </c>
      <c r="E43" s="123">
        <v>339</v>
      </c>
      <c r="F43" s="120">
        <v>41</v>
      </c>
      <c r="G43" s="132">
        <v>138</v>
      </c>
      <c r="H43" s="123">
        <v>336</v>
      </c>
      <c r="I43" s="60">
        <v>41.1</v>
      </c>
      <c r="J43" s="123">
        <v>0</v>
      </c>
      <c r="K43" s="123">
        <v>0</v>
      </c>
      <c r="L43" s="120" t="s">
        <v>638</v>
      </c>
      <c r="M43" s="132">
        <v>1</v>
      </c>
      <c r="N43" s="123">
        <v>3</v>
      </c>
      <c r="O43" s="60">
        <v>33.299999999999997</v>
      </c>
      <c r="P43" s="122"/>
    </row>
    <row r="44" spans="1:16" x14ac:dyDescent="0.25">
      <c r="A44" s="117">
        <v>313</v>
      </c>
      <c r="B44" s="118" t="s">
        <v>60</v>
      </c>
      <c r="C44" s="119" t="s">
        <v>274</v>
      </c>
      <c r="D44" s="123">
        <v>785</v>
      </c>
      <c r="E44" s="123">
        <v>785</v>
      </c>
      <c r="F44" s="120">
        <v>100</v>
      </c>
      <c r="G44" s="132">
        <v>528</v>
      </c>
      <c r="H44" s="123">
        <v>528</v>
      </c>
      <c r="I44" s="60">
        <v>100</v>
      </c>
      <c r="J44" s="123">
        <v>239</v>
      </c>
      <c r="K44" s="123">
        <v>239</v>
      </c>
      <c r="L44" s="120">
        <v>100</v>
      </c>
      <c r="M44" s="132">
        <v>18</v>
      </c>
      <c r="N44" s="123">
        <v>18</v>
      </c>
      <c r="O44" s="60">
        <v>100</v>
      </c>
      <c r="P44" s="122"/>
    </row>
    <row r="45" spans="1:16" x14ac:dyDescent="0.25">
      <c r="A45" s="117">
        <v>315</v>
      </c>
      <c r="B45" s="118" t="s">
        <v>61</v>
      </c>
      <c r="C45" s="119" t="s">
        <v>275</v>
      </c>
      <c r="D45" s="123">
        <v>722</v>
      </c>
      <c r="E45" s="123">
        <v>722</v>
      </c>
      <c r="F45" s="120">
        <v>100</v>
      </c>
      <c r="G45" s="132">
        <v>567</v>
      </c>
      <c r="H45" s="123">
        <v>567</v>
      </c>
      <c r="I45" s="60">
        <v>100</v>
      </c>
      <c r="J45" s="123">
        <v>150</v>
      </c>
      <c r="K45" s="123">
        <v>150</v>
      </c>
      <c r="L45" s="120">
        <v>100</v>
      </c>
      <c r="M45" s="132">
        <v>5</v>
      </c>
      <c r="N45" s="123">
        <v>5</v>
      </c>
      <c r="O45" s="60">
        <v>100</v>
      </c>
      <c r="P45" s="122"/>
    </row>
    <row r="46" spans="1:16" x14ac:dyDescent="0.25">
      <c r="A46" s="117">
        <v>316</v>
      </c>
      <c r="B46" s="118" t="s">
        <v>62</v>
      </c>
      <c r="C46" s="119" t="s">
        <v>276</v>
      </c>
      <c r="D46" s="123">
        <v>2557</v>
      </c>
      <c r="E46" s="123">
        <v>3411</v>
      </c>
      <c r="F46" s="120">
        <v>75</v>
      </c>
      <c r="G46" s="132">
        <v>1345</v>
      </c>
      <c r="H46" s="123">
        <v>1712</v>
      </c>
      <c r="I46" s="60">
        <v>78.599999999999994</v>
      </c>
      <c r="J46" s="123">
        <v>584</v>
      </c>
      <c r="K46" s="123">
        <v>926</v>
      </c>
      <c r="L46" s="120">
        <v>63.1</v>
      </c>
      <c r="M46" s="132">
        <v>628</v>
      </c>
      <c r="N46" s="123">
        <v>773</v>
      </c>
      <c r="O46" s="60">
        <v>81.2</v>
      </c>
      <c r="P46" s="122"/>
    </row>
    <row r="47" spans="1:16" x14ac:dyDescent="0.25">
      <c r="A47" s="117">
        <v>317</v>
      </c>
      <c r="B47" s="118" t="s">
        <v>63</v>
      </c>
      <c r="C47" s="119" t="s">
        <v>277</v>
      </c>
      <c r="D47" s="123">
        <v>461</v>
      </c>
      <c r="E47" s="123">
        <v>670</v>
      </c>
      <c r="F47" s="120">
        <v>68.8</v>
      </c>
      <c r="G47" s="132">
        <v>217</v>
      </c>
      <c r="H47" s="123">
        <v>307</v>
      </c>
      <c r="I47" s="60">
        <v>70.7</v>
      </c>
      <c r="J47" s="123">
        <v>193</v>
      </c>
      <c r="K47" s="123">
        <v>291</v>
      </c>
      <c r="L47" s="120">
        <v>66.3</v>
      </c>
      <c r="M47" s="132">
        <v>51</v>
      </c>
      <c r="N47" s="123">
        <v>72</v>
      </c>
      <c r="O47" s="60">
        <v>70.8</v>
      </c>
      <c r="P47" s="122"/>
    </row>
    <row r="48" spans="1:16" x14ac:dyDescent="0.25">
      <c r="A48" s="117">
        <v>318</v>
      </c>
      <c r="B48" s="118" t="s">
        <v>64</v>
      </c>
      <c r="C48" s="119" t="s">
        <v>278</v>
      </c>
      <c r="D48" s="123">
        <v>1253</v>
      </c>
      <c r="E48" s="123">
        <v>1329</v>
      </c>
      <c r="F48" s="120">
        <v>94.3</v>
      </c>
      <c r="G48" s="132">
        <v>798</v>
      </c>
      <c r="H48" s="123">
        <v>831</v>
      </c>
      <c r="I48" s="60">
        <v>96</v>
      </c>
      <c r="J48" s="123">
        <v>401</v>
      </c>
      <c r="K48" s="123">
        <v>435</v>
      </c>
      <c r="L48" s="120">
        <v>92.2</v>
      </c>
      <c r="M48" s="132">
        <v>54</v>
      </c>
      <c r="N48" s="123">
        <v>63</v>
      </c>
      <c r="O48" s="60">
        <v>85.7</v>
      </c>
      <c r="P48" s="122"/>
    </row>
    <row r="49" spans="1:16" x14ac:dyDescent="0.25">
      <c r="A49" s="117">
        <v>319</v>
      </c>
      <c r="B49" s="118" t="s">
        <v>65</v>
      </c>
      <c r="C49" s="119" t="s">
        <v>279</v>
      </c>
      <c r="D49" s="123">
        <v>11</v>
      </c>
      <c r="E49" s="123">
        <v>11</v>
      </c>
      <c r="F49" s="120">
        <v>100</v>
      </c>
      <c r="G49" s="132">
        <v>6</v>
      </c>
      <c r="H49" s="123">
        <v>6</v>
      </c>
      <c r="I49" s="60">
        <v>100</v>
      </c>
      <c r="J49" s="123">
        <v>5</v>
      </c>
      <c r="K49" s="123">
        <v>5</v>
      </c>
      <c r="L49" s="120">
        <v>100</v>
      </c>
      <c r="M49" s="132">
        <v>0</v>
      </c>
      <c r="N49" s="123">
        <v>0</v>
      </c>
      <c r="O49" s="60" t="s">
        <v>638</v>
      </c>
      <c r="P49" s="122"/>
    </row>
    <row r="50" spans="1:16" x14ac:dyDescent="0.25">
      <c r="A50" s="117">
        <v>321</v>
      </c>
      <c r="B50" s="118" t="s">
        <v>66</v>
      </c>
      <c r="C50" s="119" t="s">
        <v>280</v>
      </c>
      <c r="D50" s="123">
        <v>343</v>
      </c>
      <c r="E50" s="123">
        <v>343</v>
      </c>
      <c r="F50" s="120">
        <v>100</v>
      </c>
      <c r="G50" s="132">
        <v>209</v>
      </c>
      <c r="H50" s="123">
        <v>209</v>
      </c>
      <c r="I50" s="60">
        <v>100</v>
      </c>
      <c r="J50" s="123">
        <v>130</v>
      </c>
      <c r="K50" s="123">
        <v>130</v>
      </c>
      <c r="L50" s="120">
        <v>100</v>
      </c>
      <c r="M50" s="132">
        <v>4</v>
      </c>
      <c r="N50" s="123">
        <v>4</v>
      </c>
      <c r="O50" s="60">
        <v>100</v>
      </c>
      <c r="P50" s="122"/>
    </row>
    <row r="51" spans="1:16" x14ac:dyDescent="0.25">
      <c r="A51" s="117">
        <v>322</v>
      </c>
      <c r="B51" s="118" t="s">
        <v>67</v>
      </c>
      <c r="C51" s="119" t="s">
        <v>281</v>
      </c>
      <c r="D51" s="123">
        <v>189</v>
      </c>
      <c r="E51" s="123">
        <v>984</v>
      </c>
      <c r="F51" s="120">
        <v>19.2</v>
      </c>
      <c r="G51" s="132">
        <v>109</v>
      </c>
      <c r="H51" s="123">
        <v>668</v>
      </c>
      <c r="I51" s="60">
        <v>16.3</v>
      </c>
      <c r="J51" s="123">
        <v>73</v>
      </c>
      <c r="K51" s="123">
        <v>297</v>
      </c>
      <c r="L51" s="120">
        <v>24.6</v>
      </c>
      <c r="M51" s="132">
        <v>7</v>
      </c>
      <c r="N51" s="123">
        <v>19</v>
      </c>
      <c r="O51" s="60">
        <v>36.799999999999997</v>
      </c>
      <c r="P51" s="122"/>
    </row>
    <row r="52" spans="1:16" x14ac:dyDescent="0.25">
      <c r="A52" s="117">
        <v>323</v>
      </c>
      <c r="B52" s="118" t="s">
        <v>68</v>
      </c>
      <c r="C52" s="119" t="s">
        <v>282</v>
      </c>
      <c r="D52" s="123">
        <v>9212</v>
      </c>
      <c r="E52" s="123">
        <v>9238</v>
      </c>
      <c r="F52" s="120">
        <v>99.7</v>
      </c>
      <c r="G52" s="132">
        <v>5815</v>
      </c>
      <c r="H52" s="123">
        <v>5818</v>
      </c>
      <c r="I52" s="60">
        <v>99.9</v>
      </c>
      <c r="J52" s="123">
        <v>3055</v>
      </c>
      <c r="K52" s="123">
        <v>3067</v>
      </c>
      <c r="L52" s="120">
        <v>99.6</v>
      </c>
      <c r="M52" s="132">
        <v>342</v>
      </c>
      <c r="N52" s="123">
        <v>353</v>
      </c>
      <c r="O52" s="60">
        <v>96.9</v>
      </c>
      <c r="P52" s="122"/>
    </row>
    <row r="53" spans="1:16" x14ac:dyDescent="0.25">
      <c r="A53" s="117">
        <v>324</v>
      </c>
      <c r="B53" s="118" t="s">
        <v>69</v>
      </c>
      <c r="C53" s="119" t="s">
        <v>283</v>
      </c>
      <c r="D53" s="123">
        <v>0</v>
      </c>
      <c r="E53" s="123">
        <v>0</v>
      </c>
      <c r="F53" s="120" t="s">
        <v>638</v>
      </c>
      <c r="G53" s="132">
        <v>0</v>
      </c>
      <c r="H53" s="123">
        <v>0</v>
      </c>
      <c r="I53" s="60" t="s">
        <v>638</v>
      </c>
      <c r="J53" s="123">
        <v>0</v>
      </c>
      <c r="K53" s="123">
        <v>0</v>
      </c>
      <c r="L53" s="120" t="s">
        <v>638</v>
      </c>
      <c r="M53" s="132">
        <v>0</v>
      </c>
      <c r="N53" s="123">
        <v>0</v>
      </c>
      <c r="O53" s="60" t="s">
        <v>638</v>
      </c>
      <c r="P53" s="122"/>
    </row>
    <row r="54" spans="1:16" x14ac:dyDescent="0.25">
      <c r="A54" s="117">
        <v>325</v>
      </c>
      <c r="B54" s="118" t="s">
        <v>70</v>
      </c>
      <c r="C54" s="119" t="s">
        <v>284</v>
      </c>
      <c r="D54" s="123">
        <v>129</v>
      </c>
      <c r="E54" s="123">
        <v>129</v>
      </c>
      <c r="F54" s="120">
        <v>100</v>
      </c>
      <c r="G54" s="132">
        <v>94</v>
      </c>
      <c r="H54" s="123">
        <v>94</v>
      </c>
      <c r="I54" s="60">
        <v>100</v>
      </c>
      <c r="J54" s="123">
        <v>30</v>
      </c>
      <c r="K54" s="123">
        <v>30</v>
      </c>
      <c r="L54" s="120">
        <v>100</v>
      </c>
      <c r="M54" s="132">
        <v>5</v>
      </c>
      <c r="N54" s="123">
        <v>5</v>
      </c>
      <c r="O54" s="60">
        <v>100</v>
      </c>
      <c r="P54" s="122"/>
    </row>
    <row r="55" spans="1:16" x14ac:dyDescent="0.25">
      <c r="A55" s="117">
        <v>326</v>
      </c>
      <c r="B55" s="118" t="s">
        <v>71</v>
      </c>
      <c r="C55" s="119" t="s">
        <v>285</v>
      </c>
      <c r="D55" s="123">
        <v>560</v>
      </c>
      <c r="E55" s="123">
        <v>1161</v>
      </c>
      <c r="F55" s="120">
        <v>48.2</v>
      </c>
      <c r="G55" s="132">
        <v>344</v>
      </c>
      <c r="H55" s="123">
        <v>649</v>
      </c>
      <c r="I55" s="60">
        <v>53</v>
      </c>
      <c r="J55" s="123">
        <v>181</v>
      </c>
      <c r="K55" s="123">
        <v>408</v>
      </c>
      <c r="L55" s="120">
        <v>44.4</v>
      </c>
      <c r="M55" s="132">
        <v>35</v>
      </c>
      <c r="N55" s="123">
        <v>104</v>
      </c>
      <c r="O55" s="60">
        <v>33.700000000000003</v>
      </c>
      <c r="P55" s="122"/>
    </row>
    <row r="56" spans="1:16" x14ac:dyDescent="0.25">
      <c r="A56" s="117">
        <v>327</v>
      </c>
      <c r="B56" s="118" t="s">
        <v>72</v>
      </c>
      <c r="C56" s="119" t="s">
        <v>286</v>
      </c>
      <c r="D56" s="123">
        <v>239</v>
      </c>
      <c r="E56" s="123">
        <v>239</v>
      </c>
      <c r="F56" s="120">
        <v>100</v>
      </c>
      <c r="G56" s="132">
        <v>101</v>
      </c>
      <c r="H56" s="123">
        <v>101</v>
      </c>
      <c r="I56" s="60">
        <v>100</v>
      </c>
      <c r="J56" s="123">
        <v>116</v>
      </c>
      <c r="K56" s="123">
        <v>116</v>
      </c>
      <c r="L56" s="120">
        <v>100</v>
      </c>
      <c r="M56" s="132">
        <v>22</v>
      </c>
      <c r="N56" s="123">
        <v>22</v>
      </c>
      <c r="O56" s="60">
        <v>100</v>
      </c>
      <c r="P56" s="122"/>
    </row>
    <row r="57" spans="1:16" x14ac:dyDescent="0.25">
      <c r="A57" s="117">
        <v>404</v>
      </c>
      <c r="B57" s="118" t="s">
        <v>73</v>
      </c>
      <c r="C57" s="119" t="s">
        <v>287</v>
      </c>
      <c r="D57" s="123">
        <v>135</v>
      </c>
      <c r="E57" s="123">
        <v>135</v>
      </c>
      <c r="F57" s="120">
        <v>100</v>
      </c>
      <c r="G57" s="132">
        <v>86</v>
      </c>
      <c r="H57" s="123">
        <v>86</v>
      </c>
      <c r="I57" s="60">
        <v>100</v>
      </c>
      <c r="J57" s="123">
        <v>44</v>
      </c>
      <c r="K57" s="123">
        <v>44</v>
      </c>
      <c r="L57" s="120">
        <v>100</v>
      </c>
      <c r="M57" s="132">
        <v>5</v>
      </c>
      <c r="N57" s="123">
        <v>5</v>
      </c>
      <c r="O57" s="60">
        <v>100</v>
      </c>
      <c r="P57" s="122"/>
    </row>
    <row r="58" spans="1:16" x14ac:dyDescent="0.25">
      <c r="A58" s="117">
        <v>406</v>
      </c>
      <c r="B58" s="118" t="s">
        <v>74</v>
      </c>
      <c r="C58" s="119" t="s">
        <v>288</v>
      </c>
      <c r="D58" s="123">
        <v>1668</v>
      </c>
      <c r="E58" s="123">
        <v>1792</v>
      </c>
      <c r="F58" s="120">
        <v>93.1</v>
      </c>
      <c r="G58" s="132">
        <v>1374</v>
      </c>
      <c r="H58" s="123">
        <v>1430</v>
      </c>
      <c r="I58" s="60">
        <v>96.1</v>
      </c>
      <c r="J58" s="123">
        <v>274</v>
      </c>
      <c r="K58" s="123">
        <v>332</v>
      </c>
      <c r="L58" s="120">
        <v>82.5</v>
      </c>
      <c r="M58" s="132">
        <v>20</v>
      </c>
      <c r="N58" s="123">
        <v>30</v>
      </c>
      <c r="O58" s="60">
        <v>66.7</v>
      </c>
      <c r="P58" s="122"/>
    </row>
    <row r="59" spans="1:16" x14ac:dyDescent="0.25">
      <c r="A59" s="117">
        <v>407</v>
      </c>
      <c r="B59" s="118" t="s">
        <v>75</v>
      </c>
      <c r="C59" s="119" t="s">
        <v>289</v>
      </c>
      <c r="D59" s="123">
        <v>105</v>
      </c>
      <c r="E59" s="123">
        <v>208</v>
      </c>
      <c r="F59" s="120">
        <v>50.5</v>
      </c>
      <c r="G59" s="132">
        <v>60</v>
      </c>
      <c r="H59" s="123">
        <v>91</v>
      </c>
      <c r="I59" s="60">
        <v>65.900000000000006</v>
      </c>
      <c r="J59" s="123">
        <v>27</v>
      </c>
      <c r="K59" s="123">
        <v>73</v>
      </c>
      <c r="L59" s="120">
        <v>37</v>
      </c>
      <c r="M59" s="132">
        <v>18</v>
      </c>
      <c r="N59" s="123">
        <v>44</v>
      </c>
      <c r="O59" s="60">
        <v>40.9</v>
      </c>
      <c r="P59" s="122"/>
    </row>
    <row r="60" spans="1:16" x14ac:dyDescent="0.25">
      <c r="A60" s="117">
        <v>408</v>
      </c>
      <c r="B60" s="118" t="s">
        <v>76</v>
      </c>
      <c r="C60" s="119" t="s">
        <v>290</v>
      </c>
      <c r="D60" s="123">
        <v>216</v>
      </c>
      <c r="E60" s="123">
        <v>229</v>
      </c>
      <c r="F60" s="120">
        <v>94.3</v>
      </c>
      <c r="G60" s="132">
        <v>197</v>
      </c>
      <c r="H60" s="123">
        <v>205</v>
      </c>
      <c r="I60" s="60">
        <v>96.1</v>
      </c>
      <c r="J60" s="123">
        <v>18</v>
      </c>
      <c r="K60" s="123">
        <v>23</v>
      </c>
      <c r="L60" s="120">
        <v>78.3</v>
      </c>
      <c r="M60" s="132">
        <v>1</v>
      </c>
      <c r="N60" s="123">
        <v>1</v>
      </c>
      <c r="O60" s="60">
        <v>100</v>
      </c>
      <c r="P60" s="122"/>
    </row>
    <row r="61" spans="1:16" x14ac:dyDescent="0.25">
      <c r="A61" s="117">
        <v>409</v>
      </c>
      <c r="B61" s="118" t="s">
        <v>77</v>
      </c>
      <c r="C61" s="119" t="s">
        <v>291</v>
      </c>
      <c r="D61" s="123">
        <v>607</v>
      </c>
      <c r="E61" s="123">
        <v>607</v>
      </c>
      <c r="F61" s="120">
        <v>100</v>
      </c>
      <c r="G61" s="132">
        <v>460</v>
      </c>
      <c r="H61" s="123">
        <v>460</v>
      </c>
      <c r="I61" s="60">
        <v>100</v>
      </c>
      <c r="J61" s="123">
        <v>134</v>
      </c>
      <c r="K61" s="123">
        <v>134</v>
      </c>
      <c r="L61" s="120">
        <v>100</v>
      </c>
      <c r="M61" s="132">
        <v>13</v>
      </c>
      <c r="N61" s="123">
        <v>13</v>
      </c>
      <c r="O61" s="60">
        <v>100</v>
      </c>
      <c r="P61" s="122"/>
    </row>
    <row r="62" spans="1:16" x14ac:dyDescent="0.25">
      <c r="A62" s="117">
        <v>410</v>
      </c>
      <c r="B62" s="118" t="s">
        <v>78</v>
      </c>
      <c r="C62" s="119" t="s">
        <v>292</v>
      </c>
      <c r="D62" s="123">
        <v>272</v>
      </c>
      <c r="E62" s="123">
        <v>272</v>
      </c>
      <c r="F62" s="120">
        <v>100</v>
      </c>
      <c r="G62" s="132">
        <v>205</v>
      </c>
      <c r="H62" s="123">
        <v>205</v>
      </c>
      <c r="I62" s="60">
        <v>100</v>
      </c>
      <c r="J62" s="123">
        <v>64</v>
      </c>
      <c r="K62" s="123">
        <v>64</v>
      </c>
      <c r="L62" s="120">
        <v>100</v>
      </c>
      <c r="M62" s="132">
        <v>3</v>
      </c>
      <c r="N62" s="123">
        <v>3</v>
      </c>
      <c r="O62" s="60">
        <v>100</v>
      </c>
      <c r="P62" s="122"/>
    </row>
    <row r="63" spans="1:16" x14ac:dyDescent="0.25">
      <c r="A63" s="117">
        <v>411</v>
      </c>
      <c r="B63" s="118" t="s">
        <v>79</v>
      </c>
      <c r="C63" s="119" t="s">
        <v>293</v>
      </c>
      <c r="D63" s="123">
        <v>0</v>
      </c>
      <c r="E63" s="123">
        <v>0</v>
      </c>
      <c r="F63" s="120" t="s">
        <v>638</v>
      </c>
      <c r="G63" s="132">
        <v>0</v>
      </c>
      <c r="H63" s="123">
        <v>0</v>
      </c>
      <c r="I63" s="60" t="s">
        <v>638</v>
      </c>
      <c r="J63" s="123">
        <v>0</v>
      </c>
      <c r="K63" s="123">
        <v>0</v>
      </c>
      <c r="L63" s="120" t="s">
        <v>638</v>
      </c>
      <c r="M63" s="132">
        <v>0</v>
      </c>
      <c r="N63" s="123">
        <v>0</v>
      </c>
      <c r="O63" s="60" t="s">
        <v>638</v>
      </c>
      <c r="P63" s="122"/>
    </row>
    <row r="64" spans="1:16" x14ac:dyDescent="0.25">
      <c r="A64" s="117">
        <v>412</v>
      </c>
      <c r="B64" s="118" t="s">
        <v>80</v>
      </c>
      <c r="C64" s="119" t="s">
        <v>294</v>
      </c>
      <c r="D64" s="123">
        <v>147</v>
      </c>
      <c r="E64" s="123">
        <v>191</v>
      </c>
      <c r="F64" s="120">
        <v>77</v>
      </c>
      <c r="G64" s="132">
        <v>53</v>
      </c>
      <c r="H64" s="123">
        <v>63</v>
      </c>
      <c r="I64" s="60">
        <v>84.1</v>
      </c>
      <c r="J64" s="123">
        <v>65</v>
      </c>
      <c r="K64" s="123">
        <v>87</v>
      </c>
      <c r="L64" s="120">
        <v>74.7</v>
      </c>
      <c r="M64" s="132">
        <v>29</v>
      </c>
      <c r="N64" s="123">
        <v>41</v>
      </c>
      <c r="O64" s="60">
        <v>70.7</v>
      </c>
      <c r="P64" s="122"/>
    </row>
    <row r="65" spans="1:16" x14ac:dyDescent="0.25">
      <c r="A65" s="117">
        <v>413</v>
      </c>
      <c r="B65" s="118" t="s">
        <v>81</v>
      </c>
      <c r="C65" s="119" t="s">
        <v>295</v>
      </c>
      <c r="D65" s="123">
        <v>6</v>
      </c>
      <c r="E65" s="123">
        <v>6</v>
      </c>
      <c r="F65" s="120">
        <v>100</v>
      </c>
      <c r="G65" s="132">
        <v>5</v>
      </c>
      <c r="H65" s="123">
        <v>5</v>
      </c>
      <c r="I65" s="60">
        <v>100</v>
      </c>
      <c r="J65" s="123">
        <v>1</v>
      </c>
      <c r="K65" s="123">
        <v>1</v>
      </c>
      <c r="L65" s="120">
        <v>100</v>
      </c>
      <c r="M65" s="132">
        <v>0</v>
      </c>
      <c r="N65" s="123">
        <v>0</v>
      </c>
      <c r="O65" s="60" t="s">
        <v>638</v>
      </c>
      <c r="P65" s="122"/>
    </row>
    <row r="66" spans="1:16" x14ac:dyDescent="0.25">
      <c r="A66" s="117">
        <v>414</v>
      </c>
      <c r="B66" s="118" t="s">
        <v>82</v>
      </c>
      <c r="C66" s="119" t="s">
        <v>296</v>
      </c>
      <c r="D66" s="123">
        <v>77</v>
      </c>
      <c r="E66" s="123">
        <v>105</v>
      </c>
      <c r="F66" s="120">
        <v>73.3</v>
      </c>
      <c r="G66" s="132">
        <v>27</v>
      </c>
      <c r="H66" s="123">
        <v>32</v>
      </c>
      <c r="I66" s="60">
        <v>84.4</v>
      </c>
      <c r="J66" s="123">
        <v>46</v>
      </c>
      <c r="K66" s="123">
        <v>64</v>
      </c>
      <c r="L66" s="120">
        <v>71.900000000000006</v>
      </c>
      <c r="M66" s="132">
        <v>4</v>
      </c>
      <c r="N66" s="123">
        <v>9</v>
      </c>
      <c r="O66" s="60">
        <v>44.4</v>
      </c>
      <c r="P66" s="122"/>
    </row>
    <row r="67" spans="1:16" x14ac:dyDescent="0.25">
      <c r="A67" s="117">
        <v>415</v>
      </c>
      <c r="B67" s="118" t="s">
        <v>83</v>
      </c>
      <c r="C67" s="119" t="s">
        <v>297</v>
      </c>
      <c r="D67" s="123">
        <v>51</v>
      </c>
      <c r="E67" s="123">
        <v>51</v>
      </c>
      <c r="F67" s="120">
        <v>100</v>
      </c>
      <c r="G67" s="132">
        <v>30</v>
      </c>
      <c r="H67" s="123">
        <v>30</v>
      </c>
      <c r="I67" s="60">
        <v>100</v>
      </c>
      <c r="J67" s="123">
        <v>20</v>
      </c>
      <c r="K67" s="123">
        <v>20</v>
      </c>
      <c r="L67" s="120">
        <v>100</v>
      </c>
      <c r="M67" s="132">
        <v>1</v>
      </c>
      <c r="N67" s="123">
        <v>1</v>
      </c>
      <c r="O67" s="60">
        <v>100</v>
      </c>
      <c r="P67" s="122"/>
    </row>
    <row r="68" spans="1:16" x14ac:dyDescent="0.25">
      <c r="A68" s="117">
        <v>416</v>
      </c>
      <c r="B68" s="118" t="s">
        <v>84</v>
      </c>
      <c r="C68" s="119" t="s">
        <v>298</v>
      </c>
      <c r="D68" s="123">
        <v>208</v>
      </c>
      <c r="E68" s="123">
        <v>208</v>
      </c>
      <c r="F68" s="120">
        <v>100</v>
      </c>
      <c r="G68" s="132">
        <v>125</v>
      </c>
      <c r="H68" s="123">
        <v>125</v>
      </c>
      <c r="I68" s="60">
        <v>100</v>
      </c>
      <c r="J68" s="123">
        <v>81</v>
      </c>
      <c r="K68" s="123">
        <v>81</v>
      </c>
      <c r="L68" s="120">
        <v>100</v>
      </c>
      <c r="M68" s="132">
        <v>2</v>
      </c>
      <c r="N68" s="123">
        <v>2</v>
      </c>
      <c r="O68" s="60">
        <v>100</v>
      </c>
      <c r="P68" s="122"/>
    </row>
    <row r="69" spans="1:16" x14ac:dyDescent="0.25">
      <c r="A69" s="117">
        <v>417</v>
      </c>
      <c r="B69" s="118" t="s">
        <v>85</v>
      </c>
      <c r="C69" s="119" t="s">
        <v>299</v>
      </c>
      <c r="D69" s="123">
        <v>238</v>
      </c>
      <c r="E69" s="123">
        <v>524</v>
      </c>
      <c r="F69" s="120">
        <v>45.4</v>
      </c>
      <c r="G69" s="132">
        <v>94</v>
      </c>
      <c r="H69" s="123">
        <v>231</v>
      </c>
      <c r="I69" s="60">
        <v>40.700000000000003</v>
      </c>
      <c r="J69" s="123">
        <v>130</v>
      </c>
      <c r="K69" s="123">
        <v>255</v>
      </c>
      <c r="L69" s="120">
        <v>51</v>
      </c>
      <c r="M69" s="132">
        <v>14</v>
      </c>
      <c r="N69" s="123">
        <v>38</v>
      </c>
      <c r="O69" s="60">
        <v>36.799999999999997</v>
      </c>
      <c r="P69" s="122"/>
    </row>
    <row r="70" spans="1:16" x14ac:dyDescent="0.25">
      <c r="A70" s="117">
        <v>418</v>
      </c>
      <c r="B70" s="118" t="s">
        <v>86</v>
      </c>
      <c r="C70" s="119" t="s">
        <v>300</v>
      </c>
      <c r="D70" s="123">
        <v>9</v>
      </c>
      <c r="E70" s="123">
        <v>9</v>
      </c>
      <c r="F70" s="120">
        <v>100</v>
      </c>
      <c r="G70" s="132">
        <v>6</v>
      </c>
      <c r="H70" s="123">
        <v>6</v>
      </c>
      <c r="I70" s="60">
        <v>100</v>
      </c>
      <c r="J70" s="123">
        <v>2</v>
      </c>
      <c r="K70" s="123">
        <v>2</v>
      </c>
      <c r="L70" s="120">
        <v>100</v>
      </c>
      <c r="M70" s="132">
        <v>1</v>
      </c>
      <c r="N70" s="123">
        <v>1</v>
      </c>
      <c r="O70" s="60">
        <v>100</v>
      </c>
      <c r="P70" s="122"/>
    </row>
    <row r="71" spans="1:16" x14ac:dyDescent="0.25">
      <c r="A71" s="117">
        <v>503</v>
      </c>
      <c r="B71" s="118" t="s">
        <v>87</v>
      </c>
      <c r="C71" s="119" t="s">
        <v>301</v>
      </c>
      <c r="D71" s="123">
        <v>925</v>
      </c>
      <c r="E71" s="123">
        <v>925</v>
      </c>
      <c r="F71" s="120">
        <v>100</v>
      </c>
      <c r="G71" s="132">
        <v>610</v>
      </c>
      <c r="H71" s="123">
        <v>610</v>
      </c>
      <c r="I71" s="60">
        <v>100</v>
      </c>
      <c r="J71" s="123">
        <v>283</v>
      </c>
      <c r="K71" s="123">
        <v>283</v>
      </c>
      <c r="L71" s="120">
        <v>100</v>
      </c>
      <c r="M71" s="132">
        <v>32</v>
      </c>
      <c r="N71" s="123">
        <v>32</v>
      </c>
      <c r="O71" s="60">
        <v>100</v>
      </c>
      <c r="P71" s="122"/>
    </row>
    <row r="72" spans="1:16" x14ac:dyDescent="0.25">
      <c r="A72" s="117">
        <v>504</v>
      </c>
      <c r="B72" s="118" t="s">
        <v>88</v>
      </c>
      <c r="C72" s="119" t="s">
        <v>302</v>
      </c>
      <c r="D72" s="123">
        <v>926</v>
      </c>
      <c r="E72" s="123">
        <v>940</v>
      </c>
      <c r="F72" s="120">
        <v>98.5</v>
      </c>
      <c r="G72" s="132">
        <v>549</v>
      </c>
      <c r="H72" s="123">
        <v>555</v>
      </c>
      <c r="I72" s="60">
        <v>98.9</v>
      </c>
      <c r="J72" s="123">
        <v>362</v>
      </c>
      <c r="K72" s="123">
        <v>370</v>
      </c>
      <c r="L72" s="120">
        <v>97.8</v>
      </c>
      <c r="M72" s="132">
        <v>15</v>
      </c>
      <c r="N72" s="123">
        <v>15</v>
      </c>
      <c r="O72" s="60">
        <v>100</v>
      </c>
      <c r="P72" s="122"/>
    </row>
    <row r="73" spans="1:16" x14ac:dyDescent="0.25">
      <c r="A73" s="117">
        <v>506</v>
      </c>
      <c r="B73" s="118" t="s">
        <v>89</v>
      </c>
      <c r="C73" s="119" t="s">
        <v>303</v>
      </c>
      <c r="D73" s="123">
        <v>2077</v>
      </c>
      <c r="E73" s="123">
        <v>2077</v>
      </c>
      <c r="F73" s="120">
        <v>100</v>
      </c>
      <c r="G73" s="132">
        <v>1343</v>
      </c>
      <c r="H73" s="123">
        <v>1343</v>
      </c>
      <c r="I73" s="60">
        <v>100</v>
      </c>
      <c r="J73" s="123">
        <v>672</v>
      </c>
      <c r="K73" s="123">
        <v>672</v>
      </c>
      <c r="L73" s="120">
        <v>100</v>
      </c>
      <c r="M73" s="132">
        <v>62</v>
      </c>
      <c r="N73" s="123">
        <v>62</v>
      </c>
      <c r="O73" s="60">
        <v>100</v>
      </c>
      <c r="P73" s="122"/>
    </row>
    <row r="74" spans="1:16" x14ac:dyDescent="0.25">
      <c r="A74" s="117">
        <v>507</v>
      </c>
      <c r="B74" s="118" t="s">
        <v>90</v>
      </c>
      <c r="C74" s="119" t="s">
        <v>304</v>
      </c>
      <c r="D74" s="123">
        <v>404</v>
      </c>
      <c r="E74" s="123">
        <v>404</v>
      </c>
      <c r="F74" s="120">
        <v>100</v>
      </c>
      <c r="G74" s="132">
        <v>235</v>
      </c>
      <c r="H74" s="123">
        <v>235</v>
      </c>
      <c r="I74" s="60">
        <v>100</v>
      </c>
      <c r="J74" s="123">
        <v>152</v>
      </c>
      <c r="K74" s="123">
        <v>152</v>
      </c>
      <c r="L74" s="120">
        <v>100</v>
      </c>
      <c r="M74" s="132">
        <v>17</v>
      </c>
      <c r="N74" s="123">
        <v>17</v>
      </c>
      <c r="O74" s="60">
        <v>100</v>
      </c>
      <c r="P74" s="122"/>
    </row>
    <row r="75" spans="1:16" x14ac:dyDescent="0.25">
      <c r="A75" s="117">
        <v>508</v>
      </c>
      <c r="B75" s="118" t="s">
        <v>91</v>
      </c>
      <c r="C75" s="119" t="s">
        <v>305</v>
      </c>
      <c r="D75" s="123">
        <v>2332</v>
      </c>
      <c r="E75" s="123">
        <v>2335</v>
      </c>
      <c r="F75" s="120">
        <v>99.9</v>
      </c>
      <c r="G75" s="132">
        <v>1223</v>
      </c>
      <c r="H75" s="123">
        <v>1223</v>
      </c>
      <c r="I75" s="60">
        <v>100</v>
      </c>
      <c r="J75" s="123">
        <v>951</v>
      </c>
      <c r="K75" s="123">
        <v>953</v>
      </c>
      <c r="L75" s="120">
        <v>99.8</v>
      </c>
      <c r="M75" s="132">
        <v>158</v>
      </c>
      <c r="N75" s="123">
        <v>159</v>
      </c>
      <c r="O75" s="60">
        <v>99.4</v>
      </c>
      <c r="P75" s="122"/>
    </row>
    <row r="76" spans="1:16" x14ac:dyDescent="0.25">
      <c r="A76" s="117">
        <v>509</v>
      </c>
      <c r="B76" s="118" t="s">
        <v>92</v>
      </c>
      <c r="C76" s="119" t="s">
        <v>306</v>
      </c>
      <c r="D76" s="123">
        <v>62</v>
      </c>
      <c r="E76" s="123">
        <v>62</v>
      </c>
      <c r="F76" s="120">
        <v>100</v>
      </c>
      <c r="G76" s="132">
        <v>41</v>
      </c>
      <c r="H76" s="123">
        <v>41</v>
      </c>
      <c r="I76" s="60">
        <v>100</v>
      </c>
      <c r="J76" s="123">
        <v>16</v>
      </c>
      <c r="K76" s="123">
        <v>16</v>
      </c>
      <c r="L76" s="120">
        <v>100</v>
      </c>
      <c r="M76" s="132">
        <v>5</v>
      </c>
      <c r="N76" s="123">
        <v>5</v>
      </c>
      <c r="O76" s="60">
        <v>100</v>
      </c>
      <c r="P76" s="122"/>
    </row>
    <row r="77" spans="1:16" x14ac:dyDescent="0.25">
      <c r="A77" s="117">
        <v>510</v>
      </c>
      <c r="B77" s="118" t="s">
        <v>93</v>
      </c>
      <c r="C77" s="119" t="s">
        <v>307</v>
      </c>
      <c r="D77" s="123">
        <v>90</v>
      </c>
      <c r="E77" s="123">
        <v>90</v>
      </c>
      <c r="F77" s="120">
        <v>100</v>
      </c>
      <c r="G77" s="132">
        <v>34</v>
      </c>
      <c r="H77" s="123">
        <v>34</v>
      </c>
      <c r="I77" s="60">
        <v>100</v>
      </c>
      <c r="J77" s="123">
        <v>42</v>
      </c>
      <c r="K77" s="123">
        <v>42</v>
      </c>
      <c r="L77" s="120">
        <v>100</v>
      </c>
      <c r="M77" s="132">
        <v>14</v>
      </c>
      <c r="N77" s="123">
        <v>14</v>
      </c>
      <c r="O77" s="60">
        <v>100</v>
      </c>
      <c r="P77" s="122"/>
    </row>
    <row r="78" spans="1:16" x14ac:dyDescent="0.25">
      <c r="A78" s="117">
        <v>511</v>
      </c>
      <c r="B78" s="118" t="s">
        <v>94</v>
      </c>
      <c r="C78" s="119" t="s">
        <v>308</v>
      </c>
      <c r="D78" s="123">
        <v>5118</v>
      </c>
      <c r="E78" s="123">
        <v>5118</v>
      </c>
      <c r="F78" s="120">
        <v>100</v>
      </c>
      <c r="G78" s="132">
        <v>2807</v>
      </c>
      <c r="H78" s="123">
        <v>2807</v>
      </c>
      <c r="I78" s="60">
        <v>100</v>
      </c>
      <c r="J78" s="123">
        <v>2059</v>
      </c>
      <c r="K78" s="123">
        <v>2059</v>
      </c>
      <c r="L78" s="120">
        <v>100</v>
      </c>
      <c r="M78" s="132">
        <v>252</v>
      </c>
      <c r="N78" s="123">
        <v>252</v>
      </c>
      <c r="O78" s="60">
        <v>100</v>
      </c>
      <c r="P78" s="122"/>
    </row>
    <row r="79" spans="1:16" x14ac:dyDescent="0.25">
      <c r="A79" s="117">
        <v>512</v>
      </c>
      <c r="B79" s="118" t="s">
        <v>95</v>
      </c>
      <c r="C79" s="119" t="s">
        <v>309</v>
      </c>
      <c r="D79" s="123">
        <v>37</v>
      </c>
      <c r="E79" s="123">
        <v>37</v>
      </c>
      <c r="F79" s="120">
        <v>100</v>
      </c>
      <c r="G79" s="132">
        <v>30</v>
      </c>
      <c r="H79" s="123">
        <v>30</v>
      </c>
      <c r="I79" s="60">
        <v>100</v>
      </c>
      <c r="J79" s="123">
        <v>7</v>
      </c>
      <c r="K79" s="123">
        <v>7</v>
      </c>
      <c r="L79" s="120">
        <v>100</v>
      </c>
      <c r="M79" s="132">
        <v>0</v>
      </c>
      <c r="N79" s="123">
        <v>0</v>
      </c>
      <c r="O79" s="60" t="s">
        <v>638</v>
      </c>
      <c r="P79" s="122"/>
    </row>
    <row r="80" spans="1:16" x14ac:dyDescent="0.25">
      <c r="A80" s="117">
        <v>606</v>
      </c>
      <c r="B80" s="118" t="s">
        <v>96</v>
      </c>
      <c r="C80" s="119" t="s">
        <v>310</v>
      </c>
      <c r="D80" s="123">
        <v>1579</v>
      </c>
      <c r="E80" s="123">
        <v>1586</v>
      </c>
      <c r="F80" s="120">
        <v>99.6</v>
      </c>
      <c r="G80" s="132">
        <v>705</v>
      </c>
      <c r="H80" s="123">
        <v>706</v>
      </c>
      <c r="I80" s="60">
        <v>99.9</v>
      </c>
      <c r="J80" s="123">
        <v>684</v>
      </c>
      <c r="K80" s="123">
        <v>689</v>
      </c>
      <c r="L80" s="120">
        <v>99.3</v>
      </c>
      <c r="M80" s="132">
        <v>190</v>
      </c>
      <c r="N80" s="123">
        <v>191</v>
      </c>
      <c r="O80" s="60">
        <v>99.5</v>
      </c>
      <c r="P80" s="122"/>
    </row>
    <row r="81" spans="1:16" x14ac:dyDescent="0.25">
      <c r="A81" s="117">
        <v>607</v>
      </c>
      <c r="B81" s="118" t="s">
        <v>97</v>
      </c>
      <c r="C81" s="119" t="s">
        <v>311</v>
      </c>
      <c r="D81" s="123">
        <v>111</v>
      </c>
      <c r="E81" s="123">
        <v>117</v>
      </c>
      <c r="F81" s="120">
        <v>94.9</v>
      </c>
      <c r="G81" s="132">
        <v>71</v>
      </c>
      <c r="H81" s="123">
        <v>76</v>
      </c>
      <c r="I81" s="60">
        <v>93.4</v>
      </c>
      <c r="J81" s="123">
        <v>37</v>
      </c>
      <c r="K81" s="123">
        <v>38</v>
      </c>
      <c r="L81" s="120">
        <v>97.4</v>
      </c>
      <c r="M81" s="132">
        <v>3</v>
      </c>
      <c r="N81" s="123">
        <v>3</v>
      </c>
      <c r="O81" s="60">
        <v>100</v>
      </c>
      <c r="P81" s="122"/>
    </row>
    <row r="82" spans="1:16" x14ac:dyDescent="0.25">
      <c r="A82" s="117">
        <v>608</v>
      </c>
      <c r="B82" s="118" t="s">
        <v>98</v>
      </c>
      <c r="C82" s="119" t="s">
        <v>312</v>
      </c>
      <c r="D82" s="123">
        <v>1765</v>
      </c>
      <c r="E82" s="123">
        <v>1765</v>
      </c>
      <c r="F82" s="120">
        <v>100</v>
      </c>
      <c r="G82" s="132">
        <v>1035</v>
      </c>
      <c r="H82" s="123">
        <v>1035</v>
      </c>
      <c r="I82" s="60">
        <v>100</v>
      </c>
      <c r="J82" s="123">
        <v>617</v>
      </c>
      <c r="K82" s="123">
        <v>617</v>
      </c>
      <c r="L82" s="120">
        <v>100</v>
      </c>
      <c r="M82" s="132">
        <v>113</v>
      </c>
      <c r="N82" s="123">
        <v>113</v>
      </c>
      <c r="O82" s="60">
        <v>100</v>
      </c>
      <c r="P82" s="122"/>
    </row>
    <row r="83" spans="1:16" x14ac:dyDescent="0.25">
      <c r="A83" s="117">
        <v>609</v>
      </c>
      <c r="B83" s="118" t="s">
        <v>99</v>
      </c>
      <c r="C83" s="119" t="s">
        <v>313</v>
      </c>
      <c r="D83" s="123">
        <v>2399</v>
      </c>
      <c r="E83" s="123">
        <v>2546</v>
      </c>
      <c r="F83" s="120">
        <v>94.2</v>
      </c>
      <c r="G83" s="132">
        <v>1124</v>
      </c>
      <c r="H83" s="123">
        <v>1154</v>
      </c>
      <c r="I83" s="60">
        <v>97.4</v>
      </c>
      <c r="J83" s="123">
        <v>894</v>
      </c>
      <c r="K83" s="123">
        <v>964</v>
      </c>
      <c r="L83" s="120">
        <v>92.7</v>
      </c>
      <c r="M83" s="132">
        <v>381</v>
      </c>
      <c r="N83" s="123">
        <v>428</v>
      </c>
      <c r="O83" s="60">
        <v>89</v>
      </c>
      <c r="P83" s="122"/>
    </row>
    <row r="84" spans="1:16" x14ac:dyDescent="0.25">
      <c r="A84" s="117">
        <v>611</v>
      </c>
      <c r="B84" s="118" t="s">
        <v>100</v>
      </c>
      <c r="C84" s="119" t="s">
        <v>314</v>
      </c>
      <c r="D84" s="123">
        <v>506</v>
      </c>
      <c r="E84" s="123">
        <v>506</v>
      </c>
      <c r="F84" s="120">
        <v>100</v>
      </c>
      <c r="G84" s="132">
        <v>355</v>
      </c>
      <c r="H84" s="123">
        <v>355</v>
      </c>
      <c r="I84" s="60">
        <v>100</v>
      </c>
      <c r="J84" s="123">
        <v>132</v>
      </c>
      <c r="K84" s="123">
        <v>132</v>
      </c>
      <c r="L84" s="120">
        <v>100</v>
      </c>
      <c r="M84" s="132">
        <v>19</v>
      </c>
      <c r="N84" s="123">
        <v>19</v>
      </c>
      <c r="O84" s="60">
        <v>100</v>
      </c>
      <c r="P84" s="122"/>
    </row>
    <row r="85" spans="1:16" x14ac:dyDescent="0.25">
      <c r="A85" s="117">
        <v>613</v>
      </c>
      <c r="B85" s="118" t="s">
        <v>102</v>
      </c>
      <c r="C85" s="119" t="s">
        <v>315</v>
      </c>
      <c r="D85" s="123">
        <v>32</v>
      </c>
      <c r="E85" s="123">
        <v>218</v>
      </c>
      <c r="F85" s="120">
        <v>14.7</v>
      </c>
      <c r="G85" s="132">
        <v>22</v>
      </c>
      <c r="H85" s="123">
        <v>151</v>
      </c>
      <c r="I85" s="60">
        <v>14.6</v>
      </c>
      <c r="J85" s="123">
        <v>10</v>
      </c>
      <c r="K85" s="123">
        <v>62</v>
      </c>
      <c r="L85" s="120">
        <v>16.100000000000001</v>
      </c>
      <c r="M85" s="132">
        <v>0</v>
      </c>
      <c r="N85" s="123">
        <v>5</v>
      </c>
      <c r="O85" s="60">
        <v>0</v>
      </c>
      <c r="P85" s="122"/>
    </row>
    <row r="86" spans="1:16" x14ac:dyDescent="0.25">
      <c r="A86" s="117">
        <v>614</v>
      </c>
      <c r="B86" s="118" t="s">
        <v>103</v>
      </c>
      <c r="C86" s="119" t="s">
        <v>316</v>
      </c>
      <c r="D86" s="123">
        <v>102</v>
      </c>
      <c r="E86" s="123">
        <v>102</v>
      </c>
      <c r="F86" s="120">
        <v>100</v>
      </c>
      <c r="G86" s="132">
        <v>57</v>
      </c>
      <c r="H86" s="123">
        <v>57</v>
      </c>
      <c r="I86" s="60">
        <v>100</v>
      </c>
      <c r="J86" s="123">
        <v>39</v>
      </c>
      <c r="K86" s="123">
        <v>39</v>
      </c>
      <c r="L86" s="120">
        <v>100</v>
      </c>
      <c r="M86" s="132">
        <v>6</v>
      </c>
      <c r="N86" s="123">
        <v>6</v>
      </c>
      <c r="O86" s="60">
        <v>100</v>
      </c>
      <c r="P86" s="122"/>
    </row>
    <row r="87" spans="1:16" x14ac:dyDescent="0.25">
      <c r="A87" s="117">
        <v>615</v>
      </c>
      <c r="B87" s="118" t="s">
        <v>104</v>
      </c>
      <c r="C87" s="119" t="s">
        <v>317</v>
      </c>
      <c r="D87" s="123">
        <v>206</v>
      </c>
      <c r="E87" s="123">
        <v>206</v>
      </c>
      <c r="F87" s="120">
        <v>100</v>
      </c>
      <c r="G87" s="132">
        <v>120</v>
      </c>
      <c r="H87" s="123">
        <v>120</v>
      </c>
      <c r="I87" s="60">
        <v>100</v>
      </c>
      <c r="J87" s="123">
        <v>74</v>
      </c>
      <c r="K87" s="123">
        <v>74</v>
      </c>
      <c r="L87" s="120">
        <v>100</v>
      </c>
      <c r="M87" s="132">
        <v>12</v>
      </c>
      <c r="N87" s="123">
        <v>12</v>
      </c>
      <c r="O87" s="60">
        <v>100</v>
      </c>
      <c r="P87" s="122"/>
    </row>
    <row r="88" spans="1:16" x14ac:dyDescent="0.25">
      <c r="A88" s="117">
        <v>616</v>
      </c>
      <c r="B88" s="118" t="s">
        <v>105</v>
      </c>
      <c r="C88" s="119" t="s">
        <v>318</v>
      </c>
      <c r="D88" s="123">
        <v>50</v>
      </c>
      <c r="E88" s="123">
        <v>50</v>
      </c>
      <c r="F88" s="120">
        <v>100</v>
      </c>
      <c r="G88" s="132">
        <v>41</v>
      </c>
      <c r="H88" s="123">
        <v>41</v>
      </c>
      <c r="I88" s="60">
        <v>100</v>
      </c>
      <c r="J88" s="123">
        <v>7</v>
      </c>
      <c r="K88" s="123">
        <v>7</v>
      </c>
      <c r="L88" s="120">
        <v>100</v>
      </c>
      <c r="M88" s="132">
        <v>2</v>
      </c>
      <c r="N88" s="123">
        <v>2</v>
      </c>
      <c r="O88" s="60">
        <v>100</v>
      </c>
      <c r="P88" s="122"/>
    </row>
    <row r="89" spans="1:16" x14ac:dyDescent="0.25">
      <c r="A89" s="117">
        <v>617</v>
      </c>
      <c r="B89" s="118" t="s">
        <v>106</v>
      </c>
      <c r="C89" s="119" t="s">
        <v>319</v>
      </c>
      <c r="D89" s="123">
        <v>494</v>
      </c>
      <c r="E89" s="123">
        <v>494</v>
      </c>
      <c r="F89" s="120">
        <v>100</v>
      </c>
      <c r="G89" s="132">
        <v>294</v>
      </c>
      <c r="H89" s="123">
        <v>294</v>
      </c>
      <c r="I89" s="60">
        <v>100</v>
      </c>
      <c r="J89" s="123">
        <v>168</v>
      </c>
      <c r="K89" s="123">
        <v>168</v>
      </c>
      <c r="L89" s="120">
        <v>100</v>
      </c>
      <c r="M89" s="132">
        <v>32</v>
      </c>
      <c r="N89" s="123">
        <v>32</v>
      </c>
      <c r="O89" s="60">
        <v>100</v>
      </c>
      <c r="P89" s="122"/>
    </row>
    <row r="90" spans="1:16" x14ac:dyDescent="0.25">
      <c r="A90" s="117">
        <v>618</v>
      </c>
      <c r="B90" s="118" t="s">
        <v>107</v>
      </c>
      <c r="C90" s="119" t="s">
        <v>320</v>
      </c>
      <c r="D90" s="123">
        <v>585</v>
      </c>
      <c r="E90" s="123">
        <v>592</v>
      </c>
      <c r="F90" s="120">
        <v>98.8</v>
      </c>
      <c r="G90" s="132">
        <v>311</v>
      </c>
      <c r="H90" s="123">
        <v>317</v>
      </c>
      <c r="I90" s="60">
        <v>98.1</v>
      </c>
      <c r="J90" s="123">
        <v>240</v>
      </c>
      <c r="K90" s="123">
        <v>241</v>
      </c>
      <c r="L90" s="120">
        <v>99.6</v>
      </c>
      <c r="M90" s="132">
        <v>34</v>
      </c>
      <c r="N90" s="123">
        <v>34</v>
      </c>
      <c r="O90" s="60">
        <v>100</v>
      </c>
      <c r="P90" s="122"/>
    </row>
    <row r="91" spans="1:16" x14ac:dyDescent="0.25">
      <c r="A91" s="117">
        <v>619</v>
      </c>
      <c r="B91" s="118" t="s">
        <v>108</v>
      </c>
      <c r="C91" s="119" t="s">
        <v>321</v>
      </c>
      <c r="D91" s="123">
        <v>142</v>
      </c>
      <c r="E91" s="123">
        <v>142</v>
      </c>
      <c r="F91" s="120">
        <v>100</v>
      </c>
      <c r="G91" s="132">
        <v>100</v>
      </c>
      <c r="H91" s="123">
        <v>100</v>
      </c>
      <c r="I91" s="60">
        <v>100</v>
      </c>
      <c r="J91" s="123">
        <v>36</v>
      </c>
      <c r="K91" s="123">
        <v>36</v>
      </c>
      <c r="L91" s="120">
        <v>100</v>
      </c>
      <c r="M91" s="132">
        <v>6</v>
      </c>
      <c r="N91" s="123">
        <v>6</v>
      </c>
      <c r="O91" s="60">
        <v>100</v>
      </c>
      <c r="P91" s="122"/>
    </row>
    <row r="92" spans="1:16" x14ac:dyDescent="0.25">
      <c r="A92" s="117">
        <v>620</v>
      </c>
      <c r="B92" s="118" t="s">
        <v>109</v>
      </c>
      <c r="C92" s="119" t="s">
        <v>322</v>
      </c>
      <c r="D92" s="123">
        <v>621</v>
      </c>
      <c r="E92" s="123">
        <v>621</v>
      </c>
      <c r="F92" s="120">
        <v>100</v>
      </c>
      <c r="G92" s="132">
        <v>191</v>
      </c>
      <c r="H92" s="123">
        <v>191</v>
      </c>
      <c r="I92" s="60">
        <v>100</v>
      </c>
      <c r="J92" s="123">
        <v>364</v>
      </c>
      <c r="K92" s="123">
        <v>364</v>
      </c>
      <c r="L92" s="120">
        <v>100</v>
      </c>
      <c r="M92" s="132">
        <v>66</v>
      </c>
      <c r="N92" s="123">
        <v>66</v>
      </c>
      <c r="O92" s="60">
        <v>100</v>
      </c>
      <c r="P92" s="122"/>
    </row>
    <row r="93" spans="1:16" x14ac:dyDescent="0.25">
      <c r="A93" s="117">
        <v>621</v>
      </c>
      <c r="B93" s="118" t="s">
        <v>110</v>
      </c>
      <c r="C93" s="119" t="s">
        <v>323</v>
      </c>
      <c r="D93" s="123">
        <v>32</v>
      </c>
      <c r="E93" s="123">
        <v>32</v>
      </c>
      <c r="F93" s="120">
        <v>100</v>
      </c>
      <c r="G93" s="132">
        <v>20</v>
      </c>
      <c r="H93" s="123">
        <v>20</v>
      </c>
      <c r="I93" s="60">
        <v>100</v>
      </c>
      <c r="J93" s="123">
        <v>8</v>
      </c>
      <c r="K93" s="123">
        <v>8</v>
      </c>
      <c r="L93" s="120">
        <v>100</v>
      </c>
      <c r="M93" s="132">
        <v>4</v>
      </c>
      <c r="N93" s="123">
        <v>4</v>
      </c>
      <c r="O93" s="60">
        <v>100</v>
      </c>
      <c r="P93" s="122"/>
    </row>
    <row r="94" spans="1:16" x14ac:dyDescent="0.25">
      <c r="A94" s="117">
        <v>622</v>
      </c>
      <c r="B94" s="118" t="s">
        <v>111</v>
      </c>
      <c r="C94" s="119" t="s">
        <v>324</v>
      </c>
      <c r="D94" s="123">
        <v>9</v>
      </c>
      <c r="E94" s="123">
        <v>9</v>
      </c>
      <c r="F94" s="120">
        <v>100</v>
      </c>
      <c r="G94" s="132">
        <v>5</v>
      </c>
      <c r="H94" s="123">
        <v>5</v>
      </c>
      <c r="I94" s="60">
        <v>100</v>
      </c>
      <c r="J94" s="123">
        <v>3</v>
      </c>
      <c r="K94" s="123">
        <v>3</v>
      </c>
      <c r="L94" s="120">
        <v>100</v>
      </c>
      <c r="M94" s="132">
        <v>1</v>
      </c>
      <c r="N94" s="123">
        <v>1</v>
      </c>
      <c r="O94" s="60">
        <v>100</v>
      </c>
      <c r="P94" s="122"/>
    </row>
    <row r="95" spans="1:16" x14ac:dyDescent="0.25">
      <c r="A95" s="117">
        <v>623</v>
      </c>
      <c r="B95" s="118" t="s">
        <v>112</v>
      </c>
      <c r="C95" s="119" t="s">
        <v>325</v>
      </c>
      <c r="D95" s="123">
        <v>205</v>
      </c>
      <c r="E95" s="123">
        <v>205</v>
      </c>
      <c r="F95" s="120">
        <v>100</v>
      </c>
      <c r="G95" s="132">
        <v>141</v>
      </c>
      <c r="H95" s="123">
        <v>141</v>
      </c>
      <c r="I95" s="60">
        <v>100</v>
      </c>
      <c r="J95" s="123">
        <v>62</v>
      </c>
      <c r="K95" s="123">
        <v>62</v>
      </c>
      <c r="L95" s="120">
        <v>100</v>
      </c>
      <c r="M95" s="132">
        <v>2</v>
      </c>
      <c r="N95" s="123">
        <v>2</v>
      </c>
      <c r="O95" s="60">
        <v>100</v>
      </c>
      <c r="P95" s="122"/>
    </row>
    <row r="96" spans="1:16" x14ac:dyDescent="0.25">
      <c r="A96" s="117">
        <v>624</v>
      </c>
      <c r="B96" s="118" t="s">
        <v>113</v>
      </c>
      <c r="C96" s="119" t="s">
        <v>326</v>
      </c>
      <c r="D96" s="123">
        <v>202</v>
      </c>
      <c r="E96" s="123">
        <v>202</v>
      </c>
      <c r="F96" s="120">
        <v>100</v>
      </c>
      <c r="G96" s="132">
        <v>67</v>
      </c>
      <c r="H96" s="123">
        <v>67</v>
      </c>
      <c r="I96" s="60">
        <v>100</v>
      </c>
      <c r="J96" s="123">
        <v>109</v>
      </c>
      <c r="K96" s="123">
        <v>109</v>
      </c>
      <c r="L96" s="120">
        <v>100</v>
      </c>
      <c r="M96" s="132">
        <v>26</v>
      </c>
      <c r="N96" s="123">
        <v>26</v>
      </c>
      <c r="O96" s="60">
        <v>100</v>
      </c>
      <c r="P96" s="122"/>
    </row>
    <row r="97" spans="1:16" x14ac:dyDescent="0.25">
      <c r="A97" s="117">
        <v>625</v>
      </c>
      <c r="B97" s="118" t="s">
        <v>114</v>
      </c>
      <c r="C97" s="119" t="s">
        <v>327</v>
      </c>
      <c r="D97" s="123">
        <v>194</v>
      </c>
      <c r="E97" s="123">
        <v>208</v>
      </c>
      <c r="F97" s="120">
        <v>93.3</v>
      </c>
      <c r="G97" s="132">
        <v>92</v>
      </c>
      <c r="H97" s="123">
        <v>96</v>
      </c>
      <c r="I97" s="60">
        <v>95.8</v>
      </c>
      <c r="J97" s="123">
        <v>76</v>
      </c>
      <c r="K97" s="123">
        <v>84</v>
      </c>
      <c r="L97" s="120">
        <v>90.5</v>
      </c>
      <c r="M97" s="132">
        <v>26</v>
      </c>
      <c r="N97" s="123">
        <v>28</v>
      </c>
      <c r="O97" s="60">
        <v>92.9</v>
      </c>
      <c r="P97" s="122"/>
    </row>
    <row r="98" spans="1:16" x14ac:dyDescent="0.25">
      <c r="A98" s="117">
        <v>626</v>
      </c>
      <c r="B98" s="118" t="s">
        <v>115</v>
      </c>
      <c r="C98" s="119" t="s">
        <v>328</v>
      </c>
      <c r="D98" s="123">
        <v>1096</v>
      </c>
      <c r="E98" s="123">
        <v>1112</v>
      </c>
      <c r="F98" s="120">
        <v>98.6</v>
      </c>
      <c r="G98" s="132">
        <v>476</v>
      </c>
      <c r="H98" s="123">
        <v>482</v>
      </c>
      <c r="I98" s="60">
        <v>98.8</v>
      </c>
      <c r="J98" s="123">
        <v>487</v>
      </c>
      <c r="K98" s="123">
        <v>496</v>
      </c>
      <c r="L98" s="120">
        <v>98.2</v>
      </c>
      <c r="M98" s="132">
        <v>133</v>
      </c>
      <c r="N98" s="123">
        <v>134</v>
      </c>
      <c r="O98" s="60">
        <v>99.3</v>
      </c>
      <c r="P98" s="122"/>
    </row>
    <row r="99" spans="1:16" x14ac:dyDescent="0.25">
      <c r="A99" s="117">
        <v>702</v>
      </c>
      <c r="B99" s="118" t="s">
        <v>116</v>
      </c>
      <c r="C99" s="119" t="s">
        <v>329</v>
      </c>
      <c r="D99" s="123">
        <v>442</v>
      </c>
      <c r="E99" s="123">
        <v>442</v>
      </c>
      <c r="F99" s="120">
        <v>100</v>
      </c>
      <c r="G99" s="132">
        <v>353</v>
      </c>
      <c r="H99" s="123">
        <v>353</v>
      </c>
      <c r="I99" s="60">
        <v>100</v>
      </c>
      <c r="J99" s="123">
        <v>84</v>
      </c>
      <c r="K99" s="123">
        <v>84</v>
      </c>
      <c r="L99" s="120">
        <v>100</v>
      </c>
      <c r="M99" s="132">
        <v>5</v>
      </c>
      <c r="N99" s="123">
        <v>5</v>
      </c>
      <c r="O99" s="60">
        <v>100</v>
      </c>
      <c r="P99" s="122"/>
    </row>
    <row r="100" spans="1:16" x14ac:dyDescent="0.25">
      <c r="A100" s="117">
        <v>703</v>
      </c>
      <c r="B100" s="118" t="s">
        <v>117</v>
      </c>
      <c r="C100" s="119" t="s">
        <v>330</v>
      </c>
      <c r="D100" s="123">
        <v>181</v>
      </c>
      <c r="E100" s="123">
        <v>181</v>
      </c>
      <c r="F100" s="120">
        <v>100</v>
      </c>
      <c r="G100" s="132">
        <v>118</v>
      </c>
      <c r="H100" s="123">
        <v>118</v>
      </c>
      <c r="I100" s="60">
        <v>100</v>
      </c>
      <c r="J100" s="123">
        <v>57</v>
      </c>
      <c r="K100" s="123">
        <v>57</v>
      </c>
      <c r="L100" s="120">
        <v>100</v>
      </c>
      <c r="M100" s="132">
        <v>6</v>
      </c>
      <c r="N100" s="123">
        <v>6</v>
      </c>
      <c r="O100" s="60">
        <v>100</v>
      </c>
      <c r="P100" s="122"/>
    </row>
    <row r="101" spans="1:16" x14ac:dyDescent="0.25">
      <c r="A101" s="117">
        <v>704</v>
      </c>
      <c r="B101" s="118" t="s">
        <v>739</v>
      </c>
      <c r="C101" s="119" t="s">
        <v>331</v>
      </c>
      <c r="D101" s="123" t="s">
        <v>638</v>
      </c>
      <c r="E101" s="123" t="s">
        <v>638</v>
      </c>
      <c r="F101" s="60" t="s">
        <v>638</v>
      </c>
      <c r="G101" s="123" t="s">
        <v>638</v>
      </c>
      <c r="H101" s="123" t="s">
        <v>638</v>
      </c>
      <c r="I101" s="60" t="s">
        <v>638</v>
      </c>
      <c r="J101" s="123" t="s">
        <v>638</v>
      </c>
      <c r="K101" s="123" t="s">
        <v>638</v>
      </c>
      <c r="L101" s="60" t="s">
        <v>638</v>
      </c>
      <c r="M101" s="123" t="s">
        <v>638</v>
      </c>
      <c r="N101" s="123" t="s">
        <v>638</v>
      </c>
      <c r="O101" s="60" t="s">
        <v>638</v>
      </c>
      <c r="P101" s="122"/>
    </row>
    <row r="102" spans="1:16" x14ac:dyDescent="0.25">
      <c r="A102" s="117">
        <v>705</v>
      </c>
      <c r="B102" s="118" t="s">
        <v>119</v>
      </c>
      <c r="C102" s="119" t="s">
        <v>332</v>
      </c>
      <c r="D102" s="123">
        <v>454</v>
      </c>
      <c r="E102" s="123">
        <v>454</v>
      </c>
      <c r="F102" s="120">
        <v>100</v>
      </c>
      <c r="G102" s="132">
        <v>336</v>
      </c>
      <c r="H102" s="123">
        <v>336</v>
      </c>
      <c r="I102" s="60">
        <v>100</v>
      </c>
      <c r="J102" s="123">
        <v>109</v>
      </c>
      <c r="K102" s="123">
        <v>109</v>
      </c>
      <c r="L102" s="120">
        <v>100</v>
      </c>
      <c r="M102" s="132">
        <v>9</v>
      </c>
      <c r="N102" s="123">
        <v>9</v>
      </c>
      <c r="O102" s="60">
        <v>100</v>
      </c>
      <c r="P102" s="122"/>
    </row>
    <row r="103" spans="1:16" x14ac:dyDescent="0.25">
      <c r="A103" s="117">
        <v>706</v>
      </c>
      <c r="B103" s="118" t="s">
        <v>120</v>
      </c>
      <c r="C103" s="119" t="s">
        <v>333</v>
      </c>
      <c r="D103" s="123">
        <v>669</v>
      </c>
      <c r="E103" s="123">
        <v>669</v>
      </c>
      <c r="F103" s="120">
        <v>100</v>
      </c>
      <c r="G103" s="132">
        <v>523</v>
      </c>
      <c r="H103" s="123">
        <v>523</v>
      </c>
      <c r="I103" s="60">
        <v>100</v>
      </c>
      <c r="J103" s="123">
        <v>139</v>
      </c>
      <c r="K103" s="123">
        <v>139</v>
      </c>
      <c r="L103" s="120">
        <v>100</v>
      </c>
      <c r="M103" s="132">
        <v>7</v>
      </c>
      <c r="N103" s="123">
        <v>7</v>
      </c>
      <c r="O103" s="60">
        <v>100</v>
      </c>
      <c r="P103" s="122"/>
    </row>
    <row r="104" spans="1:16" x14ac:dyDescent="0.25">
      <c r="A104" s="117">
        <v>707</v>
      </c>
      <c r="B104" s="118" t="s">
        <v>121</v>
      </c>
      <c r="C104" s="119" t="s">
        <v>334</v>
      </c>
      <c r="D104" s="123">
        <v>881</v>
      </c>
      <c r="E104" s="123">
        <v>881</v>
      </c>
      <c r="F104" s="120">
        <v>100</v>
      </c>
      <c r="G104" s="132">
        <v>666</v>
      </c>
      <c r="H104" s="123">
        <v>666</v>
      </c>
      <c r="I104" s="60">
        <v>100</v>
      </c>
      <c r="J104" s="123">
        <v>204</v>
      </c>
      <c r="K104" s="123">
        <v>204</v>
      </c>
      <c r="L104" s="120">
        <v>100</v>
      </c>
      <c r="M104" s="132">
        <v>11</v>
      </c>
      <c r="N104" s="123">
        <v>11</v>
      </c>
      <c r="O104" s="60">
        <v>100</v>
      </c>
      <c r="P104" s="122"/>
    </row>
    <row r="105" spans="1:16" x14ac:dyDescent="0.25">
      <c r="A105" s="117">
        <v>708</v>
      </c>
      <c r="B105" s="118" t="s">
        <v>122</v>
      </c>
      <c r="C105" s="119" t="s">
        <v>335</v>
      </c>
      <c r="D105" s="123">
        <v>382</v>
      </c>
      <c r="E105" s="123">
        <v>382</v>
      </c>
      <c r="F105" s="120">
        <v>100</v>
      </c>
      <c r="G105" s="132">
        <v>277</v>
      </c>
      <c r="H105" s="123">
        <v>277</v>
      </c>
      <c r="I105" s="60">
        <v>100</v>
      </c>
      <c r="J105" s="123">
        <v>92</v>
      </c>
      <c r="K105" s="123">
        <v>92</v>
      </c>
      <c r="L105" s="120">
        <v>100</v>
      </c>
      <c r="M105" s="132">
        <v>13</v>
      </c>
      <c r="N105" s="123">
        <v>13</v>
      </c>
      <c r="O105" s="60">
        <v>100</v>
      </c>
      <c r="P105" s="122"/>
    </row>
    <row r="106" spans="1:16" x14ac:dyDescent="0.25">
      <c r="A106" s="117">
        <v>709</v>
      </c>
      <c r="B106" s="118" t="s">
        <v>123</v>
      </c>
      <c r="C106" s="119" t="s">
        <v>336</v>
      </c>
      <c r="D106" s="123">
        <v>439</v>
      </c>
      <c r="E106" s="123">
        <v>693</v>
      </c>
      <c r="F106" s="120">
        <v>63.3</v>
      </c>
      <c r="G106" s="132">
        <v>284</v>
      </c>
      <c r="H106" s="123">
        <v>423</v>
      </c>
      <c r="I106" s="60">
        <v>67.099999999999994</v>
      </c>
      <c r="J106" s="123">
        <v>131</v>
      </c>
      <c r="K106" s="123">
        <v>210</v>
      </c>
      <c r="L106" s="120">
        <v>62.4</v>
      </c>
      <c r="M106" s="132">
        <v>24</v>
      </c>
      <c r="N106" s="123">
        <v>60</v>
      </c>
      <c r="O106" s="60">
        <v>40</v>
      </c>
      <c r="P106" s="122"/>
    </row>
    <row r="107" spans="1:16" x14ac:dyDescent="0.25">
      <c r="A107" s="117">
        <v>710</v>
      </c>
      <c r="B107" s="118" t="s">
        <v>124</v>
      </c>
      <c r="C107" s="119" t="s">
        <v>337</v>
      </c>
      <c r="D107" s="123">
        <v>34</v>
      </c>
      <c r="E107" s="123">
        <v>34</v>
      </c>
      <c r="F107" s="120">
        <v>100</v>
      </c>
      <c r="G107" s="132">
        <v>14</v>
      </c>
      <c r="H107" s="123">
        <v>14</v>
      </c>
      <c r="I107" s="60">
        <v>100</v>
      </c>
      <c r="J107" s="123">
        <v>12</v>
      </c>
      <c r="K107" s="123">
        <v>12</v>
      </c>
      <c r="L107" s="120">
        <v>100</v>
      </c>
      <c r="M107" s="132">
        <v>8</v>
      </c>
      <c r="N107" s="123">
        <v>8</v>
      </c>
      <c r="O107" s="60">
        <v>100</v>
      </c>
      <c r="P107" s="122"/>
    </row>
    <row r="108" spans="1:16" x14ac:dyDescent="0.25">
      <c r="A108" s="117">
        <v>711</v>
      </c>
      <c r="B108" s="118" t="s">
        <v>125</v>
      </c>
      <c r="C108" s="119" t="s">
        <v>338</v>
      </c>
      <c r="D108" s="123">
        <v>49</v>
      </c>
      <c r="E108" s="123">
        <v>49</v>
      </c>
      <c r="F108" s="120">
        <v>100</v>
      </c>
      <c r="G108" s="132">
        <v>44</v>
      </c>
      <c r="H108" s="123">
        <v>44</v>
      </c>
      <c r="I108" s="60">
        <v>100</v>
      </c>
      <c r="J108" s="123">
        <v>4</v>
      </c>
      <c r="K108" s="123">
        <v>4</v>
      </c>
      <c r="L108" s="120">
        <v>100</v>
      </c>
      <c r="M108" s="132">
        <v>1</v>
      </c>
      <c r="N108" s="123">
        <v>1</v>
      </c>
      <c r="O108" s="60">
        <v>100</v>
      </c>
      <c r="P108" s="122"/>
    </row>
    <row r="109" spans="1:16" x14ac:dyDescent="0.25">
      <c r="A109" s="117">
        <v>712</v>
      </c>
      <c r="B109" s="118" t="s">
        <v>126</v>
      </c>
      <c r="C109" s="119" t="s">
        <v>339</v>
      </c>
      <c r="D109" s="123">
        <v>94</v>
      </c>
      <c r="E109" s="123">
        <v>94</v>
      </c>
      <c r="F109" s="120">
        <v>100</v>
      </c>
      <c r="G109" s="132">
        <v>61</v>
      </c>
      <c r="H109" s="123">
        <v>61</v>
      </c>
      <c r="I109" s="60">
        <v>100</v>
      </c>
      <c r="J109" s="123">
        <v>31</v>
      </c>
      <c r="K109" s="123">
        <v>31</v>
      </c>
      <c r="L109" s="120">
        <v>100</v>
      </c>
      <c r="M109" s="132">
        <v>2</v>
      </c>
      <c r="N109" s="123">
        <v>2</v>
      </c>
      <c r="O109" s="60">
        <v>100</v>
      </c>
      <c r="P109" s="122"/>
    </row>
    <row r="110" spans="1:16" x14ac:dyDescent="0.25">
      <c r="A110" s="117">
        <v>713</v>
      </c>
      <c r="B110" s="118" t="s">
        <v>127</v>
      </c>
      <c r="C110" s="119" t="s">
        <v>340</v>
      </c>
      <c r="D110" s="123">
        <v>942</v>
      </c>
      <c r="E110" s="123">
        <v>942</v>
      </c>
      <c r="F110" s="120">
        <v>100</v>
      </c>
      <c r="G110" s="132">
        <v>727</v>
      </c>
      <c r="H110" s="123">
        <v>727</v>
      </c>
      <c r="I110" s="60">
        <v>100</v>
      </c>
      <c r="J110" s="123">
        <v>201</v>
      </c>
      <c r="K110" s="123">
        <v>201</v>
      </c>
      <c r="L110" s="120">
        <v>100</v>
      </c>
      <c r="M110" s="132">
        <v>14</v>
      </c>
      <c r="N110" s="123">
        <v>14</v>
      </c>
      <c r="O110" s="60">
        <v>100</v>
      </c>
      <c r="P110" s="122"/>
    </row>
    <row r="111" spans="1:16" x14ac:dyDescent="0.25">
      <c r="A111" s="117">
        <v>714</v>
      </c>
      <c r="B111" s="118" t="s">
        <v>128</v>
      </c>
      <c r="C111" s="119" t="s">
        <v>341</v>
      </c>
      <c r="D111" s="123">
        <v>29</v>
      </c>
      <c r="E111" s="123">
        <v>29</v>
      </c>
      <c r="F111" s="120">
        <v>100</v>
      </c>
      <c r="G111" s="132">
        <v>17</v>
      </c>
      <c r="H111" s="123">
        <v>17</v>
      </c>
      <c r="I111" s="60">
        <v>100</v>
      </c>
      <c r="J111" s="123">
        <v>12</v>
      </c>
      <c r="K111" s="123">
        <v>12</v>
      </c>
      <c r="L111" s="120">
        <v>100</v>
      </c>
      <c r="M111" s="132">
        <v>0</v>
      </c>
      <c r="N111" s="123">
        <v>0</v>
      </c>
      <c r="O111" s="60" t="s">
        <v>638</v>
      </c>
      <c r="P111" s="122"/>
    </row>
    <row r="112" spans="1:16" x14ac:dyDescent="0.25">
      <c r="A112" s="117">
        <v>716</v>
      </c>
      <c r="B112" s="118" t="s">
        <v>129</v>
      </c>
      <c r="C112" s="119" t="s">
        <v>342</v>
      </c>
      <c r="D112" s="123">
        <v>392</v>
      </c>
      <c r="E112" s="123">
        <v>392</v>
      </c>
      <c r="F112" s="120">
        <v>100</v>
      </c>
      <c r="G112" s="132">
        <v>265</v>
      </c>
      <c r="H112" s="123">
        <v>265</v>
      </c>
      <c r="I112" s="60">
        <v>100</v>
      </c>
      <c r="J112" s="123">
        <v>111</v>
      </c>
      <c r="K112" s="123">
        <v>111</v>
      </c>
      <c r="L112" s="120">
        <v>100</v>
      </c>
      <c r="M112" s="132">
        <v>16</v>
      </c>
      <c r="N112" s="123">
        <v>16</v>
      </c>
      <c r="O112" s="60">
        <v>100</v>
      </c>
      <c r="P112" s="122"/>
    </row>
    <row r="113" spans="1:16" x14ac:dyDescent="0.25">
      <c r="A113" s="117">
        <v>717</v>
      </c>
      <c r="B113" s="118" t="s">
        <v>130</v>
      </c>
      <c r="C113" s="119" t="s">
        <v>343</v>
      </c>
      <c r="D113" s="123">
        <v>4</v>
      </c>
      <c r="E113" s="123">
        <v>4</v>
      </c>
      <c r="F113" s="120">
        <v>100</v>
      </c>
      <c r="G113" s="132">
        <v>3</v>
      </c>
      <c r="H113" s="123">
        <v>3</v>
      </c>
      <c r="I113" s="60">
        <v>100</v>
      </c>
      <c r="J113" s="123">
        <v>1</v>
      </c>
      <c r="K113" s="123">
        <v>1</v>
      </c>
      <c r="L113" s="120">
        <v>100</v>
      </c>
      <c r="M113" s="132">
        <v>0</v>
      </c>
      <c r="N113" s="123">
        <v>0</v>
      </c>
      <c r="O113" s="60" t="s">
        <v>638</v>
      </c>
      <c r="P113" s="122"/>
    </row>
    <row r="114" spans="1:16" x14ac:dyDescent="0.25">
      <c r="A114" s="117">
        <v>718</v>
      </c>
      <c r="B114" s="118" t="s">
        <v>131</v>
      </c>
      <c r="C114" s="119" t="s">
        <v>344</v>
      </c>
      <c r="D114" s="123">
        <v>508</v>
      </c>
      <c r="E114" s="123">
        <v>520</v>
      </c>
      <c r="F114" s="120">
        <v>97.7</v>
      </c>
      <c r="G114" s="132">
        <v>283</v>
      </c>
      <c r="H114" s="123">
        <v>291</v>
      </c>
      <c r="I114" s="60">
        <v>97.3</v>
      </c>
      <c r="J114" s="123">
        <v>193</v>
      </c>
      <c r="K114" s="123">
        <v>197</v>
      </c>
      <c r="L114" s="120">
        <v>98</v>
      </c>
      <c r="M114" s="132">
        <v>32</v>
      </c>
      <c r="N114" s="123">
        <v>32</v>
      </c>
      <c r="O114" s="60">
        <v>100</v>
      </c>
      <c r="P114" s="122"/>
    </row>
    <row r="115" spans="1:16" x14ac:dyDescent="0.25">
      <c r="A115" s="117">
        <v>719</v>
      </c>
      <c r="B115" s="118" t="s">
        <v>132</v>
      </c>
      <c r="C115" s="119" t="s">
        <v>345</v>
      </c>
      <c r="D115" s="123">
        <v>266</v>
      </c>
      <c r="E115" s="123">
        <v>271</v>
      </c>
      <c r="F115" s="120">
        <v>98.2</v>
      </c>
      <c r="G115" s="132">
        <v>149</v>
      </c>
      <c r="H115" s="123">
        <v>150</v>
      </c>
      <c r="I115" s="60">
        <v>99.3</v>
      </c>
      <c r="J115" s="123">
        <v>106</v>
      </c>
      <c r="K115" s="123">
        <v>109</v>
      </c>
      <c r="L115" s="120">
        <v>97.2</v>
      </c>
      <c r="M115" s="132">
        <v>11</v>
      </c>
      <c r="N115" s="123">
        <v>12</v>
      </c>
      <c r="O115" s="60">
        <v>91.7</v>
      </c>
      <c r="P115" s="122"/>
    </row>
    <row r="116" spans="1:16" x14ac:dyDescent="0.25">
      <c r="A116" s="117">
        <v>720</v>
      </c>
      <c r="B116" s="118" t="s">
        <v>133</v>
      </c>
      <c r="C116" s="119" t="s">
        <v>346</v>
      </c>
      <c r="D116" s="123">
        <v>99</v>
      </c>
      <c r="E116" s="123">
        <v>158</v>
      </c>
      <c r="F116" s="120">
        <v>62.7</v>
      </c>
      <c r="G116" s="132">
        <v>18</v>
      </c>
      <c r="H116" s="123">
        <v>25</v>
      </c>
      <c r="I116" s="60">
        <v>72</v>
      </c>
      <c r="J116" s="123">
        <v>26</v>
      </c>
      <c r="K116" s="123">
        <v>45</v>
      </c>
      <c r="L116" s="120">
        <v>57.8</v>
      </c>
      <c r="M116" s="132">
        <v>55</v>
      </c>
      <c r="N116" s="123">
        <v>88</v>
      </c>
      <c r="O116" s="60">
        <v>62.5</v>
      </c>
      <c r="P116" s="122"/>
    </row>
    <row r="117" spans="1:16" x14ac:dyDescent="0.25">
      <c r="A117" s="117">
        <v>721</v>
      </c>
      <c r="B117" s="118" t="s">
        <v>134</v>
      </c>
      <c r="C117" s="119" t="s">
        <v>347</v>
      </c>
      <c r="D117" s="123">
        <v>440</v>
      </c>
      <c r="E117" s="123">
        <v>440</v>
      </c>
      <c r="F117" s="120">
        <v>100</v>
      </c>
      <c r="G117" s="132">
        <v>299</v>
      </c>
      <c r="H117" s="123">
        <v>299</v>
      </c>
      <c r="I117" s="60">
        <v>100</v>
      </c>
      <c r="J117" s="123">
        <v>80</v>
      </c>
      <c r="K117" s="123">
        <v>80</v>
      </c>
      <c r="L117" s="120">
        <v>100</v>
      </c>
      <c r="M117" s="132">
        <v>61</v>
      </c>
      <c r="N117" s="123">
        <v>61</v>
      </c>
      <c r="O117" s="60">
        <v>100</v>
      </c>
      <c r="P117" s="122"/>
    </row>
    <row r="118" spans="1:16" x14ac:dyDescent="0.25">
      <c r="A118" s="117">
        <v>722</v>
      </c>
      <c r="B118" s="118" t="s">
        <v>135</v>
      </c>
      <c r="C118" s="119" t="s">
        <v>348</v>
      </c>
      <c r="D118" s="123">
        <v>226</v>
      </c>
      <c r="E118" s="123">
        <v>291</v>
      </c>
      <c r="F118" s="120">
        <v>77.7</v>
      </c>
      <c r="G118" s="132">
        <v>199</v>
      </c>
      <c r="H118" s="123">
        <v>255</v>
      </c>
      <c r="I118" s="60">
        <v>78</v>
      </c>
      <c r="J118" s="123">
        <v>23</v>
      </c>
      <c r="K118" s="123">
        <v>29</v>
      </c>
      <c r="L118" s="120">
        <v>79.3</v>
      </c>
      <c r="M118" s="132">
        <v>4</v>
      </c>
      <c r="N118" s="123">
        <v>7</v>
      </c>
      <c r="O118" s="60">
        <v>57.1</v>
      </c>
      <c r="P118" s="122"/>
    </row>
    <row r="119" spans="1:16" x14ac:dyDescent="0.25">
      <c r="A119" s="117">
        <v>723</v>
      </c>
      <c r="B119" s="118" t="s">
        <v>136</v>
      </c>
      <c r="C119" s="119" t="s">
        <v>349</v>
      </c>
      <c r="D119" s="123">
        <v>138</v>
      </c>
      <c r="E119" s="123">
        <v>138</v>
      </c>
      <c r="F119" s="120">
        <v>100</v>
      </c>
      <c r="G119" s="132">
        <v>106</v>
      </c>
      <c r="H119" s="123">
        <v>106</v>
      </c>
      <c r="I119" s="60">
        <v>100</v>
      </c>
      <c r="J119" s="123">
        <v>28</v>
      </c>
      <c r="K119" s="123">
        <v>28</v>
      </c>
      <c r="L119" s="120">
        <v>100</v>
      </c>
      <c r="M119" s="132">
        <v>4</v>
      </c>
      <c r="N119" s="123">
        <v>4</v>
      </c>
      <c r="O119" s="60">
        <v>100</v>
      </c>
      <c r="P119" s="122"/>
    </row>
    <row r="120" spans="1:16" x14ac:dyDescent="0.25">
      <c r="A120" s="117">
        <v>724</v>
      </c>
      <c r="B120" s="118" t="s">
        <v>137</v>
      </c>
      <c r="C120" s="119" t="s">
        <v>350</v>
      </c>
      <c r="D120" s="123">
        <v>746</v>
      </c>
      <c r="E120" s="123">
        <v>746</v>
      </c>
      <c r="F120" s="120">
        <v>100</v>
      </c>
      <c r="G120" s="132">
        <v>511</v>
      </c>
      <c r="H120" s="123">
        <v>511</v>
      </c>
      <c r="I120" s="60">
        <v>100</v>
      </c>
      <c r="J120" s="123">
        <v>204</v>
      </c>
      <c r="K120" s="123">
        <v>204</v>
      </c>
      <c r="L120" s="120">
        <v>100</v>
      </c>
      <c r="M120" s="132">
        <v>31</v>
      </c>
      <c r="N120" s="123">
        <v>31</v>
      </c>
      <c r="O120" s="60">
        <v>100</v>
      </c>
      <c r="P120" s="122"/>
    </row>
    <row r="121" spans="1:16" x14ac:dyDescent="0.25">
      <c r="A121" s="117">
        <v>725</v>
      </c>
      <c r="B121" s="118" t="s">
        <v>138</v>
      </c>
      <c r="C121" s="119" t="s">
        <v>351</v>
      </c>
      <c r="D121" s="123">
        <v>324</v>
      </c>
      <c r="E121" s="123">
        <v>324</v>
      </c>
      <c r="F121" s="120">
        <v>100</v>
      </c>
      <c r="G121" s="132">
        <v>180</v>
      </c>
      <c r="H121" s="123">
        <v>180</v>
      </c>
      <c r="I121" s="60">
        <v>100</v>
      </c>
      <c r="J121" s="123">
        <v>128</v>
      </c>
      <c r="K121" s="123">
        <v>128</v>
      </c>
      <c r="L121" s="120">
        <v>100</v>
      </c>
      <c r="M121" s="132">
        <v>16</v>
      </c>
      <c r="N121" s="123">
        <v>16</v>
      </c>
      <c r="O121" s="60">
        <v>100</v>
      </c>
      <c r="P121" s="122"/>
    </row>
    <row r="122" spans="1:16" x14ac:dyDescent="0.25">
      <c r="A122" s="117">
        <v>726</v>
      </c>
      <c r="B122" s="118" t="s">
        <v>139</v>
      </c>
      <c r="C122" s="119" t="s">
        <v>352</v>
      </c>
      <c r="D122" s="123">
        <v>175</v>
      </c>
      <c r="E122" s="123">
        <v>175</v>
      </c>
      <c r="F122" s="120">
        <v>100</v>
      </c>
      <c r="G122" s="132">
        <v>76</v>
      </c>
      <c r="H122" s="123">
        <v>76</v>
      </c>
      <c r="I122" s="60">
        <v>100</v>
      </c>
      <c r="J122" s="123">
        <v>91</v>
      </c>
      <c r="K122" s="123">
        <v>91</v>
      </c>
      <c r="L122" s="120">
        <v>100</v>
      </c>
      <c r="M122" s="132">
        <v>8</v>
      </c>
      <c r="N122" s="123">
        <v>8</v>
      </c>
      <c r="O122" s="60">
        <v>100</v>
      </c>
      <c r="P122" s="122"/>
    </row>
    <row r="123" spans="1:16" x14ac:dyDescent="0.25">
      <c r="A123" s="117">
        <v>727</v>
      </c>
      <c r="B123" s="118" t="s">
        <v>140</v>
      </c>
      <c r="C123" s="119" t="s">
        <v>353</v>
      </c>
      <c r="D123" s="123">
        <v>103</v>
      </c>
      <c r="E123" s="123">
        <v>103</v>
      </c>
      <c r="F123" s="120">
        <v>100</v>
      </c>
      <c r="G123" s="132">
        <v>75</v>
      </c>
      <c r="H123" s="123">
        <v>75</v>
      </c>
      <c r="I123" s="60">
        <v>100</v>
      </c>
      <c r="J123" s="123">
        <v>27</v>
      </c>
      <c r="K123" s="123">
        <v>27</v>
      </c>
      <c r="L123" s="120">
        <v>100</v>
      </c>
      <c r="M123" s="132">
        <v>1</v>
      </c>
      <c r="N123" s="123">
        <v>1</v>
      </c>
      <c r="O123" s="60">
        <v>100</v>
      </c>
      <c r="P123" s="122"/>
    </row>
    <row r="124" spans="1:16" x14ac:dyDescent="0.25">
      <c r="A124" s="117">
        <v>728</v>
      </c>
      <c r="B124" s="118" t="s">
        <v>141</v>
      </c>
      <c r="C124" s="119" t="s">
        <v>354</v>
      </c>
      <c r="D124" s="123">
        <v>180</v>
      </c>
      <c r="E124" s="123">
        <v>976</v>
      </c>
      <c r="F124" s="120">
        <v>18.399999999999999</v>
      </c>
      <c r="G124" s="132">
        <v>99</v>
      </c>
      <c r="H124" s="123">
        <v>546</v>
      </c>
      <c r="I124" s="60">
        <v>18.100000000000001</v>
      </c>
      <c r="J124" s="123">
        <v>69</v>
      </c>
      <c r="K124" s="123">
        <v>369</v>
      </c>
      <c r="L124" s="120">
        <v>18.7</v>
      </c>
      <c r="M124" s="132">
        <v>12</v>
      </c>
      <c r="N124" s="123">
        <v>61</v>
      </c>
      <c r="O124" s="60">
        <v>19.7</v>
      </c>
      <c r="P124" s="122"/>
    </row>
    <row r="125" spans="1:16" x14ac:dyDescent="0.25">
      <c r="A125" s="117">
        <v>729</v>
      </c>
      <c r="B125" s="118" t="s">
        <v>142</v>
      </c>
      <c r="C125" s="119" t="s">
        <v>355</v>
      </c>
      <c r="D125" s="123">
        <v>226</v>
      </c>
      <c r="E125" s="123">
        <v>226</v>
      </c>
      <c r="F125" s="120">
        <v>100</v>
      </c>
      <c r="G125" s="132">
        <v>119</v>
      </c>
      <c r="H125" s="123">
        <v>119</v>
      </c>
      <c r="I125" s="60">
        <v>100</v>
      </c>
      <c r="J125" s="123">
        <v>90</v>
      </c>
      <c r="K125" s="123">
        <v>90</v>
      </c>
      <c r="L125" s="120">
        <v>100</v>
      </c>
      <c r="M125" s="132">
        <v>17</v>
      </c>
      <c r="N125" s="123">
        <v>17</v>
      </c>
      <c r="O125" s="60">
        <v>100</v>
      </c>
      <c r="P125" s="122"/>
    </row>
    <row r="126" spans="1:16" x14ac:dyDescent="0.25">
      <c r="A126" s="117">
        <v>730</v>
      </c>
      <c r="B126" s="118" t="s">
        <v>143</v>
      </c>
      <c r="C126" s="119" t="s">
        <v>356</v>
      </c>
      <c r="D126" s="123">
        <v>226</v>
      </c>
      <c r="E126" s="123">
        <v>226</v>
      </c>
      <c r="F126" s="120">
        <v>100</v>
      </c>
      <c r="G126" s="132">
        <v>162</v>
      </c>
      <c r="H126" s="123">
        <v>162</v>
      </c>
      <c r="I126" s="60">
        <v>100</v>
      </c>
      <c r="J126" s="123">
        <v>59</v>
      </c>
      <c r="K126" s="123">
        <v>59</v>
      </c>
      <c r="L126" s="120">
        <v>100</v>
      </c>
      <c r="M126" s="132">
        <v>5</v>
      </c>
      <c r="N126" s="123">
        <v>5</v>
      </c>
      <c r="O126" s="60">
        <v>100</v>
      </c>
      <c r="P126" s="122"/>
    </row>
    <row r="127" spans="1:16" x14ac:dyDescent="0.25">
      <c r="A127" s="117">
        <v>731</v>
      </c>
      <c r="B127" s="118" t="s">
        <v>144</v>
      </c>
      <c r="C127" s="119" t="s">
        <v>357</v>
      </c>
      <c r="D127" s="123">
        <v>1062</v>
      </c>
      <c r="E127" s="123">
        <v>1062</v>
      </c>
      <c r="F127" s="120">
        <v>100</v>
      </c>
      <c r="G127" s="132">
        <v>858</v>
      </c>
      <c r="H127" s="123">
        <v>858</v>
      </c>
      <c r="I127" s="60">
        <v>100</v>
      </c>
      <c r="J127" s="123">
        <v>183</v>
      </c>
      <c r="K127" s="123">
        <v>183</v>
      </c>
      <c r="L127" s="120">
        <v>100</v>
      </c>
      <c r="M127" s="132">
        <v>21</v>
      </c>
      <c r="N127" s="123">
        <v>21</v>
      </c>
      <c r="O127" s="60">
        <v>100</v>
      </c>
      <c r="P127" s="122"/>
    </row>
    <row r="128" spans="1:16" x14ac:dyDescent="0.25">
      <c r="A128" s="117">
        <v>732</v>
      </c>
      <c r="B128" s="118" t="s">
        <v>145</v>
      </c>
      <c r="C128" s="119" t="s">
        <v>358</v>
      </c>
      <c r="D128" s="123">
        <v>259</v>
      </c>
      <c r="E128" s="123">
        <v>259</v>
      </c>
      <c r="F128" s="120">
        <v>100</v>
      </c>
      <c r="G128" s="132">
        <v>191</v>
      </c>
      <c r="H128" s="123">
        <v>191</v>
      </c>
      <c r="I128" s="60">
        <v>100</v>
      </c>
      <c r="J128" s="123">
        <v>63</v>
      </c>
      <c r="K128" s="123">
        <v>63</v>
      </c>
      <c r="L128" s="120">
        <v>100</v>
      </c>
      <c r="M128" s="132">
        <v>5</v>
      </c>
      <c r="N128" s="123">
        <v>5</v>
      </c>
      <c r="O128" s="60">
        <v>100</v>
      </c>
      <c r="P128" s="122"/>
    </row>
    <row r="129" spans="1:16" x14ac:dyDescent="0.25">
      <c r="A129" s="117">
        <v>733</v>
      </c>
      <c r="B129" s="118" t="s">
        <v>146</v>
      </c>
      <c r="C129" s="119" t="s">
        <v>359</v>
      </c>
      <c r="D129" s="123">
        <v>47</v>
      </c>
      <c r="E129" s="123">
        <v>47</v>
      </c>
      <c r="F129" s="120">
        <v>100</v>
      </c>
      <c r="G129" s="132">
        <v>28</v>
      </c>
      <c r="H129" s="123">
        <v>28</v>
      </c>
      <c r="I129" s="60">
        <v>100</v>
      </c>
      <c r="J129" s="123">
        <v>13</v>
      </c>
      <c r="K129" s="123">
        <v>13</v>
      </c>
      <c r="L129" s="120">
        <v>100</v>
      </c>
      <c r="M129" s="132">
        <v>6</v>
      </c>
      <c r="N129" s="123">
        <v>6</v>
      </c>
      <c r="O129" s="60">
        <v>100</v>
      </c>
      <c r="P129" s="122"/>
    </row>
    <row r="130" spans="1:16" x14ac:dyDescent="0.25">
      <c r="A130" s="117">
        <v>734</v>
      </c>
      <c r="B130" s="118" t="s">
        <v>147</v>
      </c>
      <c r="C130" s="119" t="s">
        <v>360</v>
      </c>
      <c r="D130" s="123">
        <v>273</v>
      </c>
      <c r="E130" s="123">
        <v>273</v>
      </c>
      <c r="F130" s="120">
        <v>100</v>
      </c>
      <c r="G130" s="132">
        <v>190</v>
      </c>
      <c r="H130" s="123">
        <v>190</v>
      </c>
      <c r="I130" s="60">
        <v>100</v>
      </c>
      <c r="J130" s="123">
        <v>74</v>
      </c>
      <c r="K130" s="123">
        <v>74</v>
      </c>
      <c r="L130" s="120">
        <v>100</v>
      </c>
      <c r="M130" s="132">
        <v>9</v>
      </c>
      <c r="N130" s="123">
        <v>9</v>
      </c>
      <c r="O130" s="60">
        <v>100</v>
      </c>
      <c r="P130" s="122"/>
    </row>
    <row r="131" spans="1:16" x14ac:dyDescent="0.25">
      <c r="A131" s="117">
        <v>735</v>
      </c>
      <c r="B131" s="118" t="s">
        <v>148</v>
      </c>
      <c r="C131" s="119" t="s">
        <v>361</v>
      </c>
      <c r="D131" s="123">
        <v>644</v>
      </c>
      <c r="E131" s="123">
        <v>644</v>
      </c>
      <c r="F131" s="120">
        <v>100</v>
      </c>
      <c r="G131" s="132">
        <v>414</v>
      </c>
      <c r="H131" s="123">
        <v>414</v>
      </c>
      <c r="I131" s="60">
        <v>100</v>
      </c>
      <c r="J131" s="123">
        <v>212</v>
      </c>
      <c r="K131" s="123">
        <v>212</v>
      </c>
      <c r="L131" s="120">
        <v>100</v>
      </c>
      <c r="M131" s="132">
        <v>18</v>
      </c>
      <c r="N131" s="123">
        <v>18</v>
      </c>
      <c r="O131" s="60">
        <v>100</v>
      </c>
      <c r="P131" s="122"/>
    </row>
    <row r="132" spans="1:16" x14ac:dyDescent="0.25">
      <c r="A132" s="117">
        <v>738</v>
      </c>
      <c r="B132" s="118" t="s">
        <v>628</v>
      </c>
      <c r="C132" s="119" t="s">
        <v>721</v>
      </c>
      <c r="D132" s="123">
        <v>713</v>
      </c>
      <c r="E132" s="123">
        <v>1871</v>
      </c>
      <c r="F132" s="120">
        <v>38.1</v>
      </c>
      <c r="G132" s="132">
        <v>363</v>
      </c>
      <c r="H132" s="123">
        <v>725</v>
      </c>
      <c r="I132" s="60">
        <v>50.1</v>
      </c>
      <c r="J132" s="123">
        <v>298</v>
      </c>
      <c r="K132" s="123">
        <v>905</v>
      </c>
      <c r="L132" s="120">
        <v>32.9</v>
      </c>
      <c r="M132" s="132">
        <v>52</v>
      </c>
      <c r="N132" s="123">
        <v>241</v>
      </c>
      <c r="O132" s="60">
        <v>21.6</v>
      </c>
      <c r="P132" s="122"/>
    </row>
    <row r="133" spans="1:16" x14ac:dyDescent="0.25">
      <c r="A133" s="117">
        <v>803</v>
      </c>
      <c r="B133" s="118" t="s">
        <v>149</v>
      </c>
      <c r="C133" s="119" t="s">
        <v>362</v>
      </c>
      <c r="D133" s="123">
        <v>453</v>
      </c>
      <c r="E133" s="123">
        <v>453</v>
      </c>
      <c r="F133" s="120">
        <v>100</v>
      </c>
      <c r="G133" s="132">
        <v>275</v>
      </c>
      <c r="H133" s="123">
        <v>275</v>
      </c>
      <c r="I133" s="60">
        <v>100</v>
      </c>
      <c r="J133" s="123">
        <v>165</v>
      </c>
      <c r="K133" s="123">
        <v>165</v>
      </c>
      <c r="L133" s="120">
        <v>100</v>
      </c>
      <c r="M133" s="132">
        <v>13</v>
      </c>
      <c r="N133" s="123">
        <v>13</v>
      </c>
      <c r="O133" s="60">
        <v>100</v>
      </c>
      <c r="P133" s="122"/>
    </row>
    <row r="134" spans="1:16" x14ac:dyDescent="0.25">
      <c r="A134" s="117">
        <v>805</v>
      </c>
      <c r="B134" s="118" t="s">
        <v>150</v>
      </c>
      <c r="C134" s="119" t="s">
        <v>363</v>
      </c>
      <c r="D134" s="123">
        <v>300</v>
      </c>
      <c r="E134" s="123">
        <v>1020</v>
      </c>
      <c r="F134" s="120">
        <v>29.4</v>
      </c>
      <c r="G134" s="132">
        <v>158</v>
      </c>
      <c r="H134" s="123">
        <v>620</v>
      </c>
      <c r="I134" s="60">
        <v>25.5</v>
      </c>
      <c r="J134" s="123">
        <v>121</v>
      </c>
      <c r="K134" s="123">
        <v>336</v>
      </c>
      <c r="L134" s="120">
        <v>36</v>
      </c>
      <c r="M134" s="132">
        <v>21</v>
      </c>
      <c r="N134" s="123">
        <v>64</v>
      </c>
      <c r="O134" s="60">
        <v>32.799999999999997</v>
      </c>
      <c r="P134" s="122"/>
    </row>
    <row r="135" spans="1:16" x14ac:dyDescent="0.25">
      <c r="A135" s="117">
        <v>807</v>
      </c>
      <c r="B135" s="118" t="s">
        <v>151</v>
      </c>
      <c r="C135" s="119" t="s">
        <v>364</v>
      </c>
      <c r="D135" s="123">
        <v>447</v>
      </c>
      <c r="E135" s="123">
        <v>447</v>
      </c>
      <c r="F135" s="120">
        <v>100</v>
      </c>
      <c r="G135" s="132">
        <v>330</v>
      </c>
      <c r="H135" s="123">
        <v>330</v>
      </c>
      <c r="I135" s="60">
        <v>100</v>
      </c>
      <c r="J135" s="123">
        <v>100</v>
      </c>
      <c r="K135" s="123">
        <v>100</v>
      </c>
      <c r="L135" s="120">
        <v>100</v>
      </c>
      <c r="M135" s="132">
        <v>17</v>
      </c>
      <c r="N135" s="123">
        <v>17</v>
      </c>
      <c r="O135" s="60">
        <v>100</v>
      </c>
      <c r="P135" s="122"/>
    </row>
    <row r="136" spans="1:16" x14ac:dyDescent="0.25">
      <c r="A136" s="117">
        <v>809</v>
      </c>
      <c r="B136" s="118" t="s">
        <v>152</v>
      </c>
      <c r="C136" s="119" t="s">
        <v>629</v>
      </c>
      <c r="D136" s="123">
        <v>642</v>
      </c>
      <c r="E136" s="123">
        <v>653</v>
      </c>
      <c r="F136" s="120">
        <v>98.3</v>
      </c>
      <c r="G136" s="132">
        <v>135</v>
      </c>
      <c r="H136" s="123">
        <v>135</v>
      </c>
      <c r="I136" s="60">
        <v>100</v>
      </c>
      <c r="J136" s="123">
        <v>374</v>
      </c>
      <c r="K136" s="123">
        <v>380</v>
      </c>
      <c r="L136" s="120">
        <v>98.4</v>
      </c>
      <c r="M136" s="132">
        <v>133</v>
      </c>
      <c r="N136" s="123">
        <v>138</v>
      </c>
      <c r="O136" s="60">
        <v>96.4</v>
      </c>
      <c r="P136" s="122"/>
    </row>
    <row r="137" spans="1:16" x14ac:dyDescent="0.25">
      <c r="A137" s="117">
        <v>812</v>
      </c>
      <c r="B137" s="118" t="s">
        <v>153</v>
      </c>
      <c r="C137" s="119" t="s">
        <v>365</v>
      </c>
      <c r="D137" s="123">
        <v>290</v>
      </c>
      <c r="E137" s="123">
        <v>290</v>
      </c>
      <c r="F137" s="120">
        <v>100</v>
      </c>
      <c r="G137" s="132">
        <v>92</v>
      </c>
      <c r="H137" s="123">
        <v>92</v>
      </c>
      <c r="I137" s="60">
        <v>100</v>
      </c>
      <c r="J137" s="123">
        <v>170</v>
      </c>
      <c r="K137" s="123">
        <v>170</v>
      </c>
      <c r="L137" s="120">
        <v>100</v>
      </c>
      <c r="M137" s="132">
        <v>28</v>
      </c>
      <c r="N137" s="123">
        <v>28</v>
      </c>
      <c r="O137" s="60">
        <v>100</v>
      </c>
      <c r="P137" s="122"/>
    </row>
    <row r="138" spans="1:16" x14ac:dyDescent="0.25">
      <c r="A138" s="117">
        <v>813</v>
      </c>
      <c r="B138" s="118" t="s">
        <v>154</v>
      </c>
      <c r="C138" s="119" t="s">
        <v>366</v>
      </c>
      <c r="D138" s="123">
        <v>830</v>
      </c>
      <c r="E138" s="123">
        <v>830</v>
      </c>
      <c r="F138" s="120">
        <v>100</v>
      </c>
      <c r="G138" s="132">
        <v>467</v>
      </c>
      <c r="H138" s="123">
        <v>467</v>
      </c>
      <c r="I138" s="60">
        <v>100</v>
      </c>
      <c r="J138" s="123">
        <v>304</v>
      </c>
      <c r="K138" s="123">
        <v>304</v>
      </c>
      <c r="L138" s="120">
        <v>100</v>
      </c>
      <c r="M138" s="132">
        <v>59</v>
      </c>
      <c r="N138" s="123">
        <v>59</v>
      </c>
      <c r="O138" s="60">
        <v>100</v>
      </c>
      <c r="P138" s="122"/>
    </row>
    <row r="139" spans="1:16" x14ac:dyDescent="0.25">
      <c r="A139" s="117">
        <v>814</v>
      </c>
      <c r="B139" s="118" t="s">
        <v>155</v>
      </c>
      <c r="C139" s="119" t="s">
        <v>367</v>
      </c>
      <c r="D139" s="123">
        <v>986</v>
      </c>
      <c r="E139" s="123">
        <v>986</v>
      </c>
      <c r="F139" s="120">
        <v>100</v>
      </c>
      <c r="G139" s="132">
        <v>647</v>
      </c>
      <c r="H139" s="123">
        <v>647</v>
      </c>
      <c r="I139" s="60">
        <v>100</v>
      </c>
      <c r="J139" s="123">
        <v>307</v>
      </c>
      <c r="K139" s="123">
        <v>307</v>
      </c>
      <c r="L139" s="120">
        <v>100</v>
      </c>
      <c r="M139" s="132">
        <v>32</v>
      </c>
      <c r="N139" s="123">
        <v>32</v>
      </c>
      <c r="O139" s="60">
        <v>100</v>
      </c>
      <c r="P139" s="122"/>
    </row>
    <row r="140" spans="1:16" x14ac:dyDescent="0.25">
      <c r="A140" s="117">
        <v>815</v>
      </c>
      <c r="B140" s="118" t="s">
        <v>156</v>
      </c>
      <c r="C140" s="119" t="s">
        <v>368</v>
      </c>
      <c r="D140" s="123">
        <v>1975</v>
      </c>
      <c r="E140" s="123">
        <v>1975</v>
      </c>
      <c r="F140" s="120">
        <v>100</v>
      </c>
      <c r="G140" s="132">
        <v>1089</v>
      </c>
      <c r="H140" s="123">
        <v>1089</v>
      </c>
      <c r="I140" s="60">
        <v>100</v>
      </c>
      <c r="J140" s="123">
        <v>790</v>
      </c>
      <c r="K140" s="123">
        <v>790</v>
      </c>
      <c r="L140" s="120">
        <v>100</v>
      </c>
      <c r="M140" s="132">
        <v>96</v>
      </c>
      <c r="N140" s="123">
        <v>96</v>
      </c>
      <c r="O140" s="60">
        <v>100</v>
      </c>
      <c r="P140" s="122"/>
    </row>
    <row r="141" spans="1:16" x14ac:dyDescent="0.25">
      <c r="A141" s="117">
        <v>816</v>
      </c>
      <c r="B141" s="118" t="s">
        <v>157</v>
      </c>
      <c r="C141" s="119" t="s">
        <v>369</v>
      </c>
      <c r="D141" s="123">
        <v>165</v>
      </c>
      <c r="E141" s="123">
        <v>165</v>
      </c>
      <c r="F141" s="120">
        <v>100</v>
      </c>
      <c r="G141" s="132">
        <v>137</v>
      </c>
      <c r="H141" s="123">
        <v>137</v>
      </c>
      <c r="I141" s="60">
        <v>100</v>
      </c>
      <c r="J141" s="123">
        <v>27</v>
      </c>
      <c r="K141" s="123">
        <v>27</v>
      </c>
      <c r="L141" s="120">
        <v>100</v>
      </c>
      <c r="M141" s="132">
        <v>1</v>
      </c>
      <c r="N141" s="123">
        <v>1</v>
      </c>
      <c r="O141" s="60">
        <v>100</v>
      </c>
      <c r="P141" s="122"/>
    </row>
    <row r="142" spans="1:16" x14ac:dyDescent="0.25">
      <c r="A142" s="117">
        <v>817</v>
      </c>
      <c r="B142" s="118" t="s">
        <v>158</v>
      </c>
      <c r="C142" s="119" t="s">
        <v>370</v>
      </c>
      <c r="D142" s="123">
        <v>583</v>
      </c>
      <c r="E142" s="123">
        <v>583</v>
      </c>
      <c r="F142" s="120">
        <v>100</v>
      </c>
      <c r="G142" s="132">
        <v>258</v>
      </c>
      <c r="H142" s="123">
        <v>258</v>
      </c>
      <c r="I142" s="60">
        <v>100</v>
      </c>
      <c r="J142" s="123">
        <v>265</v>
      </c>
      <c r="K142" s="123">
        <v>265</v>
      </c>
      <c r="L142" s="120">
        <v>100</v>
      </c>
      <c r="M142" s="132">
        <v>60</v>
      </c>
      <c r="N142" s="123">
        <v>60</v>
      </c>
      <c r="O142" s="60">
        <v>100</v>
      </c>
      <c r="P142" s="122"/>
    </row>
    <row r="143" spans="1:16" x14ac:dyDescent="0.25">
      <c r="A143" s="117">
        <v>819</v>
      </c>
      <c r="B143" s="118" t="s">
        <v>159</v>
      </c>
      <c r="C143" s="119" t="s">
        <v>371</v>
      </c>
      <c r="D143" s="123">
        <v>301</v>
      </c>
      <c r="E143" s="123">
        <v>591</v>
      </c>
      <c r="F143" s="120">
        <v>50.9</v>
      </c>
      <c r="G143" s="132">
        <v>140</v>
      </c>
      <c r="H143" s="123">
        <v>271</v>
      </c>
      <c r="I143" s="60">
        <v>51.7</v>
      </c>
      <c r="J143" s="123">
        <v>129</v>
      </c>
      <c r="K143" s="123">
        <v>264</v>
      </c>
      <c r="L143" s="120">
        <v>48.9</v>
      </c>
      <c r="M143" s="132">
        <v>32</v>
      </c>
      <c r="N143" s="123">
        <v>56</v>
      </c>
      <c r="O143" s="60">
        <v>57.1</v>
      </c>
      <c r="P143" s="122"/>
    </row>
    <row r="144" spans="1:16" x14ac:dyDescent="0.25">
      <c r="A144" s="117">
        <v>820</v>
      </c>
      <c r="B144" s="118" t="s">
        <v>160</v>
      </c>
      <c r="C144" s="119" t="s">
        <v>372</v>
      </c>
      <c r="D144" s="123">
        <v>387</v>
      </c>
      <c r="E144" s="123">
        <v>387</v>
      </c>
      <c r="F144" s="120">
        <v>100</v>
      </c>
      <c r="G144" s="132">
        <v>218</v>
      </c>
      <c r="H144" s="123">
        <v>218</v>
      </c>
      <c r="I144" s="60">
        <v>100</v>
      </c>
      <c r="J144" s="123">
        <v>149</v>
      </c>
      <c r="K144" s="123">
        <v>149</v>
      </c>
      <c r="L144" s="120">
        <v>100</v>
      </c>
      <c r="M144" s="132">
        <v>20</v>
      </c>
      <c r="N144" s="123">
        <v>20</v>
      </c>
      <c r="O144" s="60">
        <v>100</v>
      </c>
      <c r="P144" s="122"/>
    </row>
    <row r="145" spans="1:16" x14ac:dyDescent="0.25">
      <c r="A145" s="117">
        <v>821</v>
      </c>
      <c r="B145" s="118" t="s">
        <v>161</v>
      </c>
      <c r="C145" s="119" t="s">
        <v>373</v>
      </c>
      <c r="D145" s="123">
        <v>319</v>
      </c>
      <c r="E145" s="123">
        <v>319</v>
      </c>
      <c r="F145" s="120">
        <v>100</v>
      </c>
      <c r="G145" s="132">
        <v>178</v>
      </c>
      <c r="H145" s="123">
        <v>178</v>
      </c>
      <c r="I145" s="60">
        <v>100</v>
      </c>
      <c r="J145" s="123">
        <v>118</v>
      </c>
      <c r="K145" s="123">
        <v>118</v>
      </c>
      <c r="L145" s="120">
        <v>100</v>
      </c>
      <c r="M145" s="132">
        <v>23</v>
      </c>
      <c r="N145" s="123">
        <v>23</v>
      </c>
      <c r="O145" s="60">
        <v>100</v>
      </c>
      <c r="P145" s="122"/>
    </row>
    <row r="146" spans="1:16" x14ac:dyDescent="0.25">
      <c r="A146" s="117">
        <v>902</v>
      </c>
      <c r="B146" s="118" t="s">
        <v>162</v>
      </c>
      <c r="C146" s="119" t="s">
        <v>374</v>
      </c>
      <c r="D146" s="123">
        <v>1770</v>
      </c>
      <c r="E146" s="123">
        <v>1770</v>
      </c>
      <c r="F146" s="120">
        <v>100</v>
      </c>
      <c r="G146" s="132">
        <v>894</v>
      </c>
      <c r="H146" s="123">
        <v>894</v>
      </c>
      <c r="I146" s="60">
        <v>100</v>
      </c>
      <c r="J146" s="123">
        <v>790</v>
      </c>
      <c r="K146" s="123">
        <v>790</v>
      </c>
      <c r="L146" s="120">
        <v>100</v>
      </c>
      <c r="M146" s="132">
        <v>86</v>
      </c>
      <c r="N146" s="123">
        <v>86</v>
      </c>
      <c r="O146" s="60">
        <v>100</v>
      </c>
      <c r="P146" s="122"/>
    </row>
    <row r="147" spans="1:16" x14ac:dyDescent="0.25">
      <c r="A147" s="117">
        <v>904</v>
      </c>
      <c r="B147" s="118" t="s">
        <v>163</v>
      </c>
      <c r="C147" s="119" t="s">
        <v>375</v>
      </c>
      <c r="D147" s="123">
        <v>0</v>
      </c>
      <c r="E147" s="123">
        <v>373</v>
      </c>
      <c r="F147" s="120">
        <v>0</v>
      </c>
      <c r="G147" s="132">
        <v>0</v>
      </c>
      <c r="H147" s="123">
        <v>136</v>
      </c>
      <c r="I147" s="60">
        <v>0</v>
      </c>
      <c r="J147" s="123">
        <v>0</v>
      </c>
      <c r="K147" s="123">
        <v>203</v>
      </c>
      <c r="L147" s="120">
        <v>0</v>
      </c>
      <c r="M147" s="132">
        <v>0</v>
      </c>
      <c r="N147" s="123">
        <v>34</v>
      </c>
      <c r="O147" s="60">
        <v>0</v>
      </c>
      <c r="P147" s="122"/>
    </row>
    <row r="148" spans="1:16" x14ac:dyDescent="0.25">
      <c r="A148" s="117">
        <v>905</v>
      </c>
      <c r="B148" s="118" t="s">
        <v>164</v>
      </c>
      <c r="C148" s="119" t="s">
        <v>376</v>
      </c>
      <c r="D148" s="123">
        <v>0</v>
      </c>
      <c r="E148" s="123">
        <v>0</v>
      </c>
      <c r="F148" s="120" t="s">
        <v>638</v>
      </c>
      <c r="G148" s="132">
        <v>0</v>
      </c>
      <c r="H148" s="123">
        <v>0</v>
      </c>
      <c r="I148" s="60" t="s">
        <v>638</v>
      </c>
      <c r="J148" s="123">
        <v>0</v>
      </c>
      <c r="K148" s="123">
        <v>0</v>
      </c>
      <c r="L148" s="120" t="s">
        <v>638</v>
      </c>
      <c r="M148" s="132">
        <v>0</v>
      </c>
      <c r="N148" s="123">
        <v>0</v>
      </c>
      <c r="O148" s="60" t="s">
        <v>638</v>
      </c>
      <c r="P148" s="122"/>
    </row>
    <row r="149" spans="1:16" x14ac:dyDescent="0.25">
      <c r="A149" s="117">
        <v>906</v>
      </c>
      <c r="B149" s="118" t="s">
        <v>165</v>
      </c>
      <c r="C149" s="119" t="s">
        <v>377</v>
      </c>
      <c r="D149" s="123">
        <v>8</v>
      </c>
      <c r="E149" s="123">
        <v>8</v>
      </c>
      <c r="F149" s="120">
        <v>100</v>
      </c>
      <c r="G149" s="132">
        <v>1</v>
      </c>
      <c r="H149" s="123">
        <v>1</v>
      </c>
      <c r="I149" s="60">
        <v>100</v>
      </c>
      <c r="J149" s="123">
        <v>7</v>
      </c>
      <c r="K149" s="123">
        <v>7</v>
      </c>
      <c r="L149" s="120">
        <v>100</v>
      </c>
      <c r="M149" s="132">
        <v>0</v>
      </c>
      <c r="N149" s="123">
        <v>0</v>
      </c>
      <c r="O149" s="60" t="s">
        <v>638</v>
      </c>
      <c r="P149" s="122"/>
    </row>
    <row r="150" spans="1:16" x14ac:dyDescent="0.25">
      <c r="A150" s="117">
        <v>908</v>
      </c>
      <c r="B150" s="118" t="s">
        <v>166</v>
      </c>
      <c r="C150" s="119" t="s">
        <v>378</v>
      </c>
      <c r="D150" s="123">
        <v>123</v>
      </c>
      <c r="E150" s="123">
        <v>123</v>
      </c>
      <c r="F150" s="120">
        <v>100</v>
      </c>
      <c r="G150" s="132">
        <v>72</v>
      </c>
      <c r="H150" s="123">
        <v>72</v>
      </c>
      <c r="I150" s="60">
        <v>100</v>
      </c>
      <c r="J150" s="123">
        <v>43</v>
      </c>
      <c r="K150" s="123">
        <v>43</v>
      </c>
      <c r="L150" s="120">
        <v>100</v>
      </c>
      <c r="M150" s="132">
        <v>8</v>
      </c>
      <c r="N150" s="123">
        <v>8</v>
      </c>
      <c r="O150" s="60">
        <v>100</v>
      </c>
      <c r="P150" s="122"/>
    </row>
    <row r="151" spans="1:16" x14ac:dyDescent="0.25">
      <c r="A151" s="117">
        <v>909</v>
      </c>
      <c r="B151" s="118" t="s">
        <v>167</v>
      </c>
      <c r="C151" s="119" t="s">
        <v>379</v>
      </c>
      <c r="D151" s="123">
        <v>2684</v>
      </c>
      <c r="E151" s="123">
        <v>2716</v>
      </c>
      <c r="F151" s="120">
        <v>98.8</v>
      </c>
      <c r="G151" s="132">
        <v>1772</v>
      </c>
      <c r="H151" s="123">
        <v>1790</v>
      </c>
      <c r="I151" s="60">
        <v>99</v>
      </c>
      <c r="J151" s="123">
        <v>793</v>
      </c>
      <c r="K151" s="123">
        <v>807</v>
      </c>
      <c r="L151" s="120">
        <v>98.3</v>
      </c>
      <c r="M151" s="132">
        <v>119</v>
      </c>
      <c r="N151" s="123">
        <v>119</v>
      </c>
      <c r="O151" s="60">
        <v>100</v>
      </c>
      <c r="P151" s="122"/>
    </row>
    <row r="152" spans="1:16" x14ac:dyDescent="0.25">
      <c r="A152" s="117">
        <v>910</v>
      </c>
      <c r="B152" s="118" t="s">
        <v>168</v>
      </c>
      <c r="C152" s="119" t="s">
        <v>380</v>
      </c>
      <c r="D152" s="123">
        <v>141</v>
      </c>
      <c r="E152" s="123">
        <v>141</v>
      </c>
      <c r="F152" s="120">
        <v>100</v>
      </c>
      <c r="G152" s="132">
        <v>94</v>
      </c>
      <c r="H152" s="123">
        <v>94</v>
      </c>
      <c r="I152" s="60">
        <v>100</v>
      </c>
      <c r="J152" s="123">
        <v>45</v>
      </c>
      <c r="K152" s="123">
        <v>45</v>
      </c>
      <c r="L152" s="120">
        <v>100</v>
      </c>
      <c r="M152" s="132">
        <v>2</v>
      </c>
      <c r="N152" s="123">
        <v>2</v>
      </c>
      <c r="O152" s="60">
        <v>100</v>
      </c>
      <c r="P152" s="122"/>
    </row>
    <row r="153" spans="1:16" x14ac:dyDescent="0.25">
      <c r="A153" s="117">
        <v>911</v>
      </c>
      <c r="B153" s="118" t="s">
        <v>169</v>
      </c>
      <c r="C153" s="119" t="s">
        <v>381</v>
      </c>
      <c r="D153" s="123">
        <v>739</v>
      </c>
      <c r="E153" s="123">
        <v>739</v>
      </c>
      <c r="F153" s="120">
        <v>100</v>
      </c>
      <c r="G153" s="132">
        <v>382</v>
      </c>
      <c r="H153" s="123">
        <v>382</v>
      </c>
      <c r="I153" s="60">
        <v>100</v>
      </c>
      <c r="J153" s="123">
        <v>308</v>
      </c>
      <c r="K153" s="123">
        <v>308</v>
      </c>
      <c r="L153" s="120">
        <v>100</v>
      </c>
      <c r="M153" s="132">
        <v>49</v>
      </c>
      <c r="N153" s="123">
        <v>49</v>
      </c>
      <c r="O153" s="60">
        <v>100</v>
      </c>
      <c r="P153" s="122"/>
    </row>
    <row r="154" spans="1:16" x14ac:dyDescent="0.25">
      <c r="A154" s="117">
        <v>912</v>
      </c>
      <c r="B154" s="118" t="s">
        <v>170</v>
      </c>
      <c r="C154" s="119" t="s">
        <v>382</v>
      </c>
      <c r="D154" s="123">
        <v>1222</v>
      </c>
      <c r="E154" s="123">
        <v>1747</v>
      </c>
      <c r="F154" s="120">
        <v>69.900000000000006</v>
      </c>
      <c r="G154" s="132">
        <v>742</v>
      </c>
      <c r="H154" s="123">
        <v>953</v>
      </c>
      <c r="I154" s="60">
        <v>77.900000000000006</v>
      </c>
      <c r="J154" s="123">
        <v>435</v>
      </c>
      <c r="K154" s="123">
        <v>683</v>
      </c>
      <c r="L154" s="120">
        <v>63.7</v>
      </c>
      <c r="M154" s="132">
        <v>45</v>
      </c>
      <c r="N154" s="123">
        <v>111</v>
      </c>
      <c r="O154" s="60">
        <v>40.5</v>
      </c>
      <c r="P154" s="122"/>
    </row>
    <row r="155" spans="1:16" x14ac:dyDescent="0.25">
      <c r="A155" s="117">
        <v>913</v>
      </c>
      <c r="B155" s="118" t="s">
        <v>171</v>
      </c>
      <c r="C155" s="119" t="s">
        <v>383</v>
      </c>
      <c r="D155" s="123">
        <v>1301</v>
      </c>
      <c r="E155" s="123">
        <v>1301</v>
      </c>
      <c r="F155" s="120">
        <v>100</v>
      </c>
      <c r="G155" s="132">
        <v>828</v>
      </c>
      <c r="H155" s="123">
        <v>828</v>
      </c>
      <c r="I155" s="60">
        <v>100</v>
      </c>
      <c r="J155" s="123">
        <v>426</v>
      </c>
      <c r="K155" s="123">
        <v>426</v>
      </c>
      <c r="L155" s="120">
        <v>100</v>
      </c>
      <c r="M155" s="132">
        <v>47</v>
      </c>
      <c r="N155" s="123">
        <v>47</v>
      </c>
      <c r="O155" s="60">
        <v>100</v>
      </c>
      <c r="P155" s="122"/>
    </row>
    <row r="156" spans="1:16" x14ac:dyDescent="0.25">
      <c r="A156" s="117">
        <v>914</v>
      </c>
      <c r="B156" s="118" t="s">
        <v>172</v>
      </c>
      <c r="C156" s="119" t="s">
        <v>384</v>
      </c>
      <c r="D156" s="123">
        <v>543</v>
      </c>
      <c r="E156" s="123">
        <v>566</v>
      </c>
      <c r="F156" s="120">
        <v>95.9</v>
      </c>
      <c r="G156" s="132">
        <v>321</v>
      </c>
      <c r="H156" s="123">
        <v>332</v>
      </c>
      <c r="I156" s="60">
        <v>96.7</v>
      </c>
      <c r="J156" s="123">
        <v>207</v>
      </c>
      <c r="K156" s="123">
        <v>219</v>
      </c>
      <c r="L156" s="120">
        <v>94.5</v>
      </c>
      <c r="M156" s="132">
        <v>15</v>
      </c>
      <c r="N156" s="123">
        <v>15</v>
      </c>
      <c r="O156" s="60">
        <v>100</v>
      </c>
      <c r="P156" s="122"/>
    </row>
    <row r="157" spans="1:16" x14ac:dyDescent="0.25">
      <c r="A157" s="117">
        <v>916</v>
      </c>
      <c r="B157" s="118" t="s">
        <v>101</v>
      </c>
      <c r="C157" s="119" t="s">
        <v>634</v>
      </c>
      <c r="D157" s="123">
        <v>109</v>
      </c>
      <c r="E157" s="123">
        <v>109</v>
      </c>
      <c r="F157" s="120">
        <v>100</v>
      </c>
      <c r="G157" s="132">
        <v>74</v>
      </c>
      <c r="H157" s="123">
        <v>74</v>
      </c>
      <c r="I157" s="60">
        <v>100</v>
      </c>
      <c r="J157" s="123">
        <v>30</v>
      </c>
      <c r="K157" s="123">
        <v>30</v>
      </c>
      <c r="L157" s="120">
        <v>100</v>
      </c>
      <c r="M157" s="132">
        <v>5</v>
      </c>
      <c r="N157" s="123">
        <v>5</v>
      </c>
      <c r="O157" s="60">
        <v>100</v>
      </c>
      <c r="P157" s="122"/>
    </row>
    <row r="158" spans="1:16" ht="27.75" customHeight="1" x14ac:dyDescent="0.25">
      <c r="A158" s="117" t="s">
        <v>498</v>
      </c>
      <c r="B158" s="124" t="s">
        <v>173</v>
      </c>
      <c r="C158" s="125" t="s">
        <v>385</v>
      </c>
      <c r="D158" s="127">
        <v>93484</v>
      </c>
      <c r="E158" s="127">
        <v>107384</v>
      </c>
      <c r="F158" s="126">
        <v>87.1</v>
      </c>
      <c r="G158" s="175">
        <v>55980</v>
      </c>
      <c r="H158" s="127">
        <v>63740</v>
      </c>
      <c r="I158" s="128">
        <v>87.8</v>
      </c>
      <c r="J158" s="127">
        <v>31043</v>
      </c>
      <c r="K158" s="127">
        <v>35865</v>
      </c>
      <c r="L158" s="126">
        <v>86.6</v>
      </c>
      <c r="M158" s="175">
        <v>6461</v>
      </c>
      <c r="N158" s="127">
        <v>7779</v>
      </c>
      <c r="O158" s="128">
        <v>83.1</v>
      </c>
      <c r="P158" s="122"/>
    </row>
    <row r="159" spans="1:16" ht="33.75" customHeight="1" x14ac:dyDescent="0.25">
      <c r="A159" s="117" t="s">
        <v>511</v>
      </c>
      <c r="B159" s="118" t="s">
        <v>174</v>
      </c>
      <c r="C159" s="119" t="s">
        <v>236</v>
      </c>
      <c r="D159" s="123">
        <v>36599</v>
      </c>
      <c r="E159" s="123">
        <v>39880</v>
      </c>
      <c r="F159" s="120">
        <v>91.8</v>
      </c>
      <c r="G159" s="132">
        <v>20111</v>
      </c>
      <c r="H159" s="123">
        <v>21663</v>
      </c>
      <c r="I159" s="60">
        <v>92.8</v>
      </c>
      <c r="J159" s="123">
        <v>13401</v>
      </c>
      <c r="K159" s="123">
        <v>14779</v>
      </c>
      <c r="L159" s="120">
        <v>90.7</v>
      </c>
      <c r="M159" s="132">
        <v>3087</v>
      </c>
      <c r="N159" s="123">
        <v>3438</v>
      </c>
      <c r="O159" s="60">
        <v>89.8</v>
      </c>
      <c r="P159" s="122"/>
    </row>
    <row r="160" spans="1:16" x14ac:dyDescent="0.25">
      <c r="A160" s="117" t="s">
        <v>512</v>
      </c>
      <c r="B160" s="118" t="s">
        <v>175</v>
      </c>
      <c r="C160" s="119" t="s">
        <v>236</v>
      </c>
      <c r="D160" s="123">
        <v>24181</v>
      </c>
      <c r="E160" s="123">
        <v>28235</v>
      </c>
      <c r="F160" s="120">
        <v>85.6</v>
      </c>
      <c r="G160" s="132">
        <v>13741</v>
      </c>
      <c r="H160" s="123">
        <v>15541</v>
      </c>
      <c r="I160" s="60">
        <v>88.4</v>
      </c>
      <c r="J160" s="123">
        <v>8892</v>
      </c>
      <c r="K160" s="123">
        <v>10623</v>
      </c>
      <c r="L160" s="120">
        <v>83.7</v>
      </c>
      <c r="M160" s="132">
        <v>1548</v>
      </c>
      <c r="N160" s="123">
        <v>2071</v>
      </c>
      <c r="O160" s="60">
        <v>74.7</v>
      </c>
      <c r="P160" s="122"/>
    </row>
    <row r="161" spans="1:16" x14ac:dyDescent="0.25">
      <c r="A161" s="117" t="s">
        <v>509</v>
      </c>
      <c r="B161" s="118" t="s">
        <v>176</v>
      </c>
      <c r="C161" s="119" t="s">
        <v>236</v>
      </c>
      <c r="D161" s="123">
        <v>21705</v>
      </c>
      <c r="E161" s="123">
        <v>27079</v>
      </c>
      <c r="F161" s="120">
        <v>80.2</v>
      </c>
      <c r="G161" s="132">
        <v>14436</v>
      </c>
      <c r="H161" s="123">
        <v>18186</v>
      </c>
      <c r="I161" s="60">
        <v>79.400000000000006</v>
      </c>
      <c r="J161" s="123">
        <v>5876</v>
      </c>
      <c r="K161" s="123">
        <v>7178</v>
      </c>
      <c r="L161" s="120">
        <v>81.900000000000006</v>
      </c>
      <c r="M161" s="132">
        <v>1393</v>
      </c>
      <c r="N161" s="123">
        <v>1715</v>
      </c>
      <c r="O161" s="60">
        <v>81.2</v>
      </c>
      <c r="P161" s="122"/>
    </row>
    <row r="162" spans="1:16" x14ac:dyDescent="0.25">
      <c r="A162" s="117" t="s">
        <v>508</v>
      </c>
      <c r="B162" s="118" t="s">
        <v>177</v>
      </c>
      <c r="C162" s="119" t="s">
        <v>236</v>
      </c>
      <c r="D162" s="123">
        <v>4661</v>
      </c>
      <c r="E162" s="123">
        <v>4915</v>
      </c>
      <c r="F162" s="120">
        <v>94.8</v>
      </c>
      <c r="G162" s="132">
        <v>3467</v>
      </c>
      <c r="H162" s="123">
        <v>3606</v>
      </c>
      <c r="I162" s="60">
        <v>96.1</v>
      </c>
      <c r="J162" s="123">
        <v>1093</v>
      </c>
      <c r="K162" s="123">
        <v>1172</v>
      </c>
      <c r="L162" s="120">
        <v>93.3</v>
      </c>
      <c r="M162" s="132">
        <v>101</v>
      </c>
      <c r="N162" s="123">
        <v>137</v>
      </c>
      <c r="O162" s="60">
        <v>73.7</v>
      </c>
      <c r="P162" s="122"/>
    </row>
    <row r="163" spans="1:16" x14ac:dyDescent="0.25">
      <c r="A163" s="117" t="s">
        <v>510</v>
      </c>
      <c r="B163" s="118" t="s">
        <v>178</v>
      </c>
      <c r="C163" s="119" t="s">
        <v>236</v>
      </c>
      <c r="D163" s="123">
        <v>6338</v>
      </c>
      <c r="E163" s="123">
        <v>7275</v>
      </c>
      <c r="F163" s="120">
        <v>87.1</v>
      </c>
      <c r="G163" s="132">
        <v>4225</v>
      </c>
      <c r="H163" s="123">
        <v>4744</v>
      </c>
      <c r="I163" s="60">
        <v>89.1</v>
      </c>
      <c r="J163" s="123">
        <v>1781</v>
      </c>
      <c r="K163" s="123">
        <v>2113</v>
      </c>
      <c r="L163" s="120">
        <v>84.3</v>
      </c>
      <c r="M163" s="132">
        <v>332</v>
      </c>
      <c r="N163" s="123">
        <v>418</v>
      </c>
      <c r="O163" s="60">
        <v>79.400000000000006</v>
      </c>
      <c r="P163" s="122"/>
    </row>
    <row r="164" spans="1:16" ht="30.75" customHeight="1" x14ac:dyDescent="0.25">
      <c r="A164" s="117" t="s">
        <v>502</v>
      </c>
      <c r="B164" s="118" t="s">
        <v>182</v>
      </c>
      <c r="C164" s="119" t="s">
        <v>389</v>
      </c>
      <c r="D164" s="123">
        <v>11971</v>
      </c>
      <c r="E164" s="123">
        <v>11988</v>
      </c>
      <c r="F164" s="120">
        <v>99.9</v>
      </c>
      <c r="G164" s="132">
        <v>6872</v>
      </c>
      <c r="H164" s="123">
        <v>6878</v>
      </c>
      <c r="I164" s="60">
        <v>99.9</v>
      </c>
      <c r="J164" s="123">
        <v>4544</v>
      </c>
      <c r="K164" s="123">
        <v>4554</v>
      </c>
      <c r="L164" s="120">
        <v>99.8</v>
      </c>
      <c r="M164" s="132">
        <v>555</v>
      </c>
      <c r="N164" s="123">
        <v>556</v>
      </c>
      <c r="O164" s="60">
        <v>99.8</v>
      </c>
      <c r="P164" s="122"/>
    </row>
    <row r="165" spans="1:16" x14ac:dyDescent="0.25">
      <c r="A165" s="117" t="s">
        <v>504</v>
      </c>
      <c r="B165" s="118" t="s">
        <v>185</v>
      </c>
      <c r="C165" s="119" t="s">
        <v>391</v>
      </c>
      <c r="D165" s="123">
        <v>6954</v>
      </c>
      <c r="E165" s="123">
        <v>7144</v>
      </c>
      <c r="F165" s="120">
        <v>97.3</v>
      </c>
      <c r="G165" s="132">
        <v>3247</v>
      </c>
      <c r="H165" s="123">
        <v>3293</v>
      </c>
      <c r="I165" s="60">
        <v>98.6</v>
      </c>
      <c r="J165" s="123">
        <v>2856</v>
      </c>
      <c r="K165" s="123">
        <v>2949</v>
      </c>
      <c r="L165" s="120">
        <v>96.8</v>
      </c>
      <c r="M165" s="132">
        <v>851</v>
      </c>
      <c r="N165" s="123">
        <v>902</v>
      </c>
      <c r="O165" s="60">
        <v>94.3</v>
      </c>
      <c r="P165" s="122"/>
    </row>
    <row r="166" spans="1:16" x14ac:dyDescent="0.25">
      <c r="A166" s="117" t="s">
        <v>505</v>
      </c>
      <c r="B166" s="118" t="s">
        <v>186</v>
      </c>
      <c r="C166" s="119" t="s">
        <v>392</v>
      </c>
      <c r="D166" s="123">
        <v>10999</v>
      </c>
      <c r="E166" s="123">
        <v>12190</v>
      </c>
      <c r="F166" s="120">
        <v>90.2</v>
      </c>
      <c r="G166" s="132">
        <v>7692</v>
      </c>
      <c r="H166" s="123">
        <v>8350</v>
      </c>
      <c r="I166" s="60">
        <v>92.1</v>
      </c>
      <c r="J166" s="123">
        <v>2874</v>
      </c>
      <c r="K166" s="123">
        <v>3285</v>
      </c>
      <c r="L166" s="120">
        <v>87.5</v>
      </c>
      <c r="M166" s="132">
        <v>433</v>
      </c>
      <c r="N166" s="123">
        <v>555</v>
      </c>
      <c r="O166" s="60">
        <v>78</v>
      </c>
      <c r="P166" s="122"/>
    </row>
    <row r="167" spans="1:16" x14ac:dyDescent="0.25">
      <c r="A167" s="117" t="s">
        <v>499</v>
      </c>
      <c r="B167" s="118" t="s">
        <v>179</v>
      </c>
      <c r="C167" s="119" t="s">
        <v>386</v>
      </c>
      <c r="D167" s="123">
        <v>5195</v>
      </c>
      <c r="E167" s="123">
        <v>9314</v>
      </c>
      <c r="F167" s="120">
        <v>55.8</v>
      </c>
      <c r="G167" s="132">
        <v>3076</v>
      </c>
      <c r="H167" s="123">
        <v>6055</v>
      </c>
      <c r="I167" s="60">
        <v>50.8</v>
      </c>
      <c r="J167" s="123">
        <v>1658</v>
      </c>
      <c r="K167" s="123">
        <v>2557</v>
      </c>
      <c r="L167" s="120">
        <v>64.8</v>
      </c>
      <c r="M167" s="132">
        <v>461</v>
      </c>
      <c r="N167" s="123">
        <v>702</v>
      </c>
      <c r="O167" s="60">
        <v>65.7</v>
      </c>
      <c r="P167" s="122"/>
    </row>
    <row r="168" spans="1:16" x14ac:dyDescent="0.25">
      <c r="A168" s="117" t="s">
        <v>500</v>
      </c>
      <c r="B168" s="118" t="s">
        <v>180</v>
      </c>
      <c r="C168" s="119" t="s">
        <v>387</v>
      </c>
      <c r="D168" s="123">
        <v>28676</v>
      </c>
      <c r="E168" s="123">
        <v>31549</v>
      </c>
      <c r="F168" s="120">
        <v>90.9</v>
      </c>
      <c r="G168" s="132">
        <v>17172</v>
      </c>
      <c r="H168" s="123">
        <v>18758</v>
      </c>
      <c r="I168" s="60">
        <v>91.5</v>
      </c>
      <c r="J168" s="123">
        <v>8877</v>
      </c>
      <c r="K168" s="123">
        <v>9857</v>
      </c>
      <c r="L168" s="120">
        <v>90.1</v>
      </c>
      <c r="M168" s="132">
        <v>2627</v>
      </c>
      <c r="N168" s="123">
        <v>2934</v>
      </c>
      <c r="O168" s="60">
        <v>89.5</v>
      </c>
      <c r="P168" s="122"/>
    </row>
    <row r="169" spans="1:16" x14ac:dyDescent="0.25">
      <c r="A169" s="117" t="s">
        <v>506</v>
      </c>
      <c r="B169" s="118" t="s">
        <v>187</v>
      </c>
      <c r="C169" s="119" t="s">
        <v>393</v>
      </c>
      <c r="D169" s="123">
        <v>9637</v>
      </c>
      <c r="E169" s="123">
        <v>10550</v>
      </c>
      <c r="F169" s="120">
        <v>91.3</v>
      </c>
      <c r="G169" s="132">
        <v>5645</v>
      </c>
      <c r="H169" s="123">
        <v>6242</v>
      </c>
      <c r="I169" s="60">
        <v>90.4</v>
      </c>
      <c r="J169" s="123">
        <v>3472</v>
      </c>
      <c r="K169" s="123">
        <v>3740</v>
      </c>
      <c r="L169" s="120">
        <v>92.8</v>
      </c>
      <c r="M169" s="132">
        <v>520</v>
      </c>
      <c r="N169" s="123">
        <v>568</v>
      </c>
      <c r="O169" s="60">
        <v>91.5</v>
      </c>
      <c r="P169" s="122"/>
    </row>
    <row r="170" spans="1:16" x14ac:dyDescent="0.25">
      <c r="A170" s="117" t="s">
        <v>507</v>
      </c>
      <c r="B170" s="130" t="s">
        <v>184</v>
      </c>
      <c r="C170" s="119" t="s">
        <v>394</v>
      </c>
      <c r="D170" s="123">
        <v>10770</v>
      </c>
      <c r="E170" s="123">
        <v>13182</v>
      </c>
      <c r="F170" s="120">
        <v>81.7</v>
      </c>
      <c r="G170" s="132">
        <v>6002</v>
      </c>
      <c r="H170" s="123">
        <v>6871</v>
      </c>
      <c r="I170" s="60">
        <v>87.4</v>
      </c>
      <c r="J170" s="123">
        <v>4120</v>
      </c>
      <c r="K170" s="123">
        <v>5345</v>
      </c>
      <c r="L170" s="120">
        <v>77.099999999999994</v>
      </c>
      <c r="M170" s="132">
        <v>648</v>
      </c>
      <c r="N170" s="123">
        <v>966</v>
      </c>
      <c r="O170" s="60">
        <v>67.099999999999994</v>
      </c>
      <c r="P170" s="122"/>
    </row>
    <row r="171" spans="1:16" x14ac:dyDescent="0.25">
      <c r="A171" s="117" t="s">
        <v>503</v>
      </c>
      <c r="B171" s="118" t="s">
        <v>183</v>
      </c>
      <c r="C171" s="119" t="s">
        <v>390</v>
      </c>
      <c r="D171" s="123">
        <v>3739</v>
      </c>
      <c r="E171" s="123">
        <v>4337</v>
      </c>
      <c r="F171" s="120">
        <v>86.2</v>
      </c>
      <c r="G171" s="132">
        <v>2722</v>
      </c>
      <c r="H171" s="123">
        <v>2969</v>
      </c>
      <c r="I171" s="60">
        <v>91.7</v>
      </c>
      <c r="J171" s="123">
        <v>906</v>
      </c>
      <c r="K171" s="123">
        <v>1180</v>
      </c>
      <c r="L171" s="120">
        <v>76.8</v>
      </c>
      <c r="M171" s="132">
        <v>111</v>
      </c>
      <c r="N171" s="123">
        <v>188</v>
      </c>
      <c r="O171" s="60">
        <v>59</v>
      </c>
      <c r="P171" s="122"/>
    </row>
    <row r="172" spans="1:16" x14ac:dyDescent="0.25">
      <c r="A172" s="133" t="s">
        <v>501</v>
      </c>
      <c r="B172" s="134" t="s">
        <v>181</v>
      </c>
      <c r="C172" s="135" t="s">
        <v>388</v>
      </c>
      <c r="D172" s="177">
        <v>5543</v>
      </c>
      <c r="E172" s="177">
        <v>7130</v>
      </c>
      <c r="F172" s="136">
        <v>77.7</v>
      </c>
      <c r="G172" s="176">
        <v>3552</v>
      </c>
      <c r="H172" s="177">
        <v>4324</v>
      </c>
      <c r="I172" s="137">
        <v>82.1</v>
      </c>
      <c r="J172" s="177">
        <v>1736</v>
      </c>
      <c r="K172" s="177">
        <v>2398</v>
      </c>
      <c r="L172" s="136">
        <v>72.400000000000006</v>
      </c>
      <c r="M172" s="176">
        <v>255</v>
      </c>
      <c r="N172" s="177">
        <v>408</v>
      </c>
      <c r="O172" s="137">
        <v>62.5</v>
      </c>
      <c r="P172" s="122"/>
    </row>
    <row r="173" spans="1:16" x14ac:dyDescent="0.25">
      <c r="A173" s="140"/>
      <c r="B173" s="130"/>
      <c r="C173" s="141"/>
      <c r="D173" s="123"/>
      <c r="E173" s="123"/>
      <c r="F173" s="120"/>
      <c r="G173" s="123"/>
      <c r="H173" s="123"/>
      <c r="I173" s="120"/>
      <c r="J173" s="123"/>
      <c r="K173" s="123"/>
      <c r="L173" s="120"/>
      <c r="M173" s="123"/>
      <c r="N173" s="123"/>
      <c r="O173" s="120"/>
      <c r="P173" s="139"/>
    </row>
    <row r="174" spans="1:16" x14ac:dyDescent="0.25">
      <c r="A174" s="142" t="s">
        <v>714</v>
      </c>
      <c r="P174" s="139"/>
    </row>
    <row r="175" spans="1:16" hidden="1" x14ac:dyDescent="0.25">
      <c r="A175" s="169"/>
      <c r="B175" s="96"/>
      <c r="C175" s="118"/>
      <c r="D175" s="96"/>
      <c r="E175" s="96"/>
      <c r="F175" s="96"/>
      <c r="G175" s="96"/>
      <c r="H175" s="96"/>
      <c r="I175" s="96"/>
      <c r="J175" s="96"/>
      <c r="K175" s="96"/>
      <c r="L175" s="96"/>
      <c r="M175" s="96"/>
      <c r="N175" s="96"/>
      <c r="O175" s="96"/>
      <c r="P175" s="96"/>
    </row>
    <row r="176" spans="1:16" hidden="1" x14ac:dyDescent="0.25">
      <c r="B176" s="118"/>
      <c r="C176" s="118"/>
      <c r="D176" s="96"/>
      <c r="E176" s="96"/>
      <c r="F176" s="96"/>
      <c r="G176" s="96"/>
      <c r="H176" s="96"/>
      <c r="I176" s="96"/>
      <c r="J176" s="96"/>
      <c r="K176" s="96"/>
      <c r="L176" s="96"/>
      <c r="M176" s="96"/>
      <c r="N176" s="96"/>
      <c r="O176" s="96"/>
      <c r="P176" s="96"/>
    </row>
    <row r="177" spans="1:16" hidden="1" x14ac:dyDescent="0.25">
      <c r="B177" s="160"/>
      <c r="C177" s="160"/>
      <c r="D177" s="96"/>
      <c r="E177" s="96"/>
      <c r="F177" s="96"/>
      <c r="G177" s="96"/>
      <c r="H177" s="96"/>
      <c r="I177" s="96"/>
      <c r="J177" s="96"/>
      <c r="K177" s="96"/>
      <c r="L177" s="96"/>
      <c r="M177" s="96"/>
      <c r="N177" s="96"/>
      <c r="O177" s="96"/>
      <c r="P177" s="96"/>
    </row>
    <row r="178" spans="1:16" hidden="1" x14ac:dyDescent="0.25">
      <c r="A178" s="96"/>
      <c r="B178" s="163"/>
      <c r="C178" s="118"/>
      <c r="D178" s="96"/>
      <c r="E178" s="96"/>
      <c r="F178" s="96"/>
      <c r="G178" s="96"/>
      <c r="H178" s="96"/>
      <c r="I178" s="96"/>
      <c r="J178" s="96"/>
      <c r="K178" s="96"/>
      <c r="L178" s="96"/>
      <c r="M178" s="96"/>
      <c r="N178" s="96"/>
      <c r="O178" s="96"/>
      <c r="P178" s="96"/>
    </row>
    <row r="179" spans="1:16" hidden="1" x14ac:dyDescent="0.25">
      <c r="A179" s="96"/>
      <c r="B179" s="163"/>
      <c r="C179" s="118"/>
      <c r="D179" s="96"/>
      <c r="E179" s="96"/>
      <c r="F179" s="96"/>
      <c r="G179" s="96"/>
      <c r="H179" s="96"/>
      <c r="I179" s="96"/>
      <c r="J179" s="96"/>
      <c r="K179" s="96"/>
      <c r="L179" s="96"/>
      <c r="M179" s="96"/>
      <c r="N179" s="96"/>
      <c r="O179" s="96"/>
      <c r="P179" s="96"/>
    </row>
    <row r="180" spans="1:16" hidden="1" x14ac:dyDescent="0.25">
      <c r="A180" s="96"/>
      <c r="B180" s="118"/>
      <c r="C180" s="118"/>
      <c r="D180" s="96"/>
      <c r="E180" s="96"/>
      <c r="F180" s="96"/>
      <c r="G180" s="96"/>
      <c r="H180" s="96"/>
      <c r="I180" s="96"/>
      <c r="J180" s="96"/>
      <c r="K180" s="96"/>
      <c r="L180" s="96"/>
      <c r="M180" s="96"/>
      <c r="N180" s="96"/>
      <c r="O180" s="96"/>
      <c r="P180" s="96"/>
    </row>
    <row r="181" spans="1:16" hidden="1" x14ac:dyDescent="0.25">
      <c r="A181" s="96"/>
      <c r="B181" s="118"/>
      <c r="C181" s="118"/>
      <c r="D181" s="96"/>
      <c r="E181" s="96"/>
      <c r="F181" s="96"/>
      <c r="G181" s="96"/>
      <c r="H181" s="96"/>
      <c r="I181" s="96"/>
      <c r="J181" s="96"/>
      <c r="K181" s="96"/>
      <c r="L181" s="96"/>
      <c r="M181" s="96"/>
      <c r="N181" s="96"/>
      <c r="O181" s="96"/>
      <c r="P181" s="96"/>
    </row>
    <row r="182" spans="1:16" hidden="1" x14ac:dyDescent="0.25">
      <c r="A182" s="96"/>
      <c r="B182" s="118"/>
      <c r="C182" s="118"/>
      <c r="D182" s="96"/>
      <c r="E182" s="96"/>
      <c r="F182" s="96"/>
      <c r="G182" s="96"/>
      <c r="H182" s="96"/>
      <c r="I182" s="96"/>
      <c r="J182" s="96"/>
      <c r="K182" s="96"/>
      <c r="L182" s="96"/>
      <c r="M182" s="96"/>
      <c r="N182" s="96"/>
      <c r="O182" s="96"/>
      <c r="P182" s="96"/>
    </row>
    <row r="183" spans="1:16" hidden="1" x14ac:dyDescent="0.25">
      <c r="A183" s="96"/>
      <c r="B183" s="118"/>
      <c r="C183" s="118"/>
      <c r="D183" s="96"/>
      <c r="E183" s="96"/>
      <c r="F183" s="96"/>
      <c r="G183" s="96"/>
      <c r="H183" s="96"/>
      <c r="I183" s="96"/>
      <c r="J183" s="96"/>
      <c r="K183" s="96"/>
      <c r="L183" s="96"/>
      <c r="M183" s="96"/>
      <c r="N183" s="96"/>
      <c r="O183" s="96"/>
      <c r="P183" s="96"/>
    </row>
    <row r="184" spans="1:16" hidden="1" x14ac:dyDescent="0.25">
      <c r="A184" s="96"/>
      <c r="B184" s="118"/>
      <c r="C184" s="118"/>
      <c r="D184" s="96"/>
      <c r="E184" s="96"/>
      <c r="F184" s="96"/>
      <c r="G184" s="96"/>
      <c r="H184" s="96"/>
      <c r="I184" s="96"/>
      <c r="J184" s="96"/>
      <c r="K184" s="96"/>
      <c r="L184" s="96"/>
      <c r="M184" s="96"/>
      <c r="N184" s="96"/>
      <c r="O184" s="96"/>
      <c r="P184" s="96"/>
    </row>
    <row r="185" spans="1:16" hidden="1" x14ac:dyDescent="0.25">
      <c r="A185" s="96"/>
      <c r="B185" s="118"/>
      <c r="C185" s="118"/>
      <c r="D185" s="96"/>
      <c r="E185" s="96"/>
      <c r="F185" s="96"/>
      <c r="G185" s="96"/>
      <c r="H185" s="96"/>
      <c r="I185" s="96"/>
      <c r="J185" s="96"/>
      <c r="K185" s="96"/>
      <c r="L185" s="96"/>
      <c r="M185" s="96"/>
      <c r="N185" s="96"/>
      <c r="O185" s="96"/>
      <c r="P185" s="96"/>
    </row>
    <row r="186" spans="1:16" hidden="1" x14ac:dyDescent="0.25">
      <c r="A186" s="96"/>
      <c r="B186" s="118"/>
      <c r="C186" s="118"/>
      <c r="D186" s="96"/>
      <c r="E186" s="96"/>
      <c r="F186" s="96"/>
      <c r="G186" s="96"/>
      <c r="H186" s="96"/>
      <c r="I186" s="96"/>
      <c r="J186" s="96"/>
      <c r="K186" s="96"/>
      <c r="L186" s="96"/>
      <c r="M186" s="96"/>
      <c r="N186" s="96"/>
      <c r="O186" s="96"/>
      <c r="P186" s="96"/>
    </row>
    <row r="187" spans="1:16" hidden="1" x14ac:dyDescent="0.25">
      <c r="A187" s="96"/>
      <c r="B187" s="118"/>
      <c r="C187" s="118"/>
      <c r="D187" s="96"/>
      <c r="E187" s="96"/>
      <c r="F187" s="96"/>
      <c r="G187" s="96"/>
      <c r="H187" s="96"/>
      <c r="I187" s="96"/>
      <c r="J187" s="96"/>
      <c r="K187" s="96"/>
      <c r="L187" s="96"/>
      <c r="M187" s="96"/>
      <c r="N187" s="96"/>
      <c r="O187" s="96"/>
      <c r="P187" s="96"/>
    </row>
    <row r="188" spans="1:16" hidden="1" x14ac:dyDescent="0.25">
      <c r="A188" s="96"/>
      <c r="B188" s="118"/>
      <c r="C188" s="118"/>
      <c r="D188" s="96"/>
      <c r="E188" s="96"/>
      <c r="F188" s="96"/>
      <c r="G188" s="96"/>
      <c r="H188" s="96"/>
      <c r="I188" s="96"/>
      <c r="J188" s="96"/>
      <c r="K188" s="96"/>
      <c r="L188" s="96"/>
      <c r="M188" s="96"/>
      <c r="N188" s="96"/>
      <c r="O188" s="96"/>
      <c r="P188" s="96"/>
    </row>
    <row r="189" spans="1:16" hidden="1" x14ac:dyDescent="0.25">
      <c r="A189" s="96"/>
      <c r="B189" s="118"/>
      <c r="C189" s="118"/>
      <c r="D189" s="96"/>
      <c r="E189" s="96"/>
      <c r="F189" s="96"/>
      <c r="G189" s="96"/>
      <c r="H189" s="96"/>
      <c r="I189" s="96"/>
      <c r="J189" s="96"/>
      <c r="K189" s="96"/>
      <c r="L189" s="96"/>
      <c r="M189" s="96"/>
      <c r="N189" s="96"/>
      <c r="O189" s="96"/>
      <c r="P189" s="96"/>
    </row>
    <row r="190" spans="1:16" hidden="1" x14ac:dyDescent="0.25">
      <c r="A190" s="96"/>
      <c r="B190" s="118"/>
      <c r="C190" s="118"/>
      <c r="D190" s="96"/>
      <c r="E190" s="96"/>
      <c r="F190" s="96"/>
      <c r="G190" s="96"/>
      <c r="H190" s="96"/>
      <c r="I190" s="96"/>
      <c r="J190" s="96"/>
      <c r="K190" s="96"/>
      <c r="L190" s="96"/>
      <c r="M190" s="96"/>
      <c r="N190" s="96"/>
      <c r="O190" s="96"/>
      <c r="P190" s="96"/>
    </row>
    <row r="191" spans="1:16" hidden="1" x14ac:dyDescent="0.25">
      <c r="A191" s="96"/>
      <c r="B191" s="118"/>
      <c r="C191" s="118"/>
      <c r="D191" s="96"/>
      <c r="E191" s="96"/>
      <c r="F191" s="96"/>
      <c r="G191" s="96"/>
      <c r="H191" s="96"/>
      <c r="I191" s="96"/>
      <c r="J191" s="96"/>
      <c r="K191" s="96"/>
      <c r="L191" s="96"/>
      <c r="M191" s="96"/>
      <c r="N191" s="96"/>
      <c r="O191" s="96"/>
      <c r="P191" s="96"/>
    </row>
    <row r="192" spans="1:16" hidden="1" x14ac:dyDescent="0.25">
      <c r="A192" s="96"/>
      <c r="B192" s="118"/>
      <c r="C192" s="118"/>
      <c r="D192" s="96"/>
      <c r="E192" s="96"/>
      <c r="F192" s="96"/>
      <c r="G192" s="96"/>
      <c r="H192" s="96"/>
      <c r="I192" s="96"/>
      <c r="J192" s="96"/>
      <c r="K192" s="96"/>
      <c r="L192" s="96"/>
      <c r="M192" s="96"/>
      <c r="N192" s="96"/>
      <c r="O192" s="96"/>
      <c r="P192" s="96"/>
    </row>
    <row r="193" spans="1:16" hidden="1" x14ac:dyDescent="0.25">
      <c r="A193" s="96"/>
      <c r="B193" s="118"/>
      <c r="C193" s="118"/>
      <c r="D193" s="96"/>
      <c r="E193" s="96"/>
      <c r="F193" s="96"/>
      <c r="G193" s="96"/>
      <c r="H193" s="96"/>
      <c r="I193" s="96"/>
      <c r="J193" s="96"/>
      <c r="K193" s="96"/>
      <c r="L193" s="96"/>
      <c r="M193" s="96"/>
      <c r="N193" s="96"/>
      <c r="O193" s="96"/>
      <c r="P193" s="96"/>
    </row>
    <row r="194" spans="1:16" hidden="1" x14ac:dyDescent="0.25">
      <c r="A194" s="96"/>
      <c r="B194" s="118"/>
      <c r="C194" s="118"/>
      <c r="D194" s="96"/>
      <c r="E194" s="96"/>
      <c r="F194" s="96"/>
      <c r="G194" s="96"/>
      <c r="H194" s="96"/>
      <c r="I194" s="96"/>
      <c r="J194" s="96"/>
      <c r="K194" s="96"/>
      <c r="L194" s="96"/>
      <c r="M194" s="96"/>
      <c r="N194" s="96"/>
      <c r="O194" s="96"/>
      <c r="P194" s="96"/>
    </row>
    <row r="195" spans="1:16" hidden="1" x14ac:dyDescent="0.25">
      <c r="A195" s="96"/>
      <c r="B195" s="118"/>
      <c r="C195" s="118"/>
      <c r="D195" s="96"/>
      <c r="E195" s="96"/>
      <c r="F195" s="96"/>
      <c r="G195" s="96"/>
      <c r="H195" s="96"/>
      <c r="I195" s="96"/>
      <c r="J195" s="96"/>
      <c r="K195" s="96"/>
      <c r="L195" s="96"/>
      <c r="M195" s="96"/>
      <c r="N195" s="96"/>
      <c r="O195" s="96"/>
      <c r="P195" s="96"/>
    </row>
    <row r="196" spans="1:16" hidden="1" x14ac:dyDescent="0.25">
      <c r="A196" s="96"/>
      <c r="B196" s="118"/>
      <c r="C196" s="118"/>
      <c r="D196" s="96"/>
      <c r="E196" s="96"/>
      <c r="F196" s="96"/>
      <c r="G196" s="96"/>
      <c r="H196" s="96"/>
      <c r="I196" s="96"/>
      <c r="J196" s="96"/>
      <c r="K196" s="96"/>
      <c r="L196" s="96"/>
      <c r="M196" s="96"/>
      <c r="N196" s="96"/>
      <c r="O196" s="96"/>
      <c r="P196" s="96"/>
    </row>
    <row r="197" spans="1:16" hidden="1" x14ac:dyDescent="0.25">
      <c r="A197" s="96"/>
      <c r="B197" s="118"/>
      <c r="C197" s="118"/>
      <c r="D197" s="96"/>
      <c r="E197" s="96"/>
      <c r="F197" s="96"/>
      <c r="G197" s="96"/>
      <c r="H197" s="96"/>
      <c r="I197" s="96"/>
      <c r="J197" s="96"/>
      <c r="K197" s="96"/>
      <c r="L197" s="96"/>
      <c r="M197" s="96"/>
      <c r="N197" s="96"/>
      <c r="O197" s="96"/>
      <c r="P197" s="96"/>
    </row>
    <row r="198" spans="1:16" hidden="1" x14ac:dyDescent="0.25">
      <c r="A198" s="96"/>
      <c r="B198" s="118"/>
      <c r="C198" s="118"/>
      <c r="D198" s="96"/>
      <c r="E198" s="96"/>
      <c r="F198" s="96"/>
      <c r="G198" s="96"/>
      <c r="H198" s="96"/>
      <c r="I198" s="96"/>
      <c r="J198" s="96"/>
      <c r="K198" s="96"/>
      <c r="L198" s="96"/>
      <c r="M198" s="96"/>
      <c r="N198" s="96"/>
      <c r="O198" s="96"/>
      <c r="P198" s="96"/>
    </row>
    <row r="199" spans="1:16" hidden="1" x14ac:dyDescent="0.25">
      <c r="A199" s="96"/>
      <c r="B199" s="118"/>
      <c r="C199" s="118"/>
      <c r="D199" s="96"/>
      <c r="E199" s="96"/>
      <c r="F199" s="96"/>
      <c r="G199" s="96"/>
      <c r="H199" s="96"/>
      <c r="I199" s="96"/>
      <c r="J199" s="96"/>
      <c r="K199" s="96"/>
      <c r="L199" s="96"/>
      <c r="M199" s="96"/>
      <c r="N199" s="96"/>
      <c r="O199" s="96"/>
      <c r="P199" s="96"/>
    </row>
    <row r="200" spans="1:16" hidden="1" x14ac:dyDescent="0.25">
      <c r="A200" s="96"/>
      <c r="B200" s="118"/>
      <c r="C200" s="118"/>
      <c r="D200" s="96"/>
      <c r="E200" s="96"/>
      <c r="F200" s="96"/>
      <c r="G200" s="96"/>
      <c r="H200" s="96"/>
      <c r="I200" s="96"/>
      <c r="J200" s="96"/>
      <c r="K200" s="96"/>
      <c r="L200" s="96"/>
      <c r="M200" s="96"/>
      <c r="N200" s="96"/>
      <c r="O200" s="96"/>
      <c r="P200" s="96"/>
    </row>
    <row r="201" spans="1:16" hidden="1" x14ac:dyDescent="0.25">
      <c r="A201" s="96"/>
      <c r="B201" s="118"/>
      <c r="C201" s="118"/>
      <c r="D201" s="96"/>
      <c r="E201" s="96"/>
      <c r="F201" s="96"/>
      <c r="G201" s="96"/>
      <c r="H201" s="96"/>
      <c r="I201" s="96"/>
      <c r="J201" s="96"/>
      <c r="K201" s="96"/>
      <c r="L201" s="96"/>
      <c r="M201" s="96"/>
      <c r="N201" s="96"/>
      <c r="O201" s="96"/>
      <c r="P201" s="96"/>
    </row>
    <row r="202" spans="1:16" hidden="1" x14ac:dyDescent="0.25">
      <c r="A202" s="96"/>
      <c r="B202" s="118"/>
      <c r="C202" s="118"/>
      <c r="D202" s="96"/>
      <c r="E202" s="96"/>
      <c r="F202" s="96"/>
      <c r="G202" s="96"/>
      <c r="H202" s="96"/>
      <c r="I202" s="96"/>
      <c r="J202" s="96"/>
      <c r="K202" s="96"/>
      <c r="L202" s="96"/>
      <c r="M202" s="96"/>
      <c r="N202" s="96"/>
      <c r="O202" s="96"/>
      <c r="P202" s="96"/>
    </row>
    <row r="203" spans="1:16" hidden="1" x14ac:dyDescent="0.25">
      <c r="A203" s="96"/>
      <c r="B203" s="118"/>
      <c r="C203" s="118"/>
      <c r="D203" s="96"/>
      <c r="E203" s="96"/>
      <c r="F203" s="96"/>
      <c r="G203" s="96"/>
      <c r="H203" s="96"/>
      <c r="I203" s="96"/>
      <c r="J203" s="96"/>
      <c r="K203" s="96"/>
      <c r="L203" s="96"/>
      <c r="M203" s="96"/>
      <c r="N203" s="96"/>
      <c r="O203" s="96"/>
      <c r="P203" s="96"/>
    </row>
    <row r="204" spans="1:16" hidden="1" x14ac:dyDescent="0.25">
      <c r="A204" s="96"/>
      <c r="B204" s="118"/>
      <c r="C204" s="118"/>
      <c r="D204" s="96"/>
      <c r="E204" s="96"/>
      <c r="F204" s="96"/>
      <c r="G204" s="96"/>
      <c r="H204" s="96"/>
      <c r="I204" s="96"/>
      <c r="J204" s="96"/>
      <c r="K204" s="96"/>
      <c r="L204" s="96"/>
      <c r="M204" s="96"/>
      <c r="N204" s="96"/>
      <c r="O204" s="96"/>
      <c r="P204" s="96"/>
    </row>
    <row r="205" spans="1:16" hidden="1" x14ac:dyDescent="0.25">
      <c r="A205" s="96"/>
      <c r="B205" s="118"/>
      <c r="C205" s="118"/>
      <c r="D205" s="96"/>
      <c r="E205" s="96"/>
      <c r="F205" s="96"/>
      <c r="G205" s="96"/>
      <c r="H205" s="96"/>
      <c r="I205" s="96"/>
      <c r="J205" s="96"/>
      <c r="K205" s="96"/>
      <c r="L205" s="96"/>
      <c r="M205" s="96"/>
      <c r="N205" s="96"/>
      <c r="O205" s="96"/>
      <c r="P205" s="96"/>
    </row>
    <row r="206" spans="1:16" hidden="1" x14ac:dyDescent="0.25">
      <c r="A206" s="96"/>
      <c r="B206" s="118"/>
      <c r="C206" s="118"/>
      <c r="D206" s="96"/>
      <c r="E206" s="96"/>
      <c r="F206" s="96"/>
      <c r="G206" s="96"/>
      <c r="H206" s="96"/>
      <c r="I206" s="96"/>
      <c r="J206" s="96"/>
      <c r="K206" s="96"/>
      <c r="L206" s="96"/>
      <c r="M206" s="96"/>
      <c r="N206" s="96"/>
      <c r="O206" s="96"/>
      <c r="P206" s="96"/>
    </row>
    <row r="207" spans="1:16" hidden="1" x14ac:dyDescent="0.25">
      <c r="A207" s="96"/>
      <c r="B207" s="118"/>
      <c r="C207" s="118"/>
      <c r="D207" s="96"/>
      <c r="E207" s="96"/>
      <c r="F207" s="96"/>
      <c r="G207" s="96"/>
      <c r="H207" s="96"/>
      <c r="I207" s="96"/>
      <c r="J207" s="96"/>
      <c r="K207" s="96"/>
      <c r="L207" s="96"/>
      <c r="M207" s="96"/>
      <c r="N207" s="96"/>
      <c r="O207" s="96"/>
      <c r="P207" s="96"/>
    </row>
    <row r="208" spans="1:16" hidden="1" x14ac:dyDescent="0.25">
      <c r="A208" s="96"/>
      <c r="B208" s="118"/>
      <c r="C208" s="118"/>
      <c r="D208" s="96"/>
      <c r="E208" s="96"/>
      <c r="F208" s="96"/>
      <c r="G208" s="96"/>
      <c r="H208" s="96"/>
      <c r="I208" s="96"/>
      <c r="J208" s="96"/>
      <c r="K208" s="96"/>
      <c r="L208" s="96"/>
      <c r="M208" s="96"/>
      <c r="N208" s="96"/>
      <c r="O208" s="96"/>
      <c r="P208" s="96"/>
    </row>
    <row r="209" spans="1:16" hidden="1" x14ac:dyDescent="0.25">
      <c r="A209" s="96"/>
      <c r="B209" s="118"/>
      <c r="C209" s="118"/>
      <c r="D209" s="96"/>
      <c r="E209" s="96"/>
      <c r="F209" s="96"/>
      <c r="G209" s="96"/>
      <c r="H209" s="96"/>
      <c r="I209" s="96"/>
      <c r="J209" s="96"/>
      <c r="K209" s="96"/>
      <c r="L209" s="96"/>
      <c r="M209" s="96"/>
      <c r="N209" s="96"/>
      <c r="O209" s="96"/>
      <c r="P209" s="96"/>
    </row>
    <row r="210" spans="1:16" hidden="1" x14ac:dyDescent="0.25">
      <c r="A210" s="96"/>
      <c r="B210" s="118"/>
      <c r="C210" s="118"/>
      <c r="D210" s="96"/>
      <c r="E210" s="96"/>
      <c r="F210" s="96"/>
      <c r="G210" s="96"/>
      <c r="H210" s="96"/>
      <c r="I210" s="96"/>
      <c r="J210" s="96"/>
      <c r="K210" s="96"/>
      <c r="L210" s="96"/>
      <c r="M210" s="96"/>
      <c r="N210" s="96"/>
      <c r="O210" s="96"/>
      <c r="P210" s="96"/>
    </row>
    <row r="211" spans="1:16" hidden="1" x14ac:dyDescent="0.25">
      <c r="A211" s="96"/>
      <c r="B211" s="118"/>
      <c r="C211" s="118"/>
      <c r="D211" s="96"/>
      <c r="E211" s="96"/>
      <c r="F211" s="96"/>
      <c r="G211" s="96"/>
      <c r="H211" s="96"/>
      <c r="I211" s="96"/>
      <c r="J211" s="96"/>
      <c r="K211" s="96"/>
      <c r="L211" s="96"/>
      <c r="M211" s="96"/>
      <c r="N211" s="96"/>
      <c r="O211" s="96"/>
      <c r="P211" s="96"/>
    </row>
    <row r="212" spans="1:16" hidden="1" x14ac:dyDescent="0.25">
      <c r="A212" s="96"/>
      <c r="B212" s="118"/>
      <c r="C212" s="118"/>
      <c r="D212" s="96"/>
      <c r="E212" s="96"/>
      <c r="F212" s="96"/>
      <c r="G212" s="96"/>
      <c r="H212" s="96"/>
      <c r="I212" s="96"/>
      <c r="J212" s="96"/>
      <c r="K212" s="96"/>
      <c r="L212" s="96"/>
      <c r="M212" s="96"/>
      <c r="N212" s="96"/>
      <c r="O212" s="96"/>
      <c r="P212" s="96"/>
    </row>
    <row r="213" spans="1:16" hidden="1" x14ac:dyDescent="0.25">
      <c r="A213" s="96"/>
      <c r="B213" s="118"/>
      <c r="C213" s="118"/>
      <c r="D213" s="96"/>
      <c r="E213" s="96"/>
      <c r="F213" s="96"/>
      <c r="G213" s="96"/>
      <c r="H213" s="96"/>
      <c r="I213" s="96"/>
      <c r="J213" s="96"/>
      <c r="K213" s="96"/>
      <c r="L213" s="96"/>
      <c r="M213" s="96"/>
      <c r="N213" s="96"/>
      <c r="O213" s="96"/>
      <c r="P213" s="96"/>
    </row>
    <row r="214" spans="1:16" hidden="1" x14ac:dyDescent="0.25">
      <c r="A214" s="96"/>
      <c r="B214" s="118"/>
      <c r="C214" s="118"/>
      <c r="D214" s="96"/>
      <c r="E214" s="96"/>
      <c r="F214" s="96"/>
      <c r="G214" s="96"/>
      <c r="H214" s="96"/>
      <c r="I214" s="96"/>
      <c r="J214" s="96"/>
      <c r="K214" s="96"/>
      <c r="L214" s="96"/>
      <c r="M214" s="96"/>
      <c r="N214" s="96"/>
      <c r="O214" s="96"/>
      <c r="P214" s="96"/>
    </row>
    <row r="215" spans="1:16" hidden="1" x14ac:dyDescent="0.25">
      <c r="A215" s="96"/>
      <c r="B215" s="118"/>
      <c r="C215" s="118"/>
      <c r="D215" s="96"/>
      <c r="E215" s="96"/>
      <c r="F215" s="96"/>
      <c r="G215" s="96"/>
      <c r="H215" s="96"/>
      <c r="I215" s="96"/>
      <c r="J215" s="96"/>
      <c r="K215" s="96"/>
      <c r="L215" s="96"/>
      <c r="M215" s="96"/>
      <c r="N215" s="96"/>
      <c r="O215" s="96"/>
      <c r="P215" s="96"/>
    </row>
    <row r="216" spans="1:16" hidden="1" x14ac:dyDescent="0.25">
      <c r="A216" s="96"/>
      <c r="B216" s="118"/>
      <c r="C216" s="118"/>
      <c r="D216" s="96"/>
      <c r="E216" s="96"/>
      <c r="F216" s="96"/>
      <c r="G216" s="96"/>
      <c r="H216" s="96"/>
      <c r="I216" s="96"/>
      <c r="J216" s="96"/>
      <c r="K216" s="96"/>
      <c r="L216" s="96"/>
      <c r="M216" s="96"/>
      <c r="N216" s="96"/>
      <c r="O216" s="96"/>
      <c r="P216" s="96"/>
    </row>
    <row r="217" spans="1:16" hidden="1" x14ac:dyDescent="0.25">
      <c r="A217" s="96"/>
      <c r="B217" s="118"/>
      <c r="C217" s="118"/>
      <c r="D217" s="96"/>
      <c r="E217" s="96"/>
      <c r="F217" s="96"/>
      <c r="G217" s="96"/>
      <c r="H217" s="96"/>
      <c r="I217" s="96"/>
      <c r="J217" s="96"/>
      <c r="K217" s="96"/>
      <c r="L217" s="96"/>
      <c r="M217" s="96"/>
      <c r="N217" s="96"/>
      <c r="O217" s="96"/>
      <c r="P217" s="96"/>
    </row>
    <row r="218" spans="1:16" hidden="1" x14ac:dyDescent="0.25">
      <c r="A218" s="96"/>
      <c r="B218" s="118"/>
      <c r="C218" s="118"/>
      <c r="D218" s="96"/>
      <c r="E218" s="96"/>
      <c r="F218" s="96"/>
      <c r="G218" s="96"/>
      <c r="H218" s="96"/>
      <c r="I218" s="96"/>
      <c r="J218" s="96"/>
      <c r="K218" s="96"/>
      <c r="L218" s="96"/>
      <c r="M218" s="96"/>
      <c r="N218" s="96"/>
      <c r="O218" s="96"/>
      <c r="P218" s="96"/>
    </row>
    <row r="219" spans="1:16" hidden="1" x14ac:dyDescent="0.25">
      <c r="A219" s="96"/>
      <c r="B219" s="118"/>
      <c r="C219" s="118"/>
      <c r="D219" s="96"/>
      <c r="E219" s="96"/>
      <c r="F219" s="96"/>
      <c r="G219" s="96"/>
      <c r="H219" s="96"/>
      <c r="I219" s="96"/>
      <c r="J219" s="96"/>
      <c r="K219" s="96"/>
      <c r="L219" s="96"/>
      <c r="M219" s="96"/>
      <c r="N219" s="96"/>
      <c r="O219" s="96"/>
      <c r="P219" s="96"/>
    </row>
    <row r="220" spans="1:16" hidden="1" x14ac:dyDescent="0.25">
      <c r="A220" s="96"/>
      <c r="B220" s="118"/>
      <c r="C220" s="118"/>
      <c r="D220" s="96"/>
      <c r="E220" s="96"/>
      <c r="F220" s="96"/>
      <c r="G220" s="96"/>
      <c r="H220" s="96"/>
      <c r="I220" s="96"/>
      <c r="J220" s="96"/>
      <c r="K220" s="96"/>
      <c r="L220" s="96"/>
      <c r="M220" s="96"/>
      <c r="N220" s="96"/>
      <c r="O220" s="96"/>
      <c r="P220" s="96"/>
    </row>
    <row r="221" spans="1:16" hidden="1" x14ac:dyDescent="0.25">
      <c r="A221" s="96"/>
      <c r="B221" s="118"/>
      <c r="C221" s="118"/>
      <c r="D221" s="96"/>
      <c r="E221" s="96"/>
      <c r="F221" s="96"/>
      <c r="G221" s="96"/>
      <c r="H221" s="96"/>
      <c r="I221" s="96"/>
      <c r="J221" s="96"/>
      <c r="K221" s="96"/>
      <c r="L221" s="96"/>
      <c r="M221" s="96"/>
      <c r="N221" s="96"/>
      <c r="O221" s="96"/>
      <c r="P221" s="96"/>
    </row>
    <row r="222" spans="1:16" hidden="1" x14ac:dyDescent="0.25">
      <c r="A222" s="96"/>
      <c r="B222" s="118"/>
      <c r="C222" s="118"/>
      <c r="D222" s="96"/>
      <c r="E222" s="96"/>
      <c r="F222" s="96"/>
      <c r="G222" s="96"/>
      <c r="H222" s="96"/>
      <c r="I222" s="96"/>
      <c r="J222" s="96"/>
      <c r="K222" s="96"/>
      <c r="L222" s="96"/>
      <c r="M222" s="96"/>
      <c r="N222" s="96"/>
      <c r="O222" s="96"/>
      <c r="P222" s="96"/>
    </row>
    <row r="223" spans="1:16" hidden="1" x14ac:dyDescent="0.25">
      <c r="A223" s="96"/>
      <c r="B223" s="118"/>
      <c r="C223" s="118"/>
      <c r="D223" s="96"/>
      <c r="E223" s="96"/>
      <c r="F223" s="96"/>
      <c r="G223" s="96"/>
      <c r="H223" s="96"/>
      <c r="I223" s="96"/>
      <c r="J223" s="96"/>
      <c r="K223" s="96"/>
      <c r="L223" s="96"/>
      <c r="M223" s="96"/>
      <c r="N223" s="96"/>
      <c r="O223" s="96"/>
      <c r="P223" s="96"/>
    </row>
    <row r="224" spans="1:16" hidden="1" x14ac:dyDescent="0.25">
      <c r="A224" s="96"/>
      <c r="B224" s="118"/>
      <c r="C224" s="118"/>
      <c r="D224" s="96"/>
      <c r="E224" s="96"/>
      <c r="F224" s="96"/>
      <c r="G224" s="96"/>
      <c r="H224" s="96"/>
      <c r="I224" s="96"/>
      <c r="J224" s="96"/>
      <c r="K224" s="96"/>
      <c r="L224" s="96"/>
      <c r="M224" s="96"/>
      <c r="N224" s="96"/>
      <c r="O224" s="96"/>
      <c r="P224" s="96"/>
    </row>
    <row r="225" spans="1:16" hidden="1" x14ac:dyDescent="0.25">
      <c r="A225" s="96"/>
      <c r="B225" s="118"/>
      <c r="C225" s="118"/>
      <c r="D225" s="96"/>
      <c r="E225" s="96"/>
      <c r="F225" s="96"/>
      <c r="G225" s="96"/>
      <c r="H225" s="96"/>
      <c r="I225" s="96"/>
      <c r="J225" s="96"/>
      <c r="K225" s="96"/>
      <c r="L225" s="96"/>
      <c r="M225" s="96"/>
      <c r="N225" s="96"/>
      <c r="O225" s="96"/>
      <c r="P225" s="96"/>
    </row>
    <row r="226" spans="1:16" hidden="1" x14ac:dyDescent="0.25">
      <c r="A226" s="96"/>
      <c r="B226" s="118"/>
      <c r="C226" s="118"/>
      <c r="D226" s="96"/>
      <c r="E226" s="96"/>
      <c r="F226" s="96"/>
      <c r="G226" s="96"/>
      <c r="H226" s="96"/>
      <c r="I226" s="96"/>
      <c r="J226" s="96"/>
      <c r="K226" s="96"/>
      <c r="L226" s="96"/>
      <c r="M226" s="96"/>
      <c r="N226" s="96"/>
      <c r="O226" s="96"/>
      <c r="P226" s="96"/>
    </row>
    <row r="227" spans="1:16" hidden="1" x14ac:dyDescent="0.25">
      <c r="A227" s="96"/>
      <c r="B227" s="118"/>
      <c r="C227" s="118"/>
      <c r="D227" s="96"/>
      <c r="E227" s="96"/>
      <c r="F227" s="96"/>
      <c r="G227" s="96"/>
      <c r="H227" s="96"/>
      <c r="I227" s="96"/>
      <c r="J227" s="96"/>
      <c r="K227" s="96"/>
      <c r="L227" s="96"/>
      <c r="M227" s="96"/>
      <c r="N227" s="96"/>
      <c r="O227" s="96"/>
      <c r="P227" s="96"/>
    </row>
    <row r="228" spans="1:16" hidden="1" x14ac:dyDescent="0.25">
      <c r="A228" s="96"/>
      <c r="B228" s="118"/>
      <c r="C228" s="118"/>
      <c r="D228" s="96"/>
      <c r="E228" s="96"/>
      <c r="F228" s="96"/>
      <c r="G228" s="96"/>
      <c r="H228" s="96"/>
      <c r="I228" s="96"/>
      <c r="J228" s="96"/>
      <c r="K228" s="96"/>
      <c r="L228" s="96"/>
      <c r="M228" s="96"/>
      <c r="N228" s="96"/>
      <c r="O228" s="96"/>
      <c r="P228" s="96"/>
    </row>
    <row r="229" spans="1:16" hidden="1" x14ac:dyDescent="0.25">
      <c r="A229" s="96"/>
      <c r="B229" s="118"/>
      <c r="C229" s="118"/>
      <c r="D229" s="96"/>
      <c r="E229" s="96"/>
      <c r="F229" s="96"/>
      <c r="G229" s="96"/>
      <c r="H229" s="96"/>
      <c r="I229" s="96"/>
      <c r="J229" s="96"/>
      <c r="K229" s="96"/>
      <c r="L229" s="96"/>
      <c r="M229" s="96"/>
      <c r="N229" s="96"/>
      <c r="O229" s="96"/>
      <c r="P229" s="96"/>
    </row>
    <row r="230" spans="1:16" hidden="1" x14ac:dyDescent="0.25">
      <c r="A230" s="96"/>
      <c r="B230" s="118"/>
      <c r="C230" s="118"/>
      <c r="D230" s="96"/>
      <c r="E230" s="96"/>
      <c r="F230" s="96"/>
      <c r="G230" s="96"/>
      <c r="H230" s="96"/>
      <c r="I230" s="96"/>
      <c r="J230" s="96"/>
      <c r="K230" s="96"/>
      <c r="L230" s="96"/>
      <c r="M230" s="96"/>
      <c r="N230" s="96"/>
      <c r="O230" s="96"/>
      <c r="P230" s="96"/>
    </row>
    <row r="231" spans="1:16" hidden="1" x14ac:dyDescent="0.25">
      <c r="A231" s="96"/>
      <c r="B231" s="118"/>
      <c r="C231" s="118"/>
      <c r="D231" s="96"/>
      <c r="E231" s="96"/>
      <c r="F231" s="96"/>
      <c r="G231" s="96"/>
      <c r="H231" s="96"/>
      <c r="I231" s="96"/>
      <c r="J231" s="96"/>
      <c r="K231" s="96"/>
      <c r="L231" s="96"/>
      <c r="M231" s="96"/>
      <c r="N231" s="96"/>
      <c r="O231" s="96"/>
      <c r="P231" s="96"/>
    </row>
    <row r="232" spans="1:16" hidden="1" x14ac:dyDescent="0.25">
      <c r="A232" s="96"/>
      <c r="B232" s="118"/>
      <c r="C232" s="118"/>
      <c r="D232" s="96"/>
      <c r="E232" s="96"/>
      <c r="F232" s="96"/>
      <c r="G232" s="96"/>
      <c r="H232" s="96"/>
      <c r="I232" s="96"/>
      <c r="J232" s="96"/>
      <c r="K232" s="96"/>
      <c r="L232" s="96"/>
      <c r="M232" s="96"/>
      <c r="N232" s="96"/>
      <c r="O232" s="96"/>
      <c r="P232" s="96"/>
    </row>
    <row r="233" spans="1:16" hidden="1" x14ac:dyDescent="0.25">
      <c r="A233" s="96"/>
      <c r="B233" s="118"/>
      <c r="C233" s="118"/>
      <c r="D233" s="96"/>
      <c r="E233" s="96"/>
      <c r="F233" s="96"/>
      <c r="G233" s="96"/>
      <c r="H233" s="96"/>
      <c r="I233" s="96"/>
      <c r="J233" s="96"/>
      <c r="K233" s="96"/>
      <c r="L233" s="96"/>
      <c r="M233" s="96"/>
      <c r="N233" s="96"/>
      <c r="O233" s="96"/>
      <c r="P233" s="96"/>
    </row>
    <row r="234" spans="1:16" hidden="1" x14ac:dyDescent="0.25">
      <c r="A234" s="96"/>
      <c r="B234" s="118"/>
      <c r="C234" s="118"/>
      <c r="D234" s="96"/>
      <c r="E234" s="96"/>
      <c r="F234" s="96"/>
      <c r="G234" s="96"/>
      <c r="H234" s="96"/>
      <c r="I234" s="96"/>
      <c r="J234" s="96"/>
      <c r="K234" s="96"/>
      <c r="L234" s="96"/>
      <c r="M234" s="96"/>
      <c r="N234" s="96"/>
      <c r="O234" s="96"/>
      <c r="P234" s="96"/>
    </row>
    <row r="235" spans="1:16" hidden="1" x14ac:dyDescent="0.25">
      <c r="A235" s="96"/>
      <c r="B235" s="118"/>
      <c r="C235" s="118"/>
      <c r="D235" s="96"/>
      <c r="E235" s="96"/>
      <c r="F235" s="96"/>
      <c r="G235" s="96"/>
      <c r="H235" s="96"/>
      <c r="I235" s="96"/>
      <c r="J235" s="96"/>
      <c r="K235" s="96"/>
      <c r="L235" s="96"/>
      <c r="M235" s="96"/>
      <c r="N235" s="96"/>
      <c r="O235" s="96"/>
      <c r="P235" s="96"/>
    </row>
    <row r="236" spans="1:16" hidden="1" x14ac:dyDescent="0.25">
      <c r="A236" s="96"/>
      <c r="B236" s="118"/>
      <c r="C236" s="118"/>
      <c r="D236" s="96"/>
      <c r="E236" s="96"/>
      <c r="F236" s="96"/>
      <c r="G236" s="96"/>
      <c r="H236" s="96"/>
      <c r="I236" s="96"/>
      <c r="J236" s="96"/>
      <c r="K236" s="96"/>
      <c r="L236" s="96"/>
      <c r="M236" s="96"/>
      <c r="N236" s="96"/>
      <c r="O236" s="96"/>
      <c r="P236" s="96"/>
    </row>
    <row r="237" spans="1:16" hidden="1" x14ac:dyDescent="0.25">
      <c r="A237" s="96"/>
      <c r="B237" s="118"/>
      <c r="C237" s="118"/>
      <c r="D237" s="96"/>
      <c r="E237" s="96"/>
      <c r="F237" s="96"/>
      <c r="G237" s="96"/>
      <c r="H237" s="96"/>
      <c r="I237" s="96"/>
      <c r="J237" s="96"/>
      <c r="K237" s="96"/>
      <c r="L237" s="96"/>
      <c r="M237" s="96"/>
      <c r="N237" s="96"/>
      <c r="O237" s="96"/>
      <c r="P237" s="96"/>
    </row>
    <row r="238" spans="1:16" hidden="1" x14ac:dyDescent="0.25">
      <c r="A238" s="96"/>
      <c r="B238" s="118"/>
      <c r="C238" s="118"/>
      <c r="D238" s="96"/>
      <c r="E238" s="96"/>
      <c r="F238" s="96"/>
      <c r="G238" s="96"/>
      <c r="H238" s="96"/>
      <c r="I238" s="96"/>
      <c r="J238" s="96"/>
      <c r="K238" s="96"/>
      <c r="L238" s="96"/>
      <c r="M238" s="96"/>
      <c r="N238" s="96"/>
      <c r="O238" s="96"/>
      <c r="P238" s="96"/>
    </row>
    <row r="239" spans="1:16" hidden="1" x14ac:dyDescent="0.25">
      <c r="A239" s="96"/>
      <c r="B239" s="118"/>
      <c r="C239" s="118"/>
      <c r="D239" s="96"/>
      <c r="E239" s="96"/>
      <c r="F239" s="96"/>
      <c r="G239" s="96"/>
      <c r="H239" s="96"/>
      <c r="I239" s="96"/>
      <c r="J239" s="96"/>
      <c r="K239" s="96"/>
      <c r="L239" s="96"/>
      <c r="M239" s="96"/>
      <c r="N239" s="96"/>
      <c r="O239" s="96"/>
      <c r="P239" s="96"/>
    </row>
    <row r="240" spans="1:16" hidden="1" x14ac:dyDescent="0.25">
      <c r="A240" s="96"/>
      <c r="B240" s="118"/>
      <c r="C240" s="118"/>
      <c r="D240" s="96"/>
      <c r="E240" s="96"/>
      <c r="F240" s="96"/>
      <c r="G240" s="96"/>
      <c r="H240" s="96"/>
      <c r="I240" s="96"/>
      <c r="J240" s="96"/>
      <c r="K240" s="96"/>
      <c r="L240" s="96"/>
      <c r="M240" s="96"/>
      <c r="N240" s="96"/>
      <c r="O240" s="96"/>
      <c r="P240" s="96"/>
    </row>
    <row r="241" spans="1:16" hidden="1" x14ac:dyDescent="0.25">
      <c r="A241" s="96"/>
      <c r="B241" s="118"/>
      <c r="C241" s="118"/>
      <c r="D241" s="96"/>
      <c r="E241" s="96"/>
      <c r="F241" s="96"/>
      <c r="G241" s="96"/>
      <c r="H241" s="96"/>
      <c r="I241" s="96"/>
      <c r="J241" s="96"/>
      <c r="K241" s="96"/>
      <c r="L241" s="96"/>
      <c r="M241" s="96"/>
      <c r="N241" s="96"/>
      <c r="O241" s="96"/>
      <c r="P241" s="96"/>
    </row>
    <row r="242" spans="1:16" hidden="1" x14ac:dyDescent="0.25">
      <c r="A242" s="96"/>
      <c r="B242" s="118"/>
      <c r="C242" s="118"/>
      <c r="D242" s="96"/>
      <c r="E242" s="96"/>
      <c r="F242" s="96"/>
      <c r="G242" s="96"/>
      <c r="H242" s="96"/>
      <c r="I242" s="96"/>
      <c r="J242" s="96"/>
      <c r="K242" s="96"/>
      <c r="L242" s="96"/>
      <c r="M242" s="96"/>
      <c r="N242" s="96"/>
      <c r="O242" s="96"/>
      <c r="P242" s="96"/>
    </row>
    <row r="243" spans="1:16" hidden="1" x14ac:dyDescent="0.25">
      <c r="A243" s="96"/>
      <c r="B243" s="118"/>
      <c r="C243" s="118"/>
      <c r="D243" s="96"/>
      <c r="E243" s="96"/>
      <c r="F243" s="96"/>
      <c r="G243" s="96"/>
      <c r="H243" s="96"/>
      <c r="I243" s="96"/>
      <c r="J243" s="96"/>
      <c r="K243" s="96"/>
      <c r="L243" s="96"/>
      <c r="M243" s="96"/>
      <c r="N243" s="96"/>
      <c r="O243" s="96"/>
      <c r="P243" s="96"/>
    </row>
    <row r="244" spans="1:16" hidden="1" x14ac:dyDescent="0.25">
      <c r="A244" s="96"/>
      <c r="B244" s="118"/>
      <c r="C244" s="118"/>
      <c r="D244" s="96"/>
      <c r="E244" s="96"/>
      <c r="F244" s="96"/>
      <c r="G244" s="96"/>
      <c r="H244" s="96"/>
      <c r="I244" s="96"/>
      <c r="J244" s="96"/>
      <c r="K244" s="96"/>
      <c r="L244" s="96"/>
      <c r="M244" s="96"/>
      <c r="N244" s="96"/>
      <c r="O244" s="96"/>
      <c r="P244" s="96"/>
    </row>
    <row r="245" spans="1:16" hidden="1" x14ac:dyDescent="0.25">
      <c r="A245" s="96"/>
      <c r="B245" s="118"/>
      <c r="C245" s="118"/>
      <c r="D245" s="96"/>
      <c r="E245" s="96"/>
      <c r="F245" s="96"/>
      <c r="G245" s="96"/>
      <c r="H245" s="96"/>
      <c r="I245" s="96"/>
      <c r="J245" s="96"/>
      <c r="K245" s="96"/>
      <c r="L245" s="96"/>
      <c r="M245" s="96"/>
      <c r="N245" s="96"/>
      <c r="O245" s="96"/>
      <c r="P245" s="96"/>
    </row>
    <row r="246" spans="1:16" hidden="1" x14ac:dyDescent="0.25">
      <c r="A246" s="96"/>
      <c r="B246" s="118"/>
      <c r="C246" s="118"/>
      <c r="D246" s="96"/>
      <c r="E246" s="96"/>
      <c r="F246" s="96"/>
      <c r="G246" s="96"/>
      <c r="H246" s="96"/>
      <c r="I246" s="96"/>
      <c r="J246" s="96"/>
      <c r="K246" s="96"/>
      <c r="L246" s="96"/>
      <c r="M246" s="96"/>
      <c r="N246" s="96"/>
      <c r="O246" s="96"/>
      <c r="P246" s="96"/>
    </row>
    <row r="247" spans="1:16" hidden="1" x14ac:dyDescent="0.25">
      <c r="A247" s="96"/>
      <c r="B247" s="118"/>
      <c r="C247" s="118"/>
      <c r="D247" s="96"/>
      <c r="E247" s="96"/>
      <c r="F247" s="96"/>
      <c r="G247" s="96"/>
      <c r="H247" s="96"/>
      <c r="I247" s="96"/>
      <c r="J247" s="96"/>
      <c r="K247" s="96"/>
      <c r="L247" s="96"/>
      <c r="M247" s="96"/>
      <c r="N247" s="96"/>
      <c r="O247" s="96"/>
      <c r="P247" s="96"/>
    </row>
    <row r="248" spans="1:16" hidden="1" x14ac:dyDescent="0.25">
      <c r="A248" s="96"/>
      <c r="B248" s="118"/>
      <c r="C248" s="118"/>
      <c r="D248" s="96"/>
      <c r="E248" s="96"/>
      <c r="F248" s="96"/>
      <c r="G248" s="96"/>
      <c r="H248" s="96"/>
      <c r="I248" s="96"/>
      <c r="J248" s="96"/>
      <c r="K248" s="96"/>
      <c r="L248" s="96"/>
      <c r="M248" s="96"/>
      <c r="N248" s="96"/>
      <c r="O248" s="96"/>
      <c r="P248" s="96"/>
    </row>
    <row r="249" spans="1:16" hidden="1" x14ac:dyDescent="0.25">
      <c r="A249" s="96"/>
      <c r="B249" s="118"/>
      <c r="C249" s="118"/>
      <c r="D249" s="96"/>
      <c r="E249" s="96"/>
      <c r="F249" s="96"/>
      <c r="G249" s="96"/>
      <c r="H249" s="96"/>
      <c r="I249" s="96"/>
      <c r="J249" s="96"/>
      <c r="K249" s="96"/>
      <c r="L249" s="96"/>
      <c r="M249" s="96"/>
      <c r="N249" s="96"/>
      <c r="O249" s="96"/>
      <c r="P249" s="96"/>
    </row>
    <row r="250" spans="1:16" hidden="1" x14ac:dyDescent="0.25">
      <c r="A250" s="96"/>
      <c r="B250" s="118"/>
      <c r="C250" s="118"/>
      <c r="D250" s="96"/>
      <c r="E250" s="96"/>
      <c r="F250" s="96"/>
      <c r="G250" s="96"/>
      <c r="H250" s="96"/>
      <c r="I250" s="96"/>
      <c r="J250" s="96"/>
      <c r="K250" s="96"/>
      <c r="L250" s="96"/>
      <c r="M250" s="96"/>
      <c r="N250" s="96"/>
      <c r="O250" s="96"/>
      <c r="P250" s="96"/>
    </row>
    <row r="251" spans="1:16" hidden="1" x14ac:dyDescent="0.25">
      <c r="A251" s="96"/>
      <c r="B251" s="118"/>
      <c r="C251" s="118"/>
      <c r="D251" s="96"/>
      <c r="E251" s="96"/>
      <c r="F251" s="96"/>
      <c r="G251" s="96"/>
      <c r="H251" s="96"/>
      <c r="I251" s="96"/>
      <c r="J251" s="96"/>
      <c r="K251" s="96"/>
      <c r="L251" s="96"/>
      <c r="M251" s="96"/>
      <c r="N251" s="96"/>
      <c r="O251" s="96"/>
      <c r="P251" s="96"/>
    </row>
    <row r="252" spans="1:16" hidden="1" x14ac:dyDescent="0.25">
      <c r="A252" s="96"/>
      <c r="B252" s="118"/>
      <c r="C252" s="118"/>
      <c r="D252" s="96"/>
      <c r="E252" s="96"/>
      <c r="F252" s="96"/>
      <c r="G252" s="96"/>
      <c r="H252" s="96"/>
      <c r="I252" s="96"/>
      <c r="J252" s="96"/>
      <c r="K252" s="96"/>
      <c r="L252" s="96"/>
      <c r="M252" s="96"/>
      <c r="N252" s="96"/>
      <c r="O252" s="96"/>
      <c r="P252" s="96"/>
    </row>
    <row r="253" spans="1:16" hidden="1" x14ac:dyDescent="0.25">
      <c r="A253" s="96"/>
      <c r="B253" s="118"/>
      <c r="C253" s="118"/>
      <c r="D253" s="96"/>
      <c r="E253" s="96"/>
      <c r="F253" s="96"/>
      <c r="G253" s="96"/>
      <c r="H253" s="96"/>
      <c r="I253" s="96"/>
      <c r="J253" s="96"/>
      <c r="K253" s="96"/>
      <c r="L253" s="96"/>
      <c r="M253" s="96"/>
      <c r="N253" s="96"/>
      <c r="O253" s="96"/>
      <c r="P253" s="96"/>
    </row>
    <row r="254" spans="1:16" hidden="1" x14ac:dyDescent="0.25">
      <c r="A254" s="96"/>
      <c r="B254" s="118"/>
      <c r="C254" s="118"/>
      <c r="D254" s="96"/>
      <c r="E254" s="96"/>
      <c r="F254" s="96"/>
      <c r="G254" s="96"/>
      <c r="H254" s="96"/>
      <c r="I254" s="96"/>
      <c r="J254" s="96"/>
      <c r="K254" s="96"/>
      <c r="L254" s="96"/>
      <c r="M254" s="96"/>
      <c r="N254" s="96"/>
      <c r="O254" s="96"/>
      <c r="P254" s="96"/>
    </row>
    <row r="255" spans="1:16" hidden="1" x14ac:dyDescent="0.25">
      <c r="A255" s="96"/>
      <c r="B255" s="118"/>
      <c r="C255" s="118"/>
      <c r="D255" s="96"/>
      <c r="E255" s="96"/>
      <c r="F255" s="96"/>
      <c r="G255" s="96"/>
      <c r="H255" s="96"/>
      <c r="I255" s="96"/>
      <c r="J255" s="96"/>
      <c r="K255" s="96"/>
      <c r="L255" s="96"/>
      <c r="M255" s="96"/>
      <c r="N255" s="96"/>
      <c r="O255" s="96"/>
      <c r="P255" s="96"/>
    </row>
    <row r="256" spans="1:16" hidden="1" x14ac:dyDescent="0.25">
      <c r="A256" s="96"/>
      <c r="B256" s="118"/>
      <c r="C256" s="118"/>
      <c r="D256" s="96"/>
      <c r="E256" s="96"/>
      <c r="F256" s="96"/>
      <c r="G256" s="96"/>
      <c r="H256" s="96"/>
      <c r="I256" s="96"/>
      <c r="J256" s="96"/>
      <c r="K256" s="96"/>
      <c r="L256" s="96"/>
      <c r="M256" s="96"/>
      <c r="N256" s="96"/>
      <c r="O256" s="96"/>
      <c r="P256" s="96"/>
    </row>
    <row r="257" spans="1:16" hidden="1" x14ac:dyDescent="0.25">
      <c r="A257" s="96"/>
      <c r="B257" s="118"/>
      <c r="C257" s="118"/>
      <c r="D257" s="96"/>
      <c r="E257" s="96"/>
      <c r="F257" s="96"/>
      <c r="G257" s="96"/>
      <c r="H257" s="96"/>
      <c r="I257" s="96"/>
      <c r="J257" s="96"/>
      <c r="K257" s="96"/>
      <c r="L257" s="96"/>
      <c r="M257" s="96"/>
      <c r="N257" s="96"/>
      <c r="O257" s="96"/>
      <c r="P257" s="96"/>
    </row>
    <row r="258" spans="1:16" hidden="1" x14ac:dyDescent="0.25">
      <c r="A258" s="96"/>
      <c r="B258" s="118"/>
      <c r="C258" s="118"/>
      <c r="D258" s="96"/>
      <c r="E258" s="96"/>
      <c r="F258" s="96"/>
      <c r="G258" s="96"/>
      <c r="H258" s="96"/>
      <c r="I258" s="96"/>
      <c r="J258" s="96"/>
      <c r="K258" s="96"/>
      <c r="L258" s="96"/>
      <c r="M258" s="96"/>
      <c r="N258" s="96"/>
      <c r="O258" s="96"/>
      <c r="P258" s="96"/>
    </row>
    <row r="259" spans="1:16" hidden="1" x14ac:dyDescent="0.25">
      <c r="A259" s="96"/>
      <c r="B259" s="118"/>
      <c r="C259" s="118"/>
      <c r="D259" s="96"/>
      <c r="E259" s="96"/>
      <c r="F259" s="96"/>
      <c r="G259" s="96"/>
      <c r="H259" s="96"/>
      <c r="I259" s="96"/>
      <c r="J259" s="96"/>
      <c r="K259" s="96"/>
      <c r="L259" s="96"/>
      <c r="M259" s="96"/>
      <c r="N259" s="96"/>
      <c r="O259" s="96"/>
      <c r="P259" s="96"/>
    </row>
    <row r="260" spans="1:16" hidden="1" x14ac:dyDescent="0.25">
      <c r="A260" s="96"/>
      <c r="B260" s="118"/>
      <c r="C260" s="118"/>
      <c r="D260" s="96"/>
      <c r="E260" s="96"/>
      <c r="F260" s="96"/>
      <c r="G260" s="96"/>
      <c r="H260" s="96"/>
      <c r="I260" s="96"/>
      <c r="J260" s="96"/>
      <c r="K260" s="96"/>
      <c r="L260" s="96"/>
      <c r="M260" s="96"/>
      <c r="N260" s="96"/>
      <c r="O260" s="96"/>
      <c r="P260" s="96"/>
    </row>
    <row r="261" spans="1:16" hidden="1" x14ac:dyDescent="0.25">
      <c r="A261" s="96"/>
      <c r="B261" s="118"/>
      <c r="C261" s="118"/>
      <c r="D261" s="96"/>
      <c r="E261" s="96"/>
      <c r="F261" s="96"/>
      <c r="G261" s="96"/>
      <c r="H261" s="96"/>
      <c r="I261" s="96"/>
      <c r="J261" s="96"/>
      <c r="K261" s="96"/>
      <c r="L261" s="96"/>
      <c r="M261" s="96"/>
      <c r="N261" s="96"/>
      <c r="O261" s="96"/>
      <c r="P261" s="96"/>
    </row>
    <row r="262" spans="1:16" hidden="1" x14ac:dyDescent="0.25">
      <c r="A262" s="96"/>
      <c r="B262" s="118"/>
      <c r="C262" s="118"/>
      <c r="D262" s="96"/>
      <c r="E262" s="96"/>
      <c r="F262" s="96"/>
      <c r="G262" s="96"/>
      <c r="H262" s="96"/>
      <c r="I262" s="96"/>
      <c r="J262" s="96"/>
      <c r="K262" s="96"/>
      <c r="L262" s="96"/>
      <c r="M262" s="96"/>
      <c r="N262" s="96"/>
      <c r="O262" s="96"/>
      <c r="P262" s="96"/>
    </row>
    <row r="263" spans="1:16" hidden="1" x14ac:dyDescent="0.25">
      <c r="A263" s="96"/>
      <c r="B263" s="118"/>
      <c r="C263" s="118"/>
      <c r="D263" s="96"/>
      <c r="E263" s="96"/>
      <c r="F263" s="96"/>
      <c r="G263" s="96"/>
      <c r="H263" s="96"/>
      <c r="I263" s="96"/>
      <c r="J263" s="96"/>
      <c r="K263" s="96"/>
      <c r="L263" s="96"/>
      <c r="M263" s="96"/>
      <c r="N263" s="96"/>
      <c r="O263" s="96"/>
      <c r="P263" s="96"/>
    </row>
    <row r="264" spans="1:16" hidden="1" x14ac:dyDescent="0.25">
      <c r="A264" s="96"/>
      <c r="B264" s="118"/>
      <c r="C264" s="118"/>
      <c r="D264" s="96"/>
      <c r="E264" s="96"/>
      <c r="F264" s="96"/>
      <c r="G264" s="96"/>
      <c r="H264" s="96"/>
      <c r="I264" s="96"/>
      <c r="J264" s="96"/>
      <c r="K264" s="96"/>
      <c r="L264" s="96"/>
      <c r="M264" s="96"/>
      <c r="N264" s="96"/>
      <c r="O264" s="96"/>
      <c r="P264" s="96"/>
    </row>
    <row r="265" spans="1:16" hidden="1" x14ac:dyDescent="0.25">
      <c r="A265" s="96"/>
      <c r="B265" s="118"/>
      <c r="C265" s="118"/>
      <c r="D265" s="96"/>
      <c r="E265" s="96"/>
      <c r="F265" s="96"/>
      <c r="G265" s="96"/>
      <c r="H265" s="96"/>
      <c r="I265" s="96"/>
      <c r="J265" s="96"/>
      <c r="K265" s="96"/>
      <c r="L265" s="96"/>
      <c r="M265" s="96"/>
      <c r="N265" s="96"/>
      <c r="O265" s="96"/>
      <c r="P265" s="96"/>
    </row>
    <row r="266" spans="1:16" hidden="1" x14ac:dyDescent="0.25">
      <c r="A266" s="96"/>
      <c r="B266" s="118"/>
      <c r="C266" s="118"/>
      <c r="D266" s="96"/>
      <c r="E266" s="96"/>
      <c r="F266" s="96"/>
      <c r="G266" s="96"/>
      <c r="H266" s="96"/>
      <c r="I266" s="96"/>
      <c r="J266" s="96"/>
      <c r="K266" s="96"/>
      <c r="L266" s="96"/>
      <c r="M266" s="96"/>
      <c r="N266" s="96"/>
      <c r="O266" s="96"/>
      <c r="P266" s="96"/>
    </row>
    <row r="267" spans="1:16" hidden="1" x14ac:dyDescent="0.25">
      <c r="A267" s="96"/>
      <c r="B267" s="118"/>
      <c r="C267" s="118"/>
      <c r="D267" s="96"/>
      <c r="E267" s="96"/>
      <c r="F267" s="96"/>
      <c r="G267" s="96"/>
      <c r="H267" s="96"/>
      <c r="I267" s="96"/>
      <c r="J267" s="96"/>
      <c r="K267" s="96"/>
      <c r="L267" s="96"/>
      <c r="M267" s="96"/>
      <c r="N267" s="96"/>
      <c r="O267" s="96"/>
      <c r="P267" s="96"/>
    </row>
    <row r="268" spans="1:16" hidden="1" x14ac:dyDescent="0.25">
      <c r="A268" s="96"/>
      <c r="B268" s="118"/>
      <c r="C268" s="118"/>
      <c r="D268" s="96"/>
      <c r="E268" s="96"/>
      <c r="F268" s="96"/>
      <c r="G268" s="96"/>
      <c r="H268" s="96"/>
      <c r="I268" s="96"/>
      <c r="J268" s="96"/>
      <c r="K268" s="96"/>
      <c r="L268" s="96"/>
      <c r="M268" s="96"/>
      <c r="N268" s="96"/>
      <c r="O268" s="96"/>
      <c r="P268" s="96"/>
    </row>
    <row r="269" spans="1:16" hidden="1" x14ac:dyDescent="0.25">
      <c r="A269" s="96"/>
      <c r="B269" s="118"/>
      <c r="C269" s="118"/>
      <c r="D269" s="96"/>
      <c r="E269" s="96"/>
      <c r="F269" s="96"/>
      <c r="G269" s="96"/>
      <c r="H269" s="96"/>
      <c r="I269" s="96"/>
      <c r="J269" s="96"/>
      <c r="K269" s="96"/>
      <c r="L269" s="96"/>
      <c r="M269" s="96"/>
      <c r="N269" s="96"/>
      <c r="O269" s="96"/>
      <c r="P269" s="96"/>
    </row>
    <row r="270" spans="1:16" hidden="1" x14ac:dyDescent="0.25">
      <c r="A270" s="96"/>
      <c r="B270" s="118"/>
      <c r="C270" s="118"/>
      <c r="D270" s="96"/>
      <c r="E270" s="96"/>
      <c r="F270" s="96"/>
      <c r="G270" s="96"/>
      <c r="H270" s="96"/>
      <c r="I270" s="96"/>
      <c r="J270" s="96"/>
      <c r="K270" s="96"/>
      <c r="L270" s="96"/>
      <c r="M270" s="96"/>
      <c r="N270" s="96"/>
      <c r="O270" s="96"/>
      <c r="P270" s="96"/>
    </row>
    <row r="271" spans="1:16" hidden="1" x14ac:dyDescent="0.25">
      <c r="A271" s="96"/>
      <c r="B271" s="118"/>
      <c r="C271" s="118"/>
      <c r="D271" s="96"/>
      <c r="E271" s="96"/>
      <c r="F271" s="96"/>
      <c r="G271" s="96"/>
      <c r="H271" s="96"/>
      <c r="I271" s="96"/>
      <c r="J271" s="96"/>
      <c r="K271" s="96"/>
      <c r="L271" s="96"/>
      <c r="M271" s="96"/>
      <c r="N271" s="96"/>
      <c r="O271" s="96"/>
      <c r="P271" s="96"/>
    </row>
    <row r="272" spans="1:16" hidden="1" x14ac:dyDescent="0.25">
      <c r="A272" s="96"/>
      <c r="B272" s="118"/>
      <c r="C272" s="118"/>
      <c r="D272" s="96"/>
      <c r="E272" s="96"/>
      <c r="F272" s="96"/>
      <c r="G272" s="96"/>
      <c r="H272" s="96"/>
      <c r="I272" s="96"/>
      <c r="J272" s="96"/>
      <c r="K272" s="96"/>
      <c r="L272" s="96"/>
      <c r="M272" s="96"/>
      <c r="N272" s="96"/>
      <c r="O272" s="96"/>
      <c r="P272" s="96"/>
    </row>
    <row r="273" spans="1:16" hidden="1" x14ac:dyDescent="0.25">
      <c r="A273" s="96"/>
      <c r="B273" s="118"/>
      <c r="C273" s="118"/>
      <c r="D273" s="96"/>
      <c r="E273" s="96"/>
      <c r="F273" s="96"/>
      <c r="G273" s="96"/>
      <c r="H273" s="96"/>
      <c r="I273" s="96"/>
      <c r="J273" s="96"/>
      <c r="K273" s="96"/>
      <c r="L273" s="96"/>
      <c r="M273" s="96"/>
      <c r="N273" s="96"/>
      <c r="O273" s="96"/>
      <c r="P273" s="96"/>
    </row>
    <row r="274" spans="1:16" hidden="1" x14ac:dyDescent="0.25">
      <c r="A274" s="96"/>
      <c r="B274" s="118"/>
      <c r="C274" s="118"/>
      <c r="D274" s="96"/>
      <c r="E274" s="96"/>
      <c r="F274" s="96"/>
      <c r="G274" s="96"/>
      <c r="H274" s="96"/>
      <c r="I274" s="96"/>
      <c r="J274" s="96"/>
      <c r="K274" s="96"/>
      <c r="L274" s="96"/>
      <c r="M274" s="96"/>
      <c r="N274" s="96"/>
      <c r="O274" s="96"/>
      <c r="P274" s="96"/>
    </row>
    <row r="275" spans="1:16" hidden="1" x14ac:dyDescent="0.25">
      <c r="A275" s="96"/>
      <c r="B275" s="118"/>
      <c r="C275" s="118"/>
      <c r="D275" s="96"/>
      <c r="E275" s="96"/>
      <c r="F275" s="96"/>
      <c r="G275" s="96"/>
      <c r="H275" s="96"/>
      <c r="I275" s="96"/>
      <c r="J275" s="96"/>
      <c r="K275" s="96"/>
      <c r="L275" s="96"/>
      <c r="M275" s="96"/>
      <c r="N275" s="96"/>
      <c r="O275" s="96"/>
      <c r="P275" s="96"/>
    </row>
    <row r="276" spans="1:16" hidden="1" x14ac:dyDescent="0.25">
      <c r="A276" s="96"/>
      <c r="B276" s="118"/>
      <c r="C276" s="118"/>
      <c r="D276" s="96"/>
      <c r="E276" s="96"/>
      <c r="F276" s="96"/>
      <c r="G276" s="96"/>
      <c r="H276" s="96"/>
      <c r="I276" s="96"/>
      <c r="J276" s="96"/>
      <c r="K276" s="96"/>
      <c r="L276" s="96"/>
      <c r="M276" s="96"/>
      <c r="N276" s="96"/>
      <c r="O276" s="96"/>
      <c r="P276" s="96"/>
    </row>
    <row r="277" spans="1:16" hidden="1" x14ac:dyDescent="0.25">
      <c r="A277" s="96"/>
      <c r="B277" s="118"/>
      <c r="C277" s="118"/>
      <c r="D277" s="96"/>
      <c r="E277" s="96"/>
      <c r="F277" s="96"/>
      <c r="G277" s="96"/>
      <c r="H277" s="96"/>
      <c r="I277" s="96"/>
      <c r="J277" s="96"/>
      <c r="K277" s="96"/>
      <c r="L277" s="96"/>
      <c r="M277" s="96"/>
      <c r="N277" s="96"/>
      <c r="O277" s="96"/>
      <c r="P277" s="96"/>
    </row>
    <row r="278" spans="1:16" hidden="1" x14ac:dyDescent="0.25">
      <c r="A278" s="96"/>
      <c r="B278" s="118"/>
      <c r="C278" s="118"/>
      <c r="D278" s="96"/>
      <c r="E278" s="96"/>
      <c r="F278" s="96"/>
      <c r="G278" s="96"/>
      <c r="H278" s="96"/>
      <c r="I278" s="96"/>
      <c r="J278" s="96"/>
      <c r="K278" s="96"/>
      <c r="L278" s="96"/>
      <c r="M278" s="96"/>
      <c r="N278" s="96"/>
      <c r="O278" s="96"/>
      <c r="P278" s="96"/>
    </row>
    <row r="279" spans="1:16" hidden="1" x14ac:dyDescent="0.25">
      <c r="A279" s="96"/>
      <c r="B279" s="118"/>
      <c r="C279" s="118"/>
      <c r="D279" s="96"/>
      <c r="E279" s="96"/>
      <c r="F279" s="96"/>
      <c r="G279" s="96"/>
      <c r="H279" s="96"/>
      <c r="I279" s="96"/>
      <c r="J279" s="96"/>
      <c r="K279" s="96"/>
      <c r="L279" s="96"/>
      <c r="M279" s="96"/>
      <c r="N279" s="96"/>
      <c r="O279" s="96"/>
      <c r="P279" s="96"/>
    </row>
    <row r="280" spans="1:16" hidden="1" x14ac:dyDescent="0.25">
      <c r="A280" s="96"/>
      <c r="B280" s="118"/>
      <c r="C280" s="118"/>
      <c r="D280" s="96"/>
      <c r="E280" s="96"/>
      <c r="F280" s="96"/>
      <c r="G280" s="96"/>
      <c r="H280" s="96"/>
      <c r="I280" s="96"/>
      <c r="J280" s="96"/>
      <c r="K280" s="96"/>
      <c r="L280" s="96"/>
      <c r="M280" s="96"/>
      <c r="N280" s="96"/>
      <c r="O280" s="96"/>
      <c r="P280" s="96"/>
    </row>
    <row r="281" spans="1:16" hidden="1" x14ac:dyDescent="0.25">
      <c r="A281" s="96"/>
      <c r="B281" s="118"/>
      <c r="C281" s="118"/>
      <c r="D281" s="96"/>
      <c r="E281" s="96"/>
      <c r="F281" s="96"/>
      <c r="G281" s="96"/>
      <c r="H281" s="96"/>
      <c r="I281" s="96"/>
      <c r="J281" s="96"/>
      <c r="K281" s="96"/>
      <c r="L281" s="96"/>
      <c r="M281" s="96"/>
      <c r="N281" s="96"/>
      <c r="O281" s="96"/>
      <c r="P281" s="96"/>
    </row>
    <row r="282" spans="1:16" hidden="1" x14ac:dyDescent="0.25">
      <c r="A282" s="96"/>
      <c r="B282" s="118"/>
      <c r="C282" s="118"/>
      <c r="D282" s="96"/>
      <c r="E282" s="96"/>
      <c r="F282" s="96"/>
      <c r="G282" s="96"/>
      <c r="H282" s="96"/>
      <c r="I282" s="96"/>
      <c r="J282" s="96"/>
      <c r="K282" s="96"/>
      <c r="L282" s="96"/>
      <c r="M282" s="96"/>
      <c r="N282" s="96"/>
      <c r="O282" s="96"/>
      <c r="P282" s="96"/>
    </row>
    <row r="283" spans="1:16" hidden="1" x14ac:dyDescent="0.25">
      <c r="A283" s="96"/>
      <c r="B283" s="118"/>
      <c r="C283" s="118"/>
      <c r="D283" s="96"/>
      <c r="E283" s="96"/>
      <c r="F283" s="96"/>
      <c r="G283" s="96"/>
      <c r="H283" s="96"/>
      <c r="I283" s="96"/>
      <c r="J283" s="96"/>
      <c r="K283" s="96"/>
      <c r="L283" s="96"/>
      <c r="M283" s="96"/>
      <c r="N283" s="96"/>
      <c r="O283" s="96"/>
      <c r="P283" s="96"/>
    </row>
    <row r="284" spans="1:16" hidden="1" x14ac:dyDescent="0.25">
      <c r="A284" s="96"/>
      <c r="B284" s="118"/>
      <c r="C284" s="118"/>
      <c r="D284" s="96"/>
      <c r="E284" s="96"/>
      <c r="F284" s="96"/>
      <c r="G284" s="96"/>
      <c r="H284" s="96"/>
      <c r="I284" s="96"/>
      <c r="J284" s="96"/>
      <c r="K284" s="96"/>
      <c r="L284" s="96"/>
      <c r="M284" s="96"/>
      <c r="N284" s="96"/>
      <c r="O284" s="96"/>
      <c r="P284" s="96"/>
    </row>
    <row r="285" spans="1:16" hidden="1" x14ac:dyDescent="0.25">
      <c r="A285" s="96"/>
      <c r="B285" s="118"/>
      <c r="C285" s="118"/>
      <c r="D285" s="96"/>
      <c r="E285" s="96"/>
      <c r="F285" s="96"/>
      <c r="G285" s="96"/>
      <c r="H285" s="96"/>
      <c r="I285" s="96"/>
      <c r="J285" s="96"/>
      <c r="K285" s="96"/>
      <c r="L285" s="96"/>
      <c r="M285" s="96"/>
      <c r="N285" s="96"/>
      <c r="O285" s="96"/>
      <c r="P285" s="96"/>
    </row>
    <row r="286" spans="1:16" hidden="1" x14ac:dyDescent="0.25">
      <c r="A286" s="96"/>
      <c r="B286" s="118"/>
      <c r="C286" s="118"/>
      <c r="D286" s="96"/>
      <c r="E286" s="96"/>
      <c r="F286" s="96"/>
      <c r="G286" s="96"/>
      <c r="H286" s="96"/>
      <c r="I286" s="96"/>
      <c r="J286" s="96"/>
      <c r="K286" s="96"/>
      <c r="L286" s="96"/>
      <c r="M286" s="96"/>
      <c r="N286" s="96"/>
      <c r="O286" s="96"/>
      <c r="P286" s="96"/>
    </row>
    <row r="287" spans="1:16" hidden="1" x14ac:dyDescent="0.25">
      <c r="A287" s="96"/>
      <c r="B287" s="118"/>
      <c r="C287" s="118"/>
      <c r="D287" s="96"/>
      <c r="E287" s="96"/>
      <c r="F287" s="96"/>
      <c r="G287" s="96"/>
      <c r="H287" s="96"/>
      <c r="I287" s="96"/>
      <c r="J287" s="96"/>
      <c r="K287" s="96"/>
      <c r="L287" s="96"/>
      <c r="M287" s="96"/>
      <c r="N287" s="96"/>
      <c r="O287" s="96"/>
      <c r="P287" s="96"/>
    </row>
    <row r="288" spans="1:16" hidden="1" x14ac:dyDescent="0.25">
      <c r="A288" s="96"/>
      <c r="B288" s="118"/>
      <c r="C288" s="118"/>
      <c r="D288" s="96"/>
      <c r="E288" s="96"/>
      <c r="F288" s="96"/>
      <c r="G288" s="96"/>
      <c r="H288" s="96"/>
      <c r="I288" s="96"/>
      <c r="J288" s="96"/>
      <c r="K288" s="96"/>
      <c r="L288" s="96"/>
      <c r="M288" s="96"/>
      <c r="N288" s="96"/>
      <c r="O288" s="96"/>
      <c r="P288" s="96"/>
    </row>
    <row r="289" spans="1:16" hidden="1" x14ac:dyDescent="0.25">
      <c r="A289" s="96"/>
      <c r="B289" s="118"/>
      <c r="C289" s="118"/>
      <c r="D289" s="96"/>
      <c r="E289" s="96"/>
      <c r="F289" s="96"/>
      <c r="G289" s="96"/>
      <c r="H289" s="96"/>
      <c r="I289" s="96"/>
      <c r="J289" s="96"/>
      <c r="K289" s="96"/>
      <c r="L289" s="96"/>
      <c r="M289" s="96"/>
      <c r="N289" s="96"/>
      <c r="O289" s="96"/>
      <c r="P289" s="96"/>
    </row>
    <row r="290" spans="1:16" hidden="1" x14ac:dyDescent="0.25">
      <c r="A290" s="96"/>
      <c r="B290" s="118"/>
      <c r="C290" s="118"/>
      <c r="D290" s="96"/>
      <c r="E290" s="96"/>
      <c r="F290" s="96"/>
      <c r="G290" s="96"/>
      <c r="H290" s="96"/>
      <c r="I290" s="96"/>
      <c r="J290" s="96"/>
      <c r="K290" s="96"/>
      <c r="L290" s="96"/>
      <c r="M290" s="96"/>
      <c r="N290" s="96"/>
      <c r="O290" s="96"/>
      <c r="P290" s="96"/>
    </row>
    <row r="291" spans="1:16" hidden="1" x14ac:dyDescent="0.25">
      <c r="A291" s="96"/>
      <c r="B291" s="118"/>
      <c r="C291" s="118"/>
      <c r="D291" s="96"/>
      <c r="E291" s="96"/>
      <c r="F291" s="96"/>
      <c r="G291" s="96"/>
      <c r="H291" s="96"/>
      <c r="I291" s="96"/>
      <c r="J291" s="96"/>
      <c r="K291" s="96"/>
      <c r="L291" s="96"/>
      <c r="M291" s="96"/>
      <c r="N291" s="96"/>
      <c r="O291" s="96"/>
      <c r="P291" s="96"/>
    </row>
    <row r="292" spans="1:16" hidden="1" x14ac:dyDescent="0.25">
      <c r="A292" s="96"/>
      <c r="B292" s="118"/>
      <c r="C292" s="118"/>
      <c r="D292" s="96"/>
      <c r="E292" s="96"/>
      <c r="F292" s="96"/>
      <c r="G292" s="96"/>
      <c r="H292" s="96"/>
      <c r="I292" s="96"/>
      <c r="J292" s="96"/>
      <c r="K292" s="96"/>
      <c r="L292" s="96"/>
      <c r="M292" s="96"/>
      <c r="N292" s="96"/>
      <c r="O292" s="96"/>
      <c r="P292" s="96"/>
    </row>
    <row r="293" spans="1:16" hidden="1" x14ac:dyDescent="0.25">
      <c r="A293" s="96"/>
      <c r="B293" s="118"/>
      <c r="C293" s="118"/>
      <c r="D293" s="96"/>
      <c r="E293" s="96"/>
      <c r="F293" s="96"/>
      <c r="G293" s="96"/>
      <c r="H293" s="96"/>
      <c r="I293" s="96"/>
      <c r="J293" s="96"/>
      <c r="K293" s="96"/>
      <c r="L293" s="96"/>
      <c r="M293" s="96"/>
      <c r="N293" s="96"/>
      <c r="O293" s="96"/>
      <c r="P293" s="96"/>
    </row>
    <row r="294" spans="1:16" hidden="1" x14ac:dyDescent="0.25">
      <c r="A294" s="96"/>
      <c r="B294" s="118"/>
      <c r="C294" s="118"/>
      <c r="D294" s="96"/>
      <c r="E294" s="96"/>
      <c r="F294" s="96"/>
      <c r="G294" s="96"/>
      <c r="H294" s="96"/>
      <c r="I294" s="96"/>
      <c r="J294" s="96"/>
      <c r="K294" s="96"/>
      <c r="L294" s="96"/>
      <c r="M294" s="96"/>
      <c r="N294" s="96"/>
      <c r="O294" s="96"/>
      <c r="P294" s="96"/>
    </row>
    <row r="295" spans="1:16" hidden="1" x14ac:dyDescent="0.25">
      <c r="A295" s="96"/>
      <c r="B295" s="118"/>
      <c r="C295" s="118"/>
      <c r="D295" s="96"/>
      <c r="E295" s="96"/>
      <c r="F295" s="96"/>
      <c r="G295" s="96"/>
      <c r="H295" s="96"/>
      <c r="I295" s="96"/>
      <c r="J295" s="96"/>
      <c r="K295" s="96"/>
      <c r="L295" s="96"/>
      <c r="M295" s="96"/>
      <c r="N295" s="96"/>
      <c r="O295" s="96"/>
      <c r="P295" s="96"/>
    </row>
    <row r="296" spans="1:16" hidden="1" x14ac:dyDescent="0.25">
      <c r="A296" s="96"/>
      <c r="B296" s="118"/>
      <c r="C296" s="118"/>
      <c r="D296" s="96"/>
      <c r="E296" s="96"/>
      <c r="F296" s="96"/>
      <c r="G296" s="96"/>
      <c r="H296" s="96"/>
      <c r="I296" s="96"/>
      <c r="J296" s="96"/>
      <c r="K296" s="96"/>
      <c r="L296" s="96"/>
      <c r="M296" s="96"/>
      <c r="N296" s="96"/>
      <c r="O296" s="96"/>
      <c r="P296" s="96"/>
    </row>
    <row r="297" spans="1:16" hidden="1" x14ac:dyDescent="0.25">
      <c r="A297" s="96"/>
      <c r="B297" s="118"/>
      <c r="C297" s="118"/>
      <c r="D297" s="96"/>
      <c r="E297" s="96"/>
      <c r="F297" s="96"/>
      <c r="G297" s="96"/>
      <c r="H297" s="96"/>
      <c r="I297" s="96"/>
      <c r="J297" s="96"/>
      <c r="K297" s="96"/>
      <c r="L297" s="96"/>
      <c r="M297" s="96"/>
      <c r="N297" s="96"/>
      <c r="O297" s="96"/>
      <c r="P297" s="96"/>
    </row>
    <row r="298" spans="1:16" hidden="1" x14ac:dyDescent="0.25">
      <c r="A298" s="96"/>
      <c r="B298" s="118"/>
      <c r="C298" s="118"/>
      <c r="D298" s="96"/>
      <c r="E298" s="96"/>
      <c r="F298" s="96"/>
      <c r="G298" s="96"/>
      <c r="H298" s="96"/>
      <c r="I298" s="96"/>
      <c r="J298" s="96"/>
      <c r="K298" s="96"/>
      <c r="L298" s="96"/>
      <c r="M298" s="96"/>
      <c r="N298" s="96"/>
      <c r="O298" s="96"/>
      <c r="P298" s="96"/>
    </row>
    <row r="299" spans="1:16" hidden="1" x14ac:dyDescent="0.25">
      <c r="A299" s="96"/>
      <c r="B299" s="118"/>
      <c r="C299" s="118"/>
      <c r="D299" s="96"/>
      <c r="E299" s="96"/>
      <c r="F299" s="96"/>
      <c r="G299" s="96"/>
      <c r="H299" s="96"/>
      <c r="I299" s="96"/>
      <c r="J299" s="96"/>
      <c r="K299" s="96"/>
      <c r="L299" s="96"/>
      <c r="M299" s="96"/>
      <c r="N299" s="96"/>
      <c r="O299" s="96"/>
      <c r="P299" s="96"/>
    </row>
    <row r="300" spans="1:16" hidden="1" x14ac:dyDescent="0.25">
      <c r="A300" s="96"/>
      <c r="B300" s="118"/>
      <c r="C300" s="118"/>
      <c r="D300" s="96"/>
      <c r="E300" s="96"/>
      <c r="F300" s="96"/>
      <c r="G300" s="96"/>
      <c r="H300" s="96"/>
      <c r="I300" s="96"/>
      <c r="J300" s="96"/>
      <c r="K300" s="96"/>
      <c r="L300" s="96"/>
      <c r="M300" s="96"/>
      <c r="N300" s="96"/>
      <c r="O300" s="96"/>
      <c r="P300" s="96"/>
    </row>
    <row r="301" spans="1:16" hidden="1" x14ac:dyDescent="0.25">
      <c r="A301" s="96"/>
      <c r="B301" s="118"/>
      <c r="C301" s="118"/>
      <c r="D301" s="96"/>
      <c r="E301" s="96"/>
      <c r="F301" s="96"/>
      <c r="G301" s="96"/>
      <c r="H301" s="96"/>
      <c r="I301" s="96"/>
      <c r="J301" s="96"/>
      <c r="K301" s="96"/>
      <c r="L301" s="96"/>
      <c r="M301" s="96"/>
      <c r="N301" s="96"/>
      <c r="O301" s="96"/>
      <c r="P301" s="96"/>
    </row>
    <row r="302" spans="1:16" hidden="1" x14ac:dyDescent="0.25">
      <c r="A302" s="96"/>
      <c r="B302" s="118"/>
      <c r="C302" s="118"/>
      <c r="D302" s="96"/>
      <c r="E302" s="96"/>
      <c r="F302" s="96"/>
      <c r="G302" s="96"/>
      <c r="H302" s="96"/>
      <c r="I302" s="96"/>
      <c r="J302" s="96"/>
      <c r="K302" s="96"/>
      <c r="L302" s="96"/>
      <c r="M302" s="96"/>
      <c r="N302" s="96"/>
      <c r="O302" s="96"/>
      <c r="P302" s="96"/>
    </row>
    <row r="303" spans="1:16" hidden="1" x14ac:dyDescent="0.25">
      <c r="A303" s="96"/>
      <c r="B303" s="118"/>
      <c r="C303" s="118"/>
      <c r="D303" s="96"/>
      <c r="E303" s="96"/>
      <c r="F303" s="96"/>
      <c r="G303" s="96"/>
      <c r="H303" s="96"/>
      <c r="I303" s="96"/>
      <c r="J303" s="96"/>
      <c r="K303" s="96"/>
      <c r="L303" s="96"/>
      <c r="M303" s="96"/>
      <c r="N303" s="96"/>
      <c r="O303" s="96"/>
      <c r="P303" s="96"/>
    </row>
    <row r="304" spans="1:16" hidden="1" x14ac:dyDescent="0.25">
      <c r="A304" s="96"/>
      <c r="B304" s="118"/>
      <c r="C304" s="118"/>
      <c r="D304" s="96"/>
      <c r="E304" s="96"/>
      <c r="F304" s="96"/>
      <c r="G304" s="96"/>
      <c r="H304" s="96"/>
      <c r="I304" s="96"/>
      <c r="J304" s="96"/>
      <c r="K304" s="96"/>
      <c r="L304" s="96"/>
      <c r="M304" s="96"/>
      <c r="N304" s="96"/>
      <c r="O304" s="96"/>
      <c r="P304" s="96"/>
    </row>
    <row r="305" spans="1:16" hidden="1" x14ac:dyDescent="0.25">
      <c r="A305" s="96"/>
      <c r="B305" s="118"/>
      <c r="C305" s="118"/>
      <c r="D305" s="96"/>
      <c r="E305" s="96"/>
      <c r="F305" s="96"/>
      <c r="G305" s="96"/>
      <c r="H305" s="96"/>
      <c r="I305" s="96"/>
      <c r="J305" s="96"/>
      <c r="K305" s="96"/>
      <c r="L305" s="96"/>
      <c r="M305" s="96"/>
      <c r="N305" s="96"/>
      <c r="O305" s="96"/>
      <c r="P305" s="96"/>
    </row>
    <row r="306" spans="1:16" hidden="1" x14ac:dyDescent="0.25">
      <c r="A306" s="96"/>
      <c r="B306" s="118"/>
      <c r="C306" s="118"/>
      <c r="D306" s="96"/>
      <c r="E306" s="96"/>
      <c r="F306" s="96"/>
      <c r="G306" s="96"/>
      <c r="H306" s="96"/>
      <c r="I306" s="96"/>
      <c r="J306" s="96"/>
      <c r="K306" s="96"/>
      <c r="L306" s="96"/>
      <c r="M306" s="96"/>
      <c r="N306" s="96"/>
      <c r="O306" s="96"/>
      <c r="P306" s="96"/>
    </row>
    <row r="307" spans="1:16" hidden="1" x14ac:dyDescent="0.25">
      <c r="A307" s="96"/>
      <c r="B307" s="118"/>
      <c r="C307" s="118"/>
      <c r="D307" s="96"/>
      <c r="E307" s="96"/>
      <c r="F307" s="96"/>
      <c r="G307" s="96"/>
      <c r="H307" s="96"/>
      <c r="I307" s="96"/>
      <c r="J307" s="96"/>
      <c r="K307" s="96"/>
      <c r="L307" s="96"/>
      <c r="M307" s="96"/>
      <c r="N307" s="96"/>
      <c r="O307" s="96"/>
      <c r="P307" s="96"/>
    </row>
    <row r="308" spans="1:16" hidden="1" x14ac:dyDescent="0.25">
      <c r="A308" s="96"/>
      <c r="B308" s="118"/>
      <c r="C308" s="118"/>
      <c r="D308" s="96"/>
      <c r="E308" s="96"/>
      <c r="F308" s="96"/>
      <c r="G308" s="96"/>
      <c r="H308" s="96"/>
      <c r="I308" s="96"/>
      <c r="J308" s="96"/>
      <c r="K308" s="96"/>
      <c r="L308" s="96"/>
      <c r="M308" s="96"/>
      <c r="N308" s="96"/>
      <c r="O308" s="96"/>
      <c r="P308" s="96"/>
    </row>
    <row r="309" spans="1:16" hidden="1" x14ac:dyDescent="0.25">
      <c r="A309" s="96"/>
      <c r="B309" s="118"/>
      <c r="C309" s="118"/>
      <c r="D309" s="96"/>
      <c r="E309" s="96"/>
      <c r="F309" s="96"/>
      <c r="G309" s="96"/>
      <c r="H309" s="96"/>
      <c r="I309" s="96"/>
      <c r="J309" s="96"/>
      <c r="K309" s="96"/>
      <c r="L309" s="96"/>
      <c r="M309" s="96"/>
      <c r="N309" s="96"/>
      <c r="O309" s="96"/>
      <c r="P309" s="96"/>
    </row>
    <row r="310" spans="1:16" hidden="1" x14ac:dyDescent="0.25">
      <c r="A310" s="96"/>
      <c r="B310" s="118"/>
      <c r="C310" s="118"/>
      <c r="D310" s="96"/>
      <c r="E310" s="96"/>
      <c r="F310" s="96"/>
      <c r="G310" s="96"/>
      <c r="H310" s="96"/>
      <c r="I310" s="96"/>
      <c r="J310" s="96"/>
      <c r="K310" s="96"/>
      <c r="L310" s="96"/>
      <c r="M310" s="96"/>
      <c r="N310" s="96"/>
      <c r="O310" s="96"/>
      <c r="P310" s="96"/>
    </row>
    <row r="311" spans="1:16" hidden="1" x14ac:dyDescent="0.25">
      <c r="A311" s="96"/>
      <c r="B311" s="118"/>
      <c r="C311" s="118"/>
      <c r="D311" s="96"/>
      <c r="E311" s="96"/>
      <c r="F311" s="96"/>
      <c r="G311" s="96"/>
      <c r="H311" s="96"/>
      <c r="I311" s="96"/>
      <c r="J311" s="96"/>
      <c r="K311" s="96"/>
      <c r="L311" s="96"/>
      <c r="M311" s="96"/>
      <c r="N311" s="96"/>
      <c r="O311" s="96"/>
      <c r="P311" s="96"/>
    </row>
    <row r="312" spans="1:16" hidden="1" x14ac:dyDescent="0.25">
      <c r="A312" s="96"/>
      <c r="B312" s="118"/>
      <c r="C312" s="118"/>
      <c r="D312" s="96"/>
      <c r="E312" s="96"/>
      <c r="F312" s="96"/>
      <c r="G312" s="96"/>
      <c r="H312" s="96"/>
      <c r="I312" s="96"/>
      <c r="J312" s="96"/>
      <c r="K312" s="96"/>
      <c r="L312" s="96"/>
      <c r="M312" s="96"/>
      <c r="N312" s="96"/>
      <c r="O312" s="96"/>
      <c r="P312" s="96"/>
    </row>
    <row r="313" spans="1:16" hidden="1" x14ac:dyDescent="0.25">
      <c r="A313" s="96"/>
      <c r="B313" s="118"/>
      <c r="C313" s="118"/>
      <c r="D313" s="96"/>
      <c r="E313" s="96"/>
      <c r="F313" s="96"/>
      <c r="G313" s="96"/>
      <c r="H313" s="96"/>
      <c r="I313" s="96"/>
      <c r="J313" s="96"/>
      <c r="K313" s="96"/>
      <c r="L313" s="96"/>
      <c r="M313" s="96"/>
      <c r="N313" s="96"/>
      <c r="O313" s="96"/>
      <c r="P313" s="96"/>
    </row>
    <row r="314" spans="1:16" hidden="1" x14ac:dyDescent="0.25">
      <c r="A314" s="96"/>
      <c r="B314" s="118"/>
      <c r="C314" s="118"/>
      <c r="D314" s="96"/>
      <c r="E314" s="96"/>
      <c r="F314" s="96"/>
      <c r="G314" s="96"/>
      <c r="H314" s="96"/>
      <c r="I314" s="96"/>
      <c r="J314" s="96"/>
      <c r="K314" s="96"/>
      <c r="L314" s="96"/>
      <c r="M314" s="96"/>
      <c r="N314" s="96"/>
      <c r="O314" s="96"/>
      <c r="P314" s="96"/>
    </row>
    <row r="315" spans="1:16" hidden="1" x14ac:dyDescent="0.25">
      <c r="A315" s="96"/>
      <c r="B315" s="118"/>
      <c r="C315" s="118"/>
      <c r="D315" s="96"/>
      <c r="E315" s="96"/>
      <c r="F315" s="96"/>
      <c r="G315" s="96"/>
      <c r="H315" s="96"/>
      <c r="I315" s="96"/>
      <c r="J315" s="96"/>
      <c r="K315" s="96"/>
      <c r="L315" s="96"/>
      <c r="M315" s="96"/>
      <c r="N315" s="96"/>
      <c r="O315" s="96"/>
      <c r="P315" s="96"/>
    </row>
    <row r="316" spans="1:16" hidden="1" x14ac:dyDescent="0.25">
      <c r="A316" s="96"/>
      <c r="B316" s="118"/>
      <c r="C316" s="118"/>
      <c r="D316" s="96"/>
      <c r="E316" s="96"/>
      <c r="F316" s="96"/>
      <c r="G316" s="96"/>
      <c r="H316" s="96"/>
      <c r="I316" s="96"/>
      <c r="J316" s="96"/>
      <c r="K316" s="96"/>
      <c r="L316" s="96"/>
      <c r="M316" s="96"/>
      <c r="N316" s="96"/>
      <c r="O316" s="96"/>
      <c r="P316" s="96"/>
    </row>
    <row r="317" spans="1:16" hidden="1" x14ac:dyDescent="0.25">
      <c r="A317" s="96"/>
      <c r="B317" s="118"/>
      <c r="C317" s="118"/>
      <c r="D317" s="96"/>
      <c r="E317" s="96"/>
      <c r="F317" s="96"/>
      <c r="G317" s="96"/>
      <c r="H317" s="96"/>
      <c r="I317" s="96"/>
      <c r="J317" s="96"/>
      <c r="K317" s="96"/>
      <c r="L317" s="96"/>
      <c r="M317" s="96"/>
      <c r="N317" s="96"/>
      <c r="O317" s="96"/>
      <c r="P317" s="96"/>
    </row>
    <row r="318" spans="1:16" hidden="1" x14ac:dyDescent="0.25">
      <c r="A318" s="96"/>
      <c r="B318" s="118"/>
      <c r="C318" s="118"/>
      <c r="D318" s="96"/>
      <c r="E318" s="96"/>
      <c r="F318" s="96"/>
      <c r="G318" s="96"/>
      <c r="H318" s="96"/>
      <c r="I318" s="96"/>
      <c r="J318" s="96"/>
      <c r="K318" s="96"/>
      <c r="L318" s="96"/>
      <c r="M318" s="96"/>
      <c r="N318" s="96"/>
      <c r="O318" s="96"/>
      <c r="P318" s="96"/>
    </row>
    <row r="319" spans="1:16" hidden="1" x14ac:dyDescent="0.25">
      <c r="A319" s="96"/>
      <c r="B319" s="118"/>
      <c r="C319" s="118"/>
      <c r="D319" s="96"/>
      <c r="E319" s="96"/>
      <c r="F319" s="96"/>
      <c r="G319" s="96"/>
      <c r="H319" s="96"/>
      <c r="I319" s="96"/>
      <c r="J319" s="96"/>
      <c r="K319" s="96"/>
      <c r="L319" s="96"/>
      <c r="M319" s="96"/>
      <c r="N319" s="96"/>
      <c r="O319" s="96"/>
      <c r="P319" s="96"/>
    </row>
    <row r="320" spans="1:16" hidden="1" x14ac:dyDescent="0.25">
      <c r="A320" s="96"/>
      <c r="B320" s="118"/>
      <c r="C320" s="118"/>
      <c r="D320" s="96"/>
      <c r="E320" s="96"/>
      <c r="F320" s="96"/>
      <c r="G320" s="96"/>
      <c r="H320" s="96"/>
      <c r="I320" s="96"/>
      <c r="J320" s="96"/>
      <c r="K320" s="96"/>
      <c r="L320" s="96"/>
      <c r="M320" s="96"/>
      <c r="N320" s="96"/>
      <c r="O320" s="96"/>
      <c r="P320" s="96"/>
    </row>
    <row r="321" spans="1:16" hidden="1" x14ac:dyDescent="0.25">
      <c r="A321" s="96"/>
      <c r="B321" s="118"/>
      <c r="C321" s="118"/>
      <c r="D321" s="96"/>
      <c r="E321" s="96"/>
      <c r="F321" s="96"/>
      <c r="G321" s="96"/>
      <c r="H321" s="96"/>
      <c r="I321" s="96"/>
      <c r="J321" s="96"/>
      <c r="K321" s="96"/>
      <c r="L321" s="96"/>
      <c r="M321" s="96"/>
      <c r="N321" s="96"/>
      <c r="O321" s="96"/>
      <c r="P321" s="96"/>
    </row>
    <row r="322" spans="1:16" hidden="1" x14ac:dyDescent="0.25">
      <c r="A322" s="96"/>
      <c r="B322" s="118"/>
      <c r="C322" s="118"/>
      <c r="D322" s="96"/>
      <c r="E322" s="96"/>
      <c r="F322" s="96"/>
      <c r="G322" s="96"/>
      <c r="H322" s="96"/>
      <c r="I322" s="96"/>
      <c r="J322" s="96"/>
      <c r="K322" s="96"/>
      <c r="L322" s="96"/>
      <c r="M322" s="96"/>
      <c r="N322" s="96"/>
      <c r="O322" s="96"/>
      <c r="P322" s="96"/>
    </row>
    <row r="323" spans="1:16" hidden="1" x14ac:dyDescent="0.25">
      <c r="A323" s="96"/>
      <c r="B323" s="118"/>
      <c r="C323" s="118"/>
      <c r="D323" s="96"/>
      <c r="E323" s="96"/>
      <c r="F323" s="96"/>
      <c r="G323" s="96"/>
      <c r="H323" s="96"/>
      <c r="I323" s="96"/>
      <c r="J323" s="96"/>
      <c r="K323" s="96"/>
      <c r="L323" s="96"/>
      <c r="M323" s="96"/>
      <c r="N323" s="96"/>
      <c r="O323" s="96"/>
      <c r="P323" s="96"/>
    </row>
    <row r="324" spans="1:16" hidden="1" x14ac:dyDescent="0.25">
      <c r="A324" s="96"/>
      <c r="B324" s="118"/>
      <c r="C324" s="118"/>
      <c r="D324" s="96"/>
      <c r="E324" s="96"/>
      <c r="F324" s="96"/>
      <c r="G324" s="96"/>
      <c r="H324" s="96"/>
      <c r="I324" s="96"/>
      <c r="J324" s="96"/>
      <c r="K324" s="96"/>
      <c r="L324" s="96"/>
      <c r="M324" s="96"/>
      <c r="N324" s="96"/>
      <c r="O324" s="96"/>
      <c r="P324" s="96"/>
    </row>
    <row r="325" spans="1:16" hidden="1" x14ac:dyDescent="0.25">
      <c r="A325" s="96"/>
      <c r="B325" s="118"/>
      <c r="C325" s="118"/>
      <c r="D325" s="96"/>
      <c r="E325" s="96"/>
      <c r="F325" s="96"/>
      <c r="G325" s="96"/>
      <c r="H325" s="96"/>
      <c r="I325" s="96"/>
      <c r="J325" s="96"/>
      <c r="K325" s="96"/>
      <c r="L325" s="96"/>
      <c r="M325" s="96"/>
      <c r="N325" s="96"/>
      <c r="O325" s="96"/>
      <c r="P325" s="96"/>
    </row>
    <row r="326" spans="1:16" hidden="1" x14ac:dyDescent="0.25">
      <c r="A326" s="96"/>
      <c r="B326" s="118"/>
      <c r="C326" s="118"/>
      <c r="D326" s="96"/>
      <c r="E326" s="96"/>
      <c r="F326" s="96"/>
      <c r="G326" s="96"/>
      <c r="H326" s="96"/>
      <c r="I326" s="96"/>
      <c r="J326" s="96"/>
      <c r="K326" s="96"/>
      <c r="L326" s="96"/>
      <c r="M326" s="96"/>
      <c r="N326" s="96"/>
      <c r="O326" s="96"/>
      <c r="P326" s="96"/>
    </row>
    <row r="327" spans="1:16" hidden="1" x14ac:dyDescent="0.25">
      <c r="A327" s="96"/>
      <c r="B327" s="118"/>
      <c r="C327" s="118"/>
      <c r="D327" s="96"/>
      <c r="E327" s="96"/>
      <c r="F327" s="96"/>
      <c r="G327" s="96"/>
      <c r="H327" s="96"/>
      <c r="I327" s="96"/>
      <c r="J327" s="96"/>
      <c r="K327" s="96"/>
      <c r="L327" s="96"/>
      <c r="M327" s="96"/>
      <c r="N327" s="96"/>
      <c r="O327" s="96"/>
      <c r="P327" s="96"/>
    </row>
    <row r="328" spans="1:16" hidden="1" x14ac:dyDescent="0.25">
      <c r="A328" s="96"/>
      <c r="B328" s="118"/>
      <c r="C328" s="118"/>
      <c r="D328" s="96"/>
      <c r="E328" s="96"/>
      <c r="F328" s="96"/>
      <c r="G328" s="96"/>
      <c r="H328" s="96"/>
      <c r="I328" s="96"/>
      <c r="J328" s="96"/>
      <c r="K328" s="96"/>
      <c r="L328" s="96"/>
      <c r="M328" s="96"/>
      <c r="N328" s="96"/>
      <c r="O328" s="96"/>
      <c r="P328" s="96"/>
    </row>
    <row r="329" spans="1:16" hidden="1" x14ac:dyDescent="0.25">
      <c r="A329" s="96"/>
      <c r="B329" s="118"/>
      <c r="C329" s="118"/>
      <c r="D329" s="96"/>
      <c r="E329" s="96"/>
      <c r="F329" s="96"/>
      <c r="G329" s="96"/>
      <c r="H329" s="96"/>
      <c r="I329" s="96"/>
      <c r="J329" s="96"/>
      <c r="K329" s="96"/>
      <c r="L329" s="96"/>
      <c r="M329" s="96"/>
      <c r="N329" s="96"/>
      <c r="O329" s="96"/>
      <c r="P329" s="96"/>
    </row>
    <row r="330" spans="1:16" hidden="1" x14ac:dyDescent="0.25">
      <c r="A330" s="96"/>
      <c r="B330" s="118"/>
      <c r="C330" s="118"/>
      <c r="D330" s="96"/>
      <c r="E330" s="96"/>
      <c r="F330" s="96"/>
      <c r="G330" s="96"/>
      <c r="H330" s="96"/>
      <c r="I330" s="96"/>
      <c r="J330" s="96"/>
      <c r="K330" s="96"/>
      <c r="L330" s="96"/>
      <c r="M330" s="96"/>
      <c r="N330" s="96"/>
      <c r="O330" s="96"/>
      <c r="P330" s="96"/>
    </row>
    <row r="331" spans="1:16" hidden="1" x14ac:dyDescent="0.25">
      <c r="A331" s="96"/>
      <c r="B331" s="118"/>
      <c r="C331" s="118"/>
      <c r="D331" s="96"/>
      <c r="E331" s="96"/>
      <c r="F331" s="96"/>
      <c r="G331" s="96"/>
      <c r="H331" s="96"/>
      <c r="I331" s="96"/>
      <c r="J331" s="96"/>
      <c r="K331" s="96"/>
      <c r="L331" s="96"/>
      <c r="M331" s="96"/>
      <c r="N331" s="96"/>
      <c r="O331" s="96"/>
      <c r="P331" s="96"/>
    </row>
    <row r="332" spans="1:16" hidden="1" x14ac:dyDescent="0.25">
      <c r="A332" s="96"/>
      <c r="B332" s="118"/>
      <c r="C332" s="118"/>
      <c r="D332" s="96"/>
      <c r="E332" s="96"/>
      <c r="F332" s="96"/>
      <c r="G332" s="96"/>
      <c r="H332" s="96"/>
      <c r="I332" s="96"/>
      <c r="J332" s="96"/>
      <c r="K332" s="96"/>
      <c r="L332" s="96"/>
      <c r="M332" s="96"/>
      <c r="N332" s="96"/>
      <c r="O332" s="96"/>
      <c r="P332" s="96"/>
    </row>
    <row r="333" spans="1:16" hidden="1" x14ac:dyDescent="0.25">
      <c r="A333" s="96"/>
      <c r="B333" s="118"/>
      <c r="C333" s="118"/>
      <c r="D333" s="96"/>
      <c r="E333" s="96"/>
      <c r="F333" s="96"/>
      <c r="G333" s="96"/>
      <c r="H333" s="96"/>
      <c r="I333" s="96"/>
      <c r="J333" s="96"/>
      <c r="K333" s="96"/>
      <c r="L333" s="96"/>
      <c r="M333" s="96"/>
      <c r="N333" s="96"/>
      <c r="O333" s="96"/>
      <c r="P333" s="96"/>
    </row>
    <row r="334" spans="1:16" hidden="1" x14ac:dyDescent="0.25">
      <c r="A334" s="96"/>
      <c r="B334" s="118"/>
      <c r="C334" s="118"/>
      <c r="D334" s="96"/>
      <c r="E334" s="96"/>
      <c r="F334" s="96"/>
      <c r="G334" s="96"/>
      <c r="H334" s="96"/>
      <c r="I334" s="96"/>
      <c r="J334" s="96"/>
      <c r="K334" s="96"/>
      <c r="L334" s="96"/>
      <c r="M334" s="96"/>
      <c r="N334" s="96"/>
      <c r="O334" s="96"/>
      <c r="P334" s="96"/>
    </row>
    <row r="335" spans="1:16" hidden="1" x14ac:dyDescent="0.25">
      <c r="A335" s="96"/>
      <c r="B335" s="118"/>
      <c r="C335" s="118"/>
      <c r="D335" s="96"/>
      <c r="E335" s="96"/>
      <c r="F335" s="96"/>
      <c r="G335" s="96"/>
      <c r="H335" s="96"/>
      <c r="I335" s="96"/>
      <c r="J335" s="96"/>
      <c r="K335" s="96"/>
      <c r="L335" s="96"/>
      <c r="M335" s="96"/>
      <c r="N335" s="96"/>
      <c r="O335" s="96"/>
      <c r="P335" s="96"/>
    </row>
    <row r="336" spans="1:16" hidden="1" x14ac:dyDescent="0.25">
      <c r="A336" s="96"/>
      <c r="B336" s="118"/>
      <c r="C336" s="118"/>
      <c r="D336" s="96"/>
      <c r="E336" s="96"/>
      <c r="F336" s="96"/>
      <c r="G336" s="96"/>
      <c r="H336" s="96"/>
      <c r="I336" s="96"/>
      <c r="J336" s="96"/>
      <c r="K336" s="96"/>
      <c r="L336" s="96"/>
      <c r="M336" s="96"/>
      <c r="N336" s="96"/>
      <c r="O336" s="96"/>
      <c r="P336" s="96"/>
    </row>
    <row r="337" spans="1:16" hidden="1" x14ac:dyDescent="0.25">
      <c r="A337" s="96"/>
      <c r="B337" s="118"/>
      <c r="C337" s="118"/>
      <c r="D337" s="96"/>
      <c r="E337" s="96"/>
      <c r="F337" s="96"/>
      <c r="G337" s="96"/>
      <c r="H337" s="96"/>
      <c r="I337" s="96"/>
      <c r="J337" s="96"/>
      <c r="K337" s="96"/>
      <c r="L337" s="96"/>
      <c r="M337" s="96"/>
      <c r="N337" s="96"/>
      <c r="O337" s="96"/>
      <c r="P337" s="96"/>
    </row>
    <row r="338" spans="1:16" hidden="1" x14ac:dyDescent="0.25">
      <c r="A338" s="96"/>
      <c r="B338" s="118"/>
      <c r="C338" s="118"/>
      <c r="D338" s="96"/>
      <c r="E338" s="96"/>
      <c r="F338" s="96"/>
      <c r="G338" s="96"/>
      <c r="H338" s="96"/>
      <c r="I338" s="96"/>
      <c r="J338" s="96"/>
      <c r="K338" s="96"/>
      <c r="L338" s="96"/>
      <c r="M338" s="96"/>
      <c r="N338" s="96"/>
      <c r="O338" s="96"/>
      <c r="P338" s="96"/>
    </row>
    <row r="339" spans="1:16" hidden="1" x14ac:dyDescent="0.25">
      <c r="A339" s="96"/>
      <c r="B339" s="118"/>
      <c r="C339" s="118"/>
      <c r="D339" s="96"/>
      <c r="E339" s="96"/>
      <c r="F339" s="96"/>
      <c r="G339" s="96"/>
      <c r="H339" s="96"/>
      <c r="I339" s="96"/>
      <c r="J339" s="96"/>
      <c r="K339" s="96"/>
      <c r="L339" s="96"/>
      <c r="M339" s="96"/>
      <c r="N339" s="96"/>
      <c r="O339" s="96"/>
      <c r="P339" s="96"/>
    </row>
    <row r="340" spans="1:16" hidden="1" x14ac:dyDescent="0.25">
      <c r="A340" s="96"/>
      <c r="B340" s="118"/>
      <c r="C340" s="118"/>
      <c r="D340" s="96"/>
      <c r="E340" s="96"/>
      <c r="F340" s="96"/>
      <c r="G340" s="96"/>
      <c r="H340" s="96"/>
      <c r="I340" s="96"/>
      <c r="J340" s="96"/>
      <c r="K340" s="96"/>
      <c r="L340" s="96"/>
      <c r="M340" s="96"/>
      <c r="N340" s="96"/>
      <c r="O340" s="96"/>
      <c r="P340" s="96"/>
    </row>
    <row r="341" spans="1:16" hidden="1" x14ac:dyDescent="0.25">
      <c r="A341" s="96"/>
      <c r="B341" s="118"/>
      <c r="C341" s="118"/>
      <c r="D341" s="96"/>
      <c r="E341" s="96"/>
      <c r="F341" s="96"/>
      <c r="G341" s="96"/>
      <c r="H341" s="96"/>
      <c r="I341" s="96"/>
      <c r="J341" s="96"/>
      <c r="K341" s="96"/>
      <c r="L341" s="96"/>
      <c r="M341" s="96"/>
      <c r="N341" s="96"/>
      <c r="O341" s="96"/>
      <c r="P341" s="96"/>
    </row>
    <row r="342" spans="1:16" hidden="1" x14ac:dyDescent="0.25">
      <c r="A342" s="96"/>
      <c r="B342" s="118"/>
      <c r="C342" s="118"/>
      <c r="D342" s="96"/>
      <c r="E342" s="96"/>
      <c r="F342" s="96"/>
      <c r="G342" s="96"/>
      <c r="H342" s="96"/>
      <c r="I342" s="96"/>
      <c r="J342" s="96"/>
      <c r="K342" s="96"/>
      <c r="L342" s="96"/>
      <c r="M342" s="96"/>
      <c r="N342" s="96"/>
      <c r="O342" s="96"/>
      <c r="P342" s="96"/>
    </row>
    <row r="343" spans="1:16" hidden="1" x14ac:dyDescent="0.25">
      <c r="A343" s="96"/>
      <c r="B343" s="118"/>
      <c r="C343" s="118"/>
      <c r="D343" s="96"/>
      <c r="E343" s="96"/>
      <c r="F343" s="96"/>
      <c r="G343" s="96"/>
      <c r="H343" s="96"/>
      <c r="I343" s="96"/>
      <c r="J343" s="96"/>
      <c r="K343" s="96"/>
      <c r="L343" s="96"/>
      <c r="M343" s="96"/>
      <c r="N343" s="96"/>
      <c r="O343" s="96"/>
      <c r="P343" s="96"/>
    </row>
    <row r="344" spans="1:16" hidden="1" x14ac:dyDescent="0.25">
      <c r="A344" s="96"/>
      <c r="B344" s="118"/>
      <c r="C344" s="118"/>
      <c r="D344" s="96"/>
      <c r="E344" s="96"/>
      <c r="F344" s="96"/>
      <c r="G344" s="96"/>
      <c r="H344" s="96"/>
      <c r="I344" s="96"/>
      <c r="J344" s="96"/>
      <c r="K344" s="96"/>
      <c r="L344" s="96"/>
      <c r="M344" s="96"/>
      <c r="N344" s="96"/>
      <c r="O344" s="96"/>
      <c r="P344" s="96"/>
    </row>
    <row r="345" spans="1:16" hidden="1" x14ac:dyDescent="0.25">
      <c r="A345" s="96"/>
      <c r="B345" s="118"/>
      <c r="C345" s="118"/>
      <c r="D345" s="96"/>
      <c r="E345" s="96"/>
      <c r="F345" s="96"/>
      <c r="G345" s="96"/>
      <c r="H345" s="96"/>
      <c r="I345" s="96"/>
      <c r="J345" s="96"/>
      <c r="K345" s="96"/>
      <c r="L345" s="96"/>
      <c r="M345" s="96"/>
      <c r="N345" s="96"/>
      <c r="O345" s="96"/>
      <c r="P345" s="96"/>
    </row>
    <row r="346" spans="1:16" hidden="1" x14ac:dyDescent="0.25">
      <c r="A346" s="96"/>
      <c r="B346" s="118"/>
      <c r="C346" s="118"/>
      <c r="D346" s="96"/>
      <c r="E346" s="96"/>
      <c r="F346" s="96"/>
      <c r="G346" s="96"/>
      <c r="H346" s="96"/>
      <c r="I346" s="96"/>
      <c r="J346" s="96"/>
      <c r="K346" s="96"/>
      <c r="L346" s="96"/>
      <c r="M346" s="96"/>
      <c r="N346" s="96"/>
      <c r="O346" s="96"/>
      <c r="P346" s="96"/>
    </row>
    <row r="347" spans="1:16" hidden="1" x14ac:dyDescent="0.25">
      <c r="A347" s="96"/>
      <c r="B347" s="118"/>
      <c r="C347" s="118"/>
      <c r="D347" s="96"/>
      <c r="E347" s="96"/>
      <c r="F347" s="96"/>
      <c r="G347" s="96"/>
      <c r="H347" s="96"/>
      <c r="I347" s="96"/>
      <c r="J347" s="96"/>
      <c r="K347" s="96"/>
      <c r="L347" s="96"/>
      <c r="M347" s="96"/>
      <c r="N347" s="96"/>
      <c r="O347" s="96"/>
      <c r="P347" s="96"/>
    </row>
    <row r="348" spans="1:16" hidden="1" x14ac:dyDescent="0.25">
      <c r="A348" s="96"/>
      <c r="B348" s="118"/>
      <c r="C348" s="118"/>
      <c r="D348" s="96"/>
      <c r="E348" s="96"/>
      <c r="F348" s="96"/>
      <c r="G348" s="96"/>
      <c r="H348" s="96"/>
      <c r="I348" s="96"/>
      <c r="J348" s="96"/>
      <c r="K348" s="96"/>
      <c r="L348" s="96"/>
      <c r="M348" s="96"/>
      <c r="N348" s="96"/>
      <c r="O348" s="96"/>
      <c r="P348" s="96"/>
    </row>
    <row r="349" spans="1:16" hidden="1" x14ac:dyDescent="0.25">
      <c r="A349" s="96"/>
      <c r="B349" s="118"/>
      <c r="C349" s="118"/>
      <c r="D349" s="96"/>
      <c r="E349" s="96"/>
      <c r="F349" s="96"/>
      <c r="G349" s="96"/>
      <c r="H349" s="96"/>
      <c r="I349" s="96"/>
      <c r="J349" s="96"/>
      <c r="K349" s="96"/>
      <c r="L349" s="96"/>
      <c r="M349" s="96"/>
      <c r="N349" s="96"/>
      <c r="O349" s="96"/>
      <c r="P349" s="96"/>
    </row>
    <row r="350" spans="1:16" hidden="1" x14ac:dyDescent="0.25">
      <c r="A350" s="96"/>
      <c r="B350" s="118"/>
      <c r="C350" s="118"/>
      <c r="D350" s="96"/>
      <c r="E350" s="96"/>
      <c r="F350" s="96"/>
      <c r="G350" s="96"/>
      <c r="H350" s="96"/>
      <c r="I350" s="96"/>
      <c r="J350" s="96"/>
      <c r="K350" s="96"/>
      <c r="L350" s="96"/>
      <c r="M350" s="96"/>
      <c r="N350" s="96"/>
      <c r="O350" s="96"/>
      <c r="P350" s="96"/>
    </row>
    <row r="351" spans="1:16" hidden="1" x14ac:dyDescent="0.25">
      <c r="A351" s="96"/>
      <c r="B351" s="118"/>
      <c r="C351" s="118"/>
      <c r="D351" s="96"/>
      <c r="E351" s="96"/>
      <c r="F351" s="96"/>
      <c r="G351" s="96"/>
      <c r="H351" s="96"/>
      <c r="I351" s="96"/>
      <c r="J351" s="96"/>
      <c r="K351" s="96"/>
      <c r="L351" s="96"/>
      <c r="M351" s="96"/>
      <c r="N351" s="96"/>
      <c r="O351" s="96"/>
      <c r="P351" s="96"/>
    </row>
    <row r="352" spans="1:16" hidden="1" x14ac:dyDescent="0.25">
      <c r="A352" s="96"/>
      <c r="B352" s="118"/>
      <c r="C352" s="118"/>
      <c r="D352" s="96"/>
      <c r="E352" s="96"/>
      <c r="F352" s="96"/>
      <c r="G352" s="96"/>
      <c r="H352" s="96"/>
      <c r="I352" s="96"/>
      <c r="J352" s="96"/>
      <c r="K352" s="96"/>
      <c r="L352" s="96"/>
      <c r="M352" s="96"/>
      <c r="N352" s="96"/>
      <c r="O352" s="96"/>
      <c r="P352" s="96"/>
    </row>
    <row r="353" spans="1:16" hidden="1" x14ac:dyDescent="0.25">
      <c r="A353" s="96"/>
      <c r="B353" s="118"/>
      <c r="C353" s="118"/>
      <c r="D353" s="96"/>
      <c r="E353" s="96"/>
      <c r="F353" s="96"/>
      <c r="G353" s="96"/>
      <c r="H353" s="96"/>
      <c r="I353" s="96"/>
      <c r="J353" s="96"/>
      <c r="K353" s="96"/>
      <c r="L353" s="96"/>
      <c r="M353" s="96"/>
      <c r="N353" s="96"/>
      <c r="O353" s="96"/>
      <c r="P353" s="96"/>
    </row>
    <row r="354" spans="1:16" hidden="1" x14ac:dyDescent="0.25">
      <c r="A354" s="96"/>
      <c r="B354" s="118"/>
      <c r="C354" s="118"/>
      <c r="D354" s="96"/>
      <c r="E354" s="96"/>
      <c r="F354" s="96"/>
      <c r="G354" s="96"/>
      <c r="H354" s="96"/>
      <c r="I354" s="96"/>
      <c r="J354" s="96"/>
      <c r="K354" s="96"/>
      <c r="L354" s="96"/>
      <c r="M354" s="96"/>
      <c r="N354" s="96"/>
      <c r="O354" s="96"/>
      <c r="P354" s="96"/>
    </row>
    <row r="355" spans="1:16" hidden="1" x14ac:dyDescent="0.25">
      <c r="A355" s="96"/>
      <c r="B355" s="118"/>
      <c r="C355" s="118"/>
      <c r="D355" s="96"/>
      <c r="E355" s="96"/>
      <c r="F355" s="96"/>
      <c r="G355" s="96"/>
      <c r="H355" s="96"/>
      <c r="I355" s="96"/>
      <c r="J355" s="96"/>
      <c r="K355" s="96"/>
      <c r="L355" s="96"/>
      <c r="M355" s="96"/>
      <c r="N355" s="96"/>
      <c r="O355" s="96"/>
      <c r="P355" s="96"/>
    </row>
    <row r="356" spans="1:16" hidden="1" x14ac:dyDescent="0.25">
      <c r="A356" s="96"/>
      <c r="B356" s="118"/>
      <c r="C356" s="118"/>
      <c r="D356" s="96"/>
      <c r="E356" s="96"/>
      <c r="F356" s="96"/>
      <c r="G356" s="96"/>
      <c r="H356" s="96"/>
      <c r="I356" s="96"/>
      <c r="J356" s="96"/>
      <c r="K356" s="96"/>
      <c r="L356" s="96"/>
      <c r="M356" s="96"/>
      <c r="N356" s="96"/>
      <c r="O356" s="96"/>
      <c r="P356" s="96"/>
    </row>
    <row r="357" spans="1:16" hidden="1" x14ac:dyDescent="0.25">
      <c r="A357" s="96"/>
      <c r="B357" s="118"/>
      <c r="C357" s="118"/>
      <c r="D357" s="96"/>
      <c r="E357" s="96"/>
      <c r="F357" s="96"/>
      <c r="G357" s="96"/>
      <c r="H357" s="96"/>
      <c r="I357" s="96"/>
      <c r="J357" s="96"/>
      <c r="K357" s="96"/>
      <c r="L357" s="96"/>
      <c r="M357" s="96"/>
      <c r="N357" s="96"/>
      <c r="O357" s="96"/>
      <c r="P357" s="96"/>
    </row>
    <row r="358" spans="1:16" hidden="1" x14ac:dyDescent="0.25">
      <c r="A358" s="96"/>
      <c r="B358" s="118"/>
      <c r="C358" s="118"/>
      <c r="D358" s="96"/>
      <c r="E358" s="96"/>
      <c r="F358" s="96"/>
      <c r="G358" s="96"/>
      <c r="H358" s="96"/>
      <c r="I358" s="96"/>
      <c r="J358" s="96"/>
      <c r="K358" s="96"/>
      <c r="L358" s="96"/>
      <c r="M358" s="96"/>
      <c r="N358" s="96"/>
      <c r="O358" s="96"/>
      <c r="P358" s="96"/>
    </row>
    <row r="359" spans="1:16" hidden="1" x14ac:dyDescent="0.25">
      <c r="A359" s="96"/>
      <c r="B359" s="118"/>
      <c r="C359" s="118"/>
      <c r="D359" s="96"/>
      <c r="E359" s="96"/>
      <c r="F359" s="96"/>
      <c r="G359" s="96"/>
      <c r="H359" s="96"/>
      <c r="I359" s="96"/>
      <c r="J359" s="96"/>
      <c r="K359" s="96"/>
      <c r="L359" s="96"/>
      <c r="M359" s="96"/>
      <c r="N359" s="96"/>
      <c r="O359" s="96"/>
      <c r="P359" s="96"/>
    </row>
    <row r="360" spans="1:16" hidden="1" x14ac:dyDescent="0.25">
      <c r="A360" s="96"/>
      <c r="B360" s="118"/>
      <c r="C360" s="118"/>
      <c r="D360" s="96"/>
      <c r="E360" s="96"/>
      <c r="F360" s="96"/>
      <c r="G360" s="96"/>
      <c r="H360" s="96"/>
      <c r="I360" s="96"/>
      <c r="J360" s="96"/>
      <c r="K360" s="96"/>
      <c r="L360" s="96"/>
      <c r="M360" s="96"/>
      <c r="N360" s="96"/>
      <c r="O360" s="96"/>
      <c r="P360" s="96"/>
    </row>
    <row r="361" spans="1:16" hidden="1" x14ac:dyDescent="0.25">
      <c r="A361" s="96"/>
      <c r="B361" s="118"/>
      <c r="C361" s="118"/>
      <c r="D361" s="96"/>
      <c r="E361" s="96"/>
      <c r="F361" s="96"/>
      <c r="G361" s="96"/>
      <c r="H361" s="96"/>
      <c r="I361" s="96"/>
      <c r="J361" s="96"/>
      <c r="K361" s="96"/>
      <c r="L361" s="96"/>
      <c r="M361" s="96"/>
      <c r="N361" s="96"/>
      <c r="O361" s="96"/>
      <c r="P361" s="96"/>
    </row>
    <row r="362" spans="1:16" hidden="1" x14ac:dyDescent="0.25">
      <c r="A362" s="96"/>
      <c r="B362" s="118"/>
      <c r="C362" s="118"/>
      <c r="D362" s="96"/>
      <c r="E362" s="96"/>
      <c r="F362" s="96"/>
      <c r="G362" s="96"/>
      <c r="H362" s="96"/>
      <c r="I362" s="96"/>
      <c r="J362" s="96"/>
      <c r="K362" s="96"/>
      <c r="L362" s="96"/>
      <c r="M362" s="96"/>
      <c r="N362" s="96"/>
      <c r="O362" s="96"/>
      <c r="P362" s="96"/>
    </row>
    <row r="363" spans="1:16" hidden="1" x14ac:dyDescent="0.25">
      <c r="A363" s="96"/>
      <c r="B363" s="118"/>
      <c r="C363" s="118"/>
      <c r="D363" s="96"/>
      <c r="E363" s="96"/>
      <c r="F363" s="96"/>
      <c r="G363" s="96"/>
      <c r="H363" s="96"/>
      <c r="I363" s="96"/>
      <c r="J363" s="96"/>
      <c r="K363" s="96"/>
      <c r="L363" s="96"/>
      <c r="M363" s="96"/>
      <c r="N363" s="96"/>
      <c r="O363" s="96"/>
      <c r="P363" s="96"/>
    </row>
    <row r="364" spans="1:16" hidden="1" x14ac:dyDescent="0.25">
      <c r="A364" s="96"/>
      <c r="B364" s="118"/>
      <c r="C364" s="118"/>
      <c r="D364" s="96"/>
      <c r="E364" s="96"/>
      <c r="F364" s="96"/>
      <c r="G364" s="96"/>
      <c r="H364" s="96"/>
      <c r="I364" s="96"/>
      <c r="J364" s="96"/>
      <c r="K364" s="96"/>
      <c r="L364" s="96"/>
      <c r="M364" s="96"/>
      <c r="N364" s="96"/>
      <c r="O364" s="96"/>
      <c r="P364" s="96"/>
    </row>
    <row r="365" spans="1:16" hidden="1" x14ac:dyDescent="0.25">
      <c r="A365" s="96"/>
      <c r="B365" s="118"/>
      <c r="C365" s="118"/>
      <c r="D365" s="96"/>
      <c r="E365" s="96"/>
      <c r="F365" s="96"/>
      <c r="G365" s="96"/>
      <c r="H365" s="96"/>
      <c r="I365" s="96"/>
      <c r="J365" s="96"/>
      <c r="K365" s="96"/>
      <c r="L365" s="96"/>
      <c r="M365" s="96"/>
      <c r="N365" s="96"/>
      <c r="O365" s="96"/>
      <c r="P365" s="96"/>
    </row>
    <row r="366" spans="1:16" hidden="1" x14ac:dyDescent="0.25">
      <c r="A366" s="96"/>
      <c r="B366" s="118"/>
      <c r="C366" s="118"/>
      <c r="D366" s="96"/>
      <c r="E366" s="96"/>
      <c r="F366" s="96"/>
      <c r="G366" s="96"/>
      <c r="H366" s="96"/>
      <c r="I366" s="96"/>
      <c r="J366" s="96"/>
      <c r="K366" s="96"/>
      <c r="L366" s="96"/>
      <c r="M366" s="96"/>
      <c r="N366" s="96"/>
      <c r="O366" s="96"/>
      <c r="P366" s="96"/>
    </row>
    <row r="367" spans="1:16" hidden="1" x14ac:dyDescent="0.25">
      <c r="A367" s="96"/>
      <c r="B367" s="118"/>
      <c r="C367" s="118"/>
      <c r="D367" s="96"/>
      <c r="E367" s="96"/>
      <c r="F367" s="96"/>
      <c r="G367" s="96"/>
      <c r="H367" s="96"/>
      <c r="I367" s="96"/>
      <c r="J367" s="96"/>
      <c r="K367" s="96"/>
      <c r="L367" s="96"/>
      <c r="M367" s="96"/>
      <c r="N367" s="96"/>
      <c r="O367" s="96"/>
      <c r="P367" s="96"/>
    </row>
    <row r="368" spans="1:16" hidden="1" x14ac:dyDescent="0.25">
      <c r="A368" s="96"/>
      <c r="B368" s="118"/>
      <c r="C368" s="118"/>
      <c r="D368" s="96"/>
      <c r="E368" s="96"/>
      <c r="F368" s="96"/>
      <c r="G368" s="96"/>
      <c r="H368" s="96"/>
      <c r="I368" s="96"/>
      <c r="J368" s="96"/>
      <c r="K368" s="96"/>
      <c r="L368" s="96"/>
      <c r="M368" s="96"/>
      <c r="N368" s="96"/>
      <c r="O368" s="96"/>
      <c r="P368" s="96"/>
    </row>
    <row r="369" spans="1:16" hidden="1" x14ac:dyDescent="0.25">
      <c r="A369" s="96"/>
      <c r="B369" s="118"/>
      <c r="C369" s="118"/>
      <c r="D369" s="96"/>
      <c r="E369" s="96"/>
      <c r="F369" s="96"/>
      <c r="G369" s="96"/>
      <c r="H369" s="96"/>
      <c r="I369" s="96"/>
      <c r="J369" s="96"/>
      <c r="K369" s="96"/>
      <c r="L369" s="96"/>
      <c r="M369" s="96"/>
      <c r="N369" s="96"/>
      <c r="O369" s="96"/>
      <c r="P369" s="96"/>
    </row>
    <row r="370" spans="1:16" hidden="1" x14ac:dyDescent="0.25">
      <c r="A370" s="96"/>
      <c r="B370" s="118"/>
      <c r="C370" s="118"/>
      <c r="D370" s="96"/>
      <c r="E370" s="96"/>
      <c r="F370" s="96"/>
      <c r="G370" s="96"/>
      <c r="H370" s="96"/>
      <c r="I370" s="96"/>
      <c r="J370" s="96"/>
      <c r="K370" s="96"/>
      <c r="L370" s="96"/>
      <c r="M370" s="96"/>
      <c r="N370" s="96"/>
      <c r="O370" s="96"/>
      <c r="P370" s="96"/>
    </row>
    <row r="371" spans="1:16" hidden="1" x14ac:dyDescent="0.25">
      <c r="A371" s="96"/>
      <c r="B371" s="118"/>
      <c r="C371" s="118"/>
      <c r="D371" s="96"/>
      <c r="E371" s="96"/>
      <c r="F371" s="96"/>
      <c r="G371" s="96"/>
      <c r="H371" s="96"/>
      <c r="I371" s="96"/>
      <c r="J371" s="96"/>
      <c r="K371" s="96"/>
      <c r="L371" s="96"/>
      <c r="M371" s="96"/>
      <c r="N371" s="96"/>
      <c r="O371" s="96"/>
      <c r="P371" s="96"/>
    </row>
    <row r="372" spans="1:16" hidden="1" x14ac:dyDescent="0.25">
      <c r="A372" s="96"/>
      <c r="B372" s="118"/>
      <c r="C372" s="118"/>
      <c r="D372" s="96"/>
      <c r="E372" s="96"/>
      <c r="F372" s="96"/>
      <c r="G372" s="96"/>
      <c r="H372" s="96"/>
      <c r="I372" s="96"/>
      <c r="J372" s="96"/>
      <c r="K372" s="96"/>
      <c r="L372" s="96"/>
      <c r="M372" s="96"/>
      <c r="N372" s="96"/>
      <c r="O372" s="96"/>
      <c r="P372" s="96"/>
    </row>
    <row r="373" spans="1:16" hidden="1" x14ac:dyDescent="0.25">
      <c r="A373" s="96"/>
      <c r="B373" s="118"/>
      <c r="C373" s="118"/>
      <c r="D373" s="96"/>
      <c r="E373" s="96"/>
      <c r="F373" s="96"/>
      <c r="G373" s="96"/>
      <c r="H373" s="96"/>
      <c r="I373" s="96"/>
      <c r="J373" s="96"/>
      <c r="K373" s="96"/>
      <c r="L373" s="96"/>
      <c r="M373" s="96"/>
      <c r="N373" s="96"/>
      <c r="O373" s="96"/>
      <c r="P373" s="96"/>
    </row>
    <row r="374" spans="1:16" hidden="1" x14ac:dyDescent="0.25">
      <c r="B374" s="96"/>
      <c r="C374" s="96"/>
      <c r="D374" s="96"/>
      <c r="E374" s="96"/>
      <c r="F374" s="96"/>
      <c r="G374" s="96"/>
      <c r="H374" s="96"/>
      <c r="I374" s="96"/>
      <c r="J374" s="96"/>
      <c r="K374" s="96"/>
      <c r="L374" s="96"/>
      <c r="M374" s="96"/>
      <c r="N374" s="96"/>
      <c r="O374" s="96"/>
      <c r="P374" s="96"/>
    </row>
    <row r="375" spans="1:16" hidden="1" x14ac:dyDescent="0.25">
      <c r="B375" s="96"/>
      <c r="C375" s="96"/>
      <c r="D375" s="96"/>
      <c r="E375" s="96"/>
      <c r="F375" s="96"/>
      <c r="G375" s="96"/>
      <c r="H375" s="96"/>
      <c r="I375" s="96"/>
      <c r="J375" s="96"/>
      <c r="K375" s="96"/>
      <c r="L375" s="96"/>
      <c r="M375" s="96"/>
      <c r="N375" s="96"/>
      <c r="O375" s="96"/>
      <c r="P375" s="96"/>
    </row>
    <row r="376" spans="1:16" hidden="1" x14ac:dyDescent="0.25">
      <c r="B376" s="96"/>
      <c r="C376" s="96"/>
      <c r="D376" s="96"/>
      <c r="E376" s="96"/>
      <c r="F376" s="96"/>
      <c r="G376" s="96"/>
      <c r="H376" s="96"/>
      <c r="I376" s="96"/>
      <c r="J376" s="96"/>
      <c r="K376" s="96"/>
      <c r="L376" s="96"/>
      <c r="M376" s="96"/>
      <c r="N376" s="96"/>
      <c r="O376" s="96"/>
      <c r="P376" s="96"/>
    </row>
    <row r="377" spans="1:16" hidden="1" x14ac:dyDescent="0.25">
      <c r="B377" s="96"/>
      <c r="C377" s="96"/>
      <c r="D377" s="96"/>
      <c r="E377" s="96"/>
      <c r="F377" s="96"/>
      <c r="G377" s="96"/>
      <c r="H377" s="96"/>
      <c r="I377" s="96"/>
      <c r="J377" s="96"/>
      <c r="K377" s="96"/>
      <c r="L377" s="96"/>
      <c r="M377" s="96"/>
      <c r="N377" s="96"/>
      <c r="O377" s="96"/>
      <c r="P377" s="96"/>
    </row>
    <row r="378" spans="1:16" hidden="1" x14ac:dyDescent="0.25">
      <c r="B378" s="96"/>
      <c r="C378" s="96"/>
      <c r="D378" s="96"/>
      <c r="E378" s="96"/>
      <c r="F378" s="96"/>
      <c r="G378" s="96"/>
      <c r="H378" s="96"/>
      <c r="I378" s="96"/>
      <c r="J378" s="96"/>
      <c r="K378" s="96"/>
      <c r="L378" s="96"/>
      <c r="M378" s="96"/>
      <c r="N378" s="96"/>
      <c r="O378" s="96"/>
      <c r="P378" s="96"/>
    </row>
    <row r="379" spans="1:16" hidden="1" x14ac:dyDescent="0.25">
      <c r="B379" s="96"/>
      <c r="C379" s="96"/>
      <c r="D379" s="96"/>
      <c r="E379" s="96"/>
      <c r="F379" s="96"/>
      <c r="G379" s="96"/>
      <c r="H379" s="96"/>
      <c r="I379" s="96"/>
      <c r="J379" s="96"/>
      <c r="K379" s="96"/>
      <c r="L379" s="96"/>
      <c r="M379" s="96"/>
      <c r="N379" s="96"/>
      <c r="O379" s="96"/>
      <c r="P379" s="96"/>
    </row>
    <row r="380" spans="1:16" hidden="1" x14ac:dyDescent="0.25">
      <c r="B380" s="96"/>
      <c r="C380" s="96"/>
      <c r="D380" s="96"/>
      <c r="E380" s="96"/>
      <c r="F380" s="96"/>
      <c r="G380" s="96"/>
      <c r="H380" s="96"/>
      <c r="I380" s="96"/>
      <c r="J380" s="96"/>
      <c r="K380" s="96"/>
      <c r="L380" s="96"/>
      <c r="M380" s="96"/>
      <c r="N380" s="96"/>
      <c r="O380" s="96"/>
      <c r="P380" s="96"/>
    </row>
    <row r="381" spans="1:16" hidden="1" x14ac:dyDescent="0.25">
      <c r="B381" s="96"/>
      <c r="C381" s="96"/>
      <c r="D381" s="96"/>
      <c r="E381" s="96"/>
      <c r="F381" s="96"/>
      <c r="G381" s="96"/>
      <c r="H381" s="96"/>
      <c r="I381" s="96"/>
      <c r="J381" s="96"/>
      <c r="K381" s="96"/>
      <c r="L381" s="96"/>
      <c r="M381" s="96"/>
      <c r="N381" s="96"/>
      <c r="O381" s="96"/>
      <c r="P381" s="96"/>
    </row>
    <row r="382" spans="1:16" hidden="1" x14ac:dyDescent="0.25">
      <c r="B382" s="96"/>
      <c r="C382" s="96"/>
      <c r="D382" s="96"/>
      <c r="E382" s="96"/>
      <c r="F382" s="96"/>
      <c r="G382" s="96"/>
      <c r="H382" s="96"/>
      <c r="I382" s="96"/>
      <c r="J382" s="96"/>
      <c r="K382" s="96"/>
      <c r="L382" s="96"/>
      <c r="M382" s="96"/>
      <c r="N382" s="96"/>
      <c r="O382" s="96"/>
      <c r="P382" s="96"/>
    </row>
    <row r="383" spans="1:16" hidden="1" x14ac:dyDescent="0.25">
      <c r="B383" s="96"/>
      <c r="C383" s="96"/>
      <c r="D383" s="96"/>
      <c r="E383" s="96"/>
      <c r="F383" s="96"/>
      <c r="G383" s="96"/>
      <c r="H383" s="96"/>
      <c r="I383" s="96"/>
      <c r="J383" s="96"/>
      <c r="K383" s="96"/>
      <c r="L383" s="96"/>
      <c r="M383" s="96"/>
      <c r="N383" s="96"/>
      <c r="O383" s="96"/>
      <c r="P383" s="96"/>
    </row>
    <row r="384" spans="1:16" hidden="1" x14ac:dyDescent="0.25">
      <c r="B384" s="96"/>
      <c r="C384" s="96"/>
      <c r="D384" s="96"/>
      <c r="E384" s="96"/>
      <c r="F384" s="96"/>
      <c r="G384" s="96"/>
      <c r="H384" s="96"/>
      <c r="I384" s="96"/>
      <c r="J384" s="96"/>
      <c r="K384" s="96"/>
      <c r="L384" s="96"/>
      <c r="M384" s="96"/>
      <c r="N384" s="96"/>
      <c r="O384" s="96"/>
      <c r="P384" s="96"/>
    </row>
    <row r="385" spans="2:16" hidden="1" x14ac:dyDescent="0.25">
      <c r="B385" s="96"/>
      <c r="C385" s="96"/>
      <c r="D385" s="96"/>
      <c r="E385" s="96"/>
      <c r="F385" s="96"/>
      <c r="G385" s="96"/>
      <c r="H385" s="96"/>
      <c r="I385" s="96"/>
      <c r="J385" s="96"/>
      <c r="K385" s="96"/>
      <c r="L385" s="96"/>
      <c r="M385" s="96"/>
      <c r="N385" s="96"/>
      <c r="O385" s="96"/>
      <c r="P385" s="96"/>
    </row>
  </sheetData>
  <sortState xmlns:xlrd2="http://schemas.microsoft.com/office/spreadsheetml/2017/richdata2" ref="A7:P157">
    <sortCondition ref="A7:A157"/>
  </sortState>
  <mergeCells count="4">
    <mergeCell ref="M4:O4"/>
    <mergeCell ref="D4:F4"/>
    <mergeCell ref="G4:I4"/>
    <mergeCell ref="J4:L4"/>
  </mergeCells>
  <conditionalFormatting sqref="D6:O6">
    <cfRule type="cellIs" dxfId="73" priority="7" stopIfTrue="1" operator="equal">
      <formula>""</formula>
    </cfRule>
  </conditionalFormatting>
  <conditionalFormatting sqref="A3">
    <cfRule type="cellIs" dxfId="72" priority="3" stopIfTrue="1" operator="equal">
      <formula>""</formula>
    </cfRule>
  </conditionalFormatting>
  <conditionalFormatting sqref="A2">
    <cfRule type="cellIs" dxfId="71" priority="2" stopIfTrue="1" operator="equal">
      <formula>""</formula>
    </cfRule>
  </conditionalFormatting>
  <conditionalFormatting sqref="A4">
    <cfRule type="cellIs" dxfId="70" priority="1" stopIfTrue="1" operator="equal">
      <formula>""</formula>
    </cfRule>
  </conditionalFormatting>
  <pageMargins left="0.7" right="0.7" top="0.75" bottom="0.75" header="0.3" footer="0.3"/>
  <pageSetup paperSize="9"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8"/>
  <dimension ref="A1:M386"/>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0.796875" style="178" customWidth="1"/>
    <col min="2" max="2" width="28.5" style="97" bestFit="1" customWidth="1"/>
    <col min="3" max="3" width="14.796875" style="97" customWidth="1"/>
    <col min="4" max="12" width="23.09765625" style="97" customWidth="1"/>
    <col min="13" max="13" width="9" style="97" customWidth="1"/>
    <col min="14" max="14" width="9" style="97" hidden="1" customWidth="1"/>
    <col min="15" max="16384" width="9" style="97" hidden="1"/>
  </cols>
  <sheetData>
    <row r="1" spans="1:13" ht="50.55" customHeight="1" x14ac:dyDescent="0.25">
      <c r="A1" s="58" t="s">
        <v>690</v>
      </c>
      <c r="B1" s="143"/>
      <c r="C1" s="96"/>
      <c r="D1" s="96"/>
      <c r="E1" s="96"/>
      <c r="F1" s="96"/>
      <c r="G1" s="96"/>
      <c r="H1" s="96"/>
      <c r="I1" s="96"/>
      <c r="J1" s="96"/>
      <c r="K1" s="96"/>
      <c r="L1" s="96"/>
      <c r="M1" s="96"/>
    </row>
    <row r="2" spans="1:13" ht="28.5" customHeight="1" x14ac:dyDescent="0.25">
      <c r="A2" s="54" t="s">
        <v>670</v>
      </c>
      <c r="B2" s="143"/>
      <c r="C2" s="96"/>
      <c r="D2" s="96"/>
      <c r="E2" s="96"/>
      <c r="F2" s="96"/>
      <c r="G2" s="96"/>
      <c r="H2" s="96"/>
      <c r="I2" s="96"/>
      <c r="J2" s="96"/>
      <c r="K2" s="96"/>
      <c r="L2" s="96"/>
      <c r="M2" s="96"/>
    </row>
    <row r="3" spans="1:13" ht="28.5" customHeight="1" thickBot="1" x14ac:dyDescent="0.3">
      <c r="A3" s="55" t="s">
        <v>639</v>
      </c>
      <c r="B3" s="143"/>
      <c r="C3" s="96"/>
      <c r="D3" s="96"/>
      <c r="E3" s="96"/>
      <c r="F3" s="96"/>
      <c r="G3" s="96"/>
      <c r="H3" s="96"/>
      <c r="I3" s="96"/>
      <c r="J3" s="96"/>
      <c r="K3" s="96"/>
      <c r="L3" s="96"/>
      <c r="M3" s="96"/>
    </row>
    <row r="4" spans="1:13" ht="14.4" thickBot="1" x14ac:dyDescent="0.3">
      <c r="A4" s="55" t="s">
        <v>709</v>
      </c>
      <c r="B4" s="124"/>
      <c r="C4" s="96"/>
      <c r="D4" s="100" t="s">
        <v>688</v>
      </c>
      <c r="E4" s="146"/>
      <c r="F4" s="147"/>
      <c r="G4" s="186" t="s">
        <v>632</v>
      </c>
      <c r="H4" s="187"/>
      <c r="I4" s="188"/>
      <c r="J4" s="186" t="s">
        <v>633</v>
      </c>
      <c r="K4" s="183"/>
      <c r="L4" s="183"/>
      <c r="M4" s="122"/>
    </row>
    <row r="5" spans="1:13" x14ac:dyDescent="0.25">
      <c r="A5" s="150"/>
      <c r="B5" s="103"/>
      <c r="C5" s="172"/>
      <c r="D5" s="106" t="s">
        <v>21</v>
      </c>
      <c r="E5" s="106" t="s">
        <v>22</v>
      </c>
      <c r="F5" s="107" t="s">
        <v>20</v>
      </c>
      <c r="G5" s="106" t="s">
        <v>21</v>
      </c>
      <c r="H5" s="106" t="s">
        <v>22</v>
      </c>
      <c r="I5" s="107" t="s">
        <v>20</v>
      </c>
      <c r="J5" s="106" t="s">
        <v>21</v>
      </c>
      <c r="K5" s="106" t="s">
        <v>22</v>
      </c>
      <c r="L5" s="106" t="s">
        <v>20</v>
      </c>
      <c r="M5" s="122"/>
    </row>
    <row r="6" spans="1:13" ht="87.6" customHeight="1" x14ac:dyDescent="0.25">
      <c r="A6" s="110" t="s">
        <v>667</v>
      </c>
      <c r="B6" s="111" t="s">
        <v>706</v>
      </c>
      <c r="C6" s="112" t="s">
        <v>682</v>
      </c>
      <c r="D6" s="173" t="s">
        <v>471</v>
      </c>
      <c r="E6" s="173" t="s">
        <v>472</v>
      </c>
      <c r="F6" s="174" t="s">
        <v>473</v>
      </c>
      <c r="G6" s="173" t="s">
        <v>599</v>
      </c>
      <c r="H6" s="173" t="s">
        <v>600</v>
      </c>
      <c r="I6" s="174" t="s">
        <v>601</v>
      </c>
      <c r="J6" s="173" t="s">
        <v>563</v>
      </c>
      <c r="K6" s="173" t="s">
        <v>564</v>
      </c>
      <c r="L6" s="173" t="s">
        <v>565</v>
      </c>
      <c r="M6" s="122"/>
    </row>
    <row r="7" spans="1:13" x14ac:dyDescent="0.25">
      <c r="A7" s="117">
        <v>102</v>
      </c>
      <c r="B7" s="118" t="s">
        <v>23</v>
      </c>
      <c r="C7" s="119" t="s">
        <v>237</v>
      </c>
      <c r="D7" s="123">
        <v>870</v>
      </c>
      <c r="E7" s="123">
        <v>3762</v>
      </c>
      <c r="F7" s="120">
        <v>23.1</v>
      </c>
      <c r="G7" s="132">
        <v>619</v>
      </c>
      <c r="H7" s="123">
        <v>1912</v>
      </c>
      <c r="I7" s="60">
        <v>32.4</v>
      </c>
      <c r="J7" s="123">
        <v>251</v>
      </c>
      <c r="K7" s="123">
        <v>1850</v>
      </c>
      <c r="L7" s="120">
        <v>13.6</v>
      </c>
      <c r="M7" s="122"/>
    </row>
    <row r="8" spans="1:13" x14ac:dyDescent="0.25">
      <c r="A8" s="117">
        <v>104</v>
      </c>
      <c r="B8" s="118" t="s">
        <v>24</v>
      </c>
      <c r="C8" s="119" t="s">
        <v>238</v>
      </c>
      <c r="D8" s="123">
        <v>642</v>
      </c>
      <c r="E8" s="123">
        <v>3479</v>
      </c>
      <c r="F8" s="120">
        <v>18.5</v>
      </c>
      <c r="G8" s="132">
        <v>475</v>
      </c>
      <c r="H8" s="123">
        <v>1453</v>
      </c>
      <c r="I8" s="60">
        <v>32.700000000000003</v>
      </c>
      <c r="J8" s="123">
        <v>167</v>
      </c>
      <c r="K8" s="123">
        <v>2026</v>
      </c>
      <c r="L8" s="120">
        <v>8.1999999999999993</v>
      </c>
      <c r="M8" s="122"/>
    </row>
    <row r="9" spans="1:13" x14ac:dyDescent="0.25">
      <c r="A9" s="117">
        <v>106</v>
      </c>
      <c r="B9" s="118" t="s">
        <v>25</v>
      </c>
      <c r="C9" s="119" t="s">
        <v>239</v>
      </c>
      <c r="D9" s="123">
        <v>336</v>
      </c>
      <c r="E9" s="123">
        <v>1638</v>
      </c>
      <c r="F9" s="120">
        <v>20.5</v>
      </c>
      <c r="G9" s="132">
        <v>222</v>
      </c>
      <c r="H9" s="123">
        <v>635</v>
      </c>
      <c r="I9" s="60">
        <v>35</v>
      </c>
      <c r="J9" s="123">
        <v>114</v>
      </c>
      <c r="K9" s="123">
        <v>1003</v>
      </c>
      <c r="L9" s="120">
        <v>11.4</v>
      </c>
      <c r="M9" s="122"/>
    </row>
    <row r="10" spans="1:13" x14ac:dyDescent="0.25">
      <c r="A10" s="117">
        <v>107</v>
      </c>
      <c r="B10" s="118" t="s">
        <v>26</v>
      </c>
      <c r="C10" s="119" t="s">
        <v>240</v>
      </c>
      <c r="D10" s="123">
        <v>510</v>
      </c>
      <c r="E10" s="123">
        <v>2697</v>
      </c>
      <c r="F10" s="120">
        <v>18.899999999999999</v>
      </c>
      <c r="G10" s="132">
        <v>428</v>
      </c>
      <c r="H10" s="123">
        <v>1365</v>
      </c>
      <c r="I10" s="60">
        <v>31.4</v>
      </c>
      <c r="J10" s="123">
        <v>82</v>
      </c>
      <c r="K10" s="123">
        <v>1332</v>
      </c>
      <c r="L10" s="120">
        <v>6.2</v>
      </c>
      <c r="M10" s="122"/>
    </row>
    <row r="11" spans="1:13" x14ac:dyDescent="0.25">
      <c r="A11" s="117">
        <v>108</v>
      </c>
      <c r="B11" s="118" t="s">
        <v>27</v>
      </c>
      <c r="C11" s="119" t="s">
        <v>241</v>
      </c>
      <c r="D11" s="123">
        <v>59</v>
      </c>
      <c r="E11" s="123">
        <v>2091</v>
      </c>
      <c r="F11" s="120">
        <v>2.8</v>
      </c>
      <c r="G11" s="132">
        <v>54</v>
      </c>
      <c r="H11" s="123">
        <v>962</v>
      </c>
      <c r="I11" s="60">
        <v>5.6</v>
      </c>
      <c r="J11" s="123">
        <v>5</v>
      </c>
      <c r="K11" s="123">
        <v>1129</v>
      </c>
      <c r="L11" s="120">
        <v>0.4</v>
      </c>
      <c r="M11" s="122"/>
    </row>
    <row r="12" spans="1:13" x14ac:dyDescent="0.25">
      <c r="A12" s="117">
        <v>109</v>
      </c>
      <c r="B12" s="118" t="s">
        <v>28</v>
      </c>
      <c r="C12" s="119" t="s">
        <v>242</v>
      </c>
      <c r="D12" s="123">
        <v>370</v>
      </c>
      <c r="E12" s="123">
        <v>1680</v>
      </c>
      <c r="F12" s="120">
        <v>22</v>
      </c>
      <c r="G12" s="132">
        <v>261</v>
      </c>
      <c r="H12" s="123">
        <v>597</v>
      </c>
      <c r="I12" s="60">
        <v>43.7</v>
      </c>
      <c r="J12" s="123">
        <v>109</v>
      </c>
      <c r="K12" s="123">
        <v>1083</v>
      </c>
      <c r="L12" s="120">
        <v>10.1</v>
      </c>
      <c r="M12" s="122"/>
    </row>
    <row r="13" spans="1:13" x14ac:dyDescent="0.25">
      <c r="A13" s="117">
        <v>110</v>
      </c>
      <c r="B13" s="118" t="s">
        <v>29</v>
      </c>
      <c r="C13" s="119" t="s">
        <v>243</v>
      </c>
      <c r="D13" s="123">
        <v>281</v>
      </c>
      <c r="E13" s="123">
        <v>2184</v>
      </c>
      <c r="F13" s="120">
        <v>12.9</v>
      </c>
      <c r="G13" s="132">
        <v>229</v>
      </c>
      <c r="H13" s="123">
        <v>972</v>
      </c>
      <c r="I13" s="60">
        <v>23.6</v>
      </c>
      <c r="J13" s="123">
        <v>52</v>
      </c>
      <c r="K13" s="123">
        <v>1212</v>
      </c>
      <c r="L13" s="120">
        <v>4.3</v>
      </c>
      <c r="M13" s="122"/>
    </row>
    <row r="14" spans="1:13" x14ac:dyDescent="0.25">
      <c r="A14" s="117">
        <v>111</v>
      </c>
      <c r="B14" s="118" t="s">
        <v>30</v>
      </c>
      <c r="C14" s="119" t="s">
        <v>244</v>
      </c>
      <c r="D14" s="123">
        <v>389</v>
      </c>
      <c r="E14" s="123">
        <v>1099</v>
      </c>
      <c r="F14" s="120">
        <v>35.4</v>
      </c>
      <c r="G14" s="132">
        <v>318</v>
      </c>
      <c r="H14" s="123">
        <v>515</v>
      </c>
      <c r="I14" s="60">
        <v>61.7</v>
      </c>
      <c r="J14" s="123">
        <v>71</v>
      </c>
      <c r="K14" s="123">
        <v>584</v>
      </c>
      <c r="L14" s="120">
        <v>12.2</v>
      </c>
      <c r="M14" s="122"/>
    </row>
    <row r="15" spans="1:13" x14ac:dyDescent="0.25">
      <c r="A15" s="117">
        <v>112</v>
      </c>
      <c r="B15" s="118" t="s">
        <v>31</v>
      </c>
      <c r="C15" s="119" t="s">
        <v>245</v>
      </c>
      <c r="D15" s="123">
        <v>588</v>
      </c>
      <c r="E15" s="123">
        <v>1918</v>
      </c>
      <c r="F15" s="120">
        <v>30.7</v>
      </c>
      <c r="G15" s="132">
        <v>430</v>
      </c>
      <c r="H15" s="123">
        <v>1021</v>
      </c>
      <c r="I15" s="60">
        <v>42.1</v>
      </c>
      <c r="J15" s="123">
        <v>158</v>
      </c>
      <c r="K15" s="123">
        <v>897</v>
      </c>
      <c r="L15" s="120">
        <v>17.600000000000001</v>
      </c>
      <c r="M15" s="122"/>
    </row>
    <row r="16" spans="1:13" x14ac:dyDescent="0.25">
      <c r="A16" s="117">
        <v>113</v>
      </c>
      <c r="B16" s="118" t="s">
        <v>32</v>
      </c>
      <c r="C16" s="119" t="s">
        <v>246</v>
      </c>
      <c r="D16" s="123">
        <v>459</v>
      </c>
      <c r="E16" s="123">
        <v>1607</v>
      </c>
      <c r="F16" s="120">
        <v>28.6</v>
      </c>
      <c r="G16" s="132">
        <v>371</v>
      </c>
      <c r="H16" s="123">
        <v>763</v>
      </c>
      <c r="I16" s="60">
        <v>48.6</v>
      </c>
      <c r="J16" s="123">
        <v>88</v>
      </c>
      <c r="K16" s="123">
        <v>844</v>
      </c>
      <c r="L16" s="120">
        <v>10.4</v>
      </c>
      <c r="M16" s="122"/>
    </row>
    <row r="17" spans="1:13" x14ac:dyDescent="0.25">
      <c r="A17" s="117">
        <v>114</v>
      </c>
      <c r="B17" s="118" t="s">
        <v>33</v>
      </c>
      <c r="C17" s="119" t="s">
        <v>247</v>
      </c>
      <c r="D17" s="123">
        <v>624</v>
      </c>
      <c r="E17" s="123">
        <v>1827</v>
      </c>
      <c r="F17" s="120">
        <v>34.200000000000003</v>
      </c>
      <c r="G17" s="132">
        <v>425</v>
      </c>
      <c r="H17" s="123">
        <v>843</v>
      </c>
      <c r="I17" s="60">
        <v>50.4</v>
      </c>
      <c r="J17" s="123">
        <v>199</v>
      </c>
      <c r="K17" s="123">
        <v>984</v>
      </c>
      <c r="L17" s="120">
        <v>20.2</v>
      </c>
      <c r="M17" s="122"/>
    </row>
    <row r="18" spans="1:13" x14ac:dyDescent="0.25">
      <c r="A18" s="117">
        <v>116</v>
      </c>
      <c r="B18" s="118" t="s">
        <v>34</v>
      </c>
      <c r="C18" s="119" t="s">
        <v>248</v>
      </c>
      <c r="D18" s="123">
        <v>700</v>
      </c>
      <c r="E18" s="123">
        <v>5434</v>
      </c>
      <c r="F18" s="120">
        <v>12.9</v>
      </c>
      <c r="G18" s="132">
        <v>526</v>
      </c>
      <c r="H18" s="123">
        <v>2198</v>
      </c>
      <c r="I18" s="60">
        <v>23.9</v>
      </c>
      <c r="J18" s="123">
        <v>174</v>
      </c>
      <c r="K18" s="123">
        <v>3236</v>
      </c>
      <c r="L18" s="120">
        <v>5.4</v>
      </c>
      <c r="M18" s="122"/>
    </row>
    <row r="19" spans="1:13" x14ac:dyDescent="0.25">
      <c r="A19" s="117">
        <v>117</v>
      </c>
      <c r="B19" s="118" t="s">
        <v>35</v>
      </c>
      <c r="C19" s="119" t="s">
        <v>249</v>
      </c>
      <c r="D19" s="123">
        <v>293</v>
      </c>
      <c r="E19" s="123">
        <v>803</v>
      </c>
      <c r="F19" s="120">
        <v>36.5</v>
      </c>
      <c r="G19" s="132">
        <v>242</v>
      </c>
      <c r="H19" s="123">
        <v>414</v>
      </c>
      <c r="I19" s="60">
        <v>58.5</v>
      </c>
      <c r="J19" s="123">
        <v>51</v>
      </c>
      <c r="K19" s="123">
        <v>389</v>
      </c>
      <c r="L19" s="120">
        <v>13.1</v>
      </c>
      <c r="M19" s="122"/>
    </row>
    <row r="20" spans="1:13" x14ac:dyDescent="0.25">
      <c r="A20" s="117">
        <v>204</v>
      </c>
      <c r="B20" s="118" t="s">
        <v>36</v>
      </c>
      <c r="C20" s="119" t="s">
        <v>250</v>
      </c>
      <c r="D20" s="123">
        <v>633</v>
      </c>
      <c r="E20" s="123">
        <v>1697</v>
      </c>
      <c r="F20" s="120">
        <v>37.299999999999997</v>
      </c>
      <c r="G20" s="132">
        <v>457</v>
      </c>
      <c r="H20" s="123">
        <v>838</v>
      </c>
      <c r="I20" s="60">
        <v>54.5</v>
      </c>
      <c r="J20" s="123">
        <v>176</v>
      </c>
      <c r="K20" s="123">
        <v>859</v>
      </c>
      <c r="L20" s="120">
        <v>20.5</v>
      </c>
      <c r="M20" s="122"/>
    </row>
    <row r="21" spans="1:13" x14ac:dyDescent="0.25">
      <c r="A21" s="117">
        <v>205</v>
      </c>
      <c r="B21" s="118" t="s">
        <v>37</v>
      </c>
      <c r="C21" s="119" t="s">
        <v>251</v>
      </c>
      <c r="D21" s="123">
        <v>876</v>
      </c>
      <c r="E21" s="123">
        <v>2323</v>
      </c>
      <c r="F21" s="120">
        <v>37.700000000000003</v>
      </c>
      <c r="G21" s="132">
        <v>599</v>
      </c>
      <c r="H21" s="123">
        <v>1107</v>
      </c>
      <c r="I21" s="60">
        <v>54.1</v>
      </c>
      <c r="J21" s="123">
        <v>277</v>
      </c>
      <c r="K21" s="123">
        <v>1216</v>
      </c>
      <c r="L21" s="120">
        <v>22.8</v>
      </c>
      <c r="M21" s="122"/>
    </row>
    <row r="22" spans="1:13" x14ac:dyDescent="0.25">
      <c r="A22" s="117">
        <v>206</v>
      </c>
      <c r="B22" s="118" t="s">
        <v>38</v>
      </c>
      <c r="C22" s="119" t="s">
        <v>252</v>
      </c>
      <c r="D22" s="123">
        <v>597</v>
      </c>
      <c r="E22" s="123">
        <v>2617</v>
      </c>
      <c r="F22" s="120">
        <v>22.8</v>
      </c>
      <c r="G22" s="132">
        <v>363</v>
      </c>
      <c r="H22" s="123">
        <v>1143</v>
      </c>
      <c r="I22" s="60">
        <v>31.8</v>
      </c>
      <c r="J22" s="123">
        <v>234</v>
      </c>
      <c r="K22" s="123">
        <v>1474</v>
      </c>
      <c r="L22" s="120">
        <v>15.9</v>
      </c>
      <c r="M22" s="122"/>
    </row>
    <row r="23" spans="1:13" x14ac:dyDescent="0.25">
      <c r="A23" s="117">
        <v>207</v>
      </c>
      <c r="B23" s="118" t="s">
        <v>39</v>
      </c>
      <c r="C23" s="119" t="s">
        <v>253</v>
      </c>
      <c r="D23" s="123">
        <v>1984</v>
      </c>
      <c r="E23" s="123">
        <v>7803</v>
      </c>
      <c r="F23" s="120">
        <v>25.4</v>
      </c>
      <c r="G23" s="132">
        <v>1508</v>
      </c>
      <c r="H23" s="123">
        <v>4664</v>
      </c>
      <c r="I23" s="60">
        <v>32.299999999999997</v>
      </c>
      <c r="J23" s="123">
        <v>476</v>
      </c>
      <c r="K23" s="123">
        <v>3139</v>
      </c>
      <c r="L23" s="120">
        <v>15.2</v>
      </c>
      <c r="M23" s="122"/>
    </row>
    <row r="24" spans="1:13" x14ac:dyDescent="0.25">
      <c r="A24" s="117">
        <v>209</v>
      </c>
      <c r="B24" s="118" t="s">
        <v>40</v>
      </c>
      <c r="C24" s="119" t="s">
        <v>254</v>
      </c>
      <c r="D24" s="123">
        <v>970</v>
      </c>
      <c r="E24" s="123">
        <v>4225</v>
      </c>
      <c r="F24" s="120">
        <v>23</v>
      </c>
      <c r="G24" s="132">
        <v>771</v>
      </c>
      <c r="H24" s="123">
        <v>2236</v>
      </c>
      <c r="I24" s="60">
        <v>34.5</v>
      </c>
      <c r="J24" s="123">
        <v>199</v>
      </c>
      <c r="K24" s="123">
        <v>1989</v>
      </c>
      <c r="L24" s="120">
        <v>10</v>
      </c>
      <c r="M24" s="122"/>
    </row>
    <row r="25" spans="1:13" x14ac:dyDescent="0.25">
      <c r="A25" s="117">
        <v>210</v>
      </c>
      <c r="B25" s="118" t="s">
        <v>41</v>
      </c>
      <c r="C25" s="119" t="s">
        <v>255</v>
      </c>
      <c r="D25" s="123">
        <v>594</v>
      </c>
      <c r="E25" s="123">
        <v>1950</v>
      </c>
      <c r="F25" s="120">
        <v>30.5</v>
      </c>
      <c r="G25" s="132">
        <v>415</v>
      </c>
      <c r="H25" s="123">
        <v>947</v>
      </c>
      <c r="I25" s="60">
        <v>43.8</v>
      </c>
      <c r="J25" s="123">
        <v>179</v>
      </c>
      <c r="K25" s="123">
        <v>1003</v>
      </c>
      <c r="L25" s="120">
        <v>17.8</v>
      </c>
      <c r="M25" s="122"/>
    </row>
    <row r="26" spans="1:13" x14ac:dyDescent="0.25">
      <c r="A26" s="117">
        <v>211</v>
      </c>
      <c r="B26" s="118" t="s">
        <v>42</v>
      </c>
      <c r="C26" s="119" t="s">
        <v>256</v>
      </c>
      <c r="D26" s="123">
        <v>1343</v>
      </c>
      <c r="E26" s="123">
        <v>3031</v>
      </c>
      <c r="F26" s="120">
        <v>44.3</v>
      </c>
      <c r="G26" s="132">
        <v>866</v>
      </c>
      <c r="H26" s="123">
        <v>1533</v>
      </c>
      <c r="I26" s="60">
        <v>56.5</v>
      </c>
      <c r="J26" s="123">
        <v>477</v>
      </c>
      <c r="K26" s="123">
        <v>1498</v>
      </c>
      <c r="L26" s="120">
        <v>31.8</v>
      </c>
      <c r="M26" s="122"/>
    </row>
    <row r="27" spans="1:13" x14ac:dyDescent="0.25">
      <c r="A27" s="117">
        <v>212</v>
      </c>
      <c r="B27" s="118" t="s">
        <v>43</v>
      </c>
      <c r="C27" s="119" t="s">
        <v>257</v>
      </c>
      <c r="D27" s="123">
        <v>950</v>
      </c>
      <c r="E27" s="123">
        <v>6183</v>
      </c>
      <c r="F27" s="120">
        <v>15.4</v>
      </c>
      <c r="G27" s="132">
        <v>710</v>
      </c>
      <c r="H27" s="123">
        <v>3303</v>
      </c>
      <c r="I27" s="60">
        <v>21.5</v>
      </c>
      <c r="J27" s="123">
        <v>240</v>
      </c>
      <c r="K27" s="123">
        <v>2880</v>
      </c>
      <c r="L27" s="120">
        <v>8.3000000000000007</v>
      </c>
      <c r="M27" s="122"/>
    </row>
    <row r="28" spans="1:13" x14ac:dyDescent="0.25">
      <c r="A28" s="117">
        <v>213</v>
      </c>
      <c r="B28" s="118" t="s">
        <v>44</v>
      </c>
      <c r="C28" s="119" t="s">
        <v>258</v>
      </c>
      <c r="D28" s="123">
        <v>491</v>
      </c>
      <c r="E28" s="123">
        <v>2901</v>
      </c>
      <c r="F28" s="120">
        <v>16.899999999999999</v>
      </c>
      <c r="G28" s="132">
        <v>347</v>
      </c>
      <c r="H28" s="123">
        <v>1449</v>
      </c>
      <c r="I28" s="60">
        <v>23.9</v>
      </c>
      <c r="J28" s="123">
        <v>144</v>
      </c>
      <c r="K28" s="123">
        <v>1452</v>
      </c>
      <c r="L28" s="120">
        <v>9.9</v>
      </c>
      <c r="M28" s="122"/>
    </row>
    <row r="29" spans="1:13" x14ac:dyDescent="0.25">
      <c r="A29" s="117">
        <v>214</v>
      </c>
      <c r="B29" s="118" t="s">
        <v>45</v>
      </c>
      <c r="C29" s="119" t="s">
        <v>259</v>
      </c>
      <c r="D29" s="123">
        <v>1010</v>
      </c>
      <c r="E29" s="123">
        <v>2734</v>
      </c>
      <c r="F29" s="120">
        <v>36.9</v>
      </c>
      <c r="G29" s="132">
        <v>786</v>
      </c>
      <c r="H29" s="123">
        <v>1144</v>
      </c>
      <c r="I29" s="60">
        <v>68.7</v>
      </c>
      <c r="J29" s="123">
        <v>224</v>
      </c>
      <c r="K29" s="123">
        <v>1590</v>
      </c>
      <c r="L29" s="120">
        <v>14.1</v>
      </c>
      <c r="M29" s="122"/>
    </row>
    <row r="30" spans="1:13" x14ac:dyDescent="0.25">
      <c r="A30" s="117">
        <v>215</v>
      </c>
      <c r="B30" s="118" t="s">
        <v>46</v>
      </c>
      <c r="C30" s="119" t="s">
        <v>260</v>
      </c>
      <c r="D30" s="123">
        <v>543</v>
      </c>
      <c r="E30" s="123">
        <v>2096</v>
      </c>
      <c r="F30" s="120">
        <v>25.9</v>
      </c>
      <c r="G30" s="132">
        <v>415</v>
      </c>
      <c r="H30" s="123">
        <v>1079</v>
      </c>
      <c r="I30" s="60">
        <v>38.5</v>
      </c>
      <c r="J30" s="123">
        <v>128</v>
      </c>
      <c r="K30" s="123">
        <v>1017</v>
      </c>
      <c r="L30" s="120">
        <v>12.6</v>
      </c>
      <c r="M30" s="122"/>
    </row>
    <row r="31" spans="1:13" x14ac:dyDescent="0.25">
      <c r="A31" s="117">
        <v>216</v>
      </c>
      <c r="B31" s="118" t="s">
        <v>47</v>
      </c>
      <c r="C31" s="119" t="s">
        <v>261</v>
      </c>
      <c r="D31" s="123">
        <v>275</v>
      </c>
      <c r="E31" s="123">
        <v>1408</v>
      </c>
      <c r="F31" s="120">
        <v>19.5</v>
      </c>
      <c r="G31" s="132">
        <v>231</v>
      </c>
      <c r="H31" s="123">
        <v>660</v>
      </c>
      <c r="I31" s="60">
        <v>35</v>
      </c>
      <c r="J31" s="123">
        <v>44</v>
      </c>
      <c r="K31" s="123">
        <v>748</v>
      </c>
      <c r="L31" s="120">
        <v>5.9</v>
      </c>
      <c r="M31" s="122"/>
    </row>
    <row r="32" spans="1:13" x14ac:dyDescent="0.25">
      <c r="A32" s="117">
        <v>217</v>
      </c>
      <c r="B32" s="118" t="s">
        <v>48</v>
      </c>
      <c r="C32" s="119" t="s">
        <v>262</v>
      </c>
      <c r="D32" s="123">
        <v>382</v>
      </c>
      <c r="E32" s="123">
        <v>965</v>
      </c>
      <c r="F32" s="120">
        <v>39.6</v>
      </c>
      <c r="G32" s="132">
        <v>270</v>
      </c>
      <c r="H32" s="123">
        <v>491</v>
      </c>
      <c r="I32" s="60">
        <v>55</v>
      </c>
      <c r="J32" s="123">
        <v>112</v>
      </c>
      <c r="K32" s="123">
        <v>474</v>
      </c>
      <c r="L32" s="120">
        <v>23.6</v>
      </c>
      <c r="M32" s="122"/>
    </row>
    <row r="33" spans="1:13" x14ac:dyDescent="0.25">
      <c r="A33" s="117">
        <v>218</v>
      </c>
      <c r="B33" s="118" t="s">
        <v>49</v>
      </c>
      <c r="C33" s="119" t="s">
        <v>263</v>
      </c>
      <c r="D33" s="123">
        <v>717</v>
      </c>
      <c r="E33" s="123">
        <v>3748</v>
      </c>
      <c r="F33" s="120">
        <v>19.100000000000001</v>
      </c>
      <c r="G33" s="132">
        <v>535</v>
      </c>
      <c r="H33" s="123">
        <v>1832</v>
      </c>
      <c r="I33" s="60">
        <v>29.2</v>
      </c>
      <c r="J33" s="123">
        <v>182</v>
      </c>
      <c r="K33" s="123">
        <v>1916</v>
      </c>
      <c r="L33" s="120">
        <v>9.5</v>
      </c>
      <c r="M33" s="122"/>
    </row>
    <row r="34" spans="1:13" x14ac:dyDescent="0.25">
      <c r="A34" s="117">
        <v>219</v>
      </c>
      <c r="B34" s="118" t="s">
        <v>50</v>
      </c>
      <c r="C34" s="119" t="s">
        <v>264</v>
      </c>
      <c r="D34" s="123">
        <v>397</v>
      </c>
      <c r="E34" s="123">
        <v>1432</v>
      </c>
      <c r="F34" s="120">
        <v>27.7</v>
      </c>
      <c r="G34" s="132">
        <v>332</v>
      </c>
      <c r="H34" s="123">
        <v>727</v>
      </c>
      <c r="I34" s="60">
        <v>45.7</v>
      </c>
      <c r="J34" s="123">
        <v>65</v>
      </c>
      <c r="K34" s="123">
        <v>705</v>
      </c>
      <c r="L34" s="120">
        <v>9.1999999999999993</v>
      </c>
      <c r="M34" s="122"/>
    </row>
    <row r="35" spans="1:13" x14ac:dyDescent="0.25">
      <c r="A35" s="117">
        <v>304</v>
      </c>
      <c r="B35" s="118" t="s">
        <v>51</v>
      </c>
      <c r="C35" s="119" t="s">
        <v>265</v>
      </c>
      <c r="D35" s="123">
        <v>1147</v>
      </c>
      <c r="E35" s="123">
        <v>3348</v>
      </c>
      <c r="F35" s="120">
        <v>34.299999999999997</v>
      </c>
      <c r="G35" s="132">
        <v>815</v>
      </c>
      <c r="H35" s="123">
        <v>1616</v>
      </c>
      <c r="I35" s="60">
        <v>50.4</v>
      </c>
      <c r="J35" s="123">
        <v>332</v>
      </c>
      <c r="K35" s="123">
        <v>1732</v>
      </c>
      <c r="L35" s="120">
        <v>19.2</v>
      </c>
      <c r="M35" s="122"/>
    </row>
    <row r="36" spans="1:13" x14ac:dyDescent="0.25">
      <c r="A36" s="117">
        <v>305</v>
      </c>
      <c r="B36" s="118" t="s">
        <v>52</v>
      </c>
      <c r="C36" s="119" t="s">
        <v>266</v>
      </c>
      <c r="D36" s="123">
        <v>549</v>
      </c>
      <c r="E36" s="123">
        <v>1788</v>
      </c>
      <c r="F36" s="120">
        <v>30.7</v>
      </c>
      <c r="G36" s="132">
        <v>407</v>
      </c>
      <c r="H36" s="123">
        <v>965</v>
      </c>
      <c r="I36" s="60">
        <v>42.2</v>
      </c>
      <c r="J36" s="123">
        <v>142</v>
      </c>
      <c r="K36" s="123">
        <v>823</v>
      </c>
      <c r="L36" s="120">
        <v>17.3</v>
      </c>
      <c r="M36" s="122"/>
    </row>
    <row r="37" spans="1:13" x14ac:dyDescent="0.25">
      <c r="A37" s="117">
        <v>306</v>
      </c>
      <c r="B37" s="118" t="s">
        <v>53</v>
      </c>
      <c r="C37" s="119" t="s">
        <v>267</v>
      </c>
      <c r="D37" s="123">
        <v>633</v>
      </c>
      <c r="E37" s="123">
        <v>4091</v>
      </c>
      <c r="F37" s="120">
        <v>15.5</v>
      </c>
      <c r="G37" s="132">
        <v>436</v>
      </c>
      <c r="H37" s="123">
        <v>2194</v>
      </c>
      <c r="I37" s="60">
        <v>19.899999999999999</v>
      </c>
      <c r="J37" s="123">
        <v>197</v>
      </c>
      <c r="K37" s="123">
        <v>1897</v>
      </c>
      <c r="L37" s="120">
        <v>10.4</v>
      </c>
      <c r="M37" s="122"/>
    </row>
    <row r="38" spans="1:13" x14ac:dyDescent="0.25">
      <c r="A38" s="117">
        <v>307</v>
      </c>
      <c r="B38" s="118" t="s">
        <v>54</v>
      </c>
      <c r="C38" s="119" t="s">
        <v>268</v>
      </c>
      <c r="D38" s="123">
        <v>1067</v>
      </c>
      <c r="E38" s="123">
        <v>2545</v>
      </c>
      <c r="F38" s="120">
        <v>41.9</v>
      </c>
      <c r="G38" s="132">
        <v>843</v>
      </c>
      <c r="H38" s="123">
        <v>1388</v>
      </c>
      <c r="I38" s="60">
        <v>60.7</v>
      </c>
      <c r="J38" s="123">
        <v>224</v>
      </c>
      <c r="K38" s="123">
        <v>1157</v>
      </c>
      <c r="L38" s="120">
        <v>19.399999999999999</v>
      </c>
      <c r="M38" s="122"/>
    </row>
    <row r="39" spans="1:13" x14ac:dyDescent="0.25">
      <c r="A39" s="117">
        <v>308</v>
      </c>
      <c r="B39" s="118" t="s">
        <v>55</v>
      </c>
      <c r="C39" s="119" t="s">
        <v>269</v>
      </c>
      <c r="D39" s="123">
        <v>649</v>
      </c>
      <c r="E39" s="123">
        <v>1532</v>
      </c>
      <c r="F39" s="120">
        <v>42.4</v>
      </c>
      <c r="G39" s="132">
        <v>366</v>
      </c>
      <c r="H39" s="123">
        <v>868</v>
      </c>
      <c r="I39" s="60">
        <v>42.2</v>
      </c>
      <c r="J39" s="123">
        <v>283</v>
      </c>
      <c r="K39" s="123">
        <v>664</v>
      </c>
      <c r="L39" s="120">
        <v>42.6</v>
      </c>
      <c r="M39" s="122"/>
    </row>
    <row r="40" spans="1:13" x14ac:dyDescent="0.25">
      <c r="A40" s="117">
        <v>309</v>
      </c>
      <c r="B40" s="118" t="s">
        <v>56</v>
      </c>
      <c r="C40" s="119" t="s">
        <v>270</v>
      </c>
      <c r="D40" s="123">
        <v>355</v>
      </c>
      <c r="E40" s="123">
        <v>3117</v>
      </c>
      <c r="F40" s="120">
        <v>11.4</v>
      </c>
      <c r="G40" s="132">
        <v>278</v>
      </c>
      <c r="H40" s="123">
        <v>1736</v>
      </c>
      <c r="I40" s="60">
        <v>16</v>
      </c>
      <c r="J40" s="123">
        <v>77</v>
      </c>
      <c r="K40" s="123">
        <v>1381</v>
      </c>
      <c r="L40" s="120">
        <v>5.6</v>
      </c>
      <c r="M40" s="122"/>
    </row>
    <row r="41" spans="1:13" x14ac:dyDescent="0.25">
      <c r="A41" s="117">
        <v>310</v>
      </c>
      <c r="B41" s="118" t="s">
        <v>57</v>
      </c>
      <c r="C41" s="119" t="s">
        <v>271</v>
      </c>
      <c r="D41" s="123">
        <v>1036</v>
      </c>
      <c r="E41" s="123">
        <v>2824</v>
      </c>
      <c r="F41" s="120">
        <v>36.700000000000003</v>
      </c>
      <c r="G41" s="132">
        <v>779</v>
      </c>
      <c r="H41" s="123">
        <v>1231</v>
      </c>
      <c r="I41" s="60">
        <v>63.3</v>
      </c>
      <c r="J41" s="123">
        <v>257</v>
      </c>
      <c r="K41" s="123">
        <v>1593</v>
      </c>
      <c r="L41" s="120">
        <v>16.100000000000001</v>
      </c>
      <c r="M41" s="122"/>
    </row>
    <row r="42" spans="1:13" x14ac:dyDescent="0.25">
      <c r="A42" s="117">
        <v>311</v>
      </c>
      <c r="B42" s="118" t="s">
        <v>58</v>
      </c>
      <c r="C42" s="119" t="s">
        <v>272</v>
      </c>
      <c r="D42" s="123">
        <v>259</v>
      </c>
      <c r="E42" s="123">
        <v>2052</v>
      </c>
      <c r="F42" s="120">
        <v>12.6</v>
      </c>
      <c r="G42" s="132">
        <v>201</v>
      </c>
      <c r="H42" s="123">
        <v>903</v>
      </c>
      <c r="I42" s="60">
        <v>22.3</v>
      </c>
      <c r="J42" s="123">
        <v>58</v>
      </c>
      <c r="K42" s="123">
        <v>1149</v>
      </c>
      <c r="L42" s="120">
        <v>5</v>
      </c>
      <c r="M42" s="122"/>
    </row>
    <row r="43" spans="1:13" x14ac:dyDescent="0.25">
      <c r="A43" s="117">
        <v>312</v>
      </c>
      <c r="B43" s="118" t="s">
        <v>59</v>
      </c>
      <c r="C43" s="119" t="s">
        <v>273</v>
      </c>
      <c r="D43" s="123">
        <v>450</v>
      </c>
      <c r="E43" s="123">
        <v>1805</v>
      </c>
      <c r="F43" s="120">
        <v>24.9</v>
      </c>
      <c r="G43" s="132">
        <v>351</v>
      </c>
      <c r="H43" s="123">
        <v>792</v>
      </c>
      <c r="I43" s="60">
        <v>44.3</v>
      </c>
      <c r="J43" s="123">
        <v>99</v>
      </c>
      <c r="K43" s="123">
        <v>1013</v>
      </c>
      <c r="L43" s="120">
        <v>9.8000000000000007</v>
      </c>
      <c r="M43" s="122"/>
    </row>
    <row r="44" spans="1:13" x14ac:dyDescent="0.25">
      <c r="A44" s="117">
        <v>313</v>
      </c>
      <c r="B44" s="118" t="s">
        <v>60</v>
      </c>
      <c r="C44" s="119" t="s">
        <v>274</v>
      </c>
      <c r="D44" s="123">
        <v>714</v>
      </c>
      <c r="E44" s="123">
        <v>3087</v>
      </c>
      <c r="F44" s="120">
        <v>23.1</v>
      </c>
      <c r="G44" s="132">
        <v>531</v>
      </c>
      <c r="H44" s="123">
        <v>1613</v>
      </c>
      <c r="I44" s="60">
        <v>32.9</v>
      </c>
      <c r="J44" s="123">
        <v>183</v>
      </c>
      <c r="K44" s="123">
        <v>1474</v>
      </c>
      <c r="L44" s="120">
        <v>12.4</v>
      </c>
      <c r="M44" s="122"/>
    </row>
    <row r="45" spans="1:13" x14ac:dyDescent="0.25">
      <c r="A45" s="117">
        <v>315</v>
      </c>
      <c r="B45" s="118" t="s">
        <v>61</v>
      </c>
      <c r="C45" s="119" t="s">
        <v>275</v>
      </c>
      <c r="D45" s="123">
        <v>687</v>
      </c>
      <c r="E45" s="123">
        <v>1891</v>
      </c>
      <c r="F45" s="120">
        <v>36.299999999999997</v>
      </c>
      <c r="G45" s="132">
        <v>496</v>
      </c>
      <c r="H45" s="123">
        <v>971</v>
      </c>
      <c r="I45" s="60">
        <v>51.1</v>
      </c>
      <c r="J45" s="123">
        <v>191</v>
      </c>
      <c r="K45" s="123">
        <v>920</v>
      </c>
      <c r="L45" s="120">
        <v>20.8</v>
      </c>
      <c r="M45" s="122"/>
    </row>
    <row r="46" spans="1:13" x14ac:dyDescent="0.25">
      <c r="A46" s="117">
        <v>316</v>
      </c>
      <c r="B46" s="118" t="s">
        <v>62</v>
      </c>
      <c r="C46" s="119" t="s">
        <v>276</v>
      </c>
      <c r="D46" s="123">
        <v>1186</v>
      </c>
      <c r="E46" s="123">
        <v>5511</v>
      </c>
      <c r="F46" s="120">
        <v>21.5</v>
      </c>
      <c r="G46" s="132">
        <v>787</v>
      </c>
      <c r="H46" s="123">
        <v>2692</v>
      </c>
      <c r="I46" s="60">
        <v>29.2</v>
      </c>
      <c r="J46" s="123">
        <v>399</v>
      </c>
      <c r="K46" s="123">
        <v>2819</v>
      </c>
      <c r="L46" s="120">
        <v>14.2</v>
      </c>
      <c r="M46" s="122"/>
    </row>
    <row r="47" spans="1:13" x14ac:dyDescent="0.25">
      <c r="A47" s="117">
        <v>317</v>
      </c>
      <c r="B47" s="118" t="s">
        <v>63</v>
      </c>
      <c r="C47" s="119" t="s">
        <v>277</v>
      </c>
      <c r="D47" s="123">
        <v>731</v>
      </c>
      <c r="E47" s="123">
        <v>2850</v>
      </c>
      <c r="F47" s="120">
        <v>25.6</v>
      </c>
      <c r="G47" s="132">
        <v>542</v>
      </c>
      <c r="H47" s="123">
        <v>1438</v>
      </c>
      <c r="I47" s="60">
        <v>37.700000000000003</v>
      </c>
      <c r="J47" s="123">
        <v>189</v>
      </c>
      <c r="K47" s="123">
        <v>1412</v>
      </c>
      <c r="L47" s="120">
        <v>13.4</v>
      </c>
      <c r="M47" s="122"/>
    </row>
    <row r="48" spans="1:13" x14ac:dyDescent="0.25">
      <c r="A48" s="117">
        <v>318</v>
      </c>
      <c r="B48" s="118" t="s">
        <v>64</v>
      </c>
      <c r="C48" s="119" t="s">
        <v>278</v>
      </c>
      <c r="D48" s="123">
        <v>538</v>
      </c>
      <c r="E48" s="123">
        <v>2306</v>
      </c>
      <c r="F48" s="120">
        <v>23.3</v>
      </c>
      <c r="G48" s="132">
        <v>438</v>
      </c>
      <c r="H48" s="123">
        <v>976</v>
      </c>
      <c r="I48" s="60">
        <v>44.9</v>
      </c>
      <c r="J48" s="123">
        <v>100</v>
      </c>
      <c r="K48" s="123">
        <v>1330</v>
      </c>
      <c r="L48" s="120">
        <v>7.5</v>
      </c>
      <c r="M48" s="122"/>
    </row>
    <row r="49" spans="1:13" x14ac:dyDescent="0.25">
      <c r="A49" s="117">
        <v>319</v>
      </c>
      <c r="B49" s="118" t="s">
        <v>65</v>
      </c>
      <c r="C49" s="119" t="s">
        <v>279</v>
      </c>
      <c r="D49" s="123">
        <v>572</v>
      </c>
      <c r="E49" s="123">
        <v>2763</v>
      </c>
      <c r="F49" s="120">
        <v>20.7</v>
      </c>
      <c r="G49" s="132">
        <v>427</v>
      </c>
      <c r="H49" s="123">
        <v>1431</v>
      </c>
      <c r="I49" s="60">
        <v>29.8</v>
      </c>
      <c r="J49" s="123">
        <v>145</v>
      </c>
      <c r="K49" s="123">
        <v>1332</v>
      </c>
      <c r="L49" s="120">
        <v>10.9</v>
      </c>
      <c r="M49" s="122"/>
    </row>
    <row r="50" spans="1:13" x14ac:dyDescent="0.25">
      <c r="A50" s="117">
        <v>321</v>
      </c>
      <c r="B50" s="118" t="s">
        <v>66</v>
      </c>
      <c r="C50" s="119" t="s">
        <v>280</v>
      </c>
      <c r="D50" s="123">
        <v>539</v>
      </c>
      <c r="E50" s="123">
        <v>1514</v>
      </c>
      <c r="F50" s="120">
        <v>35.6</v>
      </c>
      <c r="G50" s="132">
        <v>431</v>
      </c>
      <c r="H50" s="123">
        <v>801</v>
      </c>
      <c r="I50" s="60">
        <v>53.8</v>
      </c>
      <c r="J50" s="123">
        <v>108</v>
      </c>
      <c r="K50" s="123">
        <v>713</v>
      </c>
      <c r="L50" s="120">
        <v>15.1</v>
      </c>
      <c r="M50" s="122"/>
    </row>
    <row r="51" spans="1:13" x14ac:dyDescent="0.25">
      <c r="A51" s="117">
        <v>322</v>
      </c>
      <c r="B51" s="118" t="s">
        <v>67</v>
      </c>
      <c r="C51" s="119" t="s">
        <v>281</v>
      </c>
      <c r="D51" s="123">
        <v>351</v>
      </c>
      <c r="E51" s="123">
        <v>1773</v>
      </c>
      <c r="F51" s="120">
        <v>19.8</v>
      </c>
      <c r="G51" s="132">
        <v>295</v>
      </c>
      <c r="H51" s="123">
        <v>903</v>
      </c>
      <c r="I51" s="60">
        <v>32.700000000000003</v>
      </c>
      <c r="J51" s="123">
        <v>56</v>
      </c>
      <c r="K51" s="123">
        <v>870</v>
      </c>
      <c r="L51" s="120">
        <v>6.4</v>
      </c>
      <c r="M51" s="122"/>
    </row>
    <row r="52" spans="1:13" x14ac:dyDescent="0.25">
      <c r="A52" s="117">
        <v>323</v>
      </c>
      <c r="B52" s="118" t="s">
        <v>68</v>
      </c>
      <c r="C52" s="119" t="s">
        <v>282</v>
      </c>
      <c r="D52" s="123">
        <v>3793</v>
      </c>
      <c r="E52" s="123">
        <v>11641</v>
      </c>
      <c r="F52" s="120">
        <v>32.6</v>
      </c>
      <c r="G52" s="132">
        <v>2662</v>
      </c>
      <c r="H52" s="123">
        <v>6239</v>
      </c>
      <c r="I52" s="60">
        <v>42.7</v>
      </c>
      <c r="J52" s="123">
        <v>1131</v>
      </c>
      <c r="K52" s="123">
        <v>5402</v>
      </c>
      <c r="L52" s="120">
        <v>20.9</v>
      </c>
      <c r="M52" s="122"/>
    </row>
    <row r="53" spans="1:13" x14ac:dyDescent="0.25">
      <c r="A53" s="117">
        <v>324</v>
      </c>
      <c r="B53" s="118" t="s">
        <v>69</v>
      </c>
      <c r="C53" s="119" t="s">
        <v>283</v>
      </c>
      <c r="D53" s="123">
        <v>419</v>
      </c>
      <c r="E53" s="123">
        <v>1538</v>
      </c>
      <c r="F53" s="120">
        <v>27.2</v>
      </c>
      <c r="G53" s="132">
        <v>322</v>
      </c>
      <c r="H53" s="123">
        <v>793</v>
      </c>
      <c r="I53" s="60">
        <v>40.6</v>
      </c>
      <c r="J53" s="123">
        <v>97</v>
      </c>
      <c r="K53" s="123">
        <v>745</v>
      </c>
      <c r="L53" s="120">
        <v>13</v>
      </c>
      <c r="M53" s="122"/>
    </row>
    <row r="54" spans="1:13" x14ac:dyDescent="0.25">
      <c r="A54" s="117">
        <v>325</v>
      </c>
      <c r="B54" s="118" t="s">
        <v>70</v>
      </c>
      <c r="C54" s="119" t="s">
        <v>284</v>
      </c>
      <c r="D54" s="123">
        <v>288</v>
      </c>
      <c r="E54" s="123">
        <v>1669</v>
      </c>
      <c r="F54" s="120">
        <v>17.3</v>
      </c>
      <c r="G54" s="132">
        <v>209</v>
      </c>
      <c r="H54" s="123">
        <v>793</v>
      </c>
      <c r="I54" s="60">
        <v>26.4</v>
      </c>
      <c r="J54" s="123">
        <v>79</v>
      </c>
      <c r="K54" s="123">
        <v>876</v>
      </c>
      <c r="L54" s="120">
        <v>9</v>
      </c>
      <c r="M54" s="122"/>
    </row>
    <row r="55" spans="1:13" x14ac:dyDescent="0.25">
      <c r="A55" s="117">
        <v>326</v>
      </c>
      <c r="B55" s="118" t="s">
        <v>71</v>
      </c>
      <c r="C55" s="119" t="s">
        <v>285</v>
      </c>
      <c r="D55" s="123">
        <v>512</v>
      </c>
      <c r="E55" s="123">
        <v>2936</v>
      </c>
      <c r="F55" s="120">
        <v>17.399999999999999</v>
      </c>
      <c r="G55" s="132">
        <v>403</v>
      </c>
      <c r="H55" s="123">
        <v>1349</v>
      </c>
      <c r="I55" s="60">
        <v>29.9</v>
      </c>
      <c r="J55" s="123">
        <v>109</v>
      </c>
      <c r="K55" s="123">
        <v>1587</v>
      </c>
      <c r="L55" s="120">
        <v>6.9</v>
      </c>
      <c r="M55" s="122"/>
    </row>
    <row r="56" spans="1:13" x14ac:dyDescent="0.25">
      <c r="A56" s="117">
        <v>327</v>
      </c>
      <c r="B56" s="118" t="s">
        <v>72</v>
      </c>
      <c r="C56" s="119" t="s">
        <v>286</v>
      </c>
      <c r="D56" s="123">
        <v>514</v>
      </c>
      <c r="E56" s="123">
        <v>2274</v>
      </c>
      <c r="F56" s="120">
        <v>22.6</v>
      </c>
      <c r="G56" s="132">
        <v>364</v>
      </c>
      <c r="H56" s="123">
        <v>1341</v>
      </c>
      <c r="I56" s="60">
        <v>27.1</v>
      </c>
      <c r="J56" s="123">
        <v>150</v>
      </c>
      <c r="K56" s="123">
        <v>933</v>
      </c>
      <c r="L56" s="120">
        <v>16.100000000000001</v>
      </c>
      <c r="M56" s="122"/>
    </row>
    <row r="57" spans="1:13" x14ac:dyDescent="0.25">
      <c r="A57" s="117">
        <v>404</v>
      </c>
      <c r="B57" s="118" t="s">
        <v>73</v>
      </c>
      <c r="C57" s="119" t="s">
        <v>287</v>
      </c>
      <c r="D57" s="123">
        <v>974</v>
      </c>
      <c r="E57" s="123">
        <v>4128</v>
      </c>
      <c r="F57" s="120">
        <v>23.6</v>
      </c>
      <c r="G57" s="132">
        <v>686</v>
      </c>
      <c r="H57" s="123">
        <v>1754</v>
      </c>
      <c r="I57" s="60">
        <v>39.1</v>
      </c>
      <c r="J57" s="123">
        <v>288</v>
      </c>
      <c r="K57" s="123">
        <v>2374</v>
      </c>
      <c r="L57" s="120">
        <v>12.1</v>
      </c>
      <c r="M57" s="122"/>
    </row>
    <row r="58" spans="1:13" x14ac:dyDescent="0.25">
      <c r="A58" s="117">
        <v>406</v>
      </c>
      <c r="B58" s="118" t="s">
        <v>74</v>
      </c>
      <c r="C58" s="119" t="s">
        <v>288</v>
      </c>
      <c r="D58" s="123">
        <v>3034</v>
      </c>
      <c r="E58" s="123">
        <v>8060</v>
      </c>
      <c r="F58" s="120">
        <v>37.6</v>
      </c>
      <c r="G58" s="132">
        <v>1686</v>
      </c>
      <c r="H58" s="123">
        <v>3741</v>
      </c>
      <c r="I58" s="60">
        <v>45.1</v>
      </c>
      <c r="J58" s="123">
        <v>1348</v>
      </c>
      <c r="K58" s="123">
        <v>4319</v>
      </c>
      <c r="L58" s="120">
        <v>31.2</v>
      </c>
      <c r="M58" s="122"/>
    </row>
    <row r="59" spans="1:13" x14ac:dyDescent="0.25">
      <c r="A59" s="117">
        <v>407</v>
      </c>
      <c r="B59" s="118" t="s">
        <v>75</v>
      </c>
      <c r="C59" s="119" t="s">
        <v>289</v>
      </c>
      <c r="D59" s="123">
        <v>561</v>
      </c>
      <c r="E59" s="123">
        <v>2400</v>
      </c>
      <c r="F59" s="120">
        <v>23.4</v>
      </c>
      <c r="G59" s="132">
        <v>372</v>
      </c>
      <c r="H59" s="123">
        <v>993</v>
      </c>
      <c r="I59" s="60">
        <v>37.5</v>
      </c>
      <c r="J59" s="123">
        <v>189</v>
      </c>
      <c r="K59" s="123">
        <v>1407</v>
      </c>
      <c r="L59" s="120">
        <v>13.4</v>
      </c>
      <c r="M59" s="122"/>
    </row>
    <row r="60" spans="1:13" x14ac:dyDescent="0.25">
      <c r="A60" s="117">
        <v>408</v>
      </c>
      <c r="B60" s="118" t="s">
        <v>76</v>
      </c>
      <c r="C60" s="119" t="s">
        <v>290</v>
      </c>
      <c r="D60" s="123">
        <v>793</v>
      </c>
      <c r="E60" s="123">
        <v>2642</v>
      </c>
      <c r="F60" s="120">
        <v>30</v>
      </c>
      <c r="G60" s="132">
        <v>659</v>
      </c>
      <c r="H60" s="123">
        <v>1218</v>
      </c>
      <c r="I60" s="60">
        <v>54.1</v>
      </c>
      <c r="J60" s="123">
        <v>134</v>
      </c>
      <c r="K60" s="123">
        <v>1424</v>
      </c>
      <c r="L60" s="120">
        <v>9.4</v>
      </c>
      <c r="M60" s="122"/>
    </row>
    <row r="61" spans="1:13" x14ac:dyDescent="0.25">
      <c r="A61" s="117">
        <v>409</v>
      </c>
      <c r="B61" s="118" t="s">
        <v>77</v>
      </c>
      <c r="C61" s="119" t="s">
        <v>291</v>
      </c>
      <c r="D61" s="123">
        <v>586</v>
      </c>
      <c r="E61" s="123">
        <v>2597</v>
      </c>
      <c r="F61" s="120">
        <v>22.6</v>
      </c>
      <c r="G61" s="132">
        <v>369</v>
      </c>
      <c r="H61" s="123">
        <v>1116</v>
      </c>
      <c r="I61" s="60">
        <v>33.1</v>
      </c>
      <c r="J61" s="123">
        <v>217</v>
      </c>
      <c r="K61" s="123">
        <v>1481</v>
      </c>
      <c r="L61" s="120">
        <v>14.7</v>
      </c>
      <c r="M61" s="122"/>
    </row>
    <row r="62" spans="1:13" x14ac:dyDescent="0.25">
      <c r="A62" s="117">
        <v>410</v>
      </c>
      <c r="B62" s="118" t="s">
        <v>78</v>
      </c>
      <c r="C62" s="119" t="s">
        <v>292</v>
      </c>
      <c r="D62" s="123">
        <v>427</v>
      </c>
      <c r="E62" s="123">
        <v>1583</v>
      </c>
      <c r="F62" s="120">
        <v>27</v>
      </c>
      <c r="G62" s="132">
        <v>316</v>
      </c>
      <c r="H62" s="123">
        <v>728</v>
      </c>
      <c r="I62" s="60">
        <v>43.4</v>
      </c>
      <c r="J62" s="123">
        <v>111</v>
      </c>
      <c r="K62" s="123">
        <v>855</v>
      </c>
      <c r="L62" s="120">
        <v>13</v>
      </c>
      <c r="M62" s="122"/>
    </row>
    <row r="63" spans="1:13" x14ac:dyDescent="0.25">
      <c r="A63" s="117">
        <v>411</v>
      </c>
      <c r="B63" s="118" t="s">
        <v>79</v>
      </c>
      <c r="C63" s="119" t="s">
        <v>293</v>
      </c>
      <c r="D63" s="123">
        <v>600</v>
      </c>
      <c r="E63" s="123">
        <v>2189</v>
      </c>
      <c r="F63" s="120">
        <v>27.4</v>
      </c>
      <c r="G63" s="132">
        <v>370</v>
      </c>
      <c r="H63" s="123">
        <v>911</v>
      </c>
      <c r="I63" s="60">
        <v>40.6</v>
      </c>
      <c r="J63" s="123">
        <v>230</v>
      </c>
      <c r="K63" s="123">
        <v>1278</v>
      </c>
      <c r="L63" s="120">
        <v>18</v>
      </c>
      <c r="M63" s="122"/>
    </row>
    <row r="64" spans="1:13" x14ac:dyDescent="0.25">
      <c r="A64" s="117">
        <v>412</v>
      </c>
      <c r="B64" s="118" t="s">
        <v>80</v>
      </c>
      <c r="C64" s="119" t="s">
        <v>294</v>
      </c>
      <c r="D64" s="123">
        <v>550</v>
      </c>
      <c r="E64" s="123">
        <v>2311</v>
      </c>
      <c r="F64" s="120">
        <v>23.8</v>
      </c>
      <c r="G64" s="132">
        <v>376</v>
      </c>
      <c r="H64" s="123">
        <v>1016</v>
      </c>
      <c r="I64" s="60">
        <v>37</v>
      </c>
      <c r="J64" s="123">
        <v>174</v>
      </c>
      <c r="K64" s="123">
        <v>1295</v>
      </c>
      <c r="L64" s="120">
        <v>13.4</v>
      </c>
      <c r="M64" s="122"/>
    </row>
    <row r="65" spans="1:13" x14ac:dyDescent="0.25">
      <c r="A65" s="117">
        <v>413</v>
      </c>
      <c r="B65" s="118" t="s">
        <v>81</v>
      </c>
      <c r="C65" s="119" t="s">
        <v>295</v>
      </c>
      <c r="D65" s="123">
        <v>1628</v>
      </c>
      <c r="E65" s="123">
        <v>5403</v>
      </c>
      <c r="F65" s="120">
        <v>30.1</v>
      </c>
      <c r="G65" s="132">
        <v>1220</v>
      </c>
      <c r="H65" s="123">
        <v>2548</v>
      </c>
      <c r="I65" s="60">
        <v>47.9</v>
      </c>
      <c r="J65" s="123">
        <v>408</v>
      </c>
      <c r="K65" s="123">
        <v>2855</v>
      </c>
      <c r="L65" s="120">
        <v>14.3</v>
      </c>
      <c r="M65" s="122"/>
    </row>
    <row r="66" spans="1:13" x14ac:dyDescent="0.25">
      <c r="A66" s="117">
        <v>414</v>
      </c>
      <c r="B66" s="118" t="s">
        <v>82</v>
      </c>
      <c r="C66" s="119" t="s">
        <v>296</v>
      </c>
      <c r="D66" s="123">
        <v>598</v>
      </c>
      <c r="E66" s="123">
        <v>1797</v>
      </c>
      <c r="F66" s="120">
        <v>33.299999999999997</v>
      </c>
      <c r="G66" s="132">
        <v>436</v>
      </c>
      <c r="H66" s="123">
        <v>784</v>
      </c>
      <c r="I66" s="60">
        <v>55.6</v>
      </c>
      <c r="J66" s="123">
        <v>162</v>
      </c>
      <c r="K66" s="123">
        <v>1013</v>
      </c>
      <c r="L66" s="120">
        <v>16</v>
      </c>
      <c r="M66" s="122"/>
    </row>
    <row r="67" spans="1:13" x14ac:dyDescent="0.25">
      <c r="A67" s="117">
        <v>415</v>
      </c>
      <c r="B67" s="118" t="s">
        <v>83</v>
      </c>
      <c r="C67" s="119" t="s">
        <v>297</v>
      </c>
      <c r="D67" s="123">
        <v>502</v>
      </c>
      <c r="E67" s="123">
        <v>1533</v>
      </c>
      <c r="F67" s="120">
        <v>32.700000000000003</v>
      </c>
      <c r="G67" s="132">
        <v>372</v>
      </c>
      <c r="H67" s="123">
        <v>697</v>
      </c>
      <c r="I67" s="60">
        <v>53.4</v>
      </c>
      <c r="J67" s="123">
        <v>130</v>
      </c>
      <c r="K67" s="123">
        <v>836</v>
      </c>
      <c r="L67" s="120">
        <v>15.6</v>
      </c>
      <c r="M67" s="122"/>
    </row>
    <row r="68" spans="1:13" x14ac:dyDescent="0.25">
      <c r="A68" s="117">
        <v>416</v>
      </c>
      <c r="B68" s="118" t="s">
        <v>84</v>
      </c>
      <c r="C68" s="119" t="s">
        <v>298</v>
      </c>
      <c r="D68" s="123">
        <v>1019</v>
      </c>
      <c r="E68" s="123">
        <v>4318</v>
      </c>
      <c r="F68" s="120">
        <v>23.6</v>
      </c>
      <c r="G68" s="132">
        <v>792</v>
      </c>
      <c r="H68" s="123">
        <v>2070</v>
      </c>
      <c r="I68" s="60">
        <v>38.299999999999997</v>
      </c>
      <c r="J68" s="123">
        <v>227</v>
      </c>
      <c r="K68" s="123">
        <v>2248</v>
      </c>
      <c r="L68" s="120">
        <v>10.1</v>
      </c>
      <c r="M68" s="122"/>
    </row>
    <row r="69" spans="1:13" x14ac:dyDescent="0.25">
      <c r="A69" s="117">
        <v>417</v>
      </c>
      <c r="B69" s="118" t="s">
        <v>85</v>
      </c>
      <c r="C69" s="119" t="s">
        <v>299</v>
      </c>
      <c r="D69" s="123">
        <v>384</v>
      </c>
      <c r="E69" s="123">
        <v>2410</v>
      </c>
      <c r="F69" s="120">
        <v>15.9</v>
      </c>
      <c r="G69" s="132">
        <v>284</v>
      </c>
      <c r="H69" s="123">
        <v>1046</v>
      </c>
      <c r="I69" s="60">
        <v>27.2</v>
      </c>
      <c r="J69" s="123">
        <v>100</v>
      </c>
      <c r="K69" s="123">
        <v>1364</v>
      </c>
      <c r="L69" s="120">
        <v>7.3</v>
      </c>
      <c r="M69" s="122"/>
    </row>
    <row r="70" spans="1:13" x14ac:dyDescent="0.25">
      <c r="A70" s="117">
        <v>418</v>
      </c>
      <c r="B70" s="118" t="s">
        <v>86</v>
      </c>
      <c r="C70" s="119" t="s">
        <v>300</v>
      </c>
      <c r="D70" s="123">
        <v>255</v>
      </c>
      <c r="E70" s="123">
        <v>1349</v>
      </c>
      <c r="F70" s="120">
        <v>18.899999999999999</v>
      </c>
      <c r="G70" s="132">
        <v>201</v>
      </c>
      <c r="H70" s="123">
        <v>639</v>
      </c>
      <c r="I70" s="60">
        <v>31.5</v>
      </c>
      <c r="J70" s="123">
        <v>54</v>
      </c>
      <c r="K70" s="123">
        <v>710</v>
      </c>
      <c r="L70" s="120">
        <v>7.6</v>
      </c>
      <c r="M70" s="122"/>
    </row>
    <row r="71" spans="1:13" x14ac:dyDescent="0.25">
      <c r="A71" s="117">
        <v>503</v>
      </c>
      <c r="B71" s="118" t="s">
        <v>87</v>
      </c>
      <c r="C71" s="119" t="s">
        <v>301</v>
      </c>
      <c r="D71" s="123">
        <v>2110</v>
      </c>
      <c r="E71" s="123">
        <v>5385</v>
      </c>
      <c r="F71" s="120">
        <v>39.200000000000003</v>
      </c>
      <c r="G71" s="132">
        <v>1479</v>
      </c>
      <c r="H71" s="123">
        <v>2593</v>
      </c>
      <c r="I71" s="60">
        <v>57</v>
      </c>
      <c r="J71" s="123">
        <v>631</v>
      </c>
      <c r="K71" s="123">
        <v>2792</v>
      </c>
      <c r="L71" s="120">
        <v>22.6</v>
      </c>
      <c r="M71" s="122"/>
    </row>
    <row r="72" spans="1:13" x14ac:dyDescent="0.25">
      <c r="A72" s="117">
        <v>504</v>
      </c>
      <c r="B72" s="118" t="s">
        <v>88</v>
      </c>
      <c r="C72" s="119" t="s">
        <v>302</v>
      </c>
      <c r="D72" s="123">
        <v>2181</v>
      </c>
      <c r="E72" s="123">
        <v>4651</v>
      </c>
      <c r="F72" s="120">
        <v>46.9</v>
      </c>
      <c r="G72" s="132">
        <v>1678</v>
      </c>
      <c r="H72" s="123">
        <v>2554</v>
      </c>
      <c r="I72" s="60">
        <v>65.7</v>
      </c>
      <c r="J72" s="123">
        <v>503</v>
      </c>
      <c r="K72" s="123">
        <v>2097</v>
      </c>
      <c r="L72" s="120">
        <v>24</v>
      </c>
      <c r="M72" s="122"/>
    </row>
    <row r="73" spans="1:13" x14ac:dyDescent="0.25">
      <c r="A73" s="117">
        <v>506</v>
      </c>
      <c r="B73" s="118" t="s">
        <v>89</v>
      </c>
      <c r="C73" s="119" t="s">
        <v>303</v>
      </c>
      <c r="D73" s="123">
        <v>1633</v>
      </c>
      <c r="E73" s="123">
        <v>6366</v>
      </c>
      <c r="F73" s="120">
        <v>25.7</v>
      </c>
      <c r="G73" s="132">
        <v>1136</v>
      </c>
      <c r="H73" s="123">
        <v>2652</v>
      </c>
      <c r="I73" s="60">
        <v>42.8</v>
      </c>
      <c r="J73" s="123">
        <v>497</v>
      </c>
      <c r="K73" s="123">
        <v>3714</v>
      </c>
      <c r="L73" s="120">
        <v>13.4</v>
      </c>
      <c r="M73" s="122"/>
    </row>
    <row r="74" spans="1:13" x14ac:dyDescent="0.25">
      <c r="A74" s="117">
        <v>507</v>
      </c>
      <c r="B74" s="118" t="s">
        <v>90</v>
      </c>
      <c r="C74" s="119" t="s">
        <v>304</v>
      </c>
      <c r="D74" s="123">
        <v>1039</v>
      </c>
      <c r="E74" s="123">
        <v>2632</v>
      </c>
      <c r="F74" s="120">
        <v>39.5</v>
      </c>
      <c r="G74" s="132">
        <v>819</v>
      </c>
      <c r="H74" s="123">
        <v>1303</v>
      </c>
      <c r="I74" s="60">
        <v>62.9</v>
      </c>
      <c r="J74" s="123">
        <v>220</v>
      </c>
      <c r="K74" s="123">
        <v>1329</v>
      </c>
      <c r="L74" s="120">
        <v>16.600000000000001</v>
      </c>
      <c r="M74" s="122"/>
    </row>
    <row r="75" spans="1:13" x14ac:dyDescent="0.25">
      <c r="A75" s="117">
        <v>508</v>
      </c>
      <c r="B75" s="118" t="s">
        <v>91</v>
      </c>
      <c r="C75" s="119" t="s">
        <v>305</v>
      </c>
      <c r="D75" s="123">
        <v>2072</v>
      </c>
      <c r="E75" s="123">
        <v>4934</v>
      </c>
      <c r="F75" s="120">
        <v>42</v>
      </c>
      <c r="G75" s="132">
        <v>1432</v>
      </c>
      <c r="H75" s="123">
        <v>2345</v>
      </c>
      <c r="I75" s="60">
        <v>61.1</v>
      </c>
      <c r="J75" s="123">
        <v>640</v>
      </c>
      <c r="K75" s="123">
        <v>2589</v>
      </c>
      <c r="L75" s="120">
        <v>24.7</v>
      </c>
      <c r="M75" s="122"/>
    </row>
    <row r="76" spans="1:13" x14ac:dyDescent="0.25">
      <c r="A76" s="117">
        <v>509</v>
      </c>
      <c r="B76" s="118" t="s">
        <v>92</v>
      </c>
      <c r="C76" s="119" t="s">
        <v>306</v>
      </c>
      <c r="D76" s="123">
        <v>1687</v>
      </c>
      <c r="E76" s="123">
        <v>3679</v>
      </c>
      <c r="F76" s="120">
        <v>45.9</v>
      </c>
      <c r="G76" s="132">
        <v>1086</v>
      </c>
      <c r="H76" s="123">
        <v>1781</v>
      </c>
      <c r="I76" s="60">
        <v>61</v>
      </c>
      <c r="J76" s="123">
        <v>601</v>
      </c>
      <c r="K76" s="123">
        <v>1898</v>
      </c>
      <c r="L76" s="120">
        <v>31.7</v>
      </c>
      <c r="M76" s="122"/>
    </row>
    <row r="77" spans="1:13" x14ac:dyDescent="0.25">
      <c r="A77" s="117">
        <v>510</v>
      </c>
      <c r="B77" s="118" t="s">
        <v>93</v>
      </c>
      <c r="C77" s="119" t="s">
        <v>307</v>
      </c>
      <c r="D77" s="123">
        <v>70</v>
      </c>
      <c r="E77" s="123">
        <v>193</v>
      </c>
      <c r="F77" s="120">
        <v>36.299999999999997</v>
      </c>
      <c r="G77" s="132">
        <v>40</v>
      </c>
      <c r="H77" s="123">
        <v>73</v>
      </c>
      <c r="I77" s="60">
        <v>54.8</v>
      </c>
      <c r="J77" s="123">
        <v>30</v>
      </c>
      <c r="K77" s="123">
        <v>120</v>
      </c>
      <c r="L77" s="120">
        <v>25</v>
      </c>
      <c r="M77" s="122"/>
    </row>
    <row r="78" spans="1:13" x14ac:dyDescent="0.25">
      <c r="A78" s="117">
        <v>511</v>
      </c>
      <c r="B78" s="118" t="s">
        <v>94</v>
      </c>
      <c r="C78" s="119" t="s">
        <v>308</v>
      </c>
      <c r="D78" s="123">
        <v>2411</v>
      </c>
      <c r="E78" s="123">
        <v>6118</v>
      </c>
      <c r="F78" s="120">
        <v>39.4</v>
      </c>
      <c r="G78" s="132">
        <v>1364</v>
      </c>
      <c r="H78" s="123">
        <v>3004</v>
      </c>
      <c r="I78" s="60">
        <v>45.4</v>
      </c>
      <c r="J78" s="123">
        <v>1047</v>
      </c>
      <c r="K78" s="123">
        <v>3114</v>
      </c>
      <c r="L78" s="120">
        <v>33.6</v>
      </c>
      <c r="M78" s="122"/>
    </row>
    <row r="79" spans="1:13" x14ac:dyDescent="0.25">
      <c r="A79" s="117">
        <v>512</v>
      </c>
      <c r="B79" s="118" t="s">
        <v>95</v>
      </c>
      <c r="C79" s="119" t="s">
        <v>309</v>
      </c>
      <c r="D79" s="123">
        <v>1162</v>
      </c>
      <c r="E79" s="123">
        <v>3531</v>
      </c>
      <c r="F79" s="120">
        <v>32.9</v>
      </c>
      <c r="G79" s="132">
        <v>842</v>
      </c>
      <c r="H79" s="123">
        <v>1889</v>
      </c>
      <c r="I79" s="60">
        <v>44.6</v>
      </c>
      <c r="J79" s="123">
        <v>320</v>
      </c>
      <c r="K79" s="123">
        <v>1642</v>
      </c>
      <c r="L79" s="120">
        <v>19.5</v>
      </c>
      <c r="M79" s="122"/>
    </row>
    <row r="80" spans="1:13" x14ac:dyDescent="0.25">
      <c r="A80" s="117">
        <v>606</v>
      </c>
      <c r="B80" s="118" t="s">
        <v>96</v>
      </c>
      <c r="C80" s="119" t="s">
        <v>310</v>
      </c>
      <c r="D80" s="123">
        <v>2040</v>
      </c>
      <c r="E80" s="123">
        <v>7717</v>
      </c>
      <c r="F80" s="120">
        <v>26.4</v>
      </c>
      <c r="G80" s="132">
        <v>1424</v>
      </c>
      <c r="H80" s="123">
        <v>3886</v>
      </c>
      <c r="I80" s="60">
        <v>36.6</v>
      </c>
      <c r="J80" s="123">
        <v>616</v>
      </c>
      <c r="K80" s="123">
        <v>3831</v>
      </c>
      <c r="L80" s="120">
        <v>16.100000000000001</v>
      </c>
      <c r="M80" s="122"/>
    </row>
    <row r="81" spans="1:13" x14ac:dyDescent="0.25">
      <c r="A81" s="117">
        <v>607</v>
      </c>
      <c r="B81" s="118" t="s">
        <v>97</v>
      </c>
      <c r="C81" s="119" t="s">
        <v>311</v>
      </c>
      <c r="D81" s="123">
        <v>1874</v>
      </c>
      <c r="E81" s="123">
        <v>7671</v>
      </c>
      <c r="F81" s="120">
        <v>24.4</v>
      </c>
      <c r="G81" s="132">
        <v>1422</v>
      </c>
      <c r="H81" s="123">
        <v>3862</v>
      </c>
      <c r="I81" s="60">
        <v>36.799999999999997</v>
      </c>
      <c r="J81" s="123">
        <v>452</v>
      </c>
      <c r="K81" s="123">
        <v>3809</v>
      </c>
      <c r="L81" s="120">
        <v>11.9</v>
      </c>
      <c r="M81" s="122"/>
    </row>
    <row r="82" spans="1:13" x14ac:dyDescent="0.25">
      <c r="A82" s="117">
        <v>608</v>
      </c>
      <c r="B82" s="118" t="s">
        <v>98</v>
      </c>
      <c r="C82" s="119" t="s">
        <v>312</v>
      </c>
      <c r="D82" s="123">
        <v>1381</v>
      </c>
      <c r="E82" s="123">
        <v>4210</v>
      </c>
      <c r="F82" s="120">
        <v>32.799999999999997</v>
      </c>
      <c r="G82" s="132">
        <v>912</v>
      </c>
      <c r="H82" s="123">
        <v>2160</v>
      </c>
      <c r="I82" s="60">
        <v>42.2</v>
      </c>
      <c r="J82" s="123">
        <v>469</v>
      </c>
      <c r="K82" s="123">
        <v>2050</v>
      </c>
      <c r="L82" s="120">
        <v>22.9</v>
      </c>
      <c r="M82" s="122"/>
    </row>
    <row r="83" spans="1:13" x14ac:dyDescent="0.25">
      <c r="A83" s="117">
        <v>609</v>
      </c>
      <c r="B83" s="118" t="s">
        <v>99</v>
      </c>
      <c r="C83" s="119" t="s">
        <v>313</v>
      </c>
      <c r="D83" s="123">
        <v>1339</v>
      </c>
      <c r="E83" s="123">
        <v>6084</v>
      </c>
      <c r="F83" s="120">
        <v>22</v>
      </c>
      <c r="G83" s="132">
        <v>967</v>
      </c>
      <c r="H83" s="123">
        <v>2928</v>
      </c>
      <c r="I83" s="60">
        <v>33</v>
      </c>
      <c r="J83" s="123">
        <v>372</v>
      </c>
      <c r="K83" s="123">
        <v>3156</v>
      </c>
      <c r="L83" s="120">
        <v>11.8</v>
      </c>
      <c r="M83" s="122"/>
    </row>
    <row r="84" spans="1:13" x14ac:dyDescent="0.25">
      <c r="A84" s="117">
        <v>611</v>
      </c>
      <c r="B84" s="118" t="s">
        <v>100</v>
      </c>
      <c r="C84" s="119" t="s">
        <v>314</v>
      </c>
      <c r="D84" s="123">
        <v>645</v>
      </c>
      <c r="E84" s="123">
        <v>1806</v>
      </c>
      <c r="F84" s="120">
        <v>35.700000000000003</v>
      </c>
      <c r="G84" s="132">
        <v>452</v>
      </c>
      <c r="H84" s="123">
        <v>904</v>
      </c>
      <c r="I84" s="60">
        <v>50</v>
      </c>
      <c r="J84" s="123">
        <v>193</v>
      </c>
      <c r="K84" s="123">
        <v>902</v>
      </c>
      <c r="L84" s="120">
        <v>21.4</v>
      </c>
      <c r="M84" s="122"/>
    </row>
    <row r="85" spans="1:13" x14ac:dyDescent="0.25">
      <c r="A85" s="117">
        <v>613</v>
      </c>
      <c r="B85" s="118" t="s">
        <v>102</v>
      </c>
      <c r="C85" s="119" t="s">
        <v>315</v>
      </c>
      <c r="D85" s="123">
        <v>365</v>
      </c>
      <c r="E85" s="123">
        <v>1497</v>
      </c>
      <c r="F85" s="120">
        <v>24.4</v>
      </c>
      <c r="G85" s="132">
        <v>271</v>
      </c>
      <c r="H85" s="123">
        <v>776</v>
      </c>
      <c r="I85" s="60">
        <v>34.9</v>
      </c>
      <c r="J85" s="123">
        <v>94</v>
      </c>
      <c r="K85" s="123">
        <v>721</v>
      </c>
      <c r="L85" s="120">
        <v>13</v>
      </c>
      <c r="M85" s="122"/>
    </row>
    <row r="86" spans="1:13" x14ac:dyDescent="0.25">
      <c r="A86" s="117">
        <v>614</v>
      </c>
      <c r="B86" s="118" t="s">
        <v>103</v>
      </c>
      <c r="C86" s="119" t="s">
        <v>316</v>
      </c>
      <c r="D86" s="123">
        <v>212</v>
      </c>
      <c r="E86" s="123">
        <v>696</v>
      </c>
      <c r="F86" s="120">
        <v>30.5</v>
      </c>
      <c r="G86" s="132">
        <v>114</v>
      </c>
      <c r="H86" s="123">
        <v>368</v>
      </c>
      <c r="I86" s="60">
        <v>31</v>
      </c>
      <c r="J86" s="123">
        <v>98</v>
      </c>
      <c r="K86" s="123">
        <v>328</v>
      </c>
      <c r="L86" s="120">
        <v>29.9</v>
      </c>
      <c r="M86" s="122"/>
    </row>
    <row r="87" spans="1:13" x14ac:dyDescent="0.25">
      <c r="A87" s="117">
        <v>615</v>
      </c>
      <c r="B87" s="118" t="s">
        <v>104</v>
      </c>
      <c r="C87" s="119" t="s">
        <v>317</v>
      </c>
      <c r="D87" s="123">
        <v>209</v>
      </c>
      <c r="E87" s="123">
        <v>1277</v>
      </c>
      <c r="F87" s="120">
        <v>16.399999999999999</v>
      </c>
      <c r="G87" s="132">
        <v>137</v>
      </c>
      <c r="H87" s="123">
        <v>627</v>
      </c>
      <c r="I87" s="60">
        <v>21.9</v>
      </c>
      <c r="J87" s="123">
        <v>72</v>
      </c>
      <c r="K87" s="123">
        <v>650</v>
      </c>
      <c r="L87" s="120">
        <v>11.1</v>
      </c>
      <c r="M87" s="122"/>
    </row>
    <row r="88" spans="1:13" x14ac:dyDescent="0.25">
      <c r="A88" s="117">
        <v>616</v>
      </c>
      <c r="B88" s="118" t="s">
        <v>105</v>
      </c>
      <c r="C88" s="119" t="s">
        <v>318</v>
      </c>
      <c r="D88" s="123">
        <v>259</v>
      </c>
      <c r="E88" s="123">
        <v>1193</v>
      </c>
      <c r="F88" s="120">
        <v>21.7</v>
      </c>
      <c r="G88" s="132">
        <v>187</v>
      </c>
      <c r="H88" s="123">
        <v>660</v>
      </c>
      <c r="I88" s="60">
        <v>28.3</v>
      </c>
      <c r="J88" s="123">
        <v>72</v>
      </c>
      <c r="K88" s="123">
        <v>533</v>
      </c>
      <c r="L88" s="120">
        <v>13.5</v>
      </c>
      <c r="M88" s="122"/>
    </row>
    <row r="89" spans="1:13" x14ac:dyDescent="0.25">
      <c r="A89" s="117">
        <v>617</v>
      </c>
      <c r="B89" s="118" t="s">
        <v>106</v>
      </c>
      <c r="C89" s="119" t="s">
        <v>319</v>
      </c>
      <c r="D89" s="123">
        <v>389</v>
      </c>
      <c r="E89" s="123">
        <v>1178</v>
      </c>
      <c r="F89" s="120">
        <v>33</v>
      </c>
      <c r="G89" s="132">
        <v>258</v>
      </c>
      <c r="H89" s="123">
        <v>599</v>
      </c>
      <c r="I89" s="60">
        <v>43.1</v>
      </c>
      <c r="J89" s="123">
        <v>131</v>
      </c>
      <c r="K89" s="123">
        <v>579</v>
      </c>
      <c r="L89" s="120">
        <v>22.6</v>
      </c>
      <c r="M89" s="122"/>
    </row>
    <row r="90" spans="1:13" x14ac:dyDescent="0.25">
      <c r="A90" s="117">
        <v>618</v>
      </c>
      <c r="B90" s="118" t="s">
        <v>107</v>
      </c>
      <c r="C90" s="119" t="s">
        <v>320</v>
      </c>
      <c r="D90" s="123">
        <v>98</v>
      </c>
      <c r="E90" s="123">
        <v>854</v>
      </c>
      <c r="F90" s="120">
        <v>11.5</v>
      </c>
      <c r="G90" s="132">
        <v>48</v>
      </c>
      <c r="H90" s="123">
        <v>345</v>
      </c>
      <c r="I90" s="60">
        <v>13.9</v>
      </c>
      <c r="J90" s="123">
        <v>50</v>
      </c>
      <c r="K90" s="123">
        <v>509</v>
      </c>
      <c r="L90" s="120">
        <v>9.8000000000000007</v>
      </c>
      <c r="M90" s="122"/>
    </row>
    <row r="91" spans="1:13" x14ac:dyDescent="0.25">
      <c r="A91" s="117">
        <v>619</v>
      </c>
      <c r="B91" s="118" t="s">
        <v>108</v>
      </c>
      <c r="C91" s="119" t="s">
        <v>321</v>
      </c>
      <c r="D91" s="123">
        <v>318</v>
      </c>
      <c r="E91" s="123">
        <v>1125</v>
      </c>
      <c r="F91" s="120">
        <v>28.3</v>
      </c>
      <c r="G91" s="132">
        <v>249</v>
      </c>
      <c r="H91" s="123">
        <v>648</v>
      </c>
      <c r="I91" s="60">
        <v>38.4</v>
      </c>
      <c r="J91" s="123">
        <v>69</v>
      </c>
      <c r="K91" s="123">
        <v>477</v>
      </c>
      <c r="L91" s="120">
        <v>14.5</v>
      </c>
      <c r="M91" s="122"/>
    </row>
    <row r="92" spans="1:13" x14ac:dyDescent="0.25">
      <c r="A92" s="117">
        <v>620</v>
      </c>
      <c r="B92" s="118" t="s">
        <v>109</v>
      </c>
      <c r="C92" s="119" t="s">
        <v>322</v>
      </c>
      <c r="D92" s="123">
        <v>2736</v>
      </c>
      <c r="E92" s="123">
        <v>10629</v>
      </c>
      <c r="F92" s="120">
        <v>25.7</v>
      </c>
      <c r="G92" s="132">
        <v>2094</v>
      </c>
      <c r="H92" s="123">
        <v>4982</v>
      </c>
      <c r="I92" s="60">
        <v>42</v>
      </c>
      <c r="J92" s="123">
        <v>642</v>
      </c>
      <c r="K92" s="123">
        <v>5647</v>
      </c>
      <c r="L92" s="120">
        <v>11.4</v>
      </c>
      <c r="M92" s="122"/>
    </row>
    <row r="93" spans="1:13" x14ac:dyDescent="0.25">
      <c r="A93" s="117">
        <v>621</v>
      </c>
      <c r="B93" s="118" t="s">
        <v>110</v>
      </c>
      <c r="C93" s="119" t="s">
        <v>323</v>
      </c>
      <c r="D93" s="123">
        <v>476</v>
      </c>
      <c r="E93" s="123">
        <v>1566</v>
      </c>
      <c r="F93" s="120">
        <v>30.4</v>
      </c>
      <c r="G93" s="132">
        <v>325</v>
      </c>
      <c r="H93" s="123">
        <v>699</v>
      </c>
      <c r="I93" s="60">
        <v>46.5</v>
      </c>
      <c r="J93" s="123">
        <v>151</v>
      </c>
      <c r="K93" s="123">
        <v>867</v>
      </c>
      <c r="L93" s="120">
        <v>17.399999999999999</v>
      </c>
      <c r="M93" s="122"/>
    </row>
    <row r="94" spans="1:13" x14ac:dyDescent="0.25">
      <c r="A94" s="117">
        <v>622</v>
      </c>
      <c r="B94" s="118" t="s">
        <v>111</v>
      </c>
      <c r="C94" s="119" t="s">
        <v>324</v>
      </c>
      <c r="D94" s="123">
        <v>366</v>
      </c>
      <c r="E94" s="123">
        <v>1031</v>
      </c>
      <c r="F94" s="120">
        <v>35.5</v>
      </c>
      <c r="G94" s="132">
        <v>249</v>
      </c>
      <c r="H94" s="123">
        <v>452</v>
      </c>
      <c r="I94" s="60">
        <v>55.1</v>
      </c>
      <c r="J94" s="123">
        <v>117</v>
      </c>
      <c r="K94" s="123">
        <v>579</v>
      </c>
      <c r="L94" s="120">
        <v>20.2</v>
      </c>
      <c r="M94" s="122"/>
    </row>
    <row r="95" spans="1:13" x14ac:dyDescent="0.25">
      <c r="A95" s="117">
        <v>623</v>
      </c>
      <c r="B95" s="118" t="s">
        <v>112</v>
      </c>
      <c r="C95" s="119" t="s">
        <v>325</v>
      </c>
      <c r="D95" s="123">
        <v>980</v>
      </c>
      <c r="E95" s="123">
        <v>4654</v>
      </c>
      <c r="F95" s="120">
        <v>21.1</v>
      </c>
      <c r="G95" s="132">
        <v>708</v>
      </c>
      <c r="H95" s="123">
        <v>2098</v>
      </c>
      <c r="I95" s="60">
        <v>33.700000000000003</v>
      </c>
      <c r="J95" s="123">
        <v>272</v>
      </c>
      <c r="K95" s="123">
        <v>2556</v>
      </c>
      <c r="L95" s="120">
        <v>10.6</v>
      </c>
      <c r="M95" s="122"/>
    </row>
    <row r="96" spans="1:13" x14ac:dyDescent="0.25">
      <c r="A96" s="117">
        <v>624</v>
      </c>
      <c r="B96" s="118" t="s">
        <v>113</v>
      </c>
      <c r="C96" s="119" t="s">
        <v>326</v>
      </c>
      <c r="D96" s="123">
        <v>556</v>
      </c>
      <c r="E96" s="123">
        <v>1683</v>
      </c>
      <c r="F96" s="120">
        <v>33</v>
      </c>
      <c r="G96" s="132">
        <v>385</v>
      </c>
      <c r="H96" s="123">
        <v>786</v>
      </c>
      <c r="I96" s="60">
        <v>49</v>
      </c>
      <c r="J96" s="123">
        <v>171</v>
      </c>
      <c r="K96" s="123">
        <v>897</v>
      </c>
      <c r="L96" s="120">
        <v>19.100000000000001</v>
      </c>
      <c r="M96" s="122"/>
    </row>
    <row r="97" spans="1:13" x14ac:dyDescent="0.25">
      <c r="A97" s="117">
        <v>625</v>
      </c>
      <c r="B97" s="118" t="s">
        <v>114</v>
      </c>
      <c r="C97" s="119" t="s">
        <v>327</v>
      </c>
      <c r="D97" s="123">
        <v>237</v>
      </c>
      <c r="E97" s="123">
        <v>1434</v>
      </c>
      <c r="F97" s="120">
        <v>16.5</v>
      </c>
      <c r="G97" s="132">
        <v>162</v>
      </c>
      <c r="H97" s="123">
        <v>709</v>
      </c>
      <c r="I97" s="60">
        <v>22.8</v>
      </c>
      <c r="J97" s="123">
        <v>75</v>
      </c>
      <c r="K97" s="123">
        <v>725</v>
      </c>
      <c r="L97" s="120">
        <v>10.3</v>
      </c>
      <c r="M97" s="122"/>
    </row>
    <row r="98" spans="1:13" x14ac:dyDescent="0.25">
      <c r="A98" s="117">
        <v>626</v>
      </c>
      <c r="B98" s="118" t="s">
        <v>115</v>
      </c>
      <c r="C98" s="119" t="s">
        <v>328</v>
      </c>
      <c r="D98" s="123">
        <v>366</v>
      </c>
      <c r="E98" s="123">
        <v>1950</v>
      </c>
      <c r="F98" s="120">
        <v>18.8</v>
      </c>
      <c r="G98" s="132">
        <v>263</v>
      </c>
      <c r="H98" s="123">
        <v>848</v>
      </c>
      <c r="I98" s="60">
        <v>31</v>
      </c>
      <c r="J98" s="123">
        <v>103</v>
      </c>
      <c r="K98" s="123">
        <v>1102</v>
      </c>
      <c r="L98" s="120">
        <v>9.3000000000000007</v>
      </c>
      <c r="M98" s="122"/>
    </row>
    <row r="99" spans="1:13" x14ac:dyDescent="0.25">
      <c r="A99" s="117">
        <v>702</v>
      </c>
      <c r="B99" s="118" t="s">
        <v>116</v>
      </c>
      <c r="C99" s="119" t="s">
        <v>329</v>
      </c>
      <c r="D99" s="123">
        <v>635</v>
      </c>
      <c r="E99" s="123">
        <v>2121</v>
      </c>
      <c r="F99" s="120">
        <v>29.9</v>
      </c>
      <c r="G99" s="132">
        <v>375</v>
      </c>
      <c r="H99" s="123">
        <v>1050</v>
      </c>
      <c r="I99" s="60">
        <v>35.700000000000003</v>
      </c>
      <c r="J99" s="123">
        <v>260</v>
      </c>
      <c r="K99" s="123">
        <v>1071</v>
      </c>
      <c r="L99" s="120">
        <v>24.3</v>
      </c>
      <c r="M99" s="122"/>
    </row>
    <row r="100" spans="1:13" x14ac:dyDescent="0.25">
      <c r="A100" s="117">
        <v>703</v>
      </c>
      <c r="B100" s="118" t="s">
        <v>117</v>
      </c>
      <c r="C100" s="119" t="s">
        <v>330</v>
      </c>
      <c r="D100" s="123">
        <v>506</v>
      </c>
      <c r="E100" s="123">
        <v>3122</v>
      </c>
      <c r="F100" s="120">
        <v>16.2</v>
      </c>
      <c r="G100" s="132">
        <v>372</v>
      </c>
      <c r="H100" s="123">
        <v>1722</v>
      </c>
      <c r="I100" s="60">
        <v>21.6</v>
      </c>
      <c r="J100" s="123">
        <v>134</v>
      </c>
      <c r="K100" s="123">
        <v>1400</v>
      </c>
      <c r="L100" s="120">
        <v>9.6</v>
      </c>
      <c r="M100" s="122"/>
    </row>
    <row r="101" spans="1:13" x14ac:dyDescent="0.25">
      <c r="A101" s="117">
        <v>704</v>
      </c>
      <c r="B101" s="118" t="s">
        <v>739</v>
      </c>
      <c r="C101" s="119" t="s">
        <v>331</v>
      </c>
      <c r="D101" s="123" t="s">
        <v>638</v>
      </c>
      <c r="E101" s="123" t="s">
        <v>638</v>
      </c>
      <c r="F101" s="60" t="s">
        <v>638</v>
      </c>
      <c r="G101" s="123" t="s">
        <v>638</v>
      </c>
      <c r="H101" s="123" t="s">
        <v>638</v>
      </c>
      <c r="I101" s="60" t="s">
        <v>638</v>
      </c>
      <c r="J101" s="123" t="s">
        <v>638</v>
      </c>
      <c r="K101" s="123" t="s">
        <v>638</v>
      </c>
      <c r="L101" s="60" t="s">
        <v>638</v>
      </c>
      <c r="M101" s="122"/>
    </row>
    <row r="102" spans="1:13" x14ac:dyDescent="0.25">
      <c r="A102" s="117">
        <v>705</v>
      </c>
      <c r="B102" s="118" t="s">
        <v>119</v>
      </c>
      <c r="C102" s="119" t="s">
        <v>332</v>
      </c>
      <c r="D102" s="123">
        <v>454</v>
      </c>
      <c r="E102" s="123">
        <v>1891</v>
      </c>
      <c r="F102" s="120">
        <v>24</v>
      </c>
      <c r="G102" s="132">
        <v>259</v>
      </c>
      <c r="H102" s="123">
        <v>679</v>
      </c>
      <c r="I102" s="60">
        <v>38.1</v>
      </c>
      <c r="J102" s="123">
        <v>195</v>
      </c>
      <c r="K102" s="123">
        <v>1212</v>
      </c>
      <c r="L102" s="120">
        <v>16.100000000000001</v>
      </c>
      <c r="M102" s="122"/>
    </row>
    <row r="103" spans="1:13" x14ac:dyDescent="0.25">
      <c r="A103" s="117">
        <v>706</v>
      </c>
      <c r="B103" s="118" t="s">
        <v>120</v>
      </c>
      <c r="C103" s="119" t="s">
        <v>333</v>
      </c>
      <c r="D103" s="123">
        <v>619</v>
      </c>
      <c r="E103" s="123">
        <v>2333</v>
      </c>
      <c r="F103" s="120">
        <v>26.5</v>
      </c>
      <c r="G103" s="132">
        <v>491</v>
      </c>
      <c r="H103" s="123">
        <v>1254</v>
      </c>
      <c r="I103" s="60">
        <v>39.200000000000003</v>
      </c>
      <c r="J103" s="123">
        <v>128</v>
      </c>
      <c r="K103" s="123">
        <v>1079</v>
      </c>
      <c r="L103" s="120">
        <v>11.9</v>
      </c>
      <c r="M103" s="122"/>
    </row>
    <row r="104" spans="1:13" x14ac:dyDescent="0.25">
      <c r="A104" s="117">
        <v>707</v>
      </c>
      <c r="B104" s="118" t="s">
        <v>121</v>
      </c>
      <c r="C104" s="119" t="s">
        <v>334</v>
      </c>
      <c r="D104" s="123">
        <v>320</v>
      </c>
      <c r="E104" s="123">
        <v>1139</v>
      </c>
      <c r="F104" s="120">
        <v>28.1</v>
      </c>
      <c r="G104" s="132">
        <v>185</v>
      </c>
      <c r="H104" s="123">
        <v>442</v>
      </c>
      <c r="I104" s="60">
        <v>41.9</v>
      </c>
      <c r="J104" s="123">
        <v>135</v>
      </c>
      <c r="K104" s="123">
        <v>697</v>
      </c>
      <c r="L104" s="120">
        <v>19.399999999999999</v>
      </c>
      <c r="M104" s="122"/>
    </row>
    <row r="105" spans="1:13" x14ac:dyDescent="0.25">
      <c r="A105" s="117">
        <v>708</v>
      </c>
      <c r="B105" s="118" t="s">
        <v>122</v>
      </c>
      <c r="C105" s="119" t="s">
        <v>335</v>
      </c>
      <c r="D105" s="123">
        <v>455</v>
      </c>
      <c r="E105" s="123">
        <v>2907</v>
      </c>
      <c r="F105" s="120">
        <v>15.7</v>
      </c>
      <c r="G105" s="132">
        <v>326</v>
      </c>
      <c r="H105" s="123">
        <v>1320</v>
      </c>
      <c r="I105" s="60">
        <v>24.7</v>
      </c>
      <c r="J105" s="123">
        <v>129</v>
      </c>
      <c r="K105" s="123">
        <v>1587</v>
      </c>
      <c r="L105" s="120">
        <v>8.1</v>
      </c>
      <c r="M105" s="122"/>
    </row>
    <row r="106" spans="1:13" x14ac:dyDescent="0.25">
      <c r="A106" s="117">
        <v>709</v>
      </c>
      <c r="B106" s="118" t="s">
        <v>123</v>
      </c>
      <c r="C106" s="119" t="s">
        <v>336</v>
      </c>
      <c r="D106" s="123">
        <v>274</v>
      </c>
      <c r="E106" s="123">
        <v>2331</v>
      </c>
      <c r="F106" s="120">
        <v>11.8</v>
      </c>
      <c r="G106" s="132">
        <v>152</v>
      </c>
      <c r="H106" s="123">
        <v>911</v>
      </c>
      <c r="I106" s="60">
        <v>16.7</v>
      </c>
      <c r="J106" s="123">
        <v>122</v>
      </c>
      <c r="K106" s="123">
        <v>1420</v>
      </c>
      <c r="L106" s="120">
        <v>8.6</v>
      </c>
      <c r="M106" s="122"/>
    </row>
    <row r="107" spans="1:13" x14ac:dyDescent="0.25">
      <c r="A107" s="117">
        <v>710</v>
      </c>
      <c r="B107" s="118" t="s">
        <v>124</v>
      </c>
      <c r="C107" s="119" t="s">
        <v>337</v>
      </c>
      <c r="D107" s="123">
        <v>484</v>
      </c>
      <c r="E107" s="123">
        <v>2893</v>
      </c>
      <c r="F107" s="120">
        <v>16.7</v>
      </c>
      <c r="G107" s="132">
        <v>367</v>
      </c>
      <c r="H107" s="123">
        <v>1451</v>
      </c>
      <c r="I107" s="60">
        <v>25.3</v>
      </c>
      <c r="J107" s="123">
        <v>117</v>
      </c>
      <c r="K107" s="123">
        <v>1442</v>
      </c>
      <c r="L107" s="120">
        <v>8.1</v>
      </c>
      <c r="M107" s="122"/>
    </row>
    <row r="108" spans="1:13" x14ac:dyDescent="0.25">
      <c r="A108" s="117">
        <v>711</v>
      </c>
      <c r="B108" s="118" t="s">
        <v>125</v>
      </c>
      <c r="C108" s="119" t="s">
        <v>338</v>
      </c>
      <c r="D108" s="123">
        <v>593</v>
      </c>
      <c r="E108" s="123">
        <v>2647</v>
      </c>
      <c r="F108" s="120">
        <v>22.4</v>
      </c>
      <c r="G108" s="132">
        <v>375</v>
      </c>
      <c r="H108" s="123">
        <v>1316</v>
      </c>
      <c r="I108" s="60">
        <v>28.5</v>
      </c>
      <c r="J108" s="123">
        <v>218</v>
      </c>
      <c r="K108" s="123">
        <v>1331</v>
      </c>
      <c r="L108" s="120">
        <v>16.399999999999999</v>
      </c>
      <c r="M108" s="122"/>
    </row>
    <row r="109" spans="1:13" x14ac:dyDescent="0.25">
      <c r="A109" s="117">
        <v>712</v>
      </c>
      <c r="B109" s="118" t="s">
        <v>126</v>
      </c>
      <c r="C109" s="119" t="s">
        <v>339</v>
      </c>
      <c r="D109" s="123">
        <v>747</v>
      </c>
      <c r="E109" s="123">
        <v>2360</v>
      </c>
      <c r="F109" s="120">
        <v>31.7</v>
      </c>
      <c r="G109" s="132">
        <v>427</v>
      </c>
      <c r="H109" s="123">
        <v>1169</v>
      </c>
      <c r="I109" s="60">
        <v>36.5</v>
      </c>
      <c r="J109" s="123">
        <v>320</v>
      </c>
      <c r="K109" s="123">
        <v>1191</v>
      </c>
      <c r="L109" s="120">
        <v>26.9</v>
      </c>
      <c r="M109" s="122"/>
    </row>
    <row r="110" spans="1:13" x14ac:dyDescent="0.25">
      <c r="A110" s="117">
        <v>713</v>
      </c>
      <c r="B110" s="118" t="s">
        <v>127</v>
      </c>
      <c r="C110" s="119" t="s">
        <v>340</v>
      </c>
      <c r="D110" s="123">
        <v>452</v>
      </c>
      <c r="E110" s="123">
        <v>1897</v>
      </c>
      <c r="F110" s="120">
        <v>23.8</v>
      </c>
      <c r="G110" s="132">
        <v>250</v>
      </c>
      <c r="H110" s="123">
        <v>793</v>
      </c>
      <c r="I110" s="60">
        <v>31.5</v>
      </c>
      <c r="J110" s="123">
        <v>202</v>
      </c>
      <c r="K110" s="123">
        <v>1104</v>
      </c>
      <c r="L110" s="120">
        <v>18.3</v>
      </c>
      <c r="M110" s="122"/>
    </row>
    <row r="111" spans="1:13" x14ac:dyDescent="0.25">
      <c r="A111" s="117">
        <v>714</v>
      </c>
      <c r="B111" s="118" t="s">
        <v>128</v>
      </c>
      <c r="C111" s="119" t="s">
        <v>341</v>
      </c>
      <c r="D111" s="123">
        <v>28</v>
      </c>
      <c r="E111" s="123">
        <v>79</v>
      </c>
      <c r="F111" s="120">
        <v>35.4</v>
      </c>
      <c r="G111" s="132">
        <v>10</v>
      </c>
      <c r="H111" s="123">
        <v>38</v>
      </c>
      <c r="I111" s="60">
        <v>26.3</v>
      </c>
      <c r="J111" s="123">
        <v>18</v>
      </c>
      <c r="K111" s="123">
        <v>41</v>
      </c>
      <c r="L111" s="120">
        <v>43.9</v>
      </c>
      <c r="M111" s="122"/>
    </row>
    <row r="112" spans="1:13" x14ac:dyDescent="0.25">
      <c r="A112" s="117">
        <v>716</v>
      </c>
      <c r="B112" s="118" t="s">
        <v>129</v>
      </c>
      <c r="C112" s="119" t="s">
        <v>342</v>
      </c>
      <c r="D112" s="123">
        <v>666</v>
      </c>
      <c r="E112" s="123">
        <v>1776</v>
      </c>
      <c r="F112" s="120">
        <v>37.5</v>
      </c>
      <c r="G112" s="132">
        <v>445</v>
      </c>
      <c r="H112" s="123">
        <v>947</v>
      </c>
      <c r="I112" s="60">
        <v>47</v>
      </c>
      <c r="J112" s="123">
        <v>221</v>
      </c>
      <c r="K112" s="123">
        <v>829</v>
      </c>
      <c r="L112" s="120">
        <v>26.7</v>
      </c>
      <c r="M112" s="122"/>
    </row>
    <row r="113" spans="1:13" x14ac:dyDescent="0.25">
      <c r="A113" s="117">
        <v>717</v>
      </c>
      <c r="B113" s="118" t="s">
        <v>130</v>
      </c>
      <c r="C113" s="119" t="s">
        <v>343</v>
      </c>
      <c r="D113" s="123">
        <v>952</v>
      </c>
      <c r="E113" s="123">
        <v>3145</v>
      </c>
      <c r="F113" s="120">
        <v>30.3</v>
      </c>
      <c r="G113" s="132">
        <v>624</v>
      </c>
      <c r="H113" s="123">
        <v>1483</v>
      </c>
      <c r="I113" s="60">
        <v>42.1</v>
      </c>
      <c r="J113" s="123">
        <v>328</v>
      </c>
      <c r="K113" s="123">
        <v>1662</v>
      </c>
      <c r="L113" s="120">
        <v>19.7</v>
      </c>
      <c r="M113" s="122"/>
    </row>
    <row r="114" spans="1:13" x14ac:dyDescent="0.25">
      <c r="A114" s="117">
        <v>718</v>
      </c>
      <c r="B114" s="118" t="s">
        <v>131</v>
      </c>
      <c r="C114" s="119" t="s">
        <v>344</v>
      </c>
      <c r="D114" s="123">
        <v>390</v>
      </c>
      <c r="E114" s="123">
        <v>1737</v>
      </c>
      <c r="F114" s="120">
        <v>22.5</v>
      </c>
      <c r="G114" s="132">
        <v>269</v>
      </c>
      <c r="H114" s="123">
        <v>817</v>
      </c>
      <c r="I114" s="60">
        <v>32.9</v>
      </c>
      <c r="J114" s="123">
        <v>121</v>
      </c>
      <c r="K114" s="123">
        <v>920</v>
      </c>
      <c r="L114" s="120">
        <v>13.2</v>
      </c>
      <c r="M114" s="122"/>
    </row>
    <row r="115" spans="1:13" x14ac:dyDescent="0.25">
      <c r="A115" s="117">
        <v>719</v>
      </c>
      <c r="B115" s="118" t="s">
        <v>132</v>
      </c>
      <c r="C115" s="119" t="s">
        <v>345</v>
      </c>
      <c r="D115" s="123">
        <v>808</v>
      </c>
      <c r="E115" s="123">
        <v>3099</v>
      </c>
      <c r="F115" s="120">
        <v>26.1</v>
      </c>
      <c r="G115" s="132">
        <v>451</v>
      </c>
      <c r="H115" s="123">
        <v>1250</v>
      </c>
      <c r="I115" s="60">
        <v>36.1</v>
      </c>
      <c r="J115" s="123">
        <v>357</v>
      </c>
      <c r="K115" s="123">
        <v>1849</v>
      </c>
      <c r="L115" s="120">
        <v>19.3</v>
      </c>
      <c r="M115" s="122"/>
    </row>
    <row r="116" spans="1:13" x14ac:dyDescent="0.25">
      <c r="A116" s="117">
        <v>720</v>
      </c>
      <c r="B116" s="118" t="s">
        <v>133</v>
      </c>
      <c r="C116" s="119" t="s">
        <v>346</v>
      </c>
      <c r="D116" s="123">
        <v>440</v>
      </c>
      <c r="E116" s="123">
        <v>2256</v>
      </c>
      <c r="F116" s="120">
        <v>19.5</v>
      </c>
      <c r="G116" s="132">
        <v>314</v>
      </c>
      <c r="H116" s="123">
        <v>1113</v>
      </c>
      <c r="I116" s="60">
        <v>28.2</v>
      </c>
      <c r="J116" s="123">
        <v>126</v>
      </c>
      <c r="K116" s="123">
        <v>1143</v>
      </c>
      <c r="L116" s="120">
        <v>11</v>
      </c>
      <c r="M116" s="122"/>
    </row>
    <row r="117" spans="1:13" x14ac:dyDescent="0.25">
      <c r="A117" s="117">
        <v>721</v>
      </c>
      <c r="B117" s="118" t="s">
        <v>134</v>
      </c>
      <c r="C117" s="119" t="s">
        <v>347</v>
      </c>
      <c r="D117" s="123">
        <v>565</v>
      </c>
      <c r="E117" s="123">
        <v>3325</v>
      </c>
      <c r="F117" s="120">
        <v>17</v>
      </c>
      <c r="G117" s="132">
        <v>440</v>
      </c>
      <c r="H117" s="123">
        <v>1519</v>
      </c>
      <c r="I117" s="60">
        <v>29</v>
      </c>
      <c r="J117" s="123">
        <v>125</v>
      </c>
      <c r="K117" s="123">
        <v>1806</v>
      </c>
      <c r="L117" s="120">
        <v>6.9</v>
      </c>
      <c r="M117" s="122"/>
    </row>
    <row r="118" spans="1:13" x14ac:dyDescent="0.25">
      <c r="A118" s="117">
        <v>722</v>
      </c>
      <c r="B118" s="118" t="s">
        <v>135</v>
      </c>
      <c r="C118" s="119" t="s">
        <v>348</v>
      </c>
      <c r="D118" s="123">
        <v>344</v>
      </c>
      <c r="E118" s="123">
        <v>2799</v>
      </c>
      <c r="F118" s="120">
        <v>12.3</v>
      </c>
      <c r="G118" s="132">
        <v>240</v>
      </c>
      <c r="H118" s="123">
        <v>1222</v>
      </c>
      <c r="I118" s="60">
        <v>19.600000000000001</v>
      </c>
      <c r="J118" s="123">
        <v>104</v>
      </c>
      <c r="K118" s="123">
        <v>1577</v>
      </c>
      <c r="L118" s="120">
        <v>6.6</v>
      </c>
      <c r="M118" s="122"/>
    </row>
    <row r="119" spans="1:13" x14ac:dyDescent="0.25">
      <c r="A119" s="117">
        <v>723</v>
      </c>
      <c r="B119" s="118" t="s">
        <v>136</v>
      </c>
      <c r="C119" s="119" t="s">
        <v>349</v>
      </c>
      <c r="D119" s="123">
        <v>1407</v>
      </c>
      <c r="E119" s="123">
        <v>2909</v>
      </c>
      <c r="F119" s="120">
        <v>48.4</v>
      </c>
      <c r="G119" s="132">
        <v>782</v>
      </c>
      <c r="H119" s="123">
        <v>1581</v>
      </c>
      <c r="I119" s="60">
        <v>49.5</v>
      </c>
      <c r="J119" s="123">
        <v>625</v>
      </c>
      <c r="K119" s="123">
        <v>1328</v>
      </c>
      <c r="L119" s="120">
        <v>47.1</v>
      </c>
      <c r="M119" s="122"/>
    </row>
    <row r="120" spans="1:13" x14ac:dyDescent="0.25">
      <c r="A120" s="117">
        <v>724</v>
      </c>
      <c r="B120" s="118" t="s">
        <v>137</v>
      </c>
      <c r="C120" s="119" t="s">
        <v>350</v>
      </c>
      <c r="D120" s="123">
        <v>483</v>
      </c>
      <c r="E120" s="123">
        <v>2198</v>
      </c>
      <c r="F120" s="120">
        <v>22</v>
      </c>
      <c r="G120" s="132">
        <v>333</v>
      </c>
      <c r="H120" s="123">
        <v>1289</v>
      </c>
      <c r="I120" s="60">
        <v>25.8</v>
      </c>
      <c r="J120" s="123">
        <v>150</v>
      </c>
      <c r="K120" s="123">
        <v>909</v>
      </c>
      <c r="L120" s="120">
        <v>16.5</v>
      </c>
      <c r="M120" s="122"/>
    </row>
    <row r="121" spans="1:13" x14ac:dyDescent="0.25">
      <c r="A121" s="117">
        <v>725</v>
      </c>
      <c r="B121" s="118" t="s">
        <v>138</v>
      </c>
      <c r="C121" s="119" t="s">
        <v>351</v>
      </c>
      <c r="D121" s="123">
        <v>565</v>
      </c>
      <c r="E121" s="123">
        <v>2370</v>
      </c>
      <c r="F121" s="120">
        <v>23.8</v>
      </c>
      <c r="G121" s="132">
        <v>346</v>
      </c>
      <c r="H121" s="123">
        <v>1062</v>
      </c>
      <c r="I121" s="60">
        <v>32.6</v>
      </c>
      <c r="J121" s="123">
        <v>219</v>
      </c>
      <c r="K121" s="123">
        <v>1308</v>
      </c>
      <c r="L121" s="120">
        <v>16.7</v>
      </c>
      <c r="M121" s="122"/>
    </row>
    <row r="122" spans="1:13" x14ac:dyDescent="0.25">
      <c r="A122" s="117">
        <v>726</v>
      </c>
      <c r="B122" s="118" t="s">
        <v>139</v>
      </c>
      <c r="C122" s="119" t="s">
        <v>352</v>
      </c>
      <c r="D122" s="123">
        <v>685</v>
      </c>
      <c r="E122" s="123">
        <v>1976</v>
      </c>
      <c r="F122" s="120">
        <v>34.700000000000003</v>
      </c>
      <c r="G122" s="132">
        <v>425</v>
      </c>
      <c r="H122" s="123">
        <v>792</v>
      </c>
      <c r="I122" s="60">
        <v>53.7</v>
      </c>
      <c r="J122" s="123">
        <v>260</v>
      </c>
      <c r="K122" s="123">
        <v>1184</v>
      </c>
      <c r="L122" s="120">
        <v>22</v>
      </c>
      <c r="M122" s="122"/>
    </row>
    <row r="123" spans="1:13" x14ac:dyDescent="0.25">
      <c r="A123" s="117">
        <v>727</v>
      </c>
      <c r="B123" s="118" t="s">
        <v>140</v>
      </c>
      <c r="C123" s="119" t="s">
        <v>353</v>
      </c>
      <c r="D123" s="123">
        <v>302</v>
      </c>
      <c r="E123" s="123">
        <v>2140</v>
      </c>
      <c r="F123" s="120">
        <v>14.1</v>
      </c>
      <c r="G123" s="132">
        <v>211</v>
      </c>
      <c r="H123" s="123">
        <v>985</v>
      </c>
      <c r="I123" s="60">
        <v>21.4</v>
      </c>
      <c r="J123" s="123">
        <v>91</v>
      </c>
      <c r="K123" s="123">
        <v>1155</v>
      </c>
      <c r="L123" s="120">
        <v>7.9</v>
      </c>
      <c r="M123" s="122"/>
    </row>
    <row r="124" spans="1:13" x14ac:dyDescent="0.25">
      <c r="A124" s="117">
        <v>728</v>
      </c>
      <c r="B124" s="118" t="s">
        <v>141</v>
      </c>
      <c r="C124" s="119" t="s">
        <v>354</v>
      </c>
      <c r="D124" s="123">
        <v>401</v>
      </c>
      <c r="E124" s="123">
        <v>1694</v>
      </c>
      <c r="F124" s="120">
        <v>23.7</v>
      </c>
      <c r="G124" s="132">
        <v>207</v>
      </c>
      <c r="H124" s="123">
        <v>712</v>
      </c>
      <c r="I124" s="60">
        <v>29.1</v>
      </c>
      <c r="J124" s="123">
        <v>194</v>
      </c>
      <c r="K124" s="123">
        <v>982</v>
      </c>
      <c r="L124" s="120">
        <v>19.8</v>
      </c>
      <c r="M124" s="122"/>
    </row>
    <row r="125" spans="1:13" x14ac:dyDescent="0.25">
      <c r="A125" s="117">
        <v>729</v>
      </c>
      <c r="B125" s="118" t="s">
        <v>142</v>
      </c>
      <c r="C125" s="119" t="s">
        <v>355</v>
      </c>
      <c r="D125" s="123">
        <v>194</v>
      </c>
      <c r="E125" s="123">
        <v>930</v>
      </c>
      <c r="F125" s="120">
        <v>20.9</v>
      </c>
      <c r="G125" s="132">
        <v>131</v>
      </c>
      <c r="H125" s="123">
        <v>439</v>
      </c>
      <c r="I125" s="60">
        <v>29.8</v>
      </c>
      <c r="J125" s="123">
        <v>63</v>
      </c>
      <c r="K125" s="123">
        <v>491</v>
      </c>
      <c r="L125" s="120">
        <v>12.8</v>
      </c>
      <c r="M125" s="122"/>
    </row>
    <row r="126" spans="1:13" x14ac:dyDescent="0.25">
      <c r="A126" s="117">
        <v>730</v>
      </c>
      <c r="B126" s="118" t="s">
        <v>143</v>
      </c>
      <c r="C126" s="119" t="s">
        <v>356</v>
      </c>
      <c r="D126" s="123">
        <v>326</v>
      </c>
      <c r="E126" s="123">
        <v>1128</v>
      </c>
      <c r="F126" s="120">
        <v>28.9</v>
      </c>
      <c r="G126" s="132">
        <v>201</v>
      </c>
      <c r="H126" s="123">
        <v>474</v>
      </c>
      <c r="I126" s="60">
        <v>42.4</v>
      </c>
      <c r="J126" s="123">
        <v>125</v>
      </c>
      <c r="K126" s="123">
        <v>654</v>
      </c>
      <c r="L126" s="120">
        <v>19.100000000000001</v>
      </c>
      <c r="M126" s="122"/>
    </row>
    <row r="127" spans="1:13" x14ac:dyDescent="0.25">
      <c r="A127" s="117">
        <v>731</v>
      </c>
      <c r="B127" s="118" t="s">
        <v>144</v>
      </c>
      <c r="C127" s="119" t="s">
        <v>357</v>
      </c>
      <c r="D127" s="123">
        <v>962</v>
      </c>
      <c r="E127" s="123">
        <v>3546</v>
      </c>
      <c r="F127" s="120">
        <v>27.1</v>
      </c>
      <c r="G127" s="132">
        <v>645</v>
      </c>
      <c r="H127" s="123">
        <v>1846</v>
      </c>
      <c r="I127" s="60">
        <v>34.9</v>
      </c>
      <c r="J127" s="123">
        <v>317</v>
      </c>
      <c r="K127" s="123">
        <v>1700</v>
      </c>
      <c r="L127" s="120">
        <v>18.600000000000001</v>
      </c>
      <c r="M127" s="122"/>
    </row>
    <row r="128" spans="1:13" x14ac:dyDescent="0.25">
      <c r="A128" s="117">
        <v>732</v>
      </c>
      <c r="B128" s="118" t="s">
        <v>145</v>
      </c>
      <c r="C128" s="119" t="s">
        <v>358</v>
      </c>
      <c r="D128" s="123">
        <v>569</v>
      </c>
      <c r="E128" s="123">
        <v>2314</v>
      </c>
      <c r="F128" s="120">
        <v>24.6</v>
      </c>
      <c r="G128" s="132">
        <v>428</v>
      </c>
      <c r="H128" s="123">
        <v>1158</v>
      </c>
      <c r="I128" s="60">
        <v>37</v>
      </c>
      <c r="J128" s="123">
        <v>141</v>
      </c>
      <c r="K128" s="123">
        <v>1156</v>
      </c>
      <c r="L128" s="120">
        <v>12.2</v>
      </c>
      <c r="M128" s="122"/>
    </row>
    <row r="129" spans="1:13" x14ac:dyDescent="0.25">
      <c r="A129" s="117">
        <v>733</v>
      </c>
      <c r="B129" s="118" t="s">
        <v>146</v>
      </c>
      <c r="C129" s="119" t="s">
        <v>359</v>
      </c>
      <c r="D129" s="123">
        <v>435</v>
      </c>
      <c r="E129" s="123">
        <v>1086</v>
      </c>
      <c r="F129" s="120">
        <v>40.1</v>
      </c>
      <c r="G129" s="132">
        <v>284</v>
      </c>
      <c r="H129" s="123">
        <v>576</v>
      </c>
      <c r="I129" s="60">
        <v>49.3</v>
      </c>
      <c r="J129" s="123">
        <v>151</v>
      </c>
      <c r="K129" s="123">
        <v>510</v>
      </c>
      <c r="L129" s="120">
        <v>29.6</v>
      </c>
      <c r="M129" s="122"/>
    </row>
    <row r="130" spans="1:13" x14ac:dyDescent="0.25">
      <c r="A130" s="117">
        <v>734</v>
      </c>
      <c r="B130" s="118" t="s">
        <v>147</v>
      </c>
      <c r="C130" s="119" t="s">
        <v>360</v>
      </c>
      <c r="D130" s="123">
        <v>460</v>
      </c>
      <c r="E130" s="123">
        <v>1500</v>
      </c>
      <c r="F130" s="120">
        <v>30.7</v>
      </c>
      <c r="G130" s="132">
        <v>337</v>
      </c>
      <c r="H130" s="123">
        <v>658</v>
      </c>
      <c r="I130" s="60">
        <v>51.2</v>
      </c>
      <c r="J130" s="123">
        <v>123</v>
      </c>
      <c r="K130" s="123">
        <v>842</v>
      </c>
      <c r="L130" s="120">
        <v>14.6</v>
      </c>
      <c r="M130" s="122"/>
    </row>
    <row r="131" spans="1:13" x14ac:dyDescent="0.25">
      <c r="A131" s="117">
        <v>735</v>
      </c>
      <c r="B131" s="118" t="s">
        <v>148</v>
      </c>
      <c r="C131" s="119" t="s">
        <v>361</v>
      </c>
      <c r="D131" s="123">
        <v>726</v>
      </c>
      <c r="E131" s="123">
        <v>2817</v>
      </c>
      <c r="F131" s="120">
        <v>25.8</v>
      </c>
      <c r="G131" s="132">
        <v>523</v>
      </c>
      <c r="H131" s="123">
        <v>1631</v>
      </c>
      <c r="I131" s="60">
        <v>32.1</v>
      </c>
      <c r="J131" s="123">
        <v>203</v>
      </c>
      <c r="K131" s="123">
        <v>1186</v>
      </c>
      <c r="L131" s="120">
        <v>17.100000000000001</v>
      </c>
      <c r="M131" s="122"/>
    </row>
    <row r="132" spans="1:13" x14ac:dyDescent="0.25">
      <c r="A132" s="117">
        <v>738</v>
      </c>
      <c r="B132" s="118" t="s">
        <v>628</v>
      </c>
      <c r="C132" s="119" t="s">
        <v>721</v>
      </c>
      <c r="D132" s="123">
        <v>529</v>
      </c>
      <c r="E132" s="123">
        <v>2613</v>
      </c>
      <c r="F132" s="120">
        <v>20.2</v>
      </c>
      <c r="G132" s="132">
        <v>394</v>
      </c>
      <c r="H132" s="123">
        <v>1016</v>
      </c>
      <c r="I132" s="60">
        <v>38.799999999999997</v>
      </c>
      <c r="J132" s="123">
        <v>135</v>
      </c>
      <c r="K132" s="123">
        <v>1597</v>
      </c>
      <c r="L132" s="120">
        <v>8.5</v>
      </c>
      <c r="M132" s="122"/>
    </row>
    <row r="133" spans="1:13" x14ac:dyDescent="0.25">
      <c r="A133" s="117">
        <v>803</v>
      </c>
      <c r="B133" s="118" t="s">
        <v>149</v>
      </c>
      <c r="C133" s="119" t="s">
        <v>362</v>
      </c>
      <c r="D133" s="123">
        <v>346</v>
      </c>
      <c r="E133" s="123">
        <v>1330</v>
      </c>
      <c r="F133" s="120">
        <v>26</v>
      </c>
      <c r="G133" s="132">
        <v>248</v>
      </c>
      <c r="H133" s="123">
        <v>656</v>
      </c>
      <c r="I133" s="60">
        <v>37.799999999999997</v>
      </c>
      <c r="J133" s="123">
        <v>98</v>
      </c>
      <c r="K133" s="123">
        <v>674</v>
      </c>
      <c r="L133" s="120">
        <v>14.5</v>
      </c>
      <c r="M133" s="122"/>
    </row>
    <row r="134" spans="1:13" x14ac:dyDescent="0.25">
      <c r="A134" s="117">
        <v>805</v>
      </c>
      <c r="B134" s="118" t="s">
        <v>150</v>
      </c>
      <c r="C134" s="119" t="s">
        <v>363</v>
      </c>
      <c r="D134" s="123">
        <v>1954</v>
      </c>
      <c r="E134" s="123">
        <v>7370</v>
      </c>
      <c r="F134" s="120">
        <v>26.5</v>
      </c>
      <c r="G134" s="132">
        <v>1373</v>
      </c>
      <c r="H134" s="123">
        <v>3693</v>
      </c>
      <c r="I134" s="60">
        <v>37.200000000000003</v>
      </c>
      <c r="J134" s="123">
        <v>581</v>
      </c>
      <c r="K134" s="123">
        <v>3677</v>
      </c>
      <c r="L134" s="120">
        <v>15.8</v>
      </c>
      <c r="M134" s="122"/>
    </row>
    <row r="135" spans="1:13" x14ac:dyDescent="0.25">
      <c r="A135" s="117">
        <v>807</v>
      </c>
      <c r="B135" s="118" t="s">
        <v>151</v>
      </c>
      <c r="C135" s="119" t="s">
        <v>364</v>
      </c>
      <c r="D135" s="123">
        <v>1458</v>
      </c>
      <c r="E135" s="123">
        <v>5315</v>
      </c>
      <c r="F135" s="120">
        <v>27.4</v>
      </c>
      <c r="G135" s="132">
        <v>1051</v>
      </c>
      <c r="H135" s="123">
        <v>2707</v>
      </c>
      <c r="I135" s="60">
        <v>38.799999999999997</v>
      </c>
      <c r="J135" s="123">
        <v>407</v>
      </c>
      <c r="K135" s="123">
        <v>2608</v>
      </c>
      <c r="L135" s="120">
        <v>15.6</v>
      </c>
      <c r="M135" s="122"/>
    </row>
    <row r="136" spans="1:13" x14ac:dyDescent="0.25">
      <c r="A136" s="117">
        <v>809</v>
      </c>
      <c r="B136" s="118" t="s">
        <v>152</v>
      </c>
      <c r="C136" s="119" t="s">
        <v>629</v>
      </c>
      <c r="D136" s="123">
        <v>768</v>
      </c>
      <c r="E136" s="123">
        <v>2682</v>
      </c>
      <c r="F136" s="120">
        <v>28.6</v>
      </c>
      <c r="G136" s="132">
        <v>575</v>
      </c>
      <c r="H136" s="123">
        <v>1236</v>
      </c>
      <c r="I136" s="60">
        <v>46.5</v>
      </c>
      <c r="J136" s="123">
        <v>193</v>
      </c>
      <c r="K136" s="123">
        <v>1446</v>
      </c>
      <c r="L136" s="120">
        <v>13.3</v>
      </c>
      <c r="M136" s="122"/>
    </row>
    <row r="137" spans="1:13" x14ac:dyDescent="0.25">
      <c r="A137" s="117">
        <v>812</v>
      </c>
      <c r="B137" s="118" t="s">
        <v>153</v>
      </c>
      <c r="C137" s="119" t="s">
        <v>365</v>
      </c>
      <c r="D137" s="123">
        <v>2302</v>
      </c>
      <c r="E137" s="123">
        <v>8923</v>
      </c>
      <c r="F137" s="120">
        <v>25.8</v>
      </c>
      <c r="G137" s="132">
        <v>1664</v>
      </c>
      <c r="H137" s="123">
        <v>4382</v>
      </c>
      <c r="I137" s="60">
        <v>38</v>
      </c>
      <c r="J137" s="123">
        <v>638</v>
      </c>
      <c r="K137" s="123">
        <v>4541</v>
      </c>
      <c r="L137" s="120">
        <v>14</v>
      </c>
      <c r="M137" s="122"/>
    </row>
    <row r="138" spans="1:13" x14ac:dyDescent="0.25">
      <c r="A138" s="117">
        <v>813</v>
      </c>
      <c r="B138" s="118" t="s">
        <v>154</v>
      </c>
      <c r="C138" s="119" t="s">
        <v>366</v>
      </c>
      <c r="D138" s="123">
        <v>128</v>
      </c>
      <c r="E138" s="123">
        <v>1665</v>
      </c>
      <c r="F138" s="120">
        <v>7.7</v>
      </c>
      <c r="G138" s="132">
        <v>90</v>
      </c>
      <c r="H138" s="123">
        <v>649</v>
      </c>
      <c r="I138" s="60">
        <v>13.9</v>
      </c>
      <c r="J138" s="123">
        <v>38</v>
      </c>
      <c r="K138" s="123">
        <v>1016</v>
      </c>
      <c r="L138" s="120">
        <v>3.7</v>
      </c>
      <c r="M138" s="122"/>
    </row>
    <row r="139" spans="1:13" x14ac:dyDescent="0.25">
      <c r="A139" s="117">
        <v>814</v>
      </c>
      <c r="B139" s="118" t="s">
        <v>155</v>
      </c>
      <c r="C139" s="119" t="s">
        <v>367</v>
      </c>
      <c r="D139" s="123">
        <v>267</v>
      </c>
      <c r="E139" s="123">
        <v>1840</v>
      </c>
      <c r="F139" s="120">
        <v>14.5</v>
      </c>
      <c r="G139" s="132">
        <v>196</v>
      </c>
      <c r="H139" s="123">
        <v>898</v>
      </c>
      <c r="I139" s="60">
        <v>21.8</v>
      </c>
      <c r="J139" s="123">
        <v>71</v>
      </c>
      <c r="K139" s="123">
        <v>942</v>
      </c>
      <c r="L139" s="120">
        <v>7.5</v>
      </c>
      <c r="M139" s="122"/>
    </row>
    <row r="140" spans="1:13" x14ac:dyDescent="0.25">
      <c r="A140" s="117">
        <v>815</v>
      </c>
      <c r="B140" s="118" t="s">
        <v>156</v>
      </c>
      <c r="C140" s="119" t="s">
        <v>368</v>
      </c>
      <c r="D140" s="123">
        <v>1536</v>
      </c>
      <c r="E140" s="123">
        <v>4544</v>
      </c>
      <c r="F140" s="120">
        <v>33.799999999999997</v>
      </c>
      <c r="G140" s="132">
        <v>1022</v>
      </c>
      <c r="H140" s="123">
        <v>2203</v>
      </c>
      <c r="I140" s="60">
        <v>46.4</v>
      </c>
      <c r="J140" s="123">
        <v>514</v>
      </c>
      <c r="K140" s="123">
        <v>2341</v>
      </c>
      <c r="L140" s="120">
        <v>22</v>
      </c>
      <c r="M140" s="122"/>
    </row>
    <row r="141" spans="1:13" x14ac:dyDescent="0.25">
      <c r="A141" s="117">
        <v>816</v>
      </c>
      <c r="B141" s="118" t="s">
        <v>157</v>
      </c>
      <c r="C141" s="119" t="s">
        <v>369</v>
      </c>
      <c r="D141" s="123">
        <v>551</v>
      </c>
      <c r="E141" s="123">
        <v>2306</v>
      </c>
      <c r="F141" s="120">
        <v>23.9</v>
      </c>
      <c r="G141" s="132">
        <v>439</v>
      </c>
      <c r="H141" s="123">
        <v>1354</v>
      </c>
      <c r="I141" s="60">
        <v>32.4</v>
      </c>
      <c r="J141" s="123">
        <v>112</v>
      </c>
      <c r="K141" s="123">
        <v>952</v>
      </c>
      <c r="L141" s="120">
        <v>11.8</v>
      </c>
      <c r="M141" s="122"/>
    </row>
    <row r="142" spans="1:13" x14ac:dyDescent="0.25">
      <c r="A142" s="117">
        <v>817</v>
      </c>
      <c r="B142" s="118" t="s">
        <v>158</v>
      </c>
      <c r="C142" s="119" t="s">
        <v>370</v>
      </c>
      <c r="D142" s="123">
        <v>602</v>
      </c>
      <c r="E142" s="123">
        <v>2693</v>
      </c>
      <c r="F142" s="120">
        <v>22.4</v>
      </c>
      <c r="G142" s="132">
        <v>397</v>
      </c>
      <c r="H142" s="123">
        <v>1364</v>
      </c>
      <c r="I142" s="60">
        <v>29.1</v>
      </c>
      <c r="J142" s="123">
        <v>205</v>
      </c>
      <c r="K142" s="123">
        <v>1329</v>
      </c>
      <c r="L142" s="120">
        <v>15.4</v>
      </c>
      <c r="M142" s="122"/>
    </row>
    <row r="143" spans="1:13" x14ac:dyDescent="0.25">
      <c r="A143" s="117">
        <v>819</v>
      </c>
      <c r="B143" s="118" t="s">
        <v>159</v>
      </c>
      <c r="C143" s="119" t="s">
        <v>371</v>
      </c>
      <c r="D143" s="123">
        <v>378</v>
      </c>
      <c r="E143" s="123">
        <v>1638</v>
      </c>
      <c r="F143" s="120">
        <v>23.1</v>
      </c>
      <c r="G143" s="132">
        <v>309</v>
      </c>
      <c r="H143" s="123">
        <v>887</v>
      </c>
      <c r="I143" s="60">
        <v>34.799999999999997</v>
      </c>
      <c r="J143" s="123">
        <v>69</v>
      </c>
      <c r="K143" s="123">
        <v>751</v>
      </c>
      <c r="L143" s="120">
        <v>9.1999999999999993</v>
      </c>
      <c r="M143" s="122"/>
    </row>
    <row r="144" spans="1:13" x14ac:dyDescent="0.25">
      <c r="A144" s="117">
        <v>820</v>
      </c>
      <c r="B144" s="118" t="s">
        <v>160</v>
      </c>
      <c r="C144" s="119" t="s">
        <v>372</v>
      </c>
      <c r="D144" s="123">
        <v>3167</v>
      </c>
      <c r="E144" s="123">
        <v>11306</v>
      </c>
      <c r="F144" s="120">
        <v>28</v>
      </c>
      <c r="G144" s="132">
        <v>2363</v>
      </c>
      <c r="H144" s="123">
        <v>6006</v>
      </c>
      <c r="I144" s="60">
        <v>39.299999999999997</v>
      </c>
      <c r="J144" s="123">
        <v>804</v>
      </c>
      <c r="K144" s="123">
        <v>5300</v>
      </c>
      <c r="L144" s="120">
        <v>15.2</v>
      </c>
      <c r="M144" s="122"/>
    </row>
    <row r="145" spans="1:13" x14ac:dyDescent="0.25">
      <c r="A145" s="117">
        <v>821</v>
      </c>
      <c r="B145" s="118" t="s">
        <v>161</v>
      </c>
      <c r="C145" s="119" t="s">
        <v>373</v>
      </c>
      <c r="D145" s="123">
        <v>561</v>
      </c>
      <c r="E145" s="123">
        <v>1992</v>
      </c>
      <c r="F145" s="120">
        <v>28.2</v>
      </c>
      <c r="G145" s="132">
        <v>459</v>
      </c>
      <c r="H145" s="123">
        <v>1082</v>
      </c>
      <c r="I145" s="60">
        <v>42.4</v>
      </c>
      <c r="J145" s="123">
        <v>102</v>
      </c>
      <c r="K145" s="123">
        <v>910</v>
      </c>
      <c r="L145" s="120">
        <v>11.2</v>
      </c>
      <c r="M145" s="122"/>
    </row>
    <row r="146" spans="1:13" x14ac:dyDescent="0.25">
      <c r="A146" s="117">
        <v>902</v>
      </c>
      <c r="B146" s="118" t="s">
        <v>162</v>
      </c>
      <c r="C146" s="119" t="s">
        <v>374</v>
      </c>
      <c r="D146" s="123">
        <v>1248</v>
      </c>
      <c r="E146" s="123">
        <v>5060</v>
      </c>
      <c r="F146" s="120">
        <v>24.7</v>
      </c>
      <c r="G146" s="132">
        <v>918</v>
      </c>
      <c r="H146" s="123">
        <v>2194</v>
      </c>
      <c r="I146" s="60">
        <v>41.8</v>
      </c>
      <c r="J146" s="123">
        <v>330</v>
      </c>
      <c r="K146" s="123">
        <v>2866</v>
      </c>
      <c r="L146" s="120">
        <v>11.5</v>
      </c>
      <c r="M146" s="122"/>
    </row>
    <row r="147" spans="1:13" x14ac:dyDescent="0.25">
      <c r="A147" s="117">
        <v>904</v>
      </c>
      <c r="B147" s="118" t="s">
        <v>163</v>
      </c>
      <c r="C147" s="119" t="s">
        <v>375</v>
      </c>
      <c r="D147" s="123">
        <v>455</v>
      </c>
      <c r="E147" s="123">
        <v>3383</v>
      </c>
      <c r="F147" s="120">
        <v>13.4</v>
      </c>
      <c r="G147" s="132">
        <v>306</v>
      </c>
      <c r="H147" s="123">
        <v>1630</v>
      </c>
      <c r="I147" s="60">
        <v>18.8</v>
      </c>
      <c r="J147" s="123">
        <v>149</v>
      </c>
      <c r="K147" s="123">
        <v>1753</v>
      </c>
      <c r="L147" s="120">
        <v>8.5</v>
      </c>
      <c r="M147" s="122"/>
    </row>
    <row r="148" spans="1:13" x14ac:dyDescent="0.25">
      <c r="A148" s="117">
        <v>905</v>
      </c>
      <c r="B148" s="118" t="s">
        <v>164</v>
      </c>
      <c r="C148" s="119" t="s">
        <v>376</v>
      </c>
      <c r="D148" s="123">
        <v>1521</v>
      </c>
      <c r="E148" s="123">
        <v>4281</v>
      </c>
      <c r="F148" s="120">
        <v>35.5</v>
      </c>
      <c r="G148" s="132">
        <v>974</v>
      </c>
      <c r="H148" s="123">
        <v>2120</v>
      </c>
      <c r="I148" s="60">
        <v>45.9</v>
      </c>
      <c r="J148" s="123">
        <v>547</v>
      </c>
      <c r="K148" s="123">
        <v>2161</v>
      </c>
      <c r="L148" s="120">
        <v>25.3</v>
      </c>
      <c r="M148" s="122"/>
    </row>
    <row r="149" spans="1:13" x14ac:dyDescent="0.25">
      <c r="A149" s="117">
        <v>906</v>
      </c>
      <c r="B149" s="118" t="s">
        <v>165</v>
      </c>
      <c r="C149" s="119" t="s">
        <v>377</v>
      </c>
      <c r="D149" s="123">
        <v>0</v>
      </c>
      <c r="E149" s="123">
        <v>12</v>
      </c>
      <c r="F149" s="120">
        <v>0</v>
      </c>
      <c r="G149" s="132">
        <v>0</v>
      </c>
      <c r="H149" s="123">
        <v>0</v>
      </c>
      <c r="I149" s="60" t="s">
        <v>638</v>
      </c>
      <c r="J149" s="123">
        <v>0</v>
      </c>
      <c r="K149" s="123">
        <v>12</v>
      </c>
      <c r="L149" s="120">
        <v>0</v>
      </c>
      <c r="M149" s="122"/>
    </row>
    <row r="150" spans="1:13" x14ac:dyDescent="0.25">
      <c r="A150" s="117">
        <v>908</v>
      </c>
      <c r="B150" s="118" t="s">
        <v>166</v>
      </c>
      <c r="C150" s="119" t="s">
        <v>378</v>
      </c>
      <c r="D150" s="123">
        <v>255</v>
      </c>
      <c r="E150" s="123">
        <v>1169</v>
      </c>
      <c r="F150" s="120">
        <v>21.8</v>
      </c>
      <c r="G150" s="132">
        <v>196</v>
      </c>
      <c r="H150" s="123">
        <v>680</v>
      </c>
      <c r="I150" s="60">
        <v>28.8</v>
      </c>
      <c r="J150" s="123">
        <v>59</v>
      </c>
      <c r="K150" s="123">
        <v>489</v>
      </c>
      <c r="L150" s="120">
        <v>12.1</v>
      </c>
      <c r="M150" s="122"/>
    </row>
    <row r="151" spans="1:13" x14ac:dyDescent="0.25">
      <c r="A151" s="117">
        <v>909</v>
      </c>
      <c r="B151" s="118" t="s">
        <v>167</v>
      </c>
      <c r="C151" s="119" t="s">
        <v>379</v>
      </c>
      <c r="D151" s="123">
        <v>860</v>
      </c>
      <c r="E151" s="123">
        <v>3808</v>
      </c>
      <c r="F151" s="120">
        <v>22.6</v>
      </c>
      <c r="G151" s="132">
        <v>614</v>
      </c>
      <c r="H151" s="123">
        <v>2075</v>
      </c>
      <c r="I151" s="60">
        <v>29.6</v>
      </c>
      <c r="J151" s="123">
        <v>246</v>
      </c>
      <c r="K151" s="123">
        <v>1733</v>
      </c>
      <c r="L151" s="120">
        <v>14.2</v>
      </c>
      <c r="M151" s="122"/>
    </row>
    <row r="152" spans="1:13" x14ac:dyDescent="0.25">
      <c r="A152" s="117">
        <v>910</v>
      </c>
      <c r="B152" s="118" t="s">
        <v>168</v>
      </c>
      <c r="C152" s="119" t="s">
        <v>380</v>
      </c>
      <c r="D152" s="123">
        <v>311</v>
      </c>
      <c r="E152" s="123">
        <v>1452</v>
      </c>
      <c r="F152" s="120">
        <v>21.4</v>
      </c>
      <c r="G152" s="132">
        <v>235</v>
      </c>
      <c r="H152" s="123">
        <v>753</v>
      </c>
      <c r="I152" s="60">
        <v>31.2</v>
      </c>
      <c r="J152" s="123">
        <v>76</v>
      </c>
      <c r="K152" s="123">
        <v>699</v>
      </c>
      <c r="L152" s="120">
        <v>10.9</v>
      </c>
      <c r="M152" s="122"/>
    </row>
    <row r="153" spans="1:13" x14ac:dyDescent="0.25">
      <c r="A153" s="117">
        <v>911</v>
      </c>
      <c r="B153" s="118" t="s">
        <v>169</v>
      </c>
      <c r="C153" s="119" t="s">
        <v>381</v>
      </c>
      <c r="D153" s="123">
        <v>788</v>
      </c>
      <c r="E153" s="123">
        <v>2578</v>
      </c>
      <c r="F153" s="120">
        <v>30.6</v>
      </c>
      <c r="G153" s="132">
        <v>611</v>
      </c>
      <c r="H153" s="123">
        <v>1360</v>
      </c>
      <c r="I153" s="60">
        <v>44.9</v>
      </c>
      <c r="J153" s="123">
        <v>177</v>
      </c>
      <c r="K153" s="123">
        <v>1218</v>
      </c>
      <c r="L153" s="120">
        <v>14.5</v>
      </c>
      <c r="M153" s="122"/>
    </row>
    <row r="154" spans="1:13" x14ac:dyDescent="0.25">
      <c r="A154" s="117">
        <v>912</v>
      </c>
      <c r="B154" s="118" t="s">
        <v>170</v>
      </c>
      <c r="C154" s="119" t="s">
        <v>382</v>
      </c>
      <c r="D154" s="123">
        <v>2095</v>
      </c>
      <c r="E154" s="123">
        <v>7293</v>
      </c>
      <c r="F154" s="120">
        <v>28.7</v>
      </c>
      <c r="G154" s="132">
        <v>1469</v>
      </c>
      <c r="H154" s="123">
        <v>3851</v>
      </c>
      <c r="I154" s="60">
        <v>38.1</v>
      </c>
      <c r="J154" s="123">
        <v>626</v>
      </c>
      <c r="K154" s="123">
        <v>3442</v>
      </c>
      <c r="L154" s="120">
        <v>18.2</v>
      </c>
      <c r="M154" s="122"/>
    </row>
    <row r="155" spans="1:13" x14ac:dyDescent="0.25">
      <c r="A155" s="117">
        <v>913</v>
      </c>
      <c r="B155" s="118" t="s">
        <v>171</v>
      </c>
      <c r="C155" s="119" t="s">
        <v>383</v>
      </c>
      <c r="D155" s="123">
        <v>494</v>
      </c>
      <c r="E155" s="123">
        <v>2442</v>
      </c>
      <c r="F155" s="120">
        <v>20.2</v>
      </c>
      <c r="G155" s="132">
        <v>419</v>
      </c>
      <c r="H155" s="123">
        <v>1359</v>
      </c>
      <c r="I155" s="60">
        <v>30.8</v>
      </c>
      <c r="J155" s="123">
        <v>75</v>
      </c>
      <c r="K155" s="123">
        <v>1083</v>
      </c>
      <c r="L155" s="120">
        <v>6.9</v>
      </c>
      <c r="M155" s="122"/>
    </row>
    <row r="156" spans="1:13" x14ac:dyDescent="0.25">
      <c r="A156" s="117">
        <v>914</v>
      </c>
      <c r="B156" s="118" t="s">
        <v>172</v>
      </c>
      <c r="C156" s="119" t="s">
        <v>384</v>
      </c>
      <c r="D156" s="123">
        <v>357</v>
      </c>
      <c r="E156" s="123">
        <v>1742</v>
      </c>
      <c r="F156" s="120">
        <v>20.5</v>
      </c>
      <c r="G156" s="132">
        <v>254</v>
      </c>
      <c r="H156" s="123">
        <v>892</v>
      </c>
      <c r="I156" s="60">
        <v>28.5</v>
      </c>
      <c r="J156" s="123">
        <v>103</v>
      </c>
      <c r="K156" s="123">
        <v>850</v>
      </c>
      <c r="L156" s="120">
        <v>12.1</v>
      </c>
      <c r="M156" s="122"/>
    </row>
    <row r="157" spans="1:13" x14ac:dyDescent="0.25">
      <c r="A157" s="117">
        <v>916</v>
      </c>
      <c r="B157" s="118" t="s">
        <v>101</v>
      </c>
      <c r="C157" s="119" t="s">
        <v>634</v>
      </c>
      <c r="D157" s="123">
        <v>1422</v>
      </c>
      <c r="E157" s="123">
        <v>3382</v>
      </c>
      <c r="F157" s="120">
        <v>42</v>
      </c>
      <c r="G157" s="132">
        <v>924</v>
      </c>
      <c r="H157" s="123">
        <v>1670</v>
      </c>
      <c r="I157" s="60">
        <v>55.3</v>
      </c>
      <c r="J157" s="123">
        <v>498</v>
      </c>
      <c r="K157" s="123">
        <v>1712</v>
      </c>
      <c r="L157" s="120">
        <v>29.1</v>
      </c>
      <c r="M157" s="122"/>
    </row>
    <row r="158" spans="1:13" ht="30" customHeight="1" x14ac:dyDescent="0.25">
      <c r="A158" s="117" t="s">
        <v>498</v>
      </c>
      <c r="B158" s="124" t="s">
        <v>173</v>
      </c>
      <c r="C158" s="125" t="s">
        <v>385</v>
      </c>
      <c r="D158" s="127">
        <v>118041</v>
      </c>
      <c r="E158" s="127">
        <v>444128</v>
      </c>
      <c r="F158" s="126">
        <v>26.6</v>
      </c>
      <c r="G158" s="175">
        <v>83266</v>
      </c>
      <c r="H158" s="127">
        <v>217032</v>
      </c>
      <c r="I158" s="128">
        <v>38.4</v>
      </c>
      <c r="J158" s="127">
        <v>34775</v>
      </c>
      <c r="K158" s="127">
        <v>227096</v>
      </c>
      <c r="L158" s="126">
        <v>15.3</v>
      </c>
      <c r="M158" s="122"/>
    </row>
    <row r="159" spans="1:13" ht="30" customHeight="1" x14ac:dyDescent="0.25">
      <c r="A159" s="117" t="s">
        <v>511</v>
      </c>
      <c r="B159" s="118" t="s">
        <v>174</v>
      </c>
      <c r="C159" s="118"/>
      <c r="D159" s="123">
        <v>44246</v>
      </c>
      <c r="E159" s="123">
        <v>153834</v>
      </c>
      <c r="F159" s="120">
        <v>28.8</v>
      </c>
      <c r="G159" s="132">
        <v>31352</v>
      </c>
      <c r="H159" s="123">
        <v>76011</v>
      </c>
      <c r="I159" s="60">
        <v>41.2</v>
      </c>
      <c r="J159" s="123">
        <v>12894</v>
      </c>
      <c r="K159" s="123">
        <v>77823</v>
      </c>
      <c r="L159" s="120">
        <v>16.600000000000001</v>
      </c>
      <c r="M159" s="122"/>
    </row>
    <row r="160" spans="1:13" x14ac:dyDescent="0.25">
      <c r="A160" s="117" t="s">
        <v>512</v>
      </c>
      <c r="B160" s="118" t="s">
        <v>175</v>
      </c>
      <c r="C160" s="118"/>
      <c r="D160" s="123">
        <v>28983</v>
      </c>
      <c r="E160" s="123">
        <v>111324</v>
      </c>
      <c r="F160" s="120">
        <v>26</v>
      </c>
      <c r="G160" s="132">
        <v>21303</v>
      </c>
      <c r="H160" s="123">
        <v>54046</v>
      </c>
      <c r="I160" s="60">
        <v>39.4</v>
      </c>
      <c r="J160" s="123">
        <v>7680</v>
      </c>
      <c r="K160" s="123">
        <v>57278</v>
      </c>
      <c r="L160" s="120">
        <v>13.4</v>
      </c>
      <c r="M160" s="122"/>
    </row>
    <row r="161" spans="1:13" x14ac:dyDescent="0.25">
      <c r="A161" s="117" t="s">
        <v>509</v>
      </c>
      <c r="B161" s="118" t="s">
        <v>176</v>
      </c>
      <c r="C161" s="118"/>
      <c r="D161" s="123">
        <v>27118</v>
      </c>
      <c r="E161" s="123">
        <v>106312</v>
      </c>
      <c r="F161" s="120">
        <v>25.5</v>
      </c>
      <c r="G161" s="132">
        <v>19075</v>
      </c>
      <c r="H161" s="123">
        <v>52288</v>
      </c>
      <c r="I161" s="60">
        <v>36.5</v>
      </c>
      <c r="J161" s="123">
        <v>8043</v>
      </c>
      <c r="K161" s="123">
        <v>54024</v>
      </c>
      <c r="L161" s="120">
        <v>14.9</v>
      </c>
      <c r="M161" s="122"/>
    </row>
    <row r="162" spans="1:13" x14ac:dyDescent="0.25">
      <c r="A162" s="117" t="s">
        <v>508</v>
      </c>
      <c r="B162" s="118" t="s">
        <v>177</v>
      </c>
      <c r="C162" s="118"/>
      <c r="D162" s="123">
        <v>6014</v>
      </c>
      <c r="E162" s="123">
        <v>27913</v>
      </c>
      <c r="F162" s="120">
        <v>21.5</v>
      </c>
      <c r="G162" s="132">
        <v>3900</v>
      </c>
      <c r="H162" s="123">
        <v>13133</v>
      </c>
      <c r="I162" s="60">
        <v>29.7</v>
      </c>
      <c r="J162" s="123">
        <v>2114</v>
      </c>
      <c r="K162" s="123">
        <v>14780</v>
      </c>
      <c r="L162" s="120">
        <v>14.3</v>
      </c>
      <c r="M162" s="122"/>
    </row>
    <row r="163" spans="1:13" x14ac:dyDescent="0.25">
      <c r="A163" s="117" t="s">
        <v>510</v>
      </c>
      <c r="B163" s="118" t="s">
        <v>178</v>
      </c>
      <c r="C163" s="118"/>
      <c r="D163" s="123">
        <v>11680</v>
      </c>
      <c r="E163" s="123">
        <v>44745</v>
      </c>
      <c r="F163" s="120">
        <v>26.1</v>
      </c>
      <c r="G163" s="132">
        <v>7636</v>
      </c>
      <c r="H163" s="123">
        <v>21554</v>
      </c>
      <c r="I163" s="60">
        <v>35.4</v>
      </c>
      <c r="J163" s="123">
        <v>4044</v>
      </c>
      <c r="K163" s="123">
        <v>23191</v>
      </c>
      <c r="L163" s="120">
        <v>17.399999999999999</v>
      </c>
      <c r="M163" s="122"/>
    </row>
    <row r="164" spans="1:13" ht="30.75" customHeight="1" x14ac:dyDescent="0.25">
      <c r="A164" s="117" t="s">
        <v>502</v>
      </c>
      <c r="B164" s="118" t="s">
        <v>182</v>
      </c>
      <c r="C164" s="119" t="s">
        <v>389</v>
      </c>
      <c r="D164" s="123">
        <v>14365</v>
      </c>
      <c r="E164" s="123">
        <v>37489</v>
      </c>
      <c r="F164" s="120">
        <v>38.299999999999997</v>
      </c>
      <c r="G164" s="132">
        <v>9876</v>
      </c>
      <c r="H164" s="123">
        <v>18194</v>
      </c>
      <c r="I164" s="60">
        <v>54.3</v>
      </c>
      <c r="J164" s="123">
        <v>4489</v>
      </c>
      <c r="K164" s="123">
        <v>19295</v>
      </c>
      <c r="L164" s="120">
        <v>23.3</v>
      </c>
      <c r="M164" s="122"/>
    </row>
    <row r="165" spans="1:13" x14ac:dyDescent="0.25">
      <c r="A165" s="117" t="s">
        <v>504</v>
      </c>
      <c r="B165" s="118" t="s">
        <v>185</v>
      </c>
      <c r="C165" s="119" t="s">
        <v>391</v>
      </c>
      <c r="D165" s="123">
        <v>11615</v>
      </c>
      <c r="E165" s="123">
        <v>46225</v>
      </c>
      <c r="F165" s="120">
        <v>25.1</v>
      </c>
      <c r="G165" s="132">
        <v>8451</v>
      </c>
      <c r="H165" s="123">
        <v>22154</v>
      </c>
      <c r="I165" s="60">
        <v>38.1</v>
      </c>
      <c r="J165" s="123">
        <v>3164</v>
      </c>
      <c r="K165" s="123">
        <v>24071</v>
      </c>
      <c r="L165" s="120">
        <v>13.1</v>
      </c>
      <c r="M165" s="122"/>
    </row>
    <row r="166" spans="1:13" x14ac:dyDescent="0.25">
      <c r="A166" s="117" t="s">
        <v>505</v>
      </c>
      <c r="B166" s="118" t="s">
        <v>186</v>
      </c>
      <c r="C166" s="119" t="s">
        <v>392</v>
      </c>
      <c r="D166" s="123">
        <v>17694</v>
      </c>
      <c r="E166" s="123">
        <v>72658</v>
      </c>
      <c r="F166" s="120">
        <v>24.4</v>
      </c>
      <c r="G166" s="132">
        <v>11536</v>
      </c>
      <c r="H166" s="123">
        <v>34687</v>
      </c>
      <c r="I166" s="60">
        <v>33.299999999999997</v>
      </c>
      <c r="J166" s="123">
        <v>6158</v>
      </c>
      <c r="K166" s="123">
        <v>37971</v>
      </c>
      <c r="L166" s="120">
        <v>16.2</v>
      </c>
      <c r="M166" s="122"/>
    </row>
    <row r="167" spans="1:13" x14ac:dyDescent="0.25">
      <c r="A167" s="117" t="s">
        <v>499</v>
      </c>
      <c r="B167" s="118" t="s">
        <v>179</v>
      </c>
      <c r="C167" s="119" t="s">
        <v>386</v>
      </c>
      <c r="D167" s="123">
        <v>5251</v>
      </c>
      <c r="E167" s="123">
        <v>26457</v>
      </c>
      <c r="F167" s="120">
        <v>19.8</v>
      </c>
      <c r="G167" s="132">
        <v>3981</v>
      </c>
      <c r="H167" s="123">
        <v>11738</v>
      </c>
      <c r="I167" s="60">
        <v>33.9</v>
      </c>
      <c r="J167" s="123">
        <v>1270</v>
      </c>
      <c r="K167" s="123">
        <v>14719</v>
      </c>
      <c r="L167" s="120">
        <v>8.6</v>
      </c>
      <c r="M167" s="122"/>
    </row>
    <row r="168" spans="1:13" x14ac:dyDescent="0.25">
      <c r="A168" s="117" t="s">
        <v>500</v>
      </c>
      <c r="B168" s="118" t="s">
        <v>180</v>
      </c>
      <c r="C168" s="119" t="s">
        <v>387</v>
      </c>
      <c r="D168" s="123">
        <v>17859</v>
      </c>
      <c r="E168" s="123">
        <v>68617</v>
      </c>
      <c r="F168" s="120">
        <v>26</v>
      </c>
      <c r="G168" s="132">
        <v>13002</v>
      </c>
      <c r="H168" s="123">
        <v>34945</v>
      </c>
      <c r="I168" s="60">
        <v>37.200000000000003</v>
      </c>
      <c r="J168" s="123">
        <v>4857</v>
      </c>
      <c r="K168" s="123">
        <v>33672</v>
      </c>
      <c r="L168" s="120">
        <v>14.4</v>
      </c>
      <c r="M168" s="122"/>
    </row>
    <row r="169" spans="1:13" x14ac:dyDescent="0.25">
      <c r="A169" s="117" t="s">
        <v>506</v>
      </c>
      <c r="B169" s="130" t="s">
        <v>187</v>
      </c>
      <c r="C169" s="119" t="s">
        <v>393</v>
      </c>
      <c r="D169" s="123">
        <v>16923</v>
      </c>
      <c r="E169" s="123">
        <v>62003</v>
      </c>
      <c r="F169" s="120">
        <v>27.3</v>
      </c>
      <c r="G169" s="132">
        <v>12005</v>
      </c>
      <c r="H169" s="123">
        <v>31483</v>
      </c>
      <c r="I169" s="60">
        <v>38.1</v>
      </c>
      <c r="J169" s="123">
        <v>4918</v>
      </c>
      <c r="K169" s="123">
        <v>30520</v>
      </c>
      <c r="L169" s="120">
        <v>16.100000000000001</v>
      </c>
      <c r="M169" s="122"/>
    </row>
    <row r="170" spans="1:13" x14ac:dyDescent="0.25">
      <c r="A170" s="117" t="s">
        <v>507</v>
      </c>
      <c r="B170" s="130" t="s">
        <v>184</v>
      </c>
      <c r="C170" s="119" t="s">
        <v>394</v>
      </c>
      <c r="D170" s="123">
        <v>10661</v>
      </c>
      <c r="E170" s="123">
        <v>42846</v>
      </c>
      <c r="F170" s="120">
        <v>24.9</v>
      </c>
      <c r="G170" s="132">
        <v>7671</v>
      </c>
      <c r="H170" s="123">
        <v>21417</v>
      </c>
      <c r="I170" s="60">
        <v>35.799999999999997</v>
      </c>
      <c r="J170" s="123">
        <v>2990</v>
      </c>
      <c r="K170" s="123">
        <v>21429</v>
      </c>
      <c r="L170" s="120">
        <v>14</v>
      </c>
      <c r="M170" s="122"/>
    </row>
    <row r="171" spans="1:13" x14ac:dyDescent="0.25">
      <c r="A171" s="117" t="s">
        <v>503</v>
      </c>
      <c r="B171" s="130" t="s">
        <v>183</v>
      </c>
      <c r="C171" s="119" t="s">
        <v>390</v>
      </c>
      <c r="D171" s="123">
        <v>11911</v>
      </c>
      <c r="E171" s="123">
        <v>42720</v>
      </c>
      <c r="F171" s="120">
        <v>27.9</v>
      </c>
      <c r="G171" s="132">
        <v>8139</v>
      </c>
      <c r="H171" s="123">
        <v>19261</v>
      </c>
      <c r="I171" s="60">
        <v>42.3</v>
      </c>
      <c r="J171" s="123">
        <v>3772</v>
      </c>
      <c r="K171" s="123">
        <v>23459</v>
      </c>
      <c r="L171" s="120">
        <v>16.100000000000001</v>
      </c>
      <c r="M171" s="122"/>
    </row>
    <row r="172" spans="1:13" x14ac:dyDescent="0.25">
      <c r="A172" s="133" t="s">
        <v>501</v>
      </c>
      <c r="B172" s="134" t="s">
        <v>181</v>
      </c>
      <c r="C172" s="135" t="s">
        <v>388</v>
      </c>
      <c r="D172" s="176">
        <v>11762</v>
      </c>
      <c r="E172" s="177">
        <v>45113</v>
      </c>
      <c r="F172" s="136">
        <v>26.1</v>
      </c>
      <c r="G172" s="176">
        <v>8605</v>
      </c>
      <c r="H172" s="177">
        <v>23153</v>
      </c>
      <c r="I172" s="137">
        <v>37.200000000000003</v>
      </c>
      <c r="J172" s="177">
        <v>3157</v>
      </c>
      <c r="K172" s="177">
        <v>21960</v>
      </c>
      <c r="L172" s="137">
        <v>14.4</v>
      </c>
      <c r="M172" s="122"/>
    </row>
    <row r="173" spans="1:13" x14ac:dyDescent="0.25">
      <c r="A173" s="140"/>
      <c r="B173" s="130"/>
      <c r="C173" s="141"/>
      <c r="D173" s="123"/>
      <c r="E173" s="123"/>
      <c r="F173" s="120"/>
      <c r="G173" s="123"/>
      <c r="H173" s="123"/>
      <c r="I173" s="120"/>
      <c r="J173" s="123"/>
      <c r="K173" s="123"/>
      <c r="L173" s="120"/>
      <c r="M173" s="139"/>
    </row>
    <row r="174" spans="1:13" x14ac:dyDescent="0.25">
      <c r="A174" s="142" t="s">
        <v>714</v>
      </c>
      <c r="M174" s="139"/>
    </row>
    <row r="175" spans="1:13" hidden="1" x14ac:dyDescent="0.25">
      <c r="A175" s="169"/>
      <c r="B175" s="96"/>
      <c r="C175" s="118"/>
      <c r="D175" s="96"/>
      <c r="E175" s="96"/>
      <c r="F175" s="96"/>
      <c r="G175" s="96"/>
      <c r="H175" s="96"/>
      <c r="I175" s="96"/>
      <c r="J175" s="96"/>
      <c r="K175" s="96"/>
      <c r="L175" s="96"/>
      <c r="M175" s="96"/>
    </row>
    <row r="176" spans="1:13" hidden="1" x14ac:dyDescent="0.25">
      <c r="B176" s="118"/>
      <c r="C176" s="118"/>
      <c r="D176" s="96"/>
      <c r="E176" s="96"/>
      <c r="F176" s="96"/>
      <c r="G176" s="96"/>
      <c r="H176" s="96"/>
      <c r="I176" s="96"/>
      <c r="J176" s="96"/>
      <c r="K176" s="96"/>
      <c r="L176" s="96"/>
      <c r="M176" s="96"/>
    </row>
    <row r="177" spans="1:13" hidden="1" x14ac:dyDescent="0.25">
      <c r="B177" s="160"/>
      <c r="C177" s="160"/>
      <c r="D177" s="96"/>
      <c r="E177" s="96"/>
      <c r="F177" s="96"/>
      <c r="G177" s="96"/>
      <c r="H177" s="96"/>
      <c r="I177" s="96"/>
      <c r="J177" s="96"/>
      <c r="K177" s="96"/>
      <c r="L177" s="96"/>
      <c r="M177" s="96"/>
    </row>
    <row r="178" spans="1:13" hidden="1" x14ac:dyDescent="0.25">
      <c r="A178" s="96"/>
      <c r="B178" s="163"/>
      <c r="C178" s="118"/>
      <c r="D178" s="96"/>
      <c r="E178" s="96"/>
      <c r="F178" s="96"/>
      <c r="G178" s="96"/>
      <c r="H178" s="96"/>
      <c r="I178" s="96"/>
      <c r="J178" s="96"/>
      <c r="K178" s="96"/>
      <c r="L178" s="96"/>
      <c r="M178" s="96"/>
    </row>
    <row r="179" spans="1:13" hidden="1" x14ac:dyDescent="0.25">
      <c r="A179" s="96"/>
      <c r="B179" s="163"/>
      <c r="C179" s="118"/>
      <c r="D179" s="96"/>
      <c r="E179" s="96"/>
      <c r="F179" s="96"/>
      <c r="G179" s="96"/>
      <c r="H179" s="96"/>
      <c r="I179" s="96"/>
      <c r="J179" s="96"/>
      <c r="K179" s="96"/>
      <c r="L179" s="96"/>
      <c r="M179" s="96"/>
    </row>
    <row r="180" spans="1:13" hidden="1" x14ac:dyDescent="0.25">
      <c r="A180" s="96"/>
      <c r="B180" s="118"/>
      <c r="C180" s="118"/>
      <c r="D180" s="96"/>
      <c r="E180" s="96"/>
      <c r="F180" s="96"/>
      <c r="G180" s="96"/>
      <c r="H180" s="96"/>
      <c r="I180" s="96"/>
      <c r="J180" s="96"/>
      <c r="K180" s="96"/>
      <c r="L180" s="96"/>
      <c r="M180" s="96"/>
    </row>
    <row r="181" spans="1:13" hidden="1" x14ac:dyDescent="0.25">
      <c r="A181" s="96"/>
      <c r="B181" s="179"/>
      <c r="C181" s="118"/>
      <c r="D181" s="96"/>
      <c r="E181" s="96"/>
      <c r="F181" s="96"/>
      <c r="G181" s="96"/>
      <c r="H181" s="96"/>
      <c r="I181" s="96"/>
      <c r="J181" s="96"/>
      <c r="K181" s="96"/>
      <c r="L181" s="96"/>
      <c r="M181" s="96"/>
    </row>
    <row r="182" spans="1:13" hidden="1" x14ac:dyDescent="0.25">
      <c r="A182" s="96"/>
      <c r="B182" s="118"/>
      <c r="C182" s="118"/>
      <c r="D182" s="96"/>
      <c r="E182" s="96"/>
      <c r="F182" s="96"/>
      <c r="G182" s="96"/>
      <c r="H182" s="96"/>
      <c r="I182" s="96"/>
      <c r="J182" s="96"/>
      <c r="K182" s="96"/>
      <c r="L182" s="96"/>
      <c r="M182" s="96"/>
    </row>
    <row r="183" spans="1:13" hidden="1" x14ac:dyDescent="0.25">
      <c r="A183" s="96"/>
      <c r="B183" s="118"/>
      <c r="C183" s="118"/>
      <c r="D183" s="96"/>
      <c r="E183" s="96"/>
      <c r="F183" s="96"/>
      <c r="G183" s="96"/>
      <c r="H183" s="96"/>
      <c r="I183" s="96"/>
      <c r="J183" s="96"/>
      <c r="K183" s="96"/>
      <c r="L183" s="96"/>
      <c r="M183" s="96"/>
    </row>
    <row r="184" spans="1:13" hidden="1" x14ac:dyDescent="0.25">
      <c r="A184" s="96"/>
      <c r="B184" s="118"/>
      <c r="C184" s="118"/>
      <c r="D184" s="96"/>
      <c r="E184" s="96"/>
      <c r="F184" s="96"/>
      <c r="G184" s="96"/>
      <c r="H184" s="96"/>
      <c r="I184" s="96"/>
      <c r="J184" s="96"/>
      <c r="K184" s="96"/>
      <c r="L184" s="96"/>
      <c r="M184" s="96"/>
    </row>
    <row r="185" spans="1:13" hidden="1" x14ac:dyDescent="0.25">
      <c r="A185" s="96"/>
      <c r="B185" s="118"/>
      <c r="C185" s="118"/>
      <c r="D185" s="96"/>
      <c r="E185" s="96"/>
      <c r="F185" s="96"/>
      <c r="G185" s="96"/>
      <c r="H185" s="96"/>
      <c r="I185" s="96"/>
      <c r="J185" s="96"/>
      <c r="K185" s="96"/>
      <c r="L185" s="96"/>
      <c r="M185" s="96"/>
    </row>
    <row r="186" spans="1:13" hidden="1" x14ac:dyDescent="0.25">
      <c r="A186" s="96"/>
      <c r="B186" s="118"/>
      <c r="C186" s="118"/>
      <c r="D186" s="96"/>
      <c r="E186" s="96"/>
      <c r="F186" s="96"/>
      <c r="G186" s="96"/>
      <c r="H186" s="96"/>
      <c r="I186" s="96"/>
      <c r="J186" s="96"/>
      <c r="K186" s="96"/>
      <c r="L186" s="96"/>
      <c r="M186" s="96"/>
    </row>
    <row r="187" spans="1:13" hidden="1" x14ac:dyDescent="0.25">
      <c r="A187" s="96"/>
      <c r="B187" s="118"/>
      <c r="C187" s="118"/>
      <c r="D187" s="96"/>
      <c r="E187" s="96"/>
      <c r="F187" s="96"/>
      <c r="G187" s="96"/>
      <c r="H187" s="96"/>
      <c r="I187" s="96"/>
      <c r="J187" s="96"/>
      <c r="K187" s="96"/>
      <c r="L187" s="96"/>
      <c r="M187" s="96"/>
    </row>
    <row r="188" spans="1:13" hidden="1" x14ac:dyDescent="0.25">
      <c r="A188" s="96"/>
      <c r="B188" s="118"/>
      <c r="C188" s="118"/>
      <c r="D188" s="96"/>
      <c r="E188" s="96"/>
      <c r="F188" s="96"/>
      <c r="G188" s="96"/>
      <c r="H188" s="96"/>
      <c r="I188" s="96"/>
      <c r="J188" s="96"/>
      <c r="K188" s="96"/>
      <c r="L188" s="96"/>
      <c r="M188" s="96"/>
    </row>
    <row r="189" spans="1:13" hidden="1" x14ac:dyDescent="0.25">
      <c r="A189" s="96"/>
      <c r="B189" s="118"/>
      <c r="C189" s="118"/>
      <c r="D189" s="96"/>
      <c r="E189" s="96"/>
      <c r="F189" s="96"/>
      <c r="G189" s="96"/>
      <c r="H189" s="96"/>
      <c r="I189" s="96"/>
      <c r="J189" s="96"/>
      <c r="K189" s="96"/>
      <c r="L189" s="96"/>
      <c r="M189" s="96"/>
    </row>
    <row r="190" spans="1:13" hidden="1" x14ac:dyDescent="0.25">
      <c r="A190" s="96"/>
      <c r="B190" s="118"/>
      <c r="C190" s="118"/>
      <c r="D190" s="96"/>
      <c r="E190" s="96"/>
      <c r="F190" s="96"/>
      <c r="G190" s="96"/>
      <c r="H190" s="96"/>
      <c r="I190" s="96"/>
      <c r="J190" s="96"/>
      <c r="K190" s="96"/>
      <c r="L190" s="96"/>
      <c r="M190" s="96"/>
    </row>
    <row r="191" spans="1:13" hidden="1" x14ac:dyDescent="0.25">
      <c r="A191" s="96"/>
      <c r="B191" s="118"/>
      <c r="C191" s="118"/>
      <c r="D191" s="96"/>
      <c r="E191" s="96"/>
      <c r="F191" s="96"/>
      <c r="G191" s="96"/>
      <c r="H191" s="96"/>
      <c r="I191" s="96"/>
      <c r="J191" s="96"/>
      <c r="K191" s="96"/>
      <c r="L191" s="96"/>
      <c r="M191" s="96"/>
    </row>
    <row r="192" spans="1:13" hidden="1" x14ac:dyDescent="0.25">
      <c r="A192" s="96"/>
      <c r="B192" s="118"/>
      <c r="C192" s="118"/>
      <c r="D192" s="96"/>
      <c r="E192" s="96"/>
      <c r="F192" s="96"/>
      <c r="G192" s="96"/>
      <c r="H192" s="96"/>
      <c r="I192" s="96"/>
      <c r="J192" s="96"/>
      <c r="K192" s="96"/>
      <c r="L192" s="96"/>
      <c r="M192" s="96"/>
    </row>
    <row r="193" spans="1:13" hidden="1" x14ac:dyDescent="0.25">
      <c r="A193" s="96"/>
      <c r="B193" s="118"/>
      <c r="C193" s="118"/>
      <c r="D193" s="96"/>
      <c r="E193" s="96"/>
      <c r="F193" s="96"/>
      <c r="G193" s="96"/>
      <c r="H193" s="96"/>
      <c r="I193" s="96"/>
      <c r="J193" s="96"/>
      <c r="K193" s="96"/>
      <c r="L193" s="96"/>
      <c r="M193" s="96"/>
    </row>
    <row r="194" spans="1:13" hidden="1" x14ac:dyDescent="0.25">
      <c r="A194" s="96"/>
      <c r="B194" s="118"/>
      <c r="C194" s="118"/>
      <c r="D194" s="96"/>
      <c r="E194" s="96"/>
      <c r="F194" s="96"/>
      <c r="G194" s="96"/>
      <c r="H194" s="96"/>
      <c r="I194" s="96"/>
      <c r="J194" s="96"/>
      <c r="K194" s="96"/>
      <c r="L194" s="96"/>
      <c r="M194" s="96"/>
    </row>
    <row r="195" spans="1:13" hidden="1" x14ac:dyDescent="0.25">
      <c r="A195" s="96"/>
      <c r="B195" s="118"/>
      <c r="C195" s="118"/>
      <c r="D195" s="96"/>
      <c r="E195" s="96"/>
      <c r="F195" s="96"/>
      <c r="G195" s="96"/>
      <c r="H195" s="96"/>
      <c r="I195" s="96"/>
      <c r="J195" s="96"/>
      <c r="K195" s="96"/>
      <c r="L195" s="96"/>
      <c r="M195" s="96"/>
    </row>
    <row r="196" spans="1:13" hidden="1" x14ac:dyDescent="0.25">
      <c r="A196" s="96"/>
      <c r="B196" s="118"/>
      <c r="C196" s="118"/>
      <c r="D196" s="96"/>
      <c r="E196" s="96"/>
      <c r="F196" s="96"/>
      <c r="G196" s="96"/>
      <c r="H196" s="96"/>
      <c r="I196" s="96"/>
      <c r="J196" s="96"/>
      <c r="K196" s="96"/>
      <c r="L196" s="96"/>
      <c r="M196" s="96"/>
    </row>
    <row r="197" spans="1:13" hidden="1" x14ac:dyDescent="0.25">
      <c r="A197" s="96"/>
      <c r="B197" s="118"/>
      <c r="C197" s="118"/>
      <c r="D197" s="96"/>
      <c r="E197" s="96"/>
      <c r="F197" s="96"/>
      <c r="G197" s="96"/>
      <c r="H197" s="96"/>
      <c r="I197" s="96"/>
      <c r="J197" s="96"/>
      <c r="K197" s="96"/>
      <c r="L197" s="96"/>
      <c r="M197" s="96"/>
    </row>
    <row r="198" spans="1:13" hidden="1" x14ac:dyDescent="0.25">
      <c r="A198" s="96"/>
      <c r="B198" s="118"/>
      <c r="C198" s="118"/>
      <c r="D198" s="96"/>
      <c r="E198" s="96"/>
      <c r="F198" s="96"/>
      <c r="G198" s="96"/>
      <c r="H198" s="96"/>
      <c r="I198" s="96"/>
      <c r="J198" s="96"/>
      <c r="K198" s="96"/>
      <c r="L198" s="96"/>
      <c r="M198" s="96"/>
    </row>
    <row r="199" spans="1:13" hidden="1" x14ac:dyDescent="0.25">
      <c r="A199" s="96"/>
      <c r="B199" s="118"/>
      <c r="C199" s="118"/>
      <c r="D199" s="96"/>
      <c r="E199" s="96"/>
      <c r="F199" s="96"/>
      <c r="G199" s="96"/>
      <c r="H199" s="96"/>
      <c r="I199" s="96"/>
      <c r="J199" s="96"/>
      <c r="K199" s="96"/>
      <c r="L199" s="96"/>
      <c r="M199" s="96"/>
    </row>
    <row r="200" spans="1:13" hidden="1" x14ac:dyDescent="0.25">
      <c r="A200" s="96"/>
      <c r="B200" s="118"/>
      <c r="C200" s="118"/>
      <c r="D200" s="96"/>
      <c r="E200" s="96"/>
      <c r="F200" s="96"/>
      <c r="G200" s="96"/>
      <c r="H200" s="96"/>
      <c r="I200" s="96"/>
      <c r="J200" s="96"/>
      <c r="K200" s="96"/>
      <c r="L200" s="96"/>
      <c r="M200" s="96"/>
    </row>
    <row r="201" spans="1:13" hidden="1" x14ac:dyDescent="0.25">
      <c r="A201" s="96"/>
      <c r="B201" s="118"/>
      <c r="C201" s="118"/>
      <c r="D201" s="96"/>
      <c r="E201" s="96"/>
      <c r="F201" s="96"/>
      <c r="G201" s="96"/>
      <c r="H201" s="96"/>
      <c r="I201" s="96"/>
      <c r="J201" s="96"/>
      <c r="K201" s="96"/>
      <c r="L201" s="96"/>
      <c r="M201" s="96"/>
    </row>
    <row r="202" spans="1:13" hidden="1" x14ac:dyDescent="0.25">
      <c r="A202" s="96"/>
      <c r="B202" s="118"/>
      <c r="C202" s="118"/>
      <c r="D202" s="96"/>
      <c r="E202" s="96"/>
      <c r="F202" s="96"/>
      <c r="G202" s="96"/>
      <c r="H202" s="96"/>
      <c r="I202" s="96"/>
      <c r="J202" s="96"/>
      <c r="K202" s="96"/>
      <c r="L202" s="96"/>
      <c r="M202" s="96"/>
    </row>
    <row r="203" spans="1:13" hidden="1" x14ac:dyDescent="0.25">
      <c r="A203" s="96"/>
      <c r="B203" s="118"/>
      <c r="C203" s="118"/>
      <c r="D203" s="96"/>
      <c r="E203" s="96"/>
      <c r="F203" s="96"/>
      <c r="G203" s="96"/>
      <c r="H203" s="96"/>
      <c r="I203" s="96"/>
      <c r="J203" s="96"/>
      <c r="K203" s="96"/>
      <c r="L203" s="96"/>
      <c r="M203" s="96"/>
    </row>
    <row r="204" spans="1:13" hidden="1" x14ac:dyDescent="0.25">
      <c r="A204" s="96"/>
      <c r="B204" s="118"/>
      <c r="C204" s="118"/>
      <c r="D204" s="96"/>
      <c r="E204" s="96"/>
      <c r="F204" s="96"/>
      <c r="G204" s="96"/>
      <c r="H204" s="96"/>
      <c r="I204" s="96"/>
      <c r="J204" s="96"/>
      <c r="K204" s="96"/>
      <c r="L204" s="96"/>
      <c r="M204" s="96"/>
    </row>
    <row r="205" spans="1:13" hidden="1" x14ac:dyDescent="0.25">
      <c r="A205" s="96"/>
      <c r="B205" s="118"/>
      <c r="C205" s="118"/>
      <c r="D205" s="96"/>
      <c r="E205" s="96"/>
      <c r="F205" s="96"/>
      <c r="G205" s="96"/>
      <c r="H205" s="96"/>
      <c r="I205" s="96"/>
      <c r="J205" s="96"/>
      <c r="K205" s="96"/>
      <c r="L205" s="96"/>
      <c r="M205" s="96"/>
    </row>
    <row r="206" spans="1:13" hidden="1" x14ac:dyDescent="0.25">
      <c r="A206" s="96"/>
      <c r="B206" s="118"/>
      <c r="C206" s="118"/>
      <c r="D206" s="96"/>
      <c r="E206" s="96"/>
      <c r="F206" s="96"/>
      <c r="G206" s="96"/>
      <c r="H206" s="96"/>
      <c r="I206" s="96"/>
      <c r="J206" s="96"/>
      <c r="K206" s="96"/>
      <c r="L206" s="96"/>
      <c r="M206" s="96"/>
    </row>
    <row r="207" spans="1:13" hidden="1" x14ac:dyDescent="0.25">
      <c r="A207" s="96"/>
      <c r="B207" s="118"/>
      <c r="C207" s="118"/>
      <c r="D207" s="96"/>
      <c r="E207" s="96"/>
      <c r="F207" s="96"/>
      <c r="G207" s="96"/>
      <c r="H207" s="96"/>
      <c r="I207" s="96"/>
      <c r="J207" s="96"/>
      <c r="K207" s="96"/>
      <c r="L207" s="96"/>
      <c r="M207" s="96"/>
    </row>
    <row r="208" spans="1:13" hidden="1" x14ac:dyDescent="0.25">
      <c r="A208" s="96"/>
      <c r="B208" s="118"/>
      <c r="C208" s="118"/>
      <c r="D208" s="96"/>
      <c r="E208" s="96"/>
      <c r="F208" s="96"/>
      <c r="G208" s="96"/>
      <c r="H208" s="96"/>
      <c r="I208" s="96"/>
      <c r="J208" s="96"/>
      <c r="K208" s="96"/>
      <c r="L208" s="96"/>
      <c r="M208" s="96"/>
    </row>
    <row r="209" spans="1:13" hidden="1" x14ac:dyDescent="0.25">
      <c r="A209" s="96"/>
      <c r="B209" s="118"/>
      <c r="C209" s="118"/>
      <c r="D209" s="96"/>
      <c r="E209" s="96"/>
      <c r="F209" s="96"/>
      <c r="G209" s="96"/>
      <c r="H209" s="96"/>
      <c r="I209" s="96"/>
      <c r="J209" s="96"/>
      <c r="K209" s="96"/>
      <c r="L209" s="96"/>
      <c r="M209" s="96"/>
    </row>
    <row r="210" spans="1:13" hidden="1" x14ac:dyDescent="0.25">
      <c r="A210" s="96"/>
      <c r="B210" s="118"/>
      <c r="C210" s="118"/>
      <c r="D210" s="96"/>
      <c r="E210" s="96"/>
      <c r="F210" s="96"/>
      <c r="G210" s="96"/>
      <c r="H210" s="96"/>
      <c r="I210" s="96"/>
      <c r="J210" s="96"/>
      <c r="K210" s="96"/>
      <c r="L210" s="96"/>
      <c r="M210" s="96"/>
    </row>
    <row r="211" spans="1:13" hidden="1" x14ac:dyDescent="0.25">
      <c r="A211" s="96"/>
      <c r="B211" s="118"/>
      <c r="C211" s="118"/>
      <c r="D211" s="96"/>
      <c r="E211" s="96"/>
      <c r="F211" s="96"/>
      <c r="G211" s="96"/>
      <c r="H211" s="96"/>
      <c r="I211" s="96"/>
      <c r="J211" s="96"/>
      <c r="K211" s="96"/>
      <c r="L211" s="96"/>
      <c r="M211" s="96"/>
    </row>
    <row r="212" spans="1:13" hidden="1" x14ac:dyDescent="0.25">
      <c r="A212" s="96"/>
      <c r="B212" s="118"/>
      <c r="C212" s="118"/>
      <c r="D212" s="96"/>
      <c r="E212" s="96"/>
      <c r="F212" s="96"/>
      <c r="G212" s="96"/>
      <c r="H212" s="96"/>
      <c r="I212" s="96"/>
      <c r="J212" s="96"/>
      <c r="K212" s="96"/>
      <c r="L212" s="96"/>
      <c r="M212" s="96"/>
    </row>
    <row r="213" spans="1:13" hidden="1" x14ac:dyDescent="0.25">
      <c r="A213" s="96"/>
      <c r="B213" s="118"/>
      <c r="C213" s="118"/>
      <c r="D213" s="96"/>
      <c r="E213" s="96"/>
      <c r="F213" s="96"/>
      <c r="G213" s="96"/>
      <c r="H213" s="96"/>
      <c r="I213" s="96"/>
      <c r="J213" s="96"/>
      <c r="K213" s="96"/>
      <c r="L213" s="96"/>
      <c r="M213" s="96"/>
    </row>
    <row r="214" spans="1:13" hidden="1" x14ac:dyDescent="0.25">
      <c r="A214" s="96"/>
      <c r="B214" s="118"/>
      <c r="C214" s="118"/>
      <c r="D214" s="96"/>
      <c r="E214" s="96"/>
      <c r="F214" s="96"/>
      <c r="G214" s="96"/>
      <c r="H214" s="96"/>
      <c r="I214" s="96"/>
      <c r="J214" s="96"/>
      <c r="K214" s="96"/>
      <c r="L214" s="96"/>
      <c r="M214" s="96"/>
    </row>
    <row r="215" spans="1:13" hidden="1" x14ac:dyDescent="0.25">
      <c r="A215" s="96"/>
      <c r="B215" s="118"/>
      <c r="C215" s="118"/>
      <c r="D215" s="96"/>
      <c r="E215" s="96"/>
      <c r="F215" s="96"/>
      <c r="G215" s="96"/>
      <c r="H215" s="96"/>
      <c r="I215" s="96"/>
      <c r="J215" s="96"/>
      <c r="K215" s="96"/>
      <c r="L215" s="96"/>
      <c r="M215" s="96"/>
    </row>
    <row r="216" spans="1:13" hidden="1" x14ac:dyDescent="0.25">
      <c r="A216" s="96"/>
      <c r="B216" s="118"/>
      <c r="C216" s="118"/>
      <c r="D216" s="96"/>
      <c r="E216" s="96"/>
      <c r="F216" s="96"/>
      <c r="G216" s="96"/>
      <c r="H216" s="96"/>
      <c r="I216" s="96"/>
      <c r="J216" s="96"/>
      <c r="K216" s="96"/>
      <c r="L216" s="96"/>
      <c r="M216" s="96"/>
    </row>
    <row r="217" spans="1:13" hidden="1" x14ac:dyDescent="0.25">
      <c r="A217" s="96"/>
      <c r="B217" s="118"/>
      <c r="C217" s="118"/>
      <c r="D217" s="96"/>
      <c r="E217" s="96"/>
      <c r="F217" s="96"/>
      <c r="G217" s="96"/>
      <c r="H217" s="96"/>
      <c r="I217" s="96"/>
      <c r="J217" s="96"/>
      <c r="K217" s="96"/>
      <c r="L217" s="96"/>
      <c r="M217" s="96"/>
    </row>
    <row r="218" spans="1:13" hidden="1" x14ac:dyDescent="0.25">
      <c r="A218" s="96"/>
      <c r="B218" s="118"/>
      <c r="C218" s="118"/>
      <c r="D218" s="96"/>
      <c r="E218" s="96"/>
      <c r="F218" s="96"/>
      <c r="G218" s="96"/>
      <c r="H218" s="96"/>
      <c r="I218" s="96"/>
      <c r="J218" s="96"/>
      <c r="K218" s="96"/>
      <c r="L218" s="96"/>
      <c r="M218" s="96"/>
    </row>
    <row r="219" spans="1:13" hidden="1" x14ac:dyDescent="0.25">
      <c r="A219" s="96"/>
      <c r="B219" s="118"/>
      <c r="C219" s="118"/>
      <c r="D219" s="96"/>
      <c r="E219" s="96"/>
      <c r="F219" s="96"/>
      <c r="G219" s="96"/>
      <c r="H219" s="96"/>
      <c r="I219" s="96"/>
      <c r="J219" s="96"/>
      <c r="K219" s="96"/>
      <c r="L219" s="96"/>
      <c r="M219" s="96"/>
    </row>
    <row r="220" spans="1:13" hidden="1" x14ac:dyDescent="0.25">
      <c r="A220" s="96"/>
      <c r="B220" s="118"/>
      <c r="C220" s="118"/>
      <c r="D220" s="96"/>
      <c r="E220" s="96"/>
      <c r="F220" s="96"/>
      <c r="G220" s="96"/>
      <c r="H220" s="96"/>
      <c r="I220" s="96"/>
      <c r="J220" s="96"/>
      <c r="K220" s="96"/>
      <c r="L220" s="96"/>
      <c r="M220" s="96"/>
    </row>
    <row r="221" spans="1:13" hidden="1" x14ac:dyDescent="0.25">
      <c r="A221" s="96"/>
      <c r="B221" s="118"/>
      <c r="C221" s="118"/>
      <c r="D221" s="96"/>
      <c r="E221" s="96"/>
      <c r="F221" s="96"/>
      <c r="G221" s="96"/>
      <c r="H221" s="96"/>
      <c r="I221" s="96"/>
      <c r="J221" s="96"/>
      <c r="K221" s="96"/>
      <c r="L221" s="96"/>
      <c r="M221" s="96"/>
    </row>
    <row r="222" spans="1:13" hidden="1" x14ac:dyDescent="0.25">
      <c r="A222" s="96"/>
      <c r="B222" s="118"/>
      <c r="C222" s="118"/>
      <c r="D222" s="96"/>
      <c r="E222" s="96"/>
      <c r="F222" s="96"/>
      <c r="G222" s="96"/>
      <c r="H222" s="96"/>
      <c r="I222" s="96"/>
      <c r="J222" s="96"/>
      <c r="K222" s="96"/>
      <c r="L222" s="96"/>
      <c r="M222" s="96"/>
    </row>
    <row r="223" spans="1:13" hidden="1" x14ac:dyDescent="0.25">
      <c r="A223" s="96"/>
      <c r="B223" s="118"/>
      <c r="C223" s="118"/>
      <c r="D223" s="96"/>
      <c r="E223" s="96"/>
      <c r="F223" s="96"/>
      <c r="G223" s="96"/>
      <c r="H223" s="96"/>
      <c r="I223" s="96"/>
      <c r="J223" s="96"/>
      <c r="K223" s="96"/>
      <c r="L223" s="96"/>
      <c r="M223" s="96"/>
    </row>
    <row r="224" spans="1:13" hidden="1" x14ac:dyDescent="0.25">
      <c r="A224" s="96"/>
      <c r="B224" s="118"/>
      <c r="C224" s="118"/>
      <c r="D224" s="96"/>
      <c r="E224" s="96"/>
      <c r="F224" s="96"/>
      <c r="G224" s="96"/>
      <c r="H224" s="96"/>
      <c r="I224" s="96"/>
      <c r="J224" s="96"/>
      <c r="K224" s="96"/>
      <c r="L224" s="96"/>
      <c r="M224" s="96"/>
    </row>
    <row r="225" spans="1:13" hidden="1" x14ac:dyDescent="0.25">
      <c r="A225" s="96"/>
      <c r="B225" s="118"/>
      <c r="C225" s="118"/>
      <c r="D225" s="96"/>
      <c r="E225" s="96"/>
      <c r="F225" s="96"/>
      <c r="G225" s="96"/>
      <c r="H225" s="96"/>
      <c r="I225" s="96"/>
      <c r="J225" s="96"/>
      <c r="K225" s="96"/>
      <c r="L225" s="96"/>
      <c r="M225" s="96"/>
    </row>
    <row r="226" spans="1:13" hidden="1" x14ac:dyDescent="0.25">
      <c r="A226" s="96"/>
      <c r="B226" s="118"/>
      <c r="C226" s="118"/>
      <c r="D226" s="96"/>
      <c r="E226" s="96"/>
      <c r="F226" s="96"/>
      <c r="G226" s="96"/>
      <c r="H226" s="96"/>
      <c r="I226" s="96"/>
      <c r="J226" s="96"/>
      <c r="K226" s="96"/>
      <c r="L226" s="96"/>
      <c r="M226" s="96"/>
    </row>
    <row r="227" spans="1:13" hidden="1" x14ac:dyDescent="0.25">
      <c r="A227" s="96"/>
      <c r="B227" s="118"/>
      <c r="C227" s="118"/>
      <c r="D227" s="96"/>
      <c r="E227" s="96"/>
      <c r="F227" s="96"/>
      <c r="G227" s="96"/>
      <c r="H227" s="96"/>
      <c r="I227" s="96"/>
      <c r="J227" s="96"/>
      <c r="K227" s="96"/>
      <c r="L227" s="96"/>
      <c r="M227" s="96"/>
    </row>
    <row r="228" spans="1:13" hidden="1" x14ac:dyDescent="0.25">
      <c r="A228" s="96"/>
      <c r="B228" s="118"/>
      <c r="C228" s="118"/>
      <c r="D228" s="96"/>
      <c r="E228" s="96"/>
      <c r="F228" s="96"/>
      <c r="G228" s="96"/>
      <c r="H228" s="96"/>
      <c r="I228" s="96"/>
      <c r="J228" s="96"/>
      <c r="K228" s="96"/>
      <c r="L228" s="96"/>
      <c r="M228" s="96"/>
    </row>
    <row r="229" spans="1:13" hidden="1" x14ac:dyDescent="0.25">
      <c r="A229" s="96"/>
      <c r="B229" s="118"/>
      <c r="C229" s="118"/>
      <c r="D229" s="96"/>
      <c r="E229" s="96"/>
      <c r="F229" s="96"/>
      <c r="G229" s="96"/>
      <c r="H229" s="96"/>
      <c r="I229" s="96"/>
      <c r="J229" s="96"/>
      <c r="K229" s="96"/>
      <c r="L229" s="96"/>
      <c r="M229" s="96"/>
    </row>
    <row r="230" spans="1:13" hidden="1" x14ac:dyDescent="0.25">
      <c r="A230" s="96"/>
      <c r="B230" s="118"/>
      <c r="C230" s="118"/>
      <c r="D230" s="96"/>
      <c r="E230" s="96"/>
      <c r="F230" s="96"/>
      <c r="G230" s="96"/>
      <c r="H230" s="96"/>
      <c r="I230" s="96"/>
      <c r="J230" s="96"/>
      <c r="K230" s="96"/>
      <c r="L230" s="96"/>
      <c r="M230" s="96"/>
    </row>
    <row r="231" spans="1:13" hidden="1" x14ac:dyDescent="0.25">
      <c r="A231" s="96"/>
      <c r="B231" s="118"/>
      <c r="C231" s="118"/>
      <c r="D231" s="96"/>
      <c r="E231" s="96"/>
      <c r="F231" s="96"/>
      <c r="G231" s="96"/>
      <c r="H231" s="96"/>
      <c r="I231" s="96"/>
      <c r="J231" s="96"/>
      <c r="K231" s="96"/>
      <c r="L231" s="96"/>
      <c r="M231" s="96"/>
    </row>
    <row r="232" spans="1:13" hidden="1" x14ac:dyDescent="0.25">
      <c r="A232" s="96"/>
      <c r="B232" s="118"/>
      <c r="C232" s="118"/>
      <c r="D232" s="96"/>
      <c r="E232" s="96"/>
      <c r="F232" s="96"/>
      <c r="G232" s="96"/>
      <c r="H232" s="96"/>
      <c r="I232" s="96"/>
      <c r="J232" s="96"/>
      <c r="K232" s="96"/>
      <c r="L232" s="96"/>
      <c r="M232" s="96"/>
    </row>
    <row r="233" spans="1:13" hidden="1" x14ac:dyDescent="0.25">
      <c r="A233" s="96"/>
      <c r="B233" s="118"/>
      <c r="C233" s="118"/>
      <c r="D233" s="96"/>
      <c r="E233" s="96"/>
      <c r="F233" s="96"/>
      <c r="G233" s="96"/>
      <c r="H233" s="96"/>
      <c r="I233" s="96"/>
      <c r="J233" s="96"/>
      <c r="K233" s="96"/>
      <c r="L233" s="96"/>
      <c r="M233" s="96"/>
    </row>
    <row r="234" spans="1:13" hidden="1" x14ac:dyDescent="0.25">
      <c r="A234" s="96"/>
      <c r="B234" s="118"/>
      <c r="C234" s="118"/>
      <c r="D234" s="96"/>
      <c r="E234" s="96"/>
      <c r="F234" s="96"/>
      <c r="G234" s="96"/>
      <c r="H234" s="96"/>
      <c r="I234" s="96"/>
      <c r="J234" s="96"/>
      <c r="K234" s="96"/>
      <c r="L234" s="96"/>
      <c r="M234" s="96"/>
    </row>
    <row r="235" spans="1:13" hidden="1" x14ac:dyDescent="0.25">
      <c r="A235" s="96"/>
      <c r="B235" s="118"/>
      <c r="C235" s="118"/>
      <c r="D235" s="96"/>
      <c r="E235" s="96"/>
      <c r="F235" s="96"/>
      <c r="G235" s="96"/>
      <c r="H235" s="96"/>
      <c r="I235" s="96"/>
      <c r="J235" s="96"/>
      <c r="K235" s="96"/>
      <c r="L235" s="96"/>
      <c r="M235" s="96"/>
    </row>
    <row r="236" spans="1:13" hidden="1" x14ac:dyDescent="0.25">
      <c r="A236" s="96"/>
      <c r="B236" s="118"/>
      <c r="C236" s="118"/>
      <c r="D236" s="96"/>
      <c r="E236" s="96"/>
      <c r="F236" s="96"/>
      <c r="G236" s="96"/>
      <c r="H236" s="96"/>
      <c r="I236" s="96"/>
      <c r="J236" s="96"/>
      <c r="K236" s="96"/>
      <c r="L236" s="96"/>
      <c r="M236" s="96"/>
    </row>
    <row r="237" spans="1:13" hidden="1" x14ac:dyDescent="0.25">
      <c r="A237" s="96"/>
      <c r="B237" s="118"/>
      <c r="C237" s="118"/>
      <c r="D237" s="96"/>
      <c r="E237" s="96"/>
      <c r="F237" s="96"/>
      <c r="G237" s="96"/>
      <c r="H237" s="96"/>
      <c r="I237" s="96"/>
      <c r="J237" s="96"/>
      <c r="K237" s="96"/>
      <c r="L237" s="96"/>
      <c r="M237" s="96"/>
    </row>
    <row r="238" spans="1:13" hidden="1" x14ac:dyDescent="0.25">
      <c r="A238" s="96"/>
      <c r="B238" s="118"/>
      <c r="C238" s="118"/>
      <c r="D238" s="96"/>
      <c r="E238" s="96"/>
      <c r="F238" s="96"/>
      <c r="G238" s="96"/>
      <c r="H238" s="96"/>
      <c r="I238" s="96"/>
      <c r="J238" s="96"/>
      <c r="K238" s="96"/>
      <c r="L238" s="96"/>
      <c r="M238" s="96"/>
    </row>
    <row r="239" spans="1:13" hidden="1" x14ac:dyDescent="0.25">
      <c r="A239" s="96"/>
      <c r="B239" s="118"/>
      <c r="C239" s="118"/>
      <c r="D239" s="96"/>
      <c r="E239" s="96"/>
      <c r="F239" s="96"/>
      <c r="G239" s="96"/>
      <c r="H239" s="96"/>
      <c r="I239" s="96"/>
      <c r="J239" s="96"/>
      <c r="K239" s="96"/>
      <c r="L239" s="96"/>
      <c r="M239" s="96"/>
    </row>
    <row r="240" spans="1:13" hidden="1" x14ac:dyDescent="0.25">
      <c r="A240" s="96"/>
      <c r="B240" s="118"/>
      <c r="C240" s="118"/>
      <c r="D240" s="96"/>
      <c r="E240" s="96"/>
      <c r="F240" s="96"/>
      <c r="G240" s="96"/>
      <c r="H240" s="96"/>
      <c r="I240" s="96"/>
      <c r="J240" s="96"/>
      <c r="K240" s="96"/>
      <c r="L240" s="96"/>
      <c r="M240" s="96"/>
    </row>
    <row r="241" spans="1:13" hidden="1" x14ac:dyDescent="0.25">
      <c r="A241" s="96"/>
      <c r="B241" s="118"/>
      <c r="C241" s="118"/>
      <c r="D241" s="96"/>
      <c r="E241" s="96"/>
      <c r="F241" s="96"/>
      <c r="G241" s="96"/>
      <c r="H241" s="96"/>
      <c r="I241" s="96"/>
      <c r="J241" s="96"/>
      <c r="K241" s="96"/>
      <c r="L241" s="96"/>
      <c r="M241" s="96"/>
    </row>
    <row r="242" spans="1:13" hidden="1" x14ac:dyDescent="0.25">
      <c r="A242" s="96"/>
      <c r="B242" s="118"/>
      <c r="C242" s="118"/>
      <c r="D242" s="96"/>
      <c r="E242" s="96"/>
      <c r="F242" s="96"/>
      <c r="G242" s="96"/>
      <c r="H242" s="96"/>
      <c r="I242" s="96"/>
      <c r="J242" s="96"/>
      <c r="K242" s="96"/>
      <c r="L242" s="96"/>
      <c r="M242" s="96"/>
    </row>
    <row r="243" spans="1:13" hidden="1" x14ac:dyDescent="0.25">
      <c r="A243" s="96"/>
      <c r="B243" s="118"/>
      <c r="C243" s="118"/>
      <c r="D243" s="96"/>
      <c r="E243" s="96"/>
      <c r="F243" s="96"/>
      <c r="G243" s="96"/>
      <c r="H243" s="96"/>
      <c r="I243" s="96"/>
      <c r="J243" s="96"/>
      <c r="K243" s="96"/>
      <c r="L243" s="96"/>
      <c r="M243" s="96"/>
    </row>
    <row r="244" spans="1:13" hidden="1" x14ac:dyDescent="0.25">
      <c r="A244" s="96"/>
      <c r="B244" s="118"/>
      <c r="C244" s="118"/>
      <c r="D244" s="96"/>
      <c r="E244" s="96"/>
      <c r="F244" s="96"/>
      <c r="G244" s="96"/>
      <c r="H244" s="96"/>
      <c r="I244" s="96"/>
      <c r="J244" s="96"/>
      <c r="K244" s="96"/>
      <c r="L244" s="96"/>
      <c r="M244" s="96"/>
    </row>
    <row r="245" spans="1:13" hidden="1" x14ac:dyDescent="0.25">
      <c r="A245" s="96"/>
      <c r="B245" s="118"/>
      <c r="C245" s="118"/>
      <c r="D245" s="96"/>
      <c r="E245" s="96"/>
      <c r="F245" s="96"/>
      <c r="G245" s="96"/>
      <c r="H245" s="96"/>
      <c r="I245" s="96"/>
      <c r="J245" s="96"/>
      <c r="K245" s="96"/>
      <c r="L245" s="96"/>
      <c r="M245" s="96"/>
    </row>
    <row r="246" spans="1:13" hidden="1" x14ac:dyDescent="0.25">
      <c r="A246" s="96"/>
      <c r="B246" s="118"/>
      <c r="C246" s="118"/>
      <c r="D246" s="96"/>
      <c r="E246" s="96"/>
      <c r="F246" s="96"/>
      <c r="G246" s="96"/>
      <c r="H246" s="96"/>
      <c r="I246" s="96"/>
      <c r="J246" s="96"/>
      <c r="K246" s="96"/>
      <c r="L246" s="96"/>
      <c r="M246" s="96"/>
    </row>
    <row r="247" spans="1:13" hidden="1" x14ac:dyDescent="0.25">
      <c r="A247" s="96"/>
      <c r="B247" s="118"/>
      <c r="C247" s="118"/>
      <c r="D247" s="96"/>
      <c r="E247" s="96"/>
      <c r="F247" s="96"/>
      <c r="G247" s="96"/>
      <c r="H247" s="96"/>
      <c r="I247" s="96"/>
      <c r="J247" s="96"/>
      <c r="K247" s="96"/>
      <c r="L247" s="96"/>
      <c r="M247" s="96"/>
    </row>
    <row r="248" spans="1:13" hidden="1" x14ac:dyDescent="0.25">
      <c r="A248" s="96"/>
      <c r="B248" s="118"/>
      <c r="C248" s="118"/>
      <c r="D248" s="96"/>
      <c r="E248" s="96"/>
      <c r="F248" s="96"/>
      <c r="G248" s="96"/>
      <c r="H248" s="96"/>
      <c r="I248" s="96"/>
      <c r="J248" s="96"/>
      <c r="K248" s="96"/>
      <c r="L248" s="96"/>
      <c r="M248" s="96"/>
    </row>
    <row r="249" spans="1:13" hidden="1" x14ac:dyDescent="0.25">
      <c r="A249" s="96"/>
      <c r="B249" s="118"/>
      <c r="C249" s="118"/>
      <c r="D249" s="96"/>
      <c r="E249" s="96"/>
      <c r="F249" s="96"/>
      <c r="G249" s="96"/>
      <c r="H249" s="96"/>
      <c r="I249" s="96"/>
      <c r="J249" s="96"/>
      <c r="K249" s="96"/>
      <c r="L249" s="96"/>
      <c r="M249" s="96"/>
    </row>
    <row r="250" spans="1:13" hidden="1" x14ac:dyDescent="0.25">
      <c r="A250" s="96"/>
      <c r="B250" s="118"/>
      <c r="C250" s="118"/>
      <c r="D250" s="96"/>
      <c r="E250" s="96"/>
      <c r="F250" s="96"/>
      <c r="G250" s="96"/>
      <c r="H250" s="96"/>
      <c r="I250" s="96"/>
      <c r="J250" s="96"/>
      <c r="K250" s="96"/>
      <c r="L250" s="96"/>
      <c r="M250" s="96"/>
    </row>
    <row r="251" spans="1:13" hidden="1" x14ac:dyDescent="0.25">
      <c r="A251" s="96"/>
      <c r="B251" s="118"/>
      <c r="C251" s="118"/>
      <c r="D251" s="96"/>
      <c r="E251" s="96"/>
      <c r="F251" s="96"/>
      <c r="G251" s="96"/>
      <c r="H251" s="96"/>
      <c r="I251" s="96"/>
      <c r="J251" s="96"/>
      <c r="K251" s="96"/>
      <c r="L251" s="96"/>
      <c r="M251" s="96"/>
    </row>
    <row r="252" spans="1:13" hidden="1" x14ac:dyDescent="0.25">
      <c r="A252" s="96"/>
      <c r="B252" s="118"/>
      <c r="C252" s="118"/>
      <c r="D252" s="96"/>
      <c r="E252" s="96"/>
      <c r="F252" s="96"/>
      <c r="G252" s="96"/>
      <c r="H252" s="96"/>
      <c r="I252" s="96"/>
      <c r="J252" s="96"/>
      <c r="K252" s="96"/>
      <c r="L252" s="96"/>
      <c r="M252" s="96"/>
    </row>
    <row r="253" spans="1:13" hidden="1" x14ac:dyDescent="0.25">
      <c r="A253" s="96"/>
      <c r="B253" s="118"/>
      <c r="C253" s="118"/>
      <c r="D253" s="96"/>
      <c r="E253" s="96"/>
      <c r="F253" s="96"/>
      <c r="G253" s="96"/>
      <c r="H253" s="96"/>
      <c r="I253" s="96"/>
      <c r="J253" s="96"/>
      <c r="K253" s="96"/>
      <c r="L253" s="96"/>
      <c r="M253" s="96"/>
    </row>
    <row r="254" spans="1:13" hidden="1" x14ac:dyDescent="0.25">
      <c r="A254" s="96"/>
      <c r="B254" s="118"/>
      <c r="C254" s="118"/>
      <c r="D254" s="96"/>
      <c r="E254" s="96"/>
      <c r="F254" s="96"/>
      <c r="G254" s="96"/>
      <c r="H254" s="96"/>
      <c r="I254" s="96"/>
      <c r="J254" s="96"/>
      <c r="K254" s="96"/>
      <c r="L254" s="96"/>
      <c r="M254" s="96"/>
    </row>
    <row r="255" spans="1:13" hidden="1" x14ac:dyDescent="0.25">
      <c r="A255" s="96"/>
      <c r="B255" s="118"/>
      <c r="C255" s="118"/>
      <c r="D255" s="96"/>
      <c r="E255" s="96"/>
      <c r="F255" s="96"/>
      <c r="G255" s="96"/>
      <c r="H255" s="96"/>
      <c r="I255" s="96"/>
      <c r="J255" s="96"/>
      <c r="K255" s="96"/>
      <c r="L255" s="96"/>
      <c r="M255" s="96"/>
    </row>
    <row r="256" spans="1:13" hidden="1" x14ac:dyDescent="0.25">
      <c r="A256" s="96"/>
      <c r="B256" s="118"/>
      <c r="C256" s="118"/>
      <c r="D256" s="96"/>
      <c r="E256" s="96"/>
      <c r="F256" s="96"/>
      <c r="G256" s="96"/>
      <c r="H256" s="96"/>
      <c r="I256" s="96"/>
      <c r="J256" s="96"/>
      <c r="K256" s="96"/>
      <c r="L256" s="96"/>
      <c r="M256" s="96"/>
    </row>
    <row r="257" spans="1:13" hidden="1" x14ac:dyDescent="0.25">
      <c r="A257" s="96"/>
      <c r="B257" s="118"/>
      <c r="C257" s="118"/>
      <c r="D257" s="96"/>
      <c r="E257" s="96"/>
      <c r="F257" s="96"/>
      <c r="G257" s="96"/>
      <c r="H257" s="96"/>
      <c r="I257" s="96"/>
      <c r="J257" s="96"/>
      <c r="K257" s="96"/>
      <c r="L257" s="96"/>
      <c r="M257" s="96"/>
    </row>
    <row r="258" spans="1:13" hidden="1" x14ac:dyDescent="0.25">
      <c r="A258" s="96"/>
      <c r="B258" s="118"/>
      <c r="C258" s="118"/>
      <c r="D258" s="96"/>
      <c r="E258" s="96"/>
      <c r="F258" s="96"/>
      <c r="G258" s="96"/>
      <c r="H258" s="96"/>
      <c r="I258" s="96"/>
      <c r="J258" s="96"/>
      <c r="K258" s="96"/>
      <c r="L258" s="96"/>
      <c r="M258" s="96"/>
    </row>
    <row r="259" spans="1:13" hidden="1" x14ac:dyDescent="0.25">
      <c r="A259" s="96"/>
      <c r="B259" s="118"/>
      <c r="C259" s="118"/>
      <c r="D259" s="96"/>
      <c r="E259" s="96"/>
      <c r="F259" s="96"/>
      <c r="G259" s="96"/>
      <c r="H259" s="96"/>
      <c r="I259" s="96"/>
      <c r="J259" s="96"/>
      <c r="K259" s="96"/>
      <c r="L259" s="96"/>
      <c r="M259" s="96"/>
    </row>
    <row r="260" spans="1:13" hidden="1" x14ac:dyDescent="0.25">
      <c r="A260" s="96"/>
      <c r="B260" s="118"/>
      <c r="C260" s="118"/>
      <c r="D260" s="96"/>
      <c r="E260" s="96"/>
      <c r="F260" s="96"/>
      <c r="G260" s="96"/>
      <c r="H260" s="96"/>
      <c r="I260" s="96"/>
      <c r="J260" s="96"/>
      <c r="K260" s="96"/>
      <c r="L260" s="96"/>
      <c r="M260" s="96"/>
    </row>
    <row r="261" spans="1:13" hidden="1" x14ac:dyDescent="0.25">
      <c r="A261" s="96"/>
      <c r="B261" s="118"/>
      <c r="C261" s="118"/>
      <c r="D261" s="96"/>
      <c r="E261" s="96"/>
      <c r="F261" s="96"/>
      <c r="G261" s="96"/>
      <c r="H261" s="96"/>
      <c r="I261" s="96"/>
      <c r="J261" s="96"/>
      <c r="K261" s="96"/>
      <c r="L261" s="96"/>
      <c r="M261" s="96"/>
    </row>
    <row r="262" spans="1:13" hidden="1" x14ac:dyDescent="0.25">
      <c r="A262" s="96"/>
      <c r="B262" s="118"/>
      <c r="C262" s="118"/>
      <c r="D262" s="96"/>
      <c r="E262" s="96"/>
      <c r="F262" s="96"/>
      <c r="G262" s="96"/>
      <c r="H262" s="96"/>
      <c r="I262" s="96"/>
      <c r="J262" s="96"/>
      <c r="K262" s="96"/>
      <c r="L262" s="96"/>
      <c r="M262" s="96"/>
    </row>
    <row r="263" spans="1:13" hidden="1" x14ac:dyDescent="0.25">
      <c r="A263" s="96"/>
      <c r="B263" s="118"/>
      <c r="C263" s="118"/>
      <c r="D263" s="96"/>
      <c r="E263" s="96"/>
      <c r="F263" s="96"/>
      <c r="G263" s="96"/>
      <c r="H263" s="96"/>
      <c r="I263" s="96"/>
      <c r="J263" s="96"/>
      <c r="K263" s="96"/>
      <c r="L263" s="96"/>
      <c r="M263" s="96"/>
    </row>
    <row r="264" spans="1:13" hidden="1" x14ac:dyDescent="0.25">
      <c r="A264" s="96"/>
      <c r="B264" s="118"/>
      <c r="C264" s="118"/>
      <c r="D264" s="96"/>
      <c r="E264" s="96"/>
      <c r="F264" s="96"/>
      <c r="G264" s="96"/>
      <c r="H264" s="96"/>
      <c r="I264" s="96"/>
      <c r="J264" s="96"/>
      <c r="K264" s="96"/>
      <c r="L264" s="96"/>
      <c r="M264" s="96"/>
    </row>
    <row r="265" spans="1:13" hidden="1" x14ac:dyDescent="0.25">
      <c r="A265" s="96"/>
      <c r="B265" s="118"/>
      <c r="C265" s="118"/>
      <c r="D265" s="96"/>
      <c r="E265" s="96"/>
      <c r="F265" s="96"/>
      <c r="G265" s="96"/>
      <c r="H265" s="96"/>
      <c r="I265" s="96"/>
      <c r="J265" s="96"/>
      <c r="K265" s="96"/>
      <c r="L265" s="96"/>
      <c r="M265" s="96"/>
    </row>
    <row r="266" spans="1:13" hidden="1" x14ac:dyDescent="0.25">
      <c r="A266" s="96"/>
      <c r="B266" s="118"/>
      <c r="C266" s="118"/>
      <c r="D266" s="96"/>
      <c r="E266" s="96"/>
      <c r="F266" s="96"/>
      <c r="G266" s="96"/>
      <c r="H266" s="96"/>
      <c r="I266" s="96"/>
      <c r="J266" s="96"/>
      <c r="K266" s="96"/>
      <c r="L266" s="96"/>
      <c r="M266" s="96"/>
    </row>
    <row r="267" spans="1:13" hidden="1" x14ac:dyDescent="0.25">
      <c r="A267" s="96"/>
      <c r="B267" s="118"/>
      <c r="C267" s="118"/>
      <c r="D267" s="96"/>
      <c r="E267" s="96"/>
      <c r="F267" s="96"/>
      <c r="G267" s="96"/>
      <c r="H267" s="96"/>
      <c r="I267" s="96"/>
      <c r="J267" s="96"/>
      <c r="K267" s="96"/>
      <c r="L267" s="96"/>
      <c r="M267" s="96"/>
    </row>
    <row r="268" spans="1:13" hidden="1" x14ac:dyDescent="0.25">
      <c r="A268" s="96"/>
      <c r="B268" s="118"/>
      <c r="C268" s="118"/>
      <c r="D268" s="96"/>
      <c r="E268" s="96"/>
      <c r="F268" s="96"/>
      <c r="G268" s="96"/>
      <c r="H268" s="96"/>
      <c r="I268" s="96"/>
      <c r="J268" s="96"/>
      <c r="K268" s="96"/>
      <c r="L268" s="96"/>
      <c r="M268" s="96"/>
    </row>
    <row r="269" spans="1:13" hidden="1" x14ac:dyDescent="0.25">
      <c r="A269" s="96"/>
      <c r="B269" s="118"/>
      <c r="C269" s="118"/>
      <c r="D269" s="96"/>
      <c r="E269" s="96"/>
      <c r="F269" s="96"/>
      <c r="G269" s="96"/>
      <c r="H269" s="96"/>
      <c r="I269" s="96"/>
      <c r="J269" s="96"/>
      <c r="K269" s="96"/>
      <c r="L269" s="96"/>
      <c r="M269" s="96"/>
    </row>
    <row r="270" spans="1:13" hidden="1" x14ac:dyDescent="0.25">
      <c r="A270" s="96"/>
      <c r="B270" s="118"/>
      <c r="C270" s="118"/>
      <c r="D270" s="96"/>
      <c r="E270" s="96"/>
      <c r="F270" s="96"/>
      <c r="G270" s="96"/>
      <c r="H270" s="96"/>
      <c r="I270" s="96"/>
      <c r="J270" s="96"/>
      <c r="K270" s="96"/>
      <c r="L270" s="96"/>
      <c r="M270" s="96"/>
    </row>
    <row r="271" spans="1:13" hidden="1" x14ac:dyDescent="0.25">
      <c r="A271" s="96"/>
      <c r="B271" s="118"/>
      <c r="C271" s="118"/>
      <c r="D271" s="96"/>
      <c r="E271" s="96"/>
      <c r="F271" s="96"/>
      <c r="G271" s="96"/>
      <c r="H271" s="96"/>
      <c r="I271" s="96"/>
      <c r="J271" s="96"/>
      <c r="K271" s="96"/>
      <c r="L271" s="96"/>
      <c r="M271" s="96"/>
    </row>
    <row r="272" spans="1:13" hidden="1" x14ac:dyDescent="0.25">
      <c r="A272" s="96"/>
      <c r="B272" s="118"/>
      <c r="C272" s="118"/>
      <c r="D272" s="96"/>
      <c r="E272" s="96"/>
      <c r="F272" s="96"/>
      <c r="G272" s="96"/>
      <c r="H272" s="96"/>
      <c r="I272" s="96"/>
      <c r="J272" s="96"/>
      <c r="K272" s="96"/>
      <c r="L272" s="96"/>
      <c r="M272" s="96"/>
    </row>
    <row r="273" spans="1:13" hidden="1" x14ac:dyDescent="0.25">
      <c r="A273" s="96"/>
      <c r="B273" s="118"/>
      <c r="C273" s="118"/>
      <c r="D273" s="96"/>
      <c r="E273" s="96"/>
      <c r="F273" s="96"/>
      <c r="G273" s="96"/>
      <c r="H273" s="96"/>
      <c r="I273" s="96"/>
      <c r="J273" s="96"/>
      <c r="K273" s="96"/>
      <c r="L273" s="96"/>
      <c r="M273" s="96"/>
    </row>
    <row r="274" spans="1:13" hidden="1" x14ac:dyDescent="0.25">
      <c r="A274" s="96"/>
      <c r="B274" s="118"/>
      <c r="C274" s="118"/>
      <c r="D274" s="96"/>
      <c r="E274" s="96"/>
      <c r="F274" s="96"/>
      <c r="G274" s="96"/>
      <c r="H274" s="96"/>
      <c r="I274" s="96"/>
      <c r="J274" s="96"/>
      <c r="K274" s="96"/>
      <c r="L274" s="96"/>
      <c r="M274" s="96"/>
    </row>
    <row r="275" spans="1:13" hidden="1" x14ac:dyDescent="0.25">
      <c r="A275" s="96"/>
      <c r="B275" s="118"/>
      <c r="C275" s="118"/>
      <c r="D275" s="96"/>
      <c r="E275" s="96"/>
      <c r="F275" s="96"/>
      <c r="G275" s="96"/>
      <c r="H275" s="96"/>
      <c r="I275" s="96"/>
      <c r="J275" s="96"/>
      <c r="K275" s="96"/>
      <c r="L275" s="96"/>
      <c r="M275" s="96"/>
    </row>
    <row r="276" spans="1:13" hidden="1" x14ac:dyDescent="0.25">
      <c r="A276" s="96"/>
      <c r="B276" s="118"/>
      <c r="C276" s="118"/>
      <c r="D276" s="96"/>
      <c r="E276" s="96"/>
      <c r="F276" s="96"/>
      <c r="G276" s="96"/>
      <c r="H276" s="96"/>
      <c r="I276" s="96"/>
      <c r="J276" s="96"/>
      <c r="K276" s="96"/>
      <c r="L276" s="96"/>
      <c r="M276" s="96"/>
    </row>
    <row r="277" spans="1:13" hidden="1" x14ac:dyDescent="0.25">
      <c r="A277" s="96"/>
      <c r="B277" s="118"/>
      <c r="C277" s="118"/>
      <c r="D277" s="96"/>
      <c r="E277" s="96"/>
      <c r="F277" s="96"/>
      <c r="G277" s="96"/>
      <c r="H277" s="96"/>
      <c r="I277" s="96"/>
      <c r="J277" s="96"/>
      <c r="K277" s="96"/>
      <c r="L277" s="96"/>
      <c r="M277" s="96"/>
    </row>
    <row r="278" spans="1:13" hidden="1" x14ac:dyDescent="0.25">
      <c r="A278" s="96"/>
      <c r="B278" s="118"/>
      <c r="C278" s="118"/>
      <c r="D278" s="96"/>
      <c r="E278" s="96"/>
      <c r="F278" s="96"/>
      <c r="G278" s="96"/>
      <c r="H278" s="96"/>
      <c r="I278" s="96"/>
      <c r="J278" s="96"/>
      <c r="K278" s="96"/>
      <c r="L278" s="96"/>
      <c r="M278" s="96"/>
    </row>
    <row r="279" spans="1:13" hidden="1" x14ac:dyDescent="0.25">
      <c r="A279" s="96"/>
      <c r="B279" s="118"/>
      <c r="C279" s="118"/>
      <c r="D279" s="96"/>
      <c r="E279" s="96"/>
      <c r="F279" s="96"/>
      <c r="G279" s="96"/>
      <c r="H279" s="96"/>
      <c r="I279" s="96"/>
      <c r="J279" s="96"/>
      <c r="K279" s="96"/>
      <c r="L279" s="96"/>
      <c r="M279" s="96"/>
    </row>
    <row r="280" spans="1:13" hidden="1" x14ac:dyDescent="0.25">
      <c r="A280" s="96"/>
      <c r="B280" s="118"/>
      <c r="C280" s="118"/>
      <c r="D280" s="96"/>
      <c r="E280" s="96"/>
      <c r="F280" s="96"/>
      <c r="G280" s="96"/>
      <c r="H280" s="96"/>
      <c r="I280" s="96"/>
      <c r="J280" s="96"/>
      <c r="K280" s="96"/>
      <c r="L280" s="96"/>
      <c r="M280" s="96"/>
    </row>
    <row r="281" spans="1:13" hidden="1" x14ac:dyDescent="0.25">
      <c r="A281" s="96"/>
      <c r="B281" s="118"/>
      <c r="C281" s="118"/>
      <c r="D281" s="96"/>
      <c r="E281" s="96"/>
      <c r="F281" s="96"/>
      <c r="G281" s="96"/>
      <c r="H281" s="96"/>
      <c r="I281" s="96"/>
      <c r="J281" s="96"/>
      <c r="K281" s="96"/>
      <c r="L281" s="96"/>
      <c r="M281" s="96"/>
    </row>
    <row r="282" spans="1:13" hidden="1" x14ac:dyDescent="0.25">
      <c r="A282" s="96"/>
      <c r="B282" s="118"/>
      <c r="C282" s="118"/>
      <c r="D282" s="96"/>
      <c r="E282" s="96"/>
      <c r="F282" s="96"/>
      <c r="G282" s="96"/>
      <c r="H282" s="96"/>
      <c r="I282" s="96"/>
      <c r="J282" s="96"/>
      <c r="K282" s="96"/>
      <c r="L282" s="96"/>
      <c r="M282" s="96"/>
    </row>
    <row r="283" spans="1:13" hidden="1" x14ac:dyDescent="0.25">
      <c r="A283" s="96"/>
      <c r="B283" s="118"/>
      <c r="C283" s="118"/>
      <c r="D283" s="96"/>
      <c r="E283" s="96"/>
      <c r="F283" s="96"/>
      <c r="G283" s="96"/>
      <c r="H283" s="96"/>
      <c r="I283" s="96"/>
      <c r="J283" s="96"/>
      <c r="K283" s="96"/>
      <c r="L283" s="96"/>
      <c r="M283" s="96"/>
    </row>
    <row r="284" spans="1:13" hidden="1" x14ac:dyDescent="0.25">
      <c r="A284" s="96"/>
      <c r="B284" s="118"/>
      <c r="C284" s="118"/>
      <c r="D284" s="96"/>
      <c r="E284" s="96"/>
      <c r="F284" s="96"/>
      <c r="G284" s="96"/>
      <c r="H284" s="96"/>
      <c r="I284" s="96"/>
      <c r="J284" s="96"/>
      <c r="K284" s="96"/>
      <c r="L284" s="96"/>
      <c r="M284" s="96"/>
    </row>
    <row r="285" spans="1:13" hidden="1" x14ac:dyDescent="0.25">
      <c r="A285" s="96"/>
      <c r="B285" s="118"/>
      <c r="C285" s="118"/>
      <c r="D285" s="96"/>
      <c r="E285" s="96"/>
      <c r="F285" s="96"/>
      <c r="G285" s="96"/>
      <c r="H285" s="96"/>
      <c r="I285" s="96"/>
      <c r="J285" s="96"/>
      <c r="K285" s="96"/>
      <c r="L285" s="96"/>
      <c r="M285" s="96"/>
    </row>
    <row r="286" spans="1:13" hidden="1" x14ac:dyDescent="0.25">
      <c r="A286" s="96"/>
      <c r="B286" s="118"/>
      <c r="C286" s="118"/>
      <c r="D286" s="96"/>
      <c r="E286" s="96"/>
      <c r="F286" s="96"/>
      <c r="G286" s="96"/>
      <c r="H286" s="96"/>
      <c r="I286" s="96"/>
      <c r="J286" s="96"/>
      <c r="K286" s="96"/>
      <c r="L286" s="96"/>
      <c r="M286" s="96"/>
    </row>
    <row r="287" spans="1:13" hidden="1" x14ac:dyDescent="0.25">
      <c r="A287" s="96"/>
      <c r="B287" s="118"/>
      <c r="C287" s="118"/>
      <c r="D287" s="96"/>
      <c r="E287" s="96"/>
      <c r="F287" s="96"/>
      <c r="G287" s="96"/>
      <c r="H287" s="96"/>
      <c r="I287" s="96"/>
      <c r="J287" s="96"/>
      <c r="K287" s="96"/>
      <c r="L287" s="96"/>
      <c r="M287" s="96"/>
    </row>
    <row r="288" spans="1:13" hidden="1" x14ac:dyDescent="0.25">
      <c r="A288" s="96"/>
      <c r="B288" s="118"/>
      <c r="C288" s="118"/>
      <c r="D288" s="96"/>
      <c r="E288" s="96"/>
      <c r="F288" s="96"/>
      <c r="G288" s="96"/>
      <c r="H288" s="96"/>
      <c r="I288" s="96"/>
      <c r="J288" s="96"/>
      <c r="K288" s="96"/>
      <c r="L288" s="96"/>
      <c r="M288" s="96"/>
    </row>
    <row r="289" spans="1:13" hidden="1" x14ac:dyDescent="0.25">
      <c r="A289" s="96"/>
      <c r="B289" s="118"/>
      <c r="C289" s="118"/>
      <c r="D289" s="96"/>
      <c r="E289" s="96"/>
      <c r="F289" s="96"/>
      <c r="G289" s="96"/>
      <c r="H289" s="96"/>
      <c r="I289" s="96"/>
      <c r="J289" s="96"/>
      <c r="K289" s="96"/>
      <c r="L289" s="96"/>
      <c r="M289" s="96"/>
    </row>
    <row r="290" spans="1:13" hidden="1" x14ac:dyDescent="0.25">
      <c r="A290" s="96"/>
      <c r="B290" s="118"/>
      <c r="C290" s="118"/>
      <c r="D290" s="96"/>
      <c r="E290" s="96"/>
      <c r="F290" s="96"/>
      <c r="G290" s="96"/>
      <c r="H290" s="96"/>
      <c r="I290" s="96"/>
      <c r="J290" s="96"/>
      <c r="K290" s="96"/>
      <c r="L290" s="96"/>
      <c r="M290" s="96"/>
    </row>
    <row r="291" spans="1:13" hidden="1" x14ac:dyDescent="0.25">
      <c r="A291" s="96"/>
      <c r="B291" s="118"/>
      <c r="C291" s="118"/>
      <c r="D291" s="96"/>
      <c r="E291" s="96"/>
      <c r="F291" s="96"/>
      <c r="G291" s="96"/>
      <c r="H291" s="96"/>
      <c r="I291" s="96"/>
      <c r="J291" s="96"/>
      <c r="K291" s="96"/>
      <c r="L291" s="96"/>
      <c r="M291" s="96"/>
    </row>
    <row r="292" spans="1:13" hidden="1" x14ac:dyDescent="0.25">
      <c r="A292" s="96"/>
      <c r="B292" s="118"/>
      <c r="C292" s="118"/>
      <c r="D292" s="96"/>
      <c r="E292" s="96"/>
      <c r="F292" s="96"/>
      <c r="G292" s="96"/>
      <c r="H292" s="96"/>
      <c r="I292" s="96"/>
      <c r="J292" s="96"/>
      <c r="K292" s="96"/>
      <c r="L292" s="96"/>
      <c r="M292" s="96"/>
    </row>
    <row r="293" spans="1:13" hidden="1" x14ac:dyDescent="0.25">
      <c r="A293" s="96"/>
      <c r="B293" s="118"/>
      <c r="C293" s="118"/>
      <c r="D293" s="96"/>
      <c r="E293" s="96"/>
      <c r="F293" s="96"/>
      <c r="G293" s="96"/>
      <c r="H293" s="96"/>
      <c r="I293" s="96"/>
      <c r="J293" s="96"/>
      <c r="K293" s="96"/>
      <c r="L293" s="96"/>
      <c r="M293" s="96"/>
    </row>
    <row r="294" spans="1:13" hidden="1" x14ac:dyDescent="0.25">
      <c r="A294" s="96"/>
      <c r="B294" s="118"/>
      <c r="C294" s="118"/>
      <c r="D294" s="96"/>
      <c r="E294" s="96"/>
      <c r="F294" s="96"/>
      <c r="G294" s="96"/>
      <c r="H294" s="96"/>
      <c r="I294" s="96"/>
      <c r="J294" s="96"/>
      <c r="K294" s="96"/>
      <c r="L294" s="96"/>
      <c r="M294" s="96"/>
    </row>
    <row r="295" spans="1:13" hidden="1" x14ac:dyDescent="0.25">
      <c r="A295" s="96"/>
      <c r="B295" s="118"/>
      <c r="C295" s="118"/>
      <c r="D295" s="96"/>
      <c r="E295" s="96"/>
      <c r="F295" s="96"/>
      <c r="G295" s="96"/>
      <c r="H295" s="96"/>
      <c r="I295" s="96"/>
      <c r="J295" s="96"/>
      <c r="K295" s="96"/>
      <c r="L295" s="96"/>
      <c r="M295" s="96"/>
    </row>
    <row r="296" spans="1:13" hidden="1" x14ac:dyDescent="0.25">
      <c r="A296" s="96"/>
      <c r="B296" s="118"/>
      <c r="C296" s="118"/>
      <c r="D296" s="96"/>
      <c r="E296" s="96"/>
      <c r="F296" s="96"/>
      <c r="G296" s="96"/>
      <c r="H296" s="96"/>
      <c r="I296" s="96"/>
      <c r="J296" s="96"/>
      <c r="K296" s="96"/>
      <c r="L296" s="96"/>
      <c r="M296" s="96"/>
    </row>
    <row r="297" spans="1:13" hidden="1" x14ac:dyDescent="0.25">
      <c r="A297" s="96"/>
      <c r="B297" s="118"/>
      <c r="C297" s="118"/>
      <c r="D297" s="96"/>
      <c r="E297" s="96"/>
      <c r="F297" s="96"/>
      <c r="G297" s="96"/>
      <c r="H297" s="96"/>
      <c r="I297" s="96"/>
      <c r="J297" s="96"/>
      <c r="K297" s="96"/>
      <c r="L297" s="96"/>
      <c r="M297" s="96"/>
    </row>
    <row r="298" spans="1:13" hidden="1" x14ac:dyDescent="0.25">
      <c r="A298" s="96"/>
      <c r="B298" s="118"/>
      <c r="C298" s="118"/>
      <c r="D298" s="96"/>
      <c r="E298" s="96"/>
      <c r="F298" s="96"/>
      <c r="G298" s="96"/>
      <c r="H298" s="96"/>
      <c r="I298" s="96"/>
      <c r="J298" s="96"/>
      <c r="K298" s="96"/>
      <c r="L298" s="96"/>
      <c r="M298" s="96"/>
    </row>
    <row r="299" spans="1:13" hidden="1" x14ac:dyDescent="0.25">
      <c r="A299" s="96"/>
      <c r="B299" s="118"/>
      <c r="C299" s="118"/>
      <c r="D299" s="96"/>
      <c r="E299" s="96"/>
      <c r="F299" s="96"/>
      <c r="G299" s="96"/>
      <c r="H299" s="96"/>
      <c r="I299" s="96"/>
      <c r="J299" s="96"/>
      <c r="K299" s="96"/>
      <c r="L299" s="96"/>
      <c r="M299" s="96"/>
    </row>
    <row r="300" spans="1:13" hidden="1" x14ac:dyDescent="0.25">
      <c r="A300" s="96"/>
      <c r="B300" s="118"/>
      <c r="C300" s="118"/>
      <c r="D300" s="96"/>
      <c r="E300" s="96"/>
      <c r="F300" s="96"/>
      <c r="G300" s="96"/>
      <c r="H300" s="96"/>
      <c r="I300" s="96"/>
      <c r="J300" s="96"/>
      <c r="K300" s="96"/>
      <c r="L300" s="96"/>
      <c r="M300" s="96"/>
    </row>
    <row r="301" spans="1:13" hidden="1" x14ac:dyDescent="0.25">
      <c r="A301" s="96"/>
      <c r="B301" s="118"/>
      <c r="C301" s="118"/>
      <c r="D301" s="96"/>
      <c r="E301" s="96"/>
      <c r="F301" s="96"/>
      <c r="G301" s="96"/>
      <c r="H301" s="96"/>
      <c r="I301" s="96"/>
      <c r="J301" s="96"/>
      <c r="K301" s="96"/>
      <c r="L301" s="96"/>
      <c r="M301" s="96"/>
    </row>
    <row r="302" spans="1:13" hidden="1" x14ac:dyDescent="0.25">
      <c r="A302" s="96"/>
      <c r="B302" s="118"/>
      <c r="C302" s="118"/>
      <c r="D302" s="96"/>
      <c r="E302" s="96"/>
      <c r="F302" s="96"/>
      <c r="G302" s="96"/>
      <c r="H302" s="96"/>
      <c r="I302" s="96"/>
      <c r="J302" s="96"/>
      <c r="K302" s="96"/>
      <c r="L302" s="96"/>
      <c r="M302" s="96"/>
    </row>
    <row r="303" spans="1:13" hidden="1" x14ac:dyDescent="0.25">
      <c r="A303" s="96"/>
      <c r="B303" s="118"/>
      <c r="C303" s="118"/>
      <c r="D303" s="96"/>
      <c r="E303" s="96"/>
      <c r="F303" s="96"/>
      <c r="G303" s="96"/>
      <c r="H303" s="96"/>
      <c r="I303" s="96"/>
      <c r="J303" s="96"/>
      <c r="K303" s="96"/>
      <c r="L303" s="96"/>
      <c r="M303" s="96"/>
    </row>
    <row r="304" spans="1:13" hidden="1" x14ac:dyDescent="0.25">
      <c r="A304" s="96"/>
      <c r="B304" s="118"/>
      <c r="C304" s="118"/>
      <c r="D304" s="96"/>
      <c r="E304" s="96"/>
      <c r="F304" s="96"/>
      <c r="G304" s="96"/>
      <c r="H304" s="96"/>
      <c r="I304" s="96"/>
      <c r="J304" s="96"/>
      <c r="K304" s="96"/>
      <c r="L304" s="96"/>
      <c r="M304" s="96"/>
    </row>
    <row r="305" spans="1:13" hidden="1" x14ac:dyDescent="0.25">
      <c r="A305" s="96"/>
      <c r="B305" s="118"/>
      <c r="C305" s="118"/>
      <c r="D305" s="96"/>
      <c r="E305" s="96"/>
      <c r="F305" s="96"/>
      <c r="G305" s="96"/>
      <c r="H305" s="96"/>
      <c r="I305" s="96"/>
      <c r="J305" s="96"/>
      <c r="K305" s="96"/>
      <c r="L305" s="96"/>
      <c r="M305" s="96"/>
    </row>
    <row r="306" spans="1:13" hidden="1" x14ac:dyDescent="0.25">
      <c r="A306" s="96"/>
      <c r="B306" s="118"/>
      <c r="C306" s="118"/>
      <c r="D306" s="96"/>
      <c r="E306" s="96"/>
      <c r="F306" s="96"/>
      <c r="G306" s="96"/>
      <c r="H306" s="96"/>
      <c r="I306" s="96"/>
      <c r="J306" s="96"/>
      <c r="K306" s="96"/>
      <c r="L306" s="96"/>
      <c r="M306" s="96"/>
    </row>
    <row r="307" spans="1:13" hidden="1" x14ac:dyDescent="0.25">
      <c r="A307" s="96"/>
      <c r="B307" s="118"/>
      <c r="C307" s="118"/>
      <c r="D307" s="96"/>
      <c r="E307" s="96"/>
      <c r="F307" s="96"/>
      <c r="G307" s="96"/>
      <c r="H307" s="96"/>
      <c r="I307" s="96"/>
      <c r="J307" s="96"/>
      <c r="K307" s="96"/>
      <c r="L307" s="96"/>
      <c r="M307" s="96"/>
    </row>
    <row r="308" spans="1:13" hidden="1" x14ac:dyDescent="0.25">
      <c r="A308" s="96"/>
      <c r="B308" s="118"/>
      <c r="C308" s="118"/>
      <c r="D308" s="96"/>
      <c r="E308" s="96"/>
      <c r="F308" s="96"/>
      <c r="G308" s="96"/>
      <c r="H308" s="96"/>
      <c r="I308" s="96"/>
      <c r="J308" s="96"/>
      <c r="K308" s="96"/>
      <c r="L308" s="96"/>
      <c r="M308" s="96"/>
    </row>
    <row r="309" spans="1:13" hidden="1" x14ac:dyDescent="0.25">
      <c r="A309" s="96"/>
      <c r="B309" s="118"/>
      <c r="C309" s="118"/>
      <c r="D309" s="96"/>
      <c r="E309" s="96"/>
      <c r="F309" s="96"/>
      <c r="G309" s="96"/>
      <c r="H309" s="96"/>
      <c r="I309" s="96"/>
      <c r="J309" s="96"/>
      <c r="K309" s="96"/>
      <c r="L309" s="96"/>
      <c r="M309" s="96"/>
    </row>
    <row r="310" spans="1:13" hidden="1" x14ac:dyDescent="0.25">
      <c r="A310" s="96"/>
      <c r="B310" s="118"/>
      <c r="C310" s="118"/>
      <c r="D310" s="96"/>
      <c r="E310" s="96"/>
      <c r="F310" s="96"/>
      <c r="G310" s="96"/>
      <c r="H310" s="96"/>
      <c r="I310" s="96"/>
      <c r="J310" s="96"/>
      <c r="K310" s="96"/>
      <c r="L310" s="96"/>
      <c r="M310" s="96"/>
    </row>
    <row r="311" spans="1:13" hidden="1" x14ac:dyDescent="0.25">
      <c r="A311" s="96"/>
      <c r="B311" s="118"/>
      <c r="C311" s="118"/>
      <c r="D311" s="96"/>
      <c r="E311" s="96"/>
      <c r="F311" s="96"/>
      <c r="G311" s="96"/>
      <c r="H311" s="96"/>
      <c r="I311" s="96"/>
      <c r="J311" s="96"/>
      <c r="K311" s="96"/>
      <c r="L311" s="96"/>
      <c r="M311" s="96"/>
    </row>
    <row r="312" spans="1:13" hidden="1" x14ac:dyDescent="0.25">
      <c r="A312" s="96"/>
      <c r="B312" s="118"/>
      <c r="C312" s="118"/>
      <c r="D312" s="96"/>
      <c r="E312" s="96"/>
      <c r="F312" s="96"/>
      <c r="G312" s="96"/>
      <c r="H312" s="96"/>
      <c r="I312" s="96"/>
      <c r="J312" s="96"/>
      <c r="K312" s="96"/>
      <c r="L312" s="96"/>
      <c r="M312" s="96"/>
    </row>
    <row r="313" spans="1:13" hidden="1" x14ac:dyDescent="0.25">
      <c r="A313" s="96"/>
      <c r="B313" s="118"/>
      <c r="C313" s="118"/>
      <c r="D313" s="96"/>
      <c r="E313" s="96"/>
      <c r="F313" s="96"/>
      <c r="G313" s="96"/>
      <c r="H313" s="96"/>
      <c r="I313" s="96"/>
      <c r="J313" s="96"/>
      <c r="K313" s="96"/>
      <c r="L313" s="96"/>
      <c r="M313" s="96"/>
    </row>
    <row r="314" spans="1:13" hidden="1" x14ac:dyDescent="0.25">
      <c r="A314" s="96"/>
      <c r="B314" s="118"/>
      <c r="C314" s="118"/>
      <c r="D314" s="96"/>
      <c r="E314" s="96"/>
      <c r="F314" s="96"/>
      <c r="G314" s="96"/>
      <c r="H314" s="96"/>
      <c r="I314" s="96"/>
      <c r="J314" s="96"/>
      <c r="K314" s="96"/>
      <c r="L314" s="96"/>
      <c r="M314" s="96"/>
    </row>
    <row r="315" spans="1:13" hidden="1" x14ac:dyDescent="0.25">
      <c r="A315" s="96"/>
      <c r="B315" s="118"/>
      <c r="C315" s="118"/>
      <c r="D315" s="96"/>
      <c r="E315" s="96"/>
      <c r="F315" s="96"/>
      <c r="G315" s="96"/>
      <c r="H315" s="96"/>
      <c r="I315" s="96"/>
      <c r="J315" s="96"/>
      <c r="K315" s="96"/>
      <c r="L315" s="96"/>
      <c r="M315" s="96"/>
    </row>
    <row r="316" spans="1:13" hidden="1" x14ac:dyDescent="0.25">
      <c r="A316" s="96"/>
      <c r="B316" s="118"/>
      <c r="C316" s="118"/>
      <c r="D316" s="96"/>
      <c r="E316" s="96"/>
      <c r="F316" s="96"/>
      <c r="G316" s="96"/>
      <c r="H316" s="96"/>
      <c r="I316" s="96"/>
      <c r="J316" s="96"/>
      <c r="K316" s="96"/>
      <c r="L316" s="96"/>
      <c r="M316" s="96"/>
    </row>
    <row r="317" spans="1:13" hidden="1" x14ac:dyDescent="0.25">
      <c r="A317" s="96"/>
      <c r="B317" s="118"/>
      <c r="C317" s="118"/>
      <c r="D317" s="96"/>
      <c r="E317" s="96"/>
      <c r="F317" s="96"/>
      <c r="G317" s="96"/>
      <c r="H317" s="96"/>
      <c r="I317" s="96"/>
      <c r="J317" s="96"/>
      <c r="K317" s="96"/>
      <c r="L317" s="96"/>
      <c r="M317" s="96"/>
    </row>
    <row r="318" spans="1:13" hidden="1" x14ac:dyDescent="0.25">
      <c r="A318" s="96"/>
      <c r="B318" s="118"/>
      <c r="C318" s="118"/>
      <c r="D318" s="96"/>
      <c r="E318" s="96"/>
      <c r="F318" s="96"/>
      <c r="G318" s="96"/>
      <c r="H318" s="96"/>
      <c r="I318" s="96"/>
      <c r="J318" s="96"/>
      <c r="K318" s="96"/>
      <c r="L318" s="96"/>
      <c r="M318" s="96"/>
    </row>
    <row r="319" spans="1:13" hidden="1" x14ac:dyDescent="0.25">
      <c r="A319" s="96"/>
      <c r="B319" s="118"/>
      <c r="C319" s="118"/>
      <c r="D319" s="96"/>
      <c r="E319" s="96"/>
      <c r="F319" s="96"/>
      <c r="G319" s="96"/>
      <c r="H319" s="96"/>
      <c r="I319" s="96"/>
      <c r="J319" s="96"/>
      <c r="K319" s="96"/>
      <c r="L319" s="96"/>
      <c r="M319" s="96"/>
    </row>
    <row r="320" spans="1:13" hidden="1" x14ac:dyDescent="0.25">
      <c r="A320" s="96"/>
      <c r="B320" s="118"/>
      <c r="C320" s="118"/>
      <c r="D320" s="96"/>
      <c r="E320" s="96"/>
      <c r="F320" s="96"/>
      <c r="G320" s="96"/>
      <c r="H320" s="96"/>
      <c r="I320" s="96"/>
      <c r="J320" s="96"/>
      <c r="K320" s="96"/>
      <c r="L320" s="96"/>
      <c r="M320" s="96"/>
    </row>
    <row r="321" spans="1:13" hidden="1" x14ac:dyDescent="0.25">
      <c r="A321" s="96"/>
      <c r="B321" s="118"/>
      <c r="C321" s="118"/>
      <c r="D321" s="96"/>
      <c r="E321" s="96"/>
      <c r="F321" s="96"/>
      <c r="G321" s="96"/>
      <c r="H321" s="96"/>
      <c r="I321" s="96"/>
      <c r="J321" s="96"/>
      <c r="K321" s="96"/>
      <c r="L321" s="96"/>
      <c r="M321" s="96"/>
    </row>
    <row r="322" spans="1:13" hidden="1" x14ac:dyDescent="0.25">
      <c r="A322" s="96"/>
      <c r="B322" s="118"/>
      <c r="C322" s="118"/>
      <c r="D322" s="96"/>
      <c r="E322" s="96"/>
      <c r="F322" s="96"/>
      <c r="G322" s="96"/>
      <c r="H322" s="96"/>
      <c r="I322" s="96"/>
      <c r="J322" s="96"/>
      <c r="K322" s="96"/>
      <c r="L322" s="96"/>
      <c r="M322" s="96"/>
    </row>
    <row r="323" spans="1:13" hidden="1" x14ac:dyDescent="0.25">
      <c r="A323" s="96"/>
      <c r="B323" s="118"/>
      <c r="C323" s="118"/>
      <c r="D323" s="96"/>
      <c r="E323" s="96"/>
      <c r="F323" s="96"/>
      <c r="G323" s="96"/>
      <c r="H323" s="96"/>
      <c r="I323" s="96"/>
      <c r="J323" s="96"/>
      <c r="K323" s="96"/>
      <c r="L323" s="96"/>
      <c r="M323" s="96"/>
    </row>
    <row r="324" spans="1:13" hidden="1" x14ac:dyDescent="0.25">
      <c r="A324" s="96"/>
      <c r="B324" s="118"/>
      <c r="C324" s="118"/>
      <c r="D324" s="96"/>
      <c r="E324" s="96"/>
      <c r="F324" s="96"/>
      <c r="G324" s="96"/>
      <c r="H324" s="96"/>
      <c r="I324" s="96"/>
      <c r="J324" s="96"/>
      <c r="K324" s="96"/>
      <c r="L324" s="96"/>
      <c r="M324" s="96"/>
    </row>
    <row r="325" spans="1:13" hidden="1" x14ac:dyDescent="0.25">
      <c r="A325" s="96"/>
      <c r="B325" s="118"/>
      <c r="C325" s="118"/>
      <c r="D325" s="96"/>
      <c r="E325" s="96"/>
      <c r="F325" s="96"/>
      <c r="G325" s="96"/>
      <c r="H325" s="96"/>
      <c r="I325" s="96"/>
      <c r="J325" s="96"/>
      <c r="K325" s="96"/>
      <c r="L325" s="96"/>
      <c r="M325" s="96"/>
    </row>
    <row r="326" spans="1:13" hidden="1" x14ac:dyDescent="0.25">
      <c r="A326" s="96"/>
      <c r="B326" s="118"/>
      <c r="C326" s="118"/>
      <c r="D326" s="96"/>
      <c r="E326" s="96"/>
      <c r="F326" s="96"/>
      <c r="G326" s="96"/>
      <c r="H326" s="96"/>
      <c r="I326" s="96"/>
      <c r="J326" s="96"/>
      <c r="K326" s="96"/>
      <c r="L326" s="96"/>
      <c r="M326" s="96"/>
    </row>
    <row r="327" spans="1:13" hidden="1" x14ac:dyDescent="0.25">
      <c r="A327" s="96"/>
      <c r="B327" s="118"/>
      <c r="C327" s="118"/>
      <c r="D327" s="96"/>
      <c r="E327" s="96"/>
      <c r="F327" s="96"/>
      <c r="G327" s="96"/>
      <c r="H327" s="96"/>
      <c r="I327" s="96"/>
      <c r="J327" s="96"/>
      <c r="K327" s="96"/>
      <c r="L327" s="96"/>
      <c r="M327" s="96"/>
    </row>
    <row r="328" spans="1:13" hidden="1" x14ac:dyDescent="0.25">
      <c r="A328" s="96"/>
      <c r="B328" s="118"/>
      <c r="C328" s="118"/>
      <c r="D328" s="96"/>
      <c r="E328" s="96"/>
      <c r="F328" s="96"/>
      <c r="G328" s="96"/>
      <c r="H328" s="96"/>
      <c r="I328" s="96"/>
      <c r="J328" s="96"/>
      <c r="K328" s="96"/>
      <c r="L328" s="96"/>
      <c r="M328" s="96"/>
    </row>
    <row r="329" spans="1:13" hidden="1" x14ac:dyDescent="0.25">
      <c r="A329" s="96"/>
      <c r="B329" s="118"/>
      <c r="C329" s="118"/>
      <c r="D329" s="96"/>
      <c r="E329" s="96"/>
      <c r="F329" s="96"/>
      <c r="G329" s="96"/>
      <c r="H329" s="96"/>
      <c r="I329" s="96"/>
      <c r="J329" s="96"/>
      <c r="K329" s="96"/>
      <c r="L329" s="96"/>
      <c r="M329" s="96"/>
    </row>
    <row r="330" spans="1:13" hidden="1" x14ac:dyDescent="0.25">
      <c r="A330" s="96"/>
      <c r="B330" s="118"/>
      <c r="C330" s="118"/>
      <c r="D330" s="96"/>
      <c r="E330" s="96"/>
      <c r="F330" s="96"/>
      <c r="G330" s="96"/>
      <c r="H330" s="96"/>
      <c r="I330" s="96"/>
      <c r="J330" s="96"/>
      <c r="K330" s="96"/>
      <c r="L330" s="96"/>
      <c r="M330" s="96"/>
    </row>
    <row r="331" spans="1:13" hidden="1" x14ac:dyDescent="0.25">
      <c r="A331" s="96"/>
      <c r="B331" s="118"/>
      <c r="C331" s="118"/>
      <c r="D331" s="96"/>
      <c r="E331" s="96"/>
      <c r="F331" s="96"/>
      <c r="G331" s="96"/>
      <c r="H331" s="96"/>
      <c r="I331" s="96"/>
      <c r="J331" s="96"/>
      <c r="K331" s="96"/>
      <c r="L331" s="96"/>
      <c r="M331" s="96"/>
    </row>
    <row r="332" spans="1:13" hidden="1" x14ac:dyDescent="0.25">
      <c r="A332" s="96"/>
      <c r="B332" s="118"/>
      <c r="C332" s="118"/>
      <c r="D332" s="96"/>
      <c r="E332" s="96"/>
      <c r="F332" s="96"/>
      <c r="G332" s="96"/>
      <c r="H332" s="96"/>
      <c r="I332" s="96"/>
      <c r="J332" s="96"/>
      <c r="K332" s="96"/>
      <c r="L332" s="96"/>
      <c r="M332" s="96"/>
    </row>
    <row r="333" spans="1:13" hidden="1" x14ac:dyDescent="0.25">
      <c r="A333" s="96"/>
      <c r="B333" s="118"/>
      <c r="C333" s="118"/>
      <c r="D333" s="96"/>
      <c r="E333" s="96"/>
      <c r="F333" s="96"/>
      <c r="G333" s="96"/>
      <c r="H333" s="96"/>
      <c r="I333" s="96"/>
      <c r="J333" s="96"/>
      <c r="K333" s="96"/>
      <c r="L333" s="96"/>
      <c r="M333" s="96"/>
    </row>
    <row r="334" spans="1:13" hidden="1" x14ac:dyDescent="0.25">
      <c r="A334" s="96"/>
      <c r="B334" s="118"/>
      <c r="C334" s="118"/>
      <c r="D334" s="96"/>
      <c r="E334" s="96"/>
      <c r="F334" s="96"/>
      <c r="G334" s="96"/>
      <c r="H334" s="96"/>
      <c r="I334" s="96"/>
      <c r="J334" s="96"/>
      <c r="K334" s="96"/>
      <c r="L334" s="96"/>
      <c r="M334" s="96"/>
    </row>
    <row r="335" spans="1:13" hidden="1" x14ac:dyDescent="0.25">
      <c r="A335" s="96"/>
      <c r="B335" s="118"/>
      <c r="C335" s="118"/>
      <c r="D335" s="96"/>
      <c r="E335" s="96"/>
      <c r="F335" s="96"/>
      <c r="G335" s="96"/>
      <c r="H335" s="96"/>
      <c r="I335" s="96"/>
      <c r="J335" s="96"/>
      <c r="K335" s="96"/>
      <c r="L335" s="96"/>
      <c r="M335" s="96"/>
    </row>
    <row r="336" spans="1:13" hidden="1" x14ac:dyDescent="0.25">
      <c r="A336" s="96"/>
      <c r="B336" s="118"/>
      <c r="C336" s="118"/>
      <c r="D336" s="96"/>
      <c r="E336" s="96"/>
      <c r="F336" s="96"/>
      <c r="G336" s="96"/>
      <c r="H336" s="96"/>
      <c r="I336" s="96"/>
      <c r="J336" s="96"/>
      <c r="K336" s="96"/>
      <c r="L336" s="96"/>
      <c r="M336" s="96"/>
    </row>
    <row r="337" spans="1:13" hidden="1" x14ac:dyDescent="0.25">
      <c r="A337" s="96"/>
      <c r="B337" s="118"/>
      <c r="C337" s="118"/>
      <c r="D337" s="96"/>
      <c r="E337" s="96"/>
      <c r="F337" s="96"/>
      <c r="G337" s="96"/>
      <c r="H337" s="96"/>
      <c r="I337" s="96"/>
      <c r="J337" s="96"/>
      <c r="K337" s="96"/>
      <c r="L337" s="96"/>
      <c r="M337" s="96"/>
    </row>
    <row r="338" spans="1:13" hidden="1" x14ac:dyDescent="0.25">
      <c r="A338" s="96"/>
      <c r="B338" s="118"/>
      <c r="C338" s="118"/>
      <c r="D338" s="96"/>
      <c r="E338" s="96"/>
      <c r="F338" s="96"/>
      <c r="G338" s="96"/>
      <c r="H338" s="96"/>
      <c r="I338" s="96"/>
      <c r="J338" s="96"/>
      <c r="K338" s="96"/>
      <c r="L338" s="96"/>
      <c r="M338" s="96"/>
    </row>
    <row r="339" spans="1:13" hidden="1" x14ac:dyDescent="0.25">
      <c r="A339" s="96"/>
      <c r="B339" s="118"/>
      <c r="C339" s="118"/>
      <c r="D339" s="96"/>
      <c r="E339" s="96"/>
      <c r="F339" s="96"/>
      <c r="G339" s="96"/>
      <c r="H339" s="96"/>
      <c r="I339" s="96"/>
      <c r="J339" s="96"/>
      <c r="K339" s="96"/>
      <c r="L339" s="96"/>
      <c r="M339" s="96"/>
    </row>
    <row r="340" spans="1:13" hidden="1" x14ac:dyDescent="0.25">
      <c r="A340" s="96"/>
      <c r="B340" s="118"/>
      <c r="C340" s="118"/>
      <c r="D340" s="96"/>
      <c r="E340" s="96"/>
      <c r="F340" s="96"/>
      <c r="G340" s="96"/>
      <c r="H340" s="96"/>
      <c r="I340" s="96"/>
      <c r="J340" s="96"/>
      <c r="K340" s="96"/>
      <c r="L340" s="96"/>
      <c r="M340" s="96"/>
    </row>
    <row r="341" spans="1:13" hidden="1" x14ac:dyDescent="0.25">
      <c r="A341" s="96"/>
      <c r="B341" s="118"/>
      <c r="C341" s="118"/>
      <c r="D341" s="96"/>
      <c r="E341" s="96"/>
      <c r="F341" s="96"/>
      <c r="G341" s="96"/>
      <c r="H341" s="96"/>
      <c r="I341" s="96"/>
      <c r="J341" s="96"/>
      <c r="K341" s="96"/>
      <c r="L341" s="96"/>
      <c r="M341" s="96"/>
    </row>
    <row r="342" spans="1:13" hidden="1" x14ac:dyDescent="0.25">
      <c r="A342" s="96"/>
      <c r="B342" s="118"/>
      <c r="C342" s="118"/>
      <c r="D342" s="96"/>
      <c r="E342" s="96"/>
      <c r="F342" s="96"/>
      <c r="G342" s="96"/>
      <c r="H342" s="96"/>
      <c r="I342" s="96"/>
      <c r="J342" s="96"/>
      <c r="K342" s="96"/>
      <c r="L342" s="96"/>
      <c r="M342" s="96"/>
    </row>
    <row r="343" spans="1:13" hidden="1" x14ac:dyDescent="0.25">
      <c r="A343" s="96"/>
      <c r="B343" s="118"/>
      <c r="C343" s="118"/>
      <c r="D343" s="96"/>
      <c r="E343" s="96"/>
      <c r="F343" s="96"/>
      <c r="G343" s="96"/>
      <c r="H343" s="96"/>
      <c r="I343" s="96"/>
      <c r="J343" s="96"/>
      <c r="K343" s="96"/>
      <c r="L343" s="96"/>
      <c r="M343" s="96"/>
    </row>
    <row r="344" spans="1:13" hidden="1" x14ac:dyDescent="0.25">
      <c r="A344" s="96"/>
      <c r="B344" s="118"/>
      <c r="C344" s="118"/>
      <c r="D344" s="96"/>
      <c r="E344" s="96"/>
      <c r="F344" s="96"/>
      <c r="G344" s="96"/>
      <c r="H344" s="96"/>
      <c r="I344" s="96"/>
      <c r="J344" s="96"/>
      <c r="K344" s="96"/>
      <c r="L344" s="96"/>
      <c r="M344" s="96"/>
    </row>
    <row r="345" spans="1:13" hidden="1" x14ac:dyDescent="0.25">
      <c r="A345" s="96"/>
      <c r="B345" s="118"/>
      <c r="C345" s="118"/>
      <c r="D345" s="96"/>
      <c r="E345" s="96"/>
      <c r="F345" s="96"/>
      <c r="G345" s="96"/>
      <c r="H345" s="96"/>
      <c r="I345" s="96"/>
      <c r="J345" s="96"/>
      <c r="K345" s="96"/>
      <c r="L345" s="96"/>
      <c r="M345" s="96"/>
    </row>
    <row r="346" spans="1:13" hidden="1" x14ac:dyDescent="0.25">
      <c r="A346" s="96"/>
      <c r="B346" s="118"/>
      <c r="C346" s="118"/>
      <c r="D346" s="96"/>
      <c r="E346" s="96"/>
      <c r="F346" s="96"/>
      <c r="G346" s="96"/>
      <c r="H346" s="96"/>
      <c r="I346" s="96"/>
      <c r="J346" s="96"/>
      <c r="K346" s="96"/>
      <c r="L346" s="96"/>
      <c r="M346" s="96"/>
    </row>
    <row r="347" spans="1:13" hidden="1" x14ac:dyDescent="0.25">
      <c r="A347" s="96"/>
      <c r="B347" s="118"/>
      <c r="C347" s="118"/>
      <c r="D347" s="96"/>
      <c r="E347" s="96"/>
      <c r="F347" s="96"/>
      <c r="G347" s="96"/>
      <c r="H347" s="96"/>
      <c r="I347" s="96"/>
      <c r="J347" s="96"/>
      <c r="K347" s="96"/>
      <c r="L347" s="96"/>
      <c r="M347" s="96"/>
    </row>
    <row r="348" spans="1:13" hidden="1" x14ac:dyDescent="0.25">
      <c r="A348" s="96"/>
      <c r="B348" s="118"/>
      <c r="C348" s="118"/>
      <c r="D348" s="96"/>
      <c r="E348" s="96"/>
      <c r="F348" s="96"/>
      <c r="G348" s="96"/>
      <c r="H348" s="96"/>
      <c r="I348" s="96"/>
      <c r="J348" s="96"/>
      <c r="K348" s="96"/>
      <c r="L348" s="96"/>
      <c r="M348" s="96"/>
    </row>
    <row r="349" spans="1:13" hidden="1" x14ac:dyDescent="0.25">
      <c r="A349" s="96"/>
      <c r="B349" s="118"/>
      <c r="C349" s="118"/>
      <c r="D349" s="96"/>
      <c r="E349" s="96"/>
      <c r="F349" s="96"/>
      <c r="G349" s="96"/>
      <c r="H349" s="96"/>
      <c r="I349" s="96"/>
      <c r="J349" s="96"/>
      <c r="K349" s="96"/>
      <c r="L349" s="96"/>
      <c r="M349" s="96"/>
    </row>
    <row r="350" spans="1:13" hidden="1" x14ac:dyDescent="0.25">
      <c r="A350" s="96"/>
      <c r="B350" s="118"/>
      <c r="C350" s="118"/>
      <c r="D350" s="96"/>
      <c r="E350" s="96"/>
      <c r="F350" s="96"/>
      <c r="G350" s="96"/>
      <c r="H350" s="96"/>
      <c r="I350" s="96"/>
      <c r="J350" s="96"/>
      <c r="K350" s="96"/>
      <c r="L350" s="96"/>
      <c r="M350" s="96"/>
    </row>
    <row r="351" spans="1:13" hidden="1" x14ac:dyDescent="0.25">
      <c r="A351" s="96"/>
      <c r="B351" s="118"/>
      <c r="C351" s="118"/>
      <c r="D351" s="96"/>
      <c r="E351" s="96"/>
      <c r="F351" s="96"/>
      <c r="G351" s="96"/>
      <c r="H351" s="96"/>
      <c r="I351" s="96"/>
      <c r="J351" s="96"/>
      <c r="K351" s="96"/>
      <c r="L351" s="96"/>
      <c r="M351" s="96"/>
    </row>
    <row r="352" spans="1:13" hidden="1" x14ac:dyDescent="0.25">
      <c r="A352" s="96"/>
      <c r="B352" s="118"/>
      <c r="C352" s="118"/>
      <c r="D352" s="96"/>
      <c r="E352" s="96"/>
      <c r="F352" s="96"/>
      <c r="G352" s="96"/>
      <c r="H352" s="96"/>
      <c r="I352" s="96"/>
      <c r="J352" s="96"/>
      <c r="K352" s="96"/>
      <c r="L352" s="96"/>
      <c r="M352" s="96"/>
    </row>
    <row r="353" spans="1:13" hidden="1" x14ac:dyDescent="0.25">
      <c r="A353" s="96"/>
      <c r="B353" s="118"/>
      <c r="C353" s="118"/>
      <c r="D353" s="96"/>
      <c r="E353" s="96"/>
      <c r="F353" s="96"/>
      <c r="G353" s="96"/>
      <c r="H353" s="96"/>
      <c r="I353" s="96"/>
      <c r="J353" s="96"/>
      <c r="K353" s="96"/>
      <c r="L353" s="96"/>
      <c r="M353" s="96"/>
    </row>
    <row r="354" spans="1:13" hidden="1" x14ac:dyDescent="0.25">
      <c r="A354" s="96"/>
      <c r="B354" s="118"/>
      <c r="C354" s="118"/>
      <c r="D354" s="96"/>
      <c r="E354" s="96"/>
      <c r="F354" s="96"/>
      <c r="G354" s="96"/>
      <c r="H354" s="96"/>
      <c r="I354" s="96"/>
      <c r="J354" s="96"/>
      <c r="K354" s="96"/>
      <c r="L354" s="96"/>
      <c r="M354" s="96"/>
    </row>
    <row r="355" spans="1:13" hidden="1" x14ac:dyDescent="0.25">
      <c r="A355" s="96"/>
      <c r="B355" s="118"/>
      <c r="C355" s="118"/>
      <c r="D355" s="96"/>
      <c r="E355" s="96"/>
      <c r="F355" s="96"/>
      <c r="G355" s="96"/>
      <c r="H355" s="96"/>
      <c r="I355" s="96"/>
      <c r="J355" s="96"/>
      <c r="K355" s="96"/>
      <c r="L355" s="96"/>
      <c r="M355" s="96"/>
    </row>
    <row r="356" spans="1:13" hidden="1" x14ac:dyDescent="0.25">
      <c r="A356" s="96"/>
      <c r="B356" s="118"/>
      <c r="C356" s="118"/>
      <c r="D356" s="96"/>
      <c r="E356" s="96"/>
      <c r="F356" s="96"/>
      <c r="G356" s="96"/>
      <c r="H356" s="96"/>
      <c r="I356" s="96"/>
      <c r="J356" s="96"/>
      <c r="K356" s="96"/>
      <c r="L356" s="96"/>
      <c r="M356" s="96"/>
    </row>
    <row r="357" spans="1:13" hidden="1" x14ac:dyDescent="0.25">
      <c r="A357" s="96"/>
      <c r="B357" s="118"/>
      <c r="C357" s="118"/>
      <c r="D357" s="96"/>
      <c r="E357" s="96"/>
      <c r="F357" s="96"/>
      <c r="G357" s="96"/>
      <c r="H357" s="96"/>
      <c r="I357" s="96"/>
      <c r="J357" s="96"/>
      <c r="K357" s="96"/>
      <c r="L357" s="96"/>
      <c r="M357" s="96"/>
    </row>
    <row r="358" spans="1:13" hidden="1" x14ac:dyDescent="0.25">
      <c r="A358" s="96"/>
      <c r="B358" s="118"/>
      <c r="C358" s="118"/>
      <c r="D358" s="96"/>
      <c r="E358" s="96"/>
      <c r="F358" s="96"/>
      <c r="G358" s="96"/>
      <c r="H358" s="96"/>
      <c r="I358" s="96"/>
      <c r="J358" s="96"/>
      <c r="K358" s="96"/>
      <c r="L358" s="96"/>
      <c r="M358" s="96"/>
    </row>
    <row r="359" spans="1:13" hidden="1" x14ac:dyDescent="0.25">
      <c r="A359" s="96"/>
      <c r="B359" s="118"/>
      <c r="C359" s="118"/>
      <c r="D359" s="96"/>
      <c r="E359" s="96"/>
      <c r="F359" s="96"/>
      <c r="G359" s="96"/>
      <c r="H359" s="96"/>
      <c r="I359" s="96"/>
      <c r="J359" s="96"/>
      <c r="K359" s="96"/>
      <c r="L359" s="96"/>
      <c r="M359" s="96"/>
    </row>
    <row r="360" spans="1:13" hidden="1" x14ac:dyDescent="0.25">
      <c r="A360" s="96"/>
      <c r="B360" s="118"/>
      <c r="C360" s="118"/>
      <c r="D360" s="96"/>
      <c r="E360" s="96"/>
      <c r="F360" s="96"/>
      <c r="G360" s="96"/>
      <c r="H360" s="96"/>
      <c r="I360" s="96"/>
      <c r="J360" s="96"/>
      <c r="K360" s="96"/>
      <c r="L360" s="96"/>
      <c r="M360" s="96"/>
    </row>
    <row r="361" spans="1:13" hidden="1" x14ac:dyDescent="0.25">
      <c r="A361" s="96"/>
      <c r="B361" s="118"/>
      <c r="C361" s="118"/>
      <c r="D361" s="96"/>
      <c r="E361" s="96"/>
      <c r="F361" s="96"/>
      <c r="G361" s="96"/>
      <c r="H361" s="96"/>
      <c r="I361" s="96"/>
      <c r="J361" s="96"/>
      <c r="K361" s="96"/>
      <c r="L361" s="96"/>
      <c r="M361" s="96"/>
    </row>
    <row r="362" spans="1:13" hidden="1" x14ac:dyDescent="0.25">
      <c r="A362" s="96"/>
      <c r="B362" s="118"/>
      <c r="C362" s="118"/>
      <c r="D362" s="96"/>
      <c r="E362" s="96"/>
      <c r="F362" s="96"/>
      <c r="G362" s="96"/>
      <c r="H362" s="96"/>
      <c r="I362" s="96"/>
      <c r="J362" s="96"/>
      <c r="K362" s="96"/>
      <c r="L362" s="96"/>
      <c r="M362" s="96"/>
    </row>
    <row r="363" spans="1:13" hidden="1" x14ac:dyDescent="0.25">
      <c r="A363" s="96"/>
      <c r="B363" s="118"/>
      <c r="C363" s="118"/>
      <c r="D363" s="96"/>
      <c r="E363" s="96"/>
      <c r="F363" s="96"/>
      <c r="G363" s="96"/>
      <c r="H363" s="96"/>
      <c r="I363" s="96"/>
      <c r="J363" s="96"/>
      <c r="K363" s="96"/>
      <c r="L363" s="96"/>
      <c r="M363" s="96"/>
    </row>
    <row r="364" spans="1:13" hidden="1" x14ac:dyDescent="0.25">
      <c r="A364" s="96"/>
      <c r="B364" s="118"/>
      <c r="C364" s="118"/>
      <c r="D364" s="96"/>
      <c r="E364" s="96"/>
      <c r="F364" s="96"/>
      <c r="G364" s="96"/>
      <c r="H364" s="96"/>
      <c r="I364" s="96"/>
      <c r="J364" s="96"/>
      <c r="K364" s="96"/>
      <c r="L364" s="96"/>
      <c r="M364" s="96"/>
    </row>
    <row r="365" spans="1:13" hidden="1" x14ac:dyDescent="0.25">
      <c r="A365" s="96"/>
      <c r="B365" s="118"/>
      <c r="C365" s="118"/>
      <c r="D365" s="96"/>
      <c r="E365" s="96"/>
      <c r="F365" s="96"/>
      <c r="G365" s="96"/>
      <c r="H365" s="96"/>
      <c r="I365" s="96"/>
      <c r="J365" s="96"/>
      <c r="K365" s="96"/>
      <c r="L365" s="96"/>
      <c r="M365" s="96"/>
    </row>
    <row r="366" spans="1:13" hidden="1" x14ac:dyDescent="0.25">
      <c r="A366" s="96"/>
      <c r="B366" s="118"/>
      <c r="C366" s="118"/>
      <c r="D366" s="96"/>
      <c r="E366" s="96"/>
      <c r="F366" s="96"/>
      <c r="G366" s="96"/>
      <c r="H366" s="96"/>
      <c r="I366" s="96"/>
      <c r="J366" s="96"/>
      <c r="K366" s="96"/>
      <c r="L366" s="96"/>
      <c r="M366" s="96"/>
    </row>
    <row r="367" spans="1:13" hidden="1" x14ac:dyDescent="0.25">
      <c r="A367" s="96"/>
      <c r="B367" s="118"/>
      <c r="C367" s="118"/>
      <c r="D367" s="96"/>
      <c r="E367" s="96"/>
      <c r="F367" s="96"/>
      <c r="G367" s="96"/>
      <c r="H367" s="96"/>
      <c r="I367" s="96"/>
      <c r="J367" s="96"/>
      <c r="K367" s="96"/>
      <c r="L367" s="96"/>
      <c r="M367" s="96"/>
    </row>
    <row r="368" spans="1:13" hidden="1" x14ac:dyDescent="0.25">
      <c r="A368" s="96"/>
      <c r="B368" s="118"/>
      <c r="C368" s="118"/>
      <c r="D368" s="96"/>
      <c r="E368" s="96"/>
      <c r="F368" s="96"/>
      <c r="G368" s="96"/>
      <c r="H368" s="96"/>
      <c r="I368" s="96"/>
      <c r="J368" s="96"/>
      <c r="K368" s="96"/>
      <c r="L368" s="96"/>
      <c r="M368" s="96"/>
    </row>
    <row r="369" spans="1:13" hidden="1" x14ac:dyDescent="0.25">
      <c r="A369" s="96"/>
      <c r="B369" s="118"/>
      <c r="C369" s="118"/>
      <c r="D369" s="96"/>
      <c r="E369" s="96"/>
      <c r="F369" s="96"/>
      <c r="G369" s="96"/>
      <c r="H369" s="96"/>
      <c r="I369" s="96"/>
      <c r="J369" s="96"/>
      <c r="K369" s="96"/>
      <c r="L369" s="96"/>
      <c r="M369" s="96"/>
    </row>
    <row r="370" spans="1:13" hidden="1" x14ac:dyDescent="0.25">
      <c r="A370" s="96"/>
      <c r="B370" s="118"/>
      <c r="C370" s="118"/>
      <c r="D370" s="96"/>
      <c r="E370" s="96"/>
      <c r="F370" s="96"/>
      <c r="G370" s="96"/>
      <c r="H370" s="96"/>
      <c r="I370" s="96"/>
      <c r="J370" s="96"/>
      <c r="K370" s="96"/>
      <c r="L370" s="96"/>
      <c r="M370" s="96"/>
    </row>
    <row r="371" spans="1:13" hidden="1" x14ac:dyDescent="0.25">
      <c r="A371" s="96"/>
      <c r="B371" s="118"/>
      <c r="C371" s="118"/>
      <c r="D371" s="96"/>
      <c r="E371" s="96"/>
      <c r="F371" s="96"/>
      <c r="G371" s="96"/>
      <c r="H371" s="96"/>
      <c r="I371" s="96"/>
      <c r="J371" s="96"/>
      <c r="K371" s="96"/>
      <c r="L371" s="96"/>
      <c r="M371" s="96"/>
    </row>
    <row r="372" spans="1:13" hidden="1" x14ac:dyDescent="0.25">
      <c r="A372" s="96"/>
      <c r="B372" s="118"/>
      <c r="C372" s="118"/>
      <c r="D372" s="96"/>
      <c r="E372" s="96"/>
      <c r="F372" s="96"/>
      <c r="G372" s="96"/>
      <c r="H372" s="96"/>
      <c r="I372" s="96"/>
      <c r="J372" s="96"/>
      <c r="K372" s="96"/>
      <c r="L372" s="96"/>
      <c r="M372" s="96"/>
    </row>
    <row r="373" spans="1:13" hidden="1" x14ac:dyDescent="0.25">
      <c r="A373" s="96"/>
      <c r="B373" s="118"/>
      <c r="C373" s="118"/>
      <c r="D373" s="96"/>
      <c r="E373" s="96"/>
      <c r="F373" s="96"/>
      <c r="G373" s="96"/>
      <c r="H373" s="96"/>
      <c r="I373" s="96"/>
      <c r="J373" s="96"/>
      <c r="K373" s="96"/>
      <c r="L373" s="96"/>
      <c r="M373" s="96"/>
    </row>
    <row r="374" spans="1:13" hidden="1" x14ac:dyDescent="0.25">
      <c r="A374" s="96"/>
      <c r="B374" s="118"/>
      <c r="C374" s="118"/>
      <c r="D374" s="96"/>
      <c r="E374" s="96"/>
      <c r="F374" s="96"/>
      <c r="G374" s="96"/>
      <c r="H374" s="96"/>
      <c r="I374" s="96"/>
      <c r="J374" s="96"/>
      <c r="K374" s="96"/>
      <c r="L374" s="96"/>
      <c r="M374" s="96"/>
    </row>
    <row r="375" spans="1:13" hidden="1" x14ac:dyDescent="0.25">
      <c r="B375" s="96"/>
      <c r="C375" s="96"/>
      <c r="D375" s="96"/>
      <c r="E375" s="96"/>
      <c r="F375" s="96"/>
      <c r="G375" s="96"/>
      <c r="H375" s="96"/>
      <c r="I375" s="96"/>
      <c r="J375" s="96"/>
      <c r="K375" s="96"/>
      <c r="L375" s="96"/>
      <c r="M375" s="96"/>
    </row>
    <row r="376" spans="1:13" hidden="1" x14ac:dyDescent="0.25">
      <c r="B376" s="96"/>
      <c r="C376" s="96"/>
      <c r="D376" s="96"/>
      <c r="E376" s="96"/>
      <c r="F376" s="96"/>
      <c r="G376" s="96"/>
      <c r="H376" s="96"/>
      <c r="I376" s="96"/>
      <c r="J376" s="96"/>
      <c r="K376" s="96"/>
      <c r="L376" s="96"/>
      <c r="M376" s="96"/>
    </row>
    <row r="377" spans="1:13" hidden="1" x14ac:dyDescent="0.25">
      <c r="B377" s="96"/>
      <c r="C377" s="96"/>
      <c r="D377" s="96"/>
      <c r="E377" s="96"/>
      <c r="F377" s="96"/>
      <c r="G377" s="96"/>
      <c r="H377" s="96"/>
      <c r="I377" s="96"/>
      <c r="J377" s="96"/>
      <c r="K377" s="96"/>
      <c r="L377" s="96"/>
      <c r="M377" s="96"/>
    </row>
    <row r="378" spans="1:13" hidden="1" x14ac:dyDescent="0.25">
      <c r="B378" s="96"/>
      <c r="C378" s="96"/>
      <c r="D378" s="96"/>
      <c r="E378" s="96"/>
      <c r="F378" s="96"/>
      <c r="G378" s="96"/>
      <c r="H378" s="96"/>
      <c r="I378" s="96"/>
      <c r="J378" s="96"/>
      <c r="K378" s="96"/>
      <c r="L378" s="96"/>
      <c r="M378" s="96"/>
    </row>
    <row r="379" spans="1:13" hidden="1" x14ac:dyDescent="0.25">
      <c r="B379" s="96"/>
      <c r="C379" s="96"/>
      <c r="D379" s="96"/>
      <c r="E379" s="96"/>
      <c r="F379" s="96"/>
      <c r="G379" s="96"/>
      <c r="H379" s="96"/>
      <c r="I379" s="96"/>
      <c r="J379" s="96"/>
      <c r="K379" s="96"/>
      <c r="L379" s="96"/>
      <c r="M379" s="96"/>
    </row>
    <row r="380" spans="1:13" hidden="1" x14ac:dyDescent="0.25">
      <c r="B380" s="96"/>
      <c r="C380" s="96"/>
      <c r="D380" s="96"/>
      <c r="E380" s="96"/>
      <c r="F380" s="96"/>
      <c r="G380" s="96"/>
      <c r="H380" s="96"/>
      <c r="I380" s="96"/>
      <c r="J380" s="96"/>
      <c r="K380" s="96"/>
      <c r="L380" s="96"/>
      <c r="M380" s="96"/>
    </row>
    <row r="381" spans="1:13" hidden="1" x14ac:dyDescent="0.25">
      <c r="B381" s="96"/>
      <c r="C381" s="96"/>
      <c r="D381" s="96"/>
      <c r="E381" s="96"/>
      <c r="F381" s="96"/>
      <c r="G381" s="96"/>
      <c r="H381" s="96"/>
      <c r="I381" s="96"/>
      <c r="J381" s="96"/>
      <c r="K381" s="96"/>
      <c r="L381" s="96"/>
      <c r="M381" s="96"/>
    </row>
    <row r="382" spans="1:13" hidden="1" x14ac:dyDescent="0.25">
      <c r="B382" s="96"/>
      <c r="C382" s="96"/>
      <c r="D382" s="96"/>
      <c r="E382" s="96"/>
      <c r="F382" s="96"/>
      <c r="G382" s="96"/>
      <c r="H382" s="96"/>
      <c r="I382" s="96"/>
      <c r="J382" s="96"/>
      <c r="K382" s="96"/>
      <c r="L382" s="96"/>
      <c r="M382" s="96"/>
    </row>
    <row r="383" spans="1:13" hidden="1" x14ac:dyDescent="0.25">
      <c r="B383" s="96"/>
      <c r="C383" s="96"/>
      <c r="D383" s="96"/>
      <c r="E383" s="96"/>
      <c r="F383" s="96"/>
      <c r="G383" s="96"/>
      <c r="H383" s="96"/>
      <c r="I383" s="96"/>
      <c r="J383" s="96"/>
      <c r="K383" s="96"/>
      <c r="L383" s="96"/>
      <c r="M383" s="96"/>
    </row>
    <row r="384" spans="1:13" hidden="1" x14ac:dyDescent="0.25">
      <c r="B384" s="96"/>
      <c r="C384" s="96"/>
      <c r="D384" s="96"/>
      <c r="E384" s="96"/>
      <c r="F384" s="96"/>
      <c r="G384" s="96"/>
      <c r="H384" s="96"/>
      <c r="I384" s="96"/>
      <c r="J384" s="96"/>
      <c r="K384" s="96"/>
      <c r="L384" s="96"/>
      <c r="M384" s="96"/>
    </row>
    <row r="385" spans="2:13" hidden="1" x14ac:dyDescent="0.25">
      <c r="B385" s="96"/>
      <c r="C385" s="96"/>
      <c r="D385" s="96"/>
      <c r="E385" s="96"/>
      <c r="F385" s="96"/>
      <c r="G385" s="96"/>
      <c r="H385" s="96"/>
      <c r="I385" s="96"/>
      <c r="J385" s="96"/>
      <c r="K385" s="96"/>
      <c r="L385" s="96"/>
      <c r="M385" s="96"/>
    </row>
    <row r="386" spans="2:13" hidden="1" x14ac:dyDescent="0.25">
      <c r="B386" s="96"/>
      <c r="C386" s="96"/>
      <c r="D386" s="96"/>
      <c r="E386" s="96"/>
      <c r="F386" s="96"/>
      <c r="G386" s="96"/>
      <c r="H386" s="96"/>
      <c r="I386" s="96"/>
      <c r="J386" s="96"/>
      <c r="K386" s="96"/>
      <c r="L386" s="96"/>
      <c r="M386" s="96"/>
    </row>
  </sheetData>
  <sortState xmlns:xlrd2="http://schemas.microsoft.com/office/spreadsheetml/2017/richdata2" ref="A7:M157">
    <sortCondition ref="A7:A157"/>
  </sortState>
  <mergeCells count="3">
    <mergeCell ref="D4:F4"/>
    <mergeCell ref="G4:I4"/>
    <mergeCell ref="J4:L4"/>
  </mergeCells>
  <conditionalFormatting sqref="D6:L6">
    <cfRule type="cellIs" dxfId="69" priority="7" stopIfTrue="1" operator="equal">
      <formula>""</formula>
    </cfRule>
  </conditionalFormatting>
  <conditionalFormatting sqref="A2">
    <cfRule type="cellIs" dxfId="68" priority="3" stopIfTrue="1" operator="equal">
      <formula>""</formula>
    </cfRule>
  </conditionalFormatting>
  <conditionalFormatting sqref="A3">
    <cfRule type="cellIs" dxfId="67" priority="2" stopIfTrue="1" operator="equal">
      <formula>""</formula>
    </cfRule>
  </conditionalFormatting>
  <conditionalFormatting sqref="A4">
    <cfRule type="cellIs" dxfId="66" priority="1" stopIfTrue="1" operator="equal">
      <formula>""</formula>
    </cfRule>
  </conditionalFormatting>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9"/>
  <dimension ref="A1:P383"/>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0.296875" style="178" customWidth="1"/>
    <col min="2" max="2" width="28.5" style="97" bestFit="1" customWidth="1"/>
    <col min="3" max="3" width="16.296875" style="97" customWidth="1"/>
    <col min="4" max="15" width="23.09765625" style="97" customWidth="1"/>
    <col min="16" max="16" width="9" style="97" customWidth="1"/>
    <col min="17" max="17" width="9" style="97" hidden="1" customWidth="1"/>
    <col min="18" max="16384" width="9" style="97" hidden="1"/>
  </cols>
  <sheetData>
    <row r="1" spans="1:16" ht="59.55" customHeight="1" x14ac:dyDescent="0.25">
      <c r="A1" s="58" t="s">
        <v>691</v>
      </c>
      <c r="B1" s="143"/>
      <c r="C1" s="139"/>
      <c r="D1" s="96"/>
      <c r="E1" s="96"/>
      <c r="F1" s="96"/>
      <c r="G1" s="96"/>
      <c r="H1" s="96"/>
      <c r="I1" s="96"/>
      <c r="J1" s="96"/>
      <c r="K1" s="96"/>
      <c r="L1" s="96"/>
      <c r="M1" s="96"/>
      <c r="N1" s="96"/>
      <c r="O1" s="96"/>
      <c r="P1" s="96"/>
    </row>
    <row r="2" spans="1:16" ht="25.5" customHeight="1" x14ac:dyDescent="0.25">
      <c r="A2" s="54" t="s">
        <v>670</v>
      </c>
      <c r="B2" s="143"/>
      <c r="C2" s="139"/>
      <c r="D2" s="96"/>
      <c r="E2" s="96"/>
      <c r="F2" s="96"/>
      <c r="G2" s="96"/>
      <c r="H2" s="96"/>
      <c r="I2" s="96"/>
      <c r="J2" s="96"/>
      <c r="K2" s="96"/>
      <c r="L2" s="96"/>
      <c r="M2" s="96"/>
      <c r="N2" s="96"/>
      <c r="O2" s="96"/>
      <c r="P2" s="96"/>
    </row>
    <row r="3" spans="1:16" ht="25.5" customHeight="1" thickBot="1" x14ac:dyDescent="0.3">
      <c r="A3" s="55" t="s">
        <v>639</v>
      </c>
      <c r="B3" s="143"/>
      <c r="C3" s="139"/>
      <c r="D3" s="96"/>
      <c r="E3" s="96"/>
      <c r="F3" s="96"/>
      <c r="G3" s="96"/>
      <c r="H3" s="96"/>
      <c r="I3" s="96"/>
      <c r="J3" s="96"/>
      <c r="K3" s="96"/>
      <c r="L3" s="96"/>
      <c r="M3" s="96"/>
      <c r="N3" s="96"/>
      <c r="O3" s="96"/>
      <c r="P3" s="96"/>
    </row>
    <row r="4" spans="1:16" ht="14.4" thickBot="1" x14ac:dyDescent="0.3">
      <c r="A4" s="55" t="s">
        <v>709</v>
      </c>
      <c r="B4" s="171"/>
      <c r="C4" s="145"/>
      <c r="D4" s="100" t="s">
        <v>688</v>
      </c>
      <c r="E4" s="146"/>
      <c r="F4" s="147"/>
      <c r="G4" s="182" t="s">
        <v>650</v>
      </c>
      <c r="H4" s="183"/>
      <c r="I4" s="184"/>
      <c r="J4" s="182" t="s">
        <v>649</v>
      </c>
      <c r="K4" s="183"/>
      <c r="L4" s="184"/>
      <c r="M4" s="182" t="s">
        <v>648</v>
      </c>
      <c r="N4" s="183"/>
      <c r="O4" s="184"/>
      <c r="P4" s="96"/>
    </row>
    <row r="5" spans="1:16" x14ac:dyDescent="0.25">
      <c r="A5" s="150"/>
      <c r="B5" s="103"/>
      <c r="C5" s="172"/>
      <c r="D5" s="106" t="s">
        <v>21</v>
      </c>
      <c r="E5" s="106" t="s">
        <v>22</v>
      </c>
      <c r="F5" s="107" t="s">
        <v>20</v>
      </c>
      <c r="G5" s="106" t="s">
        <v>21</v>
      </c>
      <c r="H5" s="106" t="s">
        <v>22</v>
      </c>
      <c r="I5" s="107" t="s">
        <v>20</v>
      </c>
      <c r="J5" s="106" t="s">
        <v>21</v>
      </c>
      <c r="K5" s="106" t="s">
        <v>22</v>
      </c>
      <c r="L5" s="107" t="s">
        <v>20</v>
      </c>
      <c r="M5" s="106" t="s">
        <v>21</v>
      </c>
      <c r="N5" s="106" t="s">
        <v>22</v>
      </c>
      <c r="O5" s="107" t="s">
        <v>20</v>
      </c>
      <c r="P5" s="96"/>
    </row>
    <row r="6" spans="1:16" ht="89.4" customHeight="1" x14ac:dyDescent="0.25">
      <c r="A6" s="110" t="s">
        <v>667</v>
      </c>
      <c r="B6" s="111" t="s">
        <v>706</v>
      </c>
      <c r="C6" s="112" t="s">
        <v>682</v>
      </c>
      <c r="D6" s="173" t="s">
        <v>404</v>
      </c>
      <c r="E6" s="173" t="s">
        <v>402</v>
      </c>
      <c r="F6" s="174" t="s">
        <v>405</v>
      </c>
      <c r="G6" s="173" t="s">
        <v>618</v>
      </c>
      <c r="H6" s="173" t="s">
        <v>616</v>
      </c>
      <c r="I6" s="174" t="s">
        <v>619</v>
      </c>
      <c r="J6" s="173" t="s">
        <v>623</v>
      </c>
      <c r="K6" s="173" t="s">
        <v>621</v>
      </c>
      <c r="L6" s="174" t="s">
        <v>624</v>
      </c>
      <c r="M6" s="173" t="s">
        <v>547</v>
      </c>
      <c r="N6" s="173" t="s">
        <v>545</v>
      </c>
      <c r="O6" s="173" t="s">
        <v>548</v>
      </c>
      <c r="P6" s="122"/>
    </row>
    <row r="7" spans="1:16" x14ac:dyDescent="0.25">
      <c r="A7" s="117">
        <v>102</v>
      </c>
      <c r="B7" s="118" t="s">
        <v>23</v>
      </c>
      <c r="C7" s="119" t="s">
        <v>237</v>
      </c>
      <c r="D7" s="123">
        <v>1028</v>
      </c>
      <c r="E7" s="123">
        <v>3776</v>
      </c>
      <c r="F7" s="120">
        <v>27.2</v>
      </c>
      <c r="G7" s="132">
        <v>608</v>
      </c>
      <c r="H7" s="123">
        <v>1302</v>
      </c>
      <c r="I7" s="60">
        <v>46.7</v>
      </c>
      <c r="J7" s="123">
        <v>220</v>
      </c>
      <c r="K7" s="123">
        <v>1255</v>
      </c>
      <c r="L7" s="120">
        <v>17.5</v>
      </c>
      <c r="M7" s="132">
        <v>200</v>
      </c>
      <c r="N7" s="123">
        <v>1219</v>
      </c>
      <c r="O7" s="60">
        <v>16.399999999999999</v>
      </c>
      <c r="P7" s="122"/>
    </row>
    <row r="8" spans="1:16" x14ac:dyDescent="0.25">
      <c r="A8" s="117">
        <v>104</v>
      </c>
      <c r="B8" s="118" t="s">
        <v>24</v>
      </c>
      <c r="C8" s="119" t="s">
        <v>238</v>
      </c>
      <c r="D8" s="123">
        <v>388</v>
      </c>
      <c r="E8" s="123">
        <v>666</v>
      </c>
      <c r="F8" s="120">
        <v>58.3</v>
      </c>
      <c r="G8" s="132">
        <v>166</v>
      </c>
      <c r="H8" s="123">
        <v>285</v>
      </c>
      <c r="I8" s="60">
        <v>58.2</v>
      </c>
      <c r="J8" s="123">
        <v>180</v>
      </c>
      <c r="K8" s="123">
        <v>309</v>
      </c>
      <c r="L8" s="120">
        <v>58.3</v>
      </c>
      <c r="M8" s="132">
        <v>42</v>
      </c>
      <c r="N8" s="123">
        <v>72</v>
      </c>
      <c r="O8" s="60">
        <v>58.3</v>
      </c>
      <c r="P8" s="122"/>
    </row>
    <row r="9" spans="1:16" x14ac:dyDescent="0.25">
      <c r="A9" s="117">
        <v>106</v>
      </c>
      <c r="B9" s="118" t="s">
        <v>25</v>
      </c>
      <c r="C9" s="119" t="s">
        <v>239</v>
      </c>
      <c r="D9" s="123">
        <v>46</v>
      </c>
      <c r="E9" s="123">
        <v>72</v>
      </c>
      <c r="F9" s="120">
        <v>63.9</v>
      </c>
      <c r="G9" s="132">
        <v>28</v>
      </c>
      <c r="H9" s="123">
        <v>38</v>
      </c>
      <c r="I9" s="60">
        <v>73.7</v>
      </c>
      <c r="J9" s="123">
        <v>12</v>
      </c>
      <c r="K9" s="123">
        <v>24</v>
      </c>
      <c r="L9" s="120">
        <v>50</v>
      </c>
      <c r="M9" s="132">
        <v>6</v>
      </c>
      <c r="N9" s="123">
        <v>10</v>
      </c>
      <c r="O9" s="60">
        <v>60</v>
      </c>
      <c r="P9" s="122"/>
    </row>
    <row r="10" spans="1:16" x14ac:dyDescent="0.25">
      <c r="A10" s="117">
        <v>107</v>
      </c>
      <c r="B10" s="118" t="s">
        <v>26</v>
      </c>
      <c r="C10" s="119" t="s">
        <v>240</v>
      </c>
      <c r="D10" s="123">
        <v>552</v>
      </c>
      <c r="E10" s="123">
        <v>552</v>
      </c>
      <c r="F10" s="120">
        <v>100</v>
      </c>
      <c r="G10" s="132">
        <v>303</v>
      </c>
      <c r="H10" s="123">
        <v>303</v>
      </c>
      <c r="I10" s="60">
        <v>100</v>
      </c>
      <c r="J10" s="123">
        <v>157</v>
      </c>
      <c r="K10" s="123">
        <v>157</v>
      </c>
      <c r="L10" s="120">
        <v>100</v>
      </c>
      <c r="M10" s="132">
        <v>92</v>
      </c>
      <c r="N10" s="123">
        <v>92</v>
      </c>
      <c r="O10" s="60">
        <v>100</v>
      </c>
      <c r="P10" s="122"/>
    </row>
    <row r="11" spans="1:16" x14ac:dyDescent="0.25">
      <c r="A11" s="117">
        <v>108</v>
      </c>
      <c r="B11" s="118" t="s">
        <v>27</v>
      </c>
      <c r="C11" s="119" t="s">
        <v>241</v>
      </c>
      <c r="D11" s="123">
        <v>88</v>
      </c>
      <c r="E11" s="123">
        <v>3833</v>
      </c>
      <c r="F11" s="120">
        <v>2.2999999999999998</v>
      </c>
      <c r="G11" s="132">
        <v>76</v>
      </c>
      <c r="H11" s="123">
        <v>2969</v>
      </c>
      <c r="I11" s="60">
        <v>2.6</v>
      </c>
      <c r="J11" s="123">
        <v>12</v>
      </c>
      <c r="K11" s="123">
        <v>745</v>
      </c>
      <c r="L11" s="120">
        <v>1.6</v>
      </c>
      <c r="M11" s="132">
        <v>0</v>
      </c>
      <c r="N11" s="123">
        <v>119</v>
      </c>
      <c r="O11" s="60">
        <v>0</v>
      </c>
      <c r="P11" s="122"/>
    </row>
    <row r="12" spans="1:16" x14ac:dyDescent="0.25">
      <c r="A12" s="117">
        <v>109</v>
      </c>
      <c r="B12" s="118" t="s">
        <v>28</v>
      </c>
      <c r="C12" s="119" t="s">
        <v>242</v>
      </c>
      <c r="D12" s="123">
        <v>229</v>
      </c>
      <c r="E12" s="123">
        <v>229</v>
      </c>
      <c r="F12" s="120">
        <v>100</v>
      </c>
      <c r="G12" s="132">
        <v>158</v>
      </c>
      <c r="H12" s="123">
        <v>158</v>
      </c>
      <c r="I12" s="60">
        <v>100</v>
      </c>
      <c r="J12" s="123">
        <v>68</v>
      </c>
      <c r="K12" s="123">
        <v>68</v>
      </c>
      <c r="L12" s="120">
        <v>100</v>
      </c>
      <c r="M12" s="132">
        <v>3</v>
      </c>
      <c r="N12" s="123">
        <v>3</v>
      </c>
      <c r="O12" s="60">
        <v>100</v>
      </c>
      <c r="P12" s="122"/>
    </row>
    <row r="13" spans="1:16" x14ac:dyDescent="0.25">
      <c r="A13" s="117">
        <v>110</v>
      </c>
      <c r="B13" s="118" t="s">
        <v>29</v>
      </c>
      <c r="C13" s="119" t="s">
        <v>243</v>
      </c>
      <c r="D13" s="123">
        <v>105</v>
      </c>
      <c r="E13" s="123">
        <v>105</v>
      </c>
      <c r="F13" s="120">
        <v>100</v>
      </c>
      <c r="G13" s="132">
        <v>72</v>
      </c>
      <c r="H13" s="123">
        <v>72</v>
      </c>
      <c r="I13" s="60">
        <v>100</v>
      </c>
      <c r="J13" s="123">
        <v>31</v>
      </c>
      <c r="K13" s="123">
        <v>31</v>
      </c>
      <c r="L13" s="120">
        <v>100</v>
      </c>
      <c r="M13" s="132">
        <v>2</v>
      </c>
      <c r="N13" s="123">
        <v>2</v>
      </c>
      <c r="O13" s="60">
        <v>100</v>
      </c>
      <c r="P13" s="122"/>
    </row>
    <row r="14" spans="1:16" x14ac:dyDescent="0.25">
      <c r="A14" s="117">
        <v>111</v>
      </c>
      <c r="B14" s="118" t="s">
        <v>30</v>
      </c>
      <c r="C14" s="119" t="s">
        <v>244</v>
      </c>
      <c r="D14" s="123">
        <v>339</v>
      </c>
      <c r="E14" s="123">
        <v>466</v>
      </c>
      <c r="F14" s="120">
        <v>72.7</v>
      </c>
      <c r="G14" s="132">
        <v>251</v>
      </c>
      <c r="H14" s="123">
        <v>283</v>
      </c>
      <c r="I14" s="60">
        <v>88.7</v>
      </c>
      <c r="J14" s="123">
        <v>83</v>
      </c>
      <c r="K14" s="123">
        <v>153</v>
      </c>
      <c r="L14" s="120">
        <v>54.2</v>
      </c>
      <c r="M14" s="132">
        <v>5</v>
      </c>
      <c r="N14" s="123">
        <v>30</v>
      </c>
      <c r="O14" s="60">
        <v>16.7</v>
      </c>
      <c r="P14" s="122"/>
    </row>
    <row r="15" spans="1:16" x14ac:dyDescent="0.25">
      <c r="A15" s="117">
        <v>112</v>
      </c>
      <c r="B15" s="118" t="s">
        <v>31</v>
      </c>
      <c r="C15" s="119" t="s">
        <v>245</v>
      </c>
      <c r="D15" s="123">
        <v>233</v>
      </c>
      <c r="E15" s="123">
        <v>447</v>
      </c>
      <c r="F15" s="120">
        <v>52.1</v>
      </c>
      <c r="G15" s="132">
        <v>164</v>
      </c>
      <c r="H15" s="123">
        <v>297</v>
      </c>
      <c r="I15" s="60">
        <v>55.2</v>
      </c>
      <c r="J15" s="123">
        <v>66</v>
      </c>
      <c r="K15" s="123">
        <v>130</v>
      </c>
      <c r="L15" s="120">
        <v>50.8</v>
      </c>
      <c r="M15" s="132">
        <v>3</v>
      </c>
      <c r="N15" s="123">
        <v>20</v>
      </c>
      <c r="O15" s="60">
        <v>15</v>
      </c>
      <c r="P15" s="122"/>
    </row>
    <row r="16" spans="1:16" x14ac:dyDescent="0.25">
      <c r="A16" s="117">
        <v>113</v>
      </c>
      <c r="B16" s="118" t="s">
        <v>32</v>
      </c>
      <c r="C16" s="119" t="s">
        <v>246</v>
      </c>
      <c r="D16" s="123">
        <v>129</v>
      </c>
      <c r="E16" s="123">
        <v>129</v>
      </c>
      <c r="F16" s="120">
        <v>100</v>
      </c>
      <c r="G16" s="132">
        <v>62</v>
      </c>
      <c r="H16" s="123">
        <v>62</v>
      </c>
      <c r="I16" s="60">
        <v>100</v>
      </c>
      <c r="J16" s="123">
        <v>62</v>
      </c>
      <c r="K16" s="123">
        <v>62</v>
      </c>
      <c r="L16" s="120">
        <v>100</v>
      </c>
      <c r="M16" s="132">
        <v>5</v>
      </c>
      <c r="N16" s="123">
        <v>5</v>
      </c>
      <c r="O16" s="60">
        <v>100</v>
      </c>
      <c r="P16" s="122"/>
    </row>
    <row r="17" spans="1:16" x14ac:dyDescent="0.25">
      <c r="A17" s="117">
        <v>114</v>
      </c>
      <c r="B17" s="118" t="s">
        <v>33</v>
      </c>
      <c r="C17" s="119" t="s">
        <v>247</v>
      </c>
      <c r="D17" s="123">
        <v>985</v>
      </c>
      <c r="E17" s="123">
        <v>985</v>
      </c>
      <c r="F17" s="120">
        <v>100</v>
      </c>
      <c r="G17" s="132">
        <v>651</v>
      </c>
      <c r="H17" s="123">
        <v>651</v>
      </c>
      <c r="I17" s="60">
        <v>100</v>
      </c>
      <c r="J17" s="123">
        <v>305</v>
      </c>
      <c r="K17" s="123">
        <v>305</v>
      </c>
      <c r="L17" s="120">
        <v>100</v>
      </c>
      <c r="M17" s="132">
        <v>29</v>
      </c>
      <c r="N17" s="123">
        <v>29</v>
      </c>
      <c r="O17" s="60">
        <v>100</v>
      </c>
      <c r="P17" s="122"/>
    </row>
    <row r="18" spans="1:16" x14ac:dyDescent="0.25">
      <c r="A18" s="117">
        <v>116</v>
      </c>
      <c r="B18" s="118" t="s">
        <v>34</v>
      </c>
      <c r="C18" s="119" t="s">
        <v>248</v>
      </c>
      <c r="D18" s="123">
        <v>262</v>
      </c>
      <c r="E18" s="123">
        <v>1723</v>
      </c>
      <c r="F18" s="120">
        <v>15.2</v>
      </c>
      <c r="G18" s="132">
        <v>238</v>
      </c>
      <c r="H18" s="123">
        <v>882</v>
      </c>
      <c r="I18" s="60">
        <v>27</v>
      </c>
      <c r="J18" s="123">
        <v>19</v>
      </c>
      <c r="K18" s="123">
        <v>524</v>
      </c>
      <c r="L18" s="120">
        <v>3.6</v>
      </c>
      <c r="M18" s="132">
        <v>5</v>
      </c>
      <c r="N18" s="123">
        <v>317</v>
      </c>
      <c r="O18" s="60">
        <v>1.6</v>
      </c>
      <c r="P18" s="122"/>
    </row>
    <row r="19" spans="1:16" x14ac:dyDescent="0.25">
      <c r="A19" s="117">
        <v>117</v>
      </c>
      <c r="B19" s="118" t="s">
        <v>35</v>
      </c>
      <c r="C19" s="119" t="s">
        <v>249</v>
      </c>
      <c r="D19" s="123">
        <v>93</v>
      </c>
      <c r="E19" s="123">
        <v>107</v>
      </c>
      <c r="F19" s="120">
        <v>86.9</v>
      </c>
      <c r="G19" s="132">
        <v>49</v>
      </c>
      <c r="H19" s="123">
        <v>55</v>
      </c>
      <c r="I19" s="60">
        <v>89.1</v>
      </c>
      <c r="J19" s="123">
        <v>42</v>
      </c>
      <c r="K19" s="123">
        <v>49</v>
      </c>
      <c r="L19" s="120">
        <v>85.7</v>
      </c>
      <c r="M19" s="132">
        <v>2</v>
      </c>
      <c r="N19" s="123">
        <v>3</v>
      </c>
      <c r="O19" s="60">
        <v>66.7</v>
      </c>
      <c r="P19" s="122"/>
    </row>
    <row r="20" spans="1:16" x14ac:dyDescent="0.25">
      <c r="A20" s="117">
        <v>204</v>
      </c>
      <c r="B20" s="118" t="s">
        <v>36</v>
      </c>
      <c r="C20" s="119" t="s">
        <v>250</v>
      </c>
      <c r="D20" s="123">
        <v>446</v>
      </c>
      <c r="E20" s="123">
        <v>455</v>
      </c>
      <c r="F20" s="120">
        <v>98</v>
      </c>
      <c r="G20" s="132">
        <v>337</v>
      </c>
      <c r="H20" s="123">
        <v>343</v>
      </c>
      <c r="I20" s="60">
        <v>98.3</v>
      </c>
      <c r="J20" s="123">
        <v>92</v>
      </c>
      <c r="K20" s="123">
        <v>93</v>
      </c>
      <c r="L20" s="120">
        <v>98.9</v>
      </c>
      <c r="M20" s="132">
        <v>17</v>
      </c>
      <c r="N20" s="123">
        <v>19</v>
      </c>
      <c r="O20" s="60">
        <v>89.5</v>
      </c>
      <c r="P20" s="122"/>
    </row>
    <row r="21" spans="1:16" x14ac:dyDescent="0.25">
      <c r="A21" s="117">
        <v>205</v>
      </c>
      <c r="B21" s="118" t="s">
        <v>37</v>
      </c>
      <c r="C21" s="119" t="s">
        <v>251</v>
      </c>
      <c r="D21" s="123">
        <v>286</v>
      </c>
      <c r="E21" s="123">
        <v>295</v>
      </c>
      <c r="F21" s="120">
        <v>96.9</v>
      </c>
      <c r="G21" s="132">
        <v>213</v>
      </c>
      <c r="H21" s="123">
        <v>214</v>
      </c>
      <c r="I21" s="60">
        <v>99.5</v>
      </c>
      <c r="J21" s="123">
        <v>72</v>
      </c>
      <c r="K21" s="123">
        <v>79</v>
      </c>
      <c r="L21" s="120">
        <v>91.1</v>
      </c>
      <c r="M21" s="132">
        <v>1</v>
      </c>
      <c r="N21" s="123">
        <v>2</v>
      </c>
      <c r="O21" s="60">
        <v>50</v>
      </c>
      <c r="P21" s="122"/>
    </row>
    <row r="22" spans="1:16" x14ac:dyDescent="0.25">
      <c r="A22" s="117">
        <v>206</v>
      </c>
      <c r="B22" s="118" t="s">
        <v>38</v>
      </c>
      <c r="C22" s="119" t="s">
        <v>252</v>
      </c>
      <c r="D22" s="123">
        <v>5</v>
      </c>
      <c r="E22" s="123">
        <v>8</v>
      </c>
      <c r="F22" s="120">
        <v>62.5</v>
      </c>
      <c r="G22" s="132">
        <v>4</v>
      </c>
      <c r="H22" s="123">
        <v>6</v>
      </c>
      <c r="I22" s="60">
        <v>66.7</v>
      </c>
      <c r="J22" s="123">
        <v>1</v>
      </c>
      <c r="K22" s="123">
        <v>2</v>
      </c>
      <c r="L22" s="120">
        <v>50</v>
      </c>
      <c r="M22" s="132">
        <v>0</v>
      </c>
      <c r="N22" s="123">
        <v>0</v>
      </c>
      <c r="O22" s="60" t="s">
        <v>638</v>
      </c>
      <c r="P22" s="122"/>
    </row>
    <row r="23" spans="1:16" x14ac:dyDescent="0.25">
      <c r="A23" s="117">
        <v>207</v>
      </c>
      <c r="B23" s="118" t="s">
        <v>39</v>
      </c>
      <c r="C23" s="119" t="s">
        <v>253</v>
      </c>
      <c r="D23" s="123">
        <v>47</v>
      </c>
      <c r="E23" s="123">
        <v>187</v>
      </c>
      <c r="F23" s="120">
        <v>25.1</v>
      </c>
      <c r="G23" s="132">
        <v>24</v>
      </c>
      <c r="H23" s="123">
        <v>105</v>
      </c>
      <c r="I23" s="60">
        <v>22.9</v>
      </c>
      <c r="J23" s="123">
        <v>22</v>
      </c>
      <c r="K23" s="123">
        <v>70</v>
      </c>
      <c r="L23" s="120">
        <v>31.4</v>
      </c>
      <c r="M23" s="132">
        <v>1</v>
      </c>
      <c r="N23" s="123">
        <v>12</v>
      </c>
      <c r="O23" s="60">
        <v>8.3000000000000007</v>
      </c>
      <c r="P23" s="122"/>
    </row>
    <row r="24" spans="1:16" x14ac:dyDescent="0.25">
      <c r="A24" s="117">
        <v>209</v>
      </c>
      <c r="B24" s="118" t="s">
        <v>40</v>
      </c>
      <c r="C24" s="119" t="s">
        <v>254</v>
      </c>
      <c r="D24" s="123">
        <v>1084</v>
      </c>
      <c r="E24" s="123">
        <v>1084</v>
      </c>
      <c r="F24" s="120">
        <v>100</v>
      </c>
      <c r="G24" s="132">
        <v>874</v>
      </c>
      <c r="H24" s="123">
        <v>874</v>
      </c>
      <c r="I24" s="60">
        <v>100</v>
      </c>
      <c r="J24" s="123">
        <v>194</v>
      </c>
      <c r="K24" s="123">
        <v>194</v>
      </c>
      <c r="L24" s="120">
        <v>100</v>
      </c>
      <c r="M24" s="132">
        <v>16</v>
      </c>
      <c r="N24" s="123">
        <v>16</v>
      </c>
      <c r="O24" s="60">
        <v>100</v>
      </c>
      <c r="P24" s="122"/>
    </row>
    <row r="25" spans="1:16" x14ac:dyDescent="0.25">
      <c r="A25" s="117">
        <v>210</v>
      </c>
      <c r="B25" s="118" t="s">
        <v>41</v>
      </c>
      <c r="C25" s="119" t="s">
        <v>255</v>
      </c>
      <c r="D25" s="123">
        <v>200</v>
      </c>
      <c r="E25" s="123">
        <v>200</v>
      </c>
      <c r="F25" s="120">
        <v>100</v>
      </c>
      <c r="G25" s="132">
        <v>123</v>
      </c>
      <c r="H25" s="123">
        <v>123</v>
      </c>
      <c r="I25" s="60">
        <v>100</v>
      </c>
      <c r="J25" s="123">
        <v>69</v>
      </c>
      <c r="K25" s="123">
        <v>69</v>
      </c>
      <c r="L25" s="120">
        <v>100</v>
      </c>
      <c r="M25" s="132">
        <v>8</v>
      </c>
      <c r="N25" s="123">
        <v>8</v>
      </c>
      <c r="O25" s="60">
        <v>100</v>
      </c>
      <c r="P25" s="122"/>
    </row>
    <row r="26" spans="1:16" x14ac:dyDescent="0.25">
      <c r="A26" s="117">
        <v>211</v>
      </c>
      <c r="B26" s="118" t="s">
        <v>42</v>
      </c>
      <c r="C26" s="119" t="s">
        <v>256</v>
      </c>
      <c r="D26" s="123">
        <v>49</v>
      </c>
      <c r="E26" s="123">
        <v>49</v>
      </c>
      <c r="F26" s="120">
        <v>100</v>
      </c>
      <c r="G26" s="132">
        <v>28</v>
      </c>
      <c r="H26" s="123">
        <v>28</v>
      </c>
      <c r="I26" s="60">
        <v>100</v>
      </c>
      <c r="J26" s="123">
        <v>19</v>
      </c>
      <c r="K26" s="123">
        <v>19</v>
      </c>
      <c r="L26" s="120">
        <v>100</v>
      </c>
      <c r="M26" s="132">
        <v>2</v>
      </c>
      <c r="N26" s="123">
        <v>2</v>
      </c>
      <c r="O26" s="60">
        <v>100</v>
      </c>
      <c r="P26" s="122"/>
    </row>
    <row r="27" spans="1:16" x14ac:dyDescent="0.25">
      <c r="A27" s="117">
        <v>212</v>
      </c>
      <c r="B27" s="118" t="s">
        <v>43</v>
      </c>
      <c r="C27" s="119" t="s">
        <v>257</v>
      </c>
      <c r="D27" s="123">
        <v>465</v>
      </c>
      <c r="E27" s="123">
        <v>709</v>
      </c>
      <c r="F27" s="120">
        <v>65.599999999999994</v>
      </c>
      <c r="G27" s="132">
        <v>259</v>
      </c>
      <c r="H27" s="123">
        <v>366</v>
      </c>
      <c r="I27" s="60">
        <v>70.8</v>
      </c>
      <c r="J27" s="123">
        <v>164</v>
      </c>
      <c r="K27" s="123">
        <v>264</v>
      </c>
      <c r="L27" s="120">
        <v>62.1</v>
      </c>
      <c r="M27" s="132">
        <v>42</v>
      </c>
      <c r="N27" s="123">
        <v>79</v>
      </c>
      <c r="O27" s="60">
        <v>53.2</v>
      </c>
      <c r="P27" s="122"/>
    </row>
    <row r="28" spans="1:16" x14ac:dyDescent="0.25">
      <c r="A28" s="117">
        <v>213</v>
      </c>
      <c r="B28" s="118" t="s">
        <v>44</v>
      </c>
      <c r="C28" s="119" t="s">
        <v>258</v>
      </c>
      <c r="D28" s="123">
        <v>257</v>
      </c>
      <c r="E28" s="123">
        <v>323</v>
      </c>
      <c r="F28" s="120">
        <v>79.599999999999994</v>
      </c>
      <c r="G28" s="132">
        <v>183</v>
      </c>
      <c r="H28" s="123">
        <v>216</v>
      </c>
      <c r="I28" s="60">
        <v>84.7</v>
      </c>
      <c r="J28" s="123">
        <v>69</v>
      </c>
      <c r="K28" s="123">
        <v>96</v>
      </c>
      <c r="L28" s="120">
        <v>71.900000000000006</v>
      </c>
      <c r="M28" s="132">
        <v>5</v>
      </c>
      <c r="N28" s="123">
        <v>11</v>
      </c>
      <c r="O28" s="60">
        <v>45.5</v>
      </c>
      <c r="P28" s="122"/>
    </row>
    <row r="29" spans="1:16" x14ac:dyDescent="0.25">
      <c r="A29" s="117">
        <v>214</v>
      </c>
      <c r="B29" s="118" t="s">
        <v>45</v>
      </c>
      <c r="C29" s="119" t="s">
        <v>259</v>
      </c>
      <c r="D29" s="123">
        <v>210</v>
      </c>
      <c r="E29" s="123">
        <v>235</v>
      </c>
      <c r="F29" s="120">
        <v>89.4</v>
      </c>
      <c r="G29" s="132">
        <v>112</v>
      </c>
      <c r="H29" s="123">
        <v>119</v>
      </c>
      <c r="I29" s="60">
        <v>94.1</v>
      </c>
      <c r="J29" s="123">
        <v>86</v>
      </c>
      <c r="K29" s="123">
        <v>102</v>
      </c>
      <c r="L29" s="120">
        <v>84.3</v>
      </c>
      <c r="M29" s="132">
        <v>12</v>
      </c>
      <c r="N29" s="123">
        <v>14</v>
      </c>
      <c r="O29" s="60">
        <v>85.7</v>
      </c>
      <c r="P29" s="122"/>
    </row>
    <row r="30" spans="1:16" x14ac:dyDescent="0.25">
      <c r="A30" s="117">
        <v>215</v>
      </c>
      <c r="B30" s="118" t="s">
        <v>46</v>
      </c>
      <c r="C30" s="119" t="s">
        <v>260</v>
      </c>
      <c r="D30" s="123">
        <v>403</v>
      </c>
      <c r="E30" s="123">
        <v>403</v>
      </c>
      <c r="F30" s="120">
        <v>100</v>
      </c>
      <c r="G30" s="132">
        <v>270</v>
      </c>
      <c r="H30" s="123">
        <v>270</v>
      </c>
      <c r="I30" s="60">
        <v>100</v>
      </c>
      <c r="J30" s="123">
        <v>126</v>
      </c>
      <c r="K30" s="123">
        <v>126</v>
      </c>
      <c r="L30" s="120">
        <v>100</v>
      </c>
      <c r="M30" s="132">
        <v>7</v>
      </c>
      <c r="N30" s="123">
        <v>7</v>
      </c>
      <c r="O30" s="60">
        <v>100</v>
      </c>
      <c r="P30" s="122"/>
    </row>
    <row r="31" spans="1:16" x14ac:dyDescent="0.25">
      <c r="A31" s="117">
        <v>216</v>
      </c>
      <c r="B31" s="118" t="s">
        <v>47</v>
      </c>
      <c r="C31" s="119" t="s">
        <v>261</v>
      </c>
      <c r="D31" s="123">
        <v>68</v>
      </c>
      <c r="E31" s="123">
        <v>282</v>
      </c>
      <c r="F31" s="120">
        <v>24.1</v>
      </c>
      <c r="G31" s="132">
        <v>49</v>
      </c>
      <c r="H31" s="123">
        <v>103</v>
      </c>
      <c r="I31" s="60">
        <v>47.6</v>
      </c>
      <c r="J31" s="123">
        <v>18</v>
      </c>
      <c r="K31" s="123">
        <v>147</v>
      </c>
      <c r="L31" s="120">
        <v>12.2</v>
      </c>
      <c r="M31" s="132">
        <v>1</v>
      </c>
      <c r="N31" s="123">
        <v>32</v>
      </c>
      <c r="O31" s="60">
        <v>3.1</v>
      </c>
      <c r="P31" s="122"/>
    </row>
    <row r="32" spans="1:16" x14ac:dyDescent="0.25">
      <c r="A32" s="117">
        <v>217</v>
      </c>
      <c r="B32" s="118" t="s">
        <v>48</v>
      </c>
      <c r="C32" s="119" t="s">
        <v>262</v>
      </c>
      <c r="D32" s="123">
        <v>448</v>
      </c>
      <c r="E32" s="123">
        <v>448</v>
      </c>
      <c r="F32" s="120">
        <v>100</v>
      </c>
      <c r="G32" s="132">
        <v>231</v>
      </c>
      <c r="H32" s="123">
        <v>231</v>
      </c>
      <c r="I32" s="60">
        <v>100</v>
      </c>
      <c r="J32" s="123">
        <v>186</v>
      </c>
      <c r="K32" s="123">
        <v>186</v>
      </c>
      <c r="L32" s="120">
        <v>100</v>
      </c>
      <c r="M32" s="132">
        <v>31</v>
      </c>
      <c r="N32" s="123">
        <v>31</v>
      </c>
      <c r="O32" s="60">
        <v>100</v>
      </c>
      <c r="P32" s="122"/>
    </row>
    <row r="33" spans="1:16" x14ac:dyDescent="0.25">
      <c r="A33" s="117">
        <v>218</v>
      </c>
      <c r="B33" s="118" t="s">
        <v>49</v>
      </c>
      <c r="C33" s="119" t="s">
        <v>263</v>
      </c>
      <c r="D33" s="123">
        <v>631</v>
      </c>
      <c r="E33" s="123">
        <v>2043</v>
      </c>
      <c r="F33" s="120">
        <v>30.9</v>
      </c>
      <c r="G33" s="132">
        <v>354</v>
      </c>
      <c r="H33" s="123">
        <v>1048</v>
      </c>
      <c r="I33" s="60">
        <v>33.799999999999997</v>
      </c>
      <c r="J33" s="123">
        <v>238</v>
      </c>
      <c r="K33" s="123">
        <v>829</v>
      </c>
      <c r="L33" s="120">
        <v>28.7</v>
      </c>
      <c r="M33" s="132">
        <v>39</v>
      </c>
      <c r="N33" s="123">
        <v>166</v>
      </c>
      <c r="O33" s="60">
        <v>23.5</v>
      </c>
      <c r="P33" s="122"/>
    </row>
    <row r="34" spans="1:16" x14ac:dyDescent="0.25">
      <c r="A34" s="117">
        <v>219</v>
      </c>
      <c r="B34" s="118" t="s">
        <v>50</v>
      </c>
      <c r="C34" s="119" t="s">
        <v>264</v>
      </c>
      <c r="D34" s="123">
        <v>390</v>
      </c>
      <c r="E34" s="123">
        <v>409</v>
      </c>
      <c r="F34" s="120">
        <v>95.4</v>
      </c>
      <c r="G34" s="132">
        <v>271</v>
      </c>
      <c r="H34" s="123">
        <v>278</v>
      </c>
      <c r="I34" s="60">
        <v>97.5</v>
      </c>
      <c r="J34" s="123">
        <v>111</v>
      </c>
      <c r="K34" s="123">
        <v>122</v>
      </c>
      <c r="L34" s="120">
        <v>91</v>
      </c>
      <c r="M34" s="132">
        <v>8</v>
      </c>
      <c r="N34" s="123">
        <v>9</v>
      </c>
      <c r="O34" s="60">
        <v>88.9</v>
      </c>
      <c r="P34" s="122"/>
    </row>
    <row r="35" spans="1:16" x14ac:dyDescent="0.25">
      <c r="A35" s="117">
        <v>304</v>
      </c>
      <c r="B35" s="118" t="s">
        <v>51</v>
      </c>
      <c r="C35" s="119" t="s">
        <v>265</v>
      </c>
      <c r="D35" s="123">
        <v>1957</v>
      </c>
      <c r="E35" s="123">
        <v>2027</v>
      </c>
      <c r="F35" s="120">
        <v>96.5</v>
      </c>
      <c r="G35" s="132">
        <v>1280</v>
      </c>
      <c r="H35" s="123">
        <v>1294</v>
      </c>
      <c r="I35" s="60">
        <v>98.9</v>
      </c>
      <c r="J35" s="123">
        <v>601</v>
      </c>
      <c r="K35" s="123">
        <v>639</v>
      </c>
      <c r="L35" s="120">
        <v>94.1</v>
      </c>
      <c r="M35" s="132">
        <v>76</v>
      </c>
      <c r="N35" s="123">
        <v>94</v>
      </c>
      <c r="O35" s="60">
        <v>80.900000000000006</v>
      </c>
      <c r="P35" s="122"/>
    </row>
    <row r="36" spans="1:16" x14ac:dyDescent="0.25">
      <c r="A36" s="117">
        <v>305</v>
      </c>
      <c r="B36" s="118" t="s">
        <v>52</v>
      </c>
      <c r="C36" s="119" t="s">
        <v>266</v>
      </c>
      <c r="D36" s="123">
        <v>639</v>
      </c>
      <c r="E36" s="123">
        <v>639</v>
      </c>
      <c r="F36" s="120">
        <v>100</v>
      </c>
      <c r="G36" s="132">
        <v>406</v>
      </c>
      <c r="H36" s="123">
        <v>406</v>
      </c>
      <c r="I36" s="60">
        <v>100</v>
      </c>
      <c r="J36" s="123">
        <v>214</v>
      </c>
      <c r="K36" s="123">
        <v>214</v>
      </c>
      <c r="L36" s="120">
        <v>100</v>
      </c>
      <c r="M36" s="132">
        <v>19</v>
      </c>
      <c r="N36" s="123">
        <v>19</v>
      </c>
      <c r="O36" s="60">
        <v>100</v>
      </c>
      <c r="P36" s="122"/>
    </row>
    <row r="37" spans="1:16" x14ac:dyDescent="0.25">
      <c r="A37" s="117">
        <v>306</v>
      </c>
      <c r="B37" s="118" t="s">
        <v>53</v>
      </c>
      <c r="C37" s="119" t="s">
        <v>267</v>
      </c>
      <c r="D37" s="123">
        <v>1435</v>
      </c>
      <c r="E37" s="123">
        <v>1484</v>
      </c>
      <c r="F37" s="120">
        <v>96.7</v>
      </c>
      <c r="G37" s="132">
        <v>1084</v>
      </c>
      <c r="H37" s="123">
        <v>1092</v>
      </c>
      <c r="I37" s="60">
        <v>99.3</v>
      </c>
      <c r="J37" s="123">
        <v>329</v>
      </c>
      <c r="K37" s="123">
        <v>351</v>
      </c>
      <c r="L37" s="120">
        <v>93.7</v>
      </c>
      <c r="M37" s="132">
        <v>22</v>
      </c>
      <c r="N37" s="123">
        <v>41</v>
      </c>
      <c r="O37" s="60">
        <v>53.7</v>
      </c>
      <c r="P37" s="122"/>
    </row>
    <row r="38" spans="1:16" x14ac:dyDescent="0.25">
      <c r="A38" s="117">
        <v>307</v>
      </c>
      <c r="B38" s="118" t="s">
        <v>54</v>
      </c>
      <c r="C38" s="119" t="s">
        <v>268</v>
      </c>
      <c r="D38" s="123">
        <v>1937</v>
      </c>
      <c r="E38" s="123">
        <v>1937</v>
      </c>
      <c r="F38" s="120">
        <v>100</v>
      </c>
      <c r="G38" s="132">
        <v>1293</v>
      </c>
      <c r="H38" s="123">
        <v>1293</v>
      </c>
      <c r="I38" s="60">
        <v>100</v>
      </c>
      <c r="J38" s="123">
        <v>589</v>
      </c>
      <c r="K38" s="123">
        <v>589</v>
      </c>
      <c r="L38" s="120">
        <v>100</v>
      </c>
      <c r="M38" s="132">
        <v>55</v>
      </c>
      <c r="N38" s="123">
        <v>55</v>
      </c>
      <c r="O38" s="60">
        <v>100</v>
      </c>
      <c r="P38" s="122"/>
    </row>
    <row r="39" spans="1:16" x14ac:dyDescent="0.25">
      <c r="A39" s="117">
        <v>308</v>
      </c>
      <c r="B39" s="118" t="s">
        <v>55</v>
      </c>
      <c r="C39" s="119" t="s">
        <v>269</v>
      </c>
      <c r="D39" s="123">
        <v>136</v>
      </c>
      <c r="E39" s="123">
        <v>136</v>
      </c>
      <c r="F39" s="120">
        <v>100</v>
      </c>
      <c r="G39" s="132">
        <v>89</v>
      </c>
      <c r="H39" s="123">
        <v>89</v>
      </c>
      <c r="I39" s="60">
        <v>100</v>
      </c>
      <c r="J39" s="123">
        <v>44</v>
      </c>
      <c r="K39" s="123">
        <v>44</v>
      </c>
      <c r="L39" s="120">
        <v>100</v>
      </c>
      <c r="M39" s="132">
        <v>3</v>
      </c>
      <c r="N39" s="123">
        <v>3</v>
      </c>
      <c r="O39" s="60">
        <v>100</v>
      </c>
      <c r="P39" s="122"/>
    </row>
    <row r="40" spans="1:16" x14ac:dyDescent="0.25">
      <c r="A40" s="117">
        <v>309</v>
      </c>
      <c r="B40" s="118" t="s">
        <v>56</v>
      </c>
      <c r="C40" s="119" t="s">
        <v>270</v>
      </c>
      <c r="D40" s="123">
        <v>1296</v>
      </c>
      <c r="E40" s="123">
        <v>1318</v>
      </c>
      <c r="F40" s="120">
        <v>98.3</v>
      </c>
      <c r="G40" s="132">
        <v>870</v>
      </c>
      <c r="H40" s="123">
        <v>892</v>
      </c>
      <c r="I40" s="60">
        <v>97.5</v>
      </c>
      <c r="J40" s="123">
        <v>393</v>
      </c>
      <c r="K40" s="123">
        <v>393</v>
      </c>
      <c r="L40" s="120">
        <v>100</v>
      </c>
      <c r="M40" s="132">
        <v>33</v>
      </c>
      <c r="N40" s="123">
        <v>33</v>
      </c>
      <c r="O40" s="60">
        <v>100</v>
      </c>
      <c r="P40" s="122"/>
    </row>
    <row r="41" spans="1:16" x14ac:dyDescent="0.25">
      <c r="A41" s="117">
        <v>310</v>
      </c>
      <c r="B41" s="118" t="s">
        <v>57</v>
      </c>
      <c r="C41" s="119" t="s">
        <v>271</v>
      </c>
      <c r="D41" s="123">
        <v>410</v>
      </c>
      <c r="E41" s="123">
        <v>411</v>
      </c>
      <c r="F41" s="120">
        <v>99.8</v>
      </c>
      <c r="G41" s="132">
        <v>246</v>
      </c>
      <c r="H41" s="123">
        <v>246</v>
      </c>
      <c r="I41" s="60">
        <v>100</v>
      </c>
      <c r="J41" s="123">
        <v>146</v>
      </c>
      <c r="K41" s="123">
        <v>147</v>
      </c>
      <c r="L41" s="120">
        <v>99.3</v>
      </c>
      <c r="M41" s="132">
        <v>18</v>
      </c>
      <c r="N41" s="123">
        <v>18</v>
      </c>
      <c r="O41" s="60">
        <v>100</v>
      </c>
      <c r="P41" s="122"/>
    </row>
    <row r="42" spans="1:16" x14ac:dyDescent="0.25">
      <c r="A42" s="117">
        <v>311</v>
      </c>
      <c r="B42" s="118" t="s">
        <v>58</v>
      </c>
      <c r="C42" s="119" t="s">
        <v>272</v>
      </c>
      <c r="D42" s="123">
        <v>460</v>
      </c>
      <c r="E42" s="123">
        <v>460</v>
      </c>
      <c r="F42" s="120">
        <v>100</v>
      </c>
      <c r="G42" s="132">
        <v>318</v>
      </c>
      <c r="H42" s="123">
        <v>318</v>
      </c>
      <c r="I42" s="60">
        <v>100</v>
      </c>
      <c r="J42" s="123">
        <v>131</v>
      </c>
      <c r="K42" s="123">
        <v>131</v>
      </c>
      <c r="L42" s="120">
        <v>100</v>
      </c>
      <c r="M42" s="132">
        <v>11</v>
      </c>
      <c r="N42" s="123">
        <v>11</v>
      </c>
      <c r="O42" s="60">
        <v>100</v>
      </c>
      <c r="P42" s="122"/>
    </row>
    <row r="43" spans="1:16" x14ac:dyDescent="0.25">
      <c r="A43" s="117">
        <v>312</v>
      </c>
      <c r="B43" s="118" t="s">
        <v>59</v>
      </c>
      <c r="C43" s="119" t="s">
        <v>273</v>
      </c>
      <c r="D43" s="123">
        <v>139</v>
      </c>
      <c r="E43" s="123">
        <v>339</v>
      </c>
      <c r="F43" s="120">
        <v>41</v>
      </c>
      <c r="G43" s="132">
        <v>138</v>
      </c>
      <c r="H43" s="123">
        <v>336</v>
      </c>
      <c r="I43" s="60">
        <v>41.1</v>
      </c>
      <c r="J43" s="123">
        <v>0</v>
      </c>
      <c r="K43" s="123">
        <v>0</v>
      </c>
      <c r="L43" s="120" t="s">
        <v>638</v>
      </c>
      <c r="M43" s="132">
        <v>1</v>
      </c>
      <c r="N43" s="123">
        <v>3</v>
      </c>
      <c r="O43" s="60">
        <v>33.299999999999997</v>
      </c>
      <c r="P43" s="122"/>
    </row>
    <row r="44" spans="1:16" x14ac:dyDescent="0.25">
      <c r="A44" s="117">
        <v>313</v>
      </c>
      <c r="B44" s="118" t="s">
        <v>60</v>
      </c>
      <c r="C44" s="119" t="s">
        <v>274</v>
      </c>
      <c r="D44" s="123">
        <v>785</v>
      </c>
      <c r="E44" s="123">
        <v>785</v>
      </c>
      <c r="F44" s="120">
        <v>100</v>
      </c>
      <c r="G44" s="132">
        <v>528</v>
      </c>
      <c r="H44" s="123">
        <v>528</v>
      </c>
      <c r="I44" s="60">
        <v>100</v>
      </c>
      <c r="J44" s="123">
        <v>239</v>
      </c>
      <c r="K44" s="123">
        <v>239</v>
      </c>
      <c r="L44" s="120">
        <v>100</v>
      </c>
      <c r="M44" s="132">
        <v>18</v>
      </c>
      <c r="N44" s="123">
        <v>18</v>
      </c>
      <c r="O44" s="60">
        <v>100</v>
      </c>
      <c r="P44" s="122"/>
    </row>
    <row r="45" spans="1:16" x14ac:dyDescent="0.25">
      <c r="A45" s="117">
        <v>315</v>
      </c>
      <c r="B45" s="118" t="s">
        <v>61</v>
      </c>
      <c r="C45" s="119" t="s">
        <v>275</v>
      </c>
      <c r="D45" s="123">
        <v>722</v>
      </c>
      <c r="E45" s="123">
        <v>722</v>
      </c>
      <c r="F45" s="120">
        <v>100</v>
      </c>
      <c r="G45" s="132">
        <v>567</v>
      </c>
      <c r="H45" s="123">
        <v>567</v>
      </c>
      <c r="I45" s="60">
        <v>100</v>
      </c>
      <c r="J45" s="123">
        <v>150</v>
      </c>
      <c r="K45" s="123">
        <v>150</v>
      </c>
      <c r="L45" s="120">
        <v>100</v>
      </c>
      <c r="M45" s="132">
        <v>5</v>
      </c>
      <c r="N45" s="123">
        <v>5</v>
      </c>
      <c r="O45" s="60">
        <v>100</v>
      </c>
      <c r="P45" s="122"/>
    </row>
    <row r="46" spans="1:16" x14ac:dyDescent="0.25">
      <c r="A46" s="117">
        <v>316</v>
      </c>
      <c r="B46" s="118" t="s">
        <v>62</v>
      </c>
      <c r="C46" s="119" t="s">
        <v>276</v>
      </c>
      <c r="D46" s="123">
        <v>1567</v>
      </c>
      <c r="E46" s="123">
        <v>3411</v>
      </c>
      <c r="F46" s="120">
        <v>45.9</v>
      </c>
      <c r="G46" s="132">
        <v>660</v>
      </c>
      <c r="H46" s="123">
        <v>1712</v>
      </c>
      <c r="I46" s="60">
        <v>38.6</v>
      </c>
      <c r="J46" s="123">
        <v>308</v>
      </c>
      <c r="K46" s="123">
        <v>926</v>
      </c>
      <c r="L46" s="120">
        <v>33.299999999999997</v>
      </c>
      <c r="M46" s="132">
        <v>599</v>
      </c>
      <c r="N46" s="123">
        <v>773</v>
      </c>
      <c r="O46" s="60">
        <v>77.5</v>
      </c>
      <c r="P46" s="122"/>
    </row>
    <row r="47" spans="1:16" x14ac:dyDescent="0.25">
      <c r="A47" s="117">
        <v>317</v>
      </c>
      <c r="B47" s="118" t="s">
        <v>63</v>
      </c>
      <c r="C47" s="119" t="s">
        <v>277</v>
      </c>
      <c r="D47" s="123">
        <v>461</v>
      </c>
      <c r="E47" s="123">
        <v>670</v>
      </c>
      <c r="F47" s="120">
        <v>68.8</v>
      </c>
      <c r="G47" s="132">
        <v>217</v>
      </c>
      <c r="H47" s="123">
        <v>307</v>
      </c>
      <c r="I47" s="60">
        <v>70.7</v>
      </c>
      <c r="J47" s="123">
        <v>193</v>
      </c>
      <c r="K47" s="123">
        <v>291</v>
      </c>
      <c r="L47" s="120">
        <v>66.3</v>
      </c>
      <c r="M47" s="132">
        <v>51</v>
      </c>
      <c r="N47" s="123">
        <v>72</v>
      </c>
      <c r="O47" s="60">
        <v>70.8</v>
      </c>
      <c r="P47" s="122"/>
    </row>
    <row r="48" spans="1:16" x14ac:dyDescent="0.25">
      <c r="A48" s="117">
        <v>318</v>
      </c>
      <c r="B48" s="118" t="s">
        <v>64</v>
      </c>
      <c r="C48" s="119" t="s">
        <v>278</v>
      </c>
      <c r="D48" s="123">
        <v>1182</v>
      </c>
      <c r="E48" s="123">
        <v>1329</v>
      </c>
      <c r="F48" s="120">
        <v>88.9</v>
      </c>
      <c r="G48" s="132">
        <v>769</v>
      </c>
      <c r="H48" s="123">
        <v>831</v>
      </c>
      <c r="I48" s="60">
        <v>92.5</v>
      </c>
      <c r="J48" s="123">
        <v>376</v>
      </c>
      <c r="K48" s="123">
        <v>435</v>
      </c>
      <c r="L48" s="120">
        <v>86.4</v>
      </c>
      <c r="M48" s="132">
        <v>37</v>
      </c>
      <c r="N48" s="123">
        <v>63</v>
      </c>
      <c r="O48" s="60">
        <v>58.7</v>
      </c>
      <c r="P48" s="122"/>
    </row>
    <row r="49" spans="1:16" x14ac:dyDescent="0.25">
      <c r="A49" s="117">
        <v>319</v>
      </c>
      <c r="B49" s="118" t="s">
        <v>65</v>
      </c>
      <c r="C49" s="119" t="s">
        <v>279</v>
      </c>
      <c r="D49" s="123">
        <v>0</v>
      </c>
      <c r="E49" s="123">
        <v>11</v>
      </c>
      <c r="F49" s="120">
        <v>0</v>
      </c>
      <c r="G49" s="132">
        <v>0</v>
      </c>
      <c r="H49" s="123">
        <v>6</v>
      </c>
      <c r="I49" s="60">
        <v>0</v>
      </c>
      <c r="J49" s="123">
        <v>0</v>
      </c>
      <c r="K49" s="123">
        <v>5</v>
      </c>
      <c r="L49" s="120">
        <v>0</v>
      </c>
      <c r="M49" s="132">
        <v>0</v>
      </c>
      <c r="N49" s="123">
        <v>0</v>
      </c>
      <c r="O49" s="60" t="s">
        <v>638</v>
      </c>
      <c r="P49" s="122"/>
    </row>
    <row r="50" spans="1:16" x14ac:dyDescent="0.25">
      <c r="A50" s="117">
        <v>321</v>
      </c>
      <c r="B50" s="118" t="s">
        <v>66</v>
      </c>
      <c r="C50" s="119" t="s">
        <v>280</v>
      </c>
      <c r="D50" s="123">
        <v>341</v>
      </c>
      <c r="E50" s="123">
        <v>343</v>
      </c>
      <c r="F50" s="120">
        <v>99.4</v>
      </c>
      <c r="G50" s="132">
        <v>208</v>
      </c>
      <c r="H50" s="123">
        <v>209</v>
      </c>
      <c r="I50" s="60">
        <v>99.5</v>
      </c>
      <c r="J50" s="123">
        <v>129</v>
      </c>
      <c r="K50" s="123">
        <v>130</v>
      </c>
      <c r="L50" s="120">
        <v>99.2</v>
      </c>
      <c r="M50" s="132">
        <v>4</v>
      </c>
      <c r="N50" s="123">
        <v>4</v>
      </c>
      <c r="O50" s="60">
        <v>100</v>
      </c>
      <c r="P50" s="122"/>
    </row>
    <row r="51" spans="1:16" x14ac:dyDescent="0.25">
      <c r="A51" s="117">
        <v>322</v>
      </c>
      <c r="B51" s="118" t="s">
        <v>67</v>
      </c>
      <c r="C51" s="119" t="s">
        <v>281</v>
      </c>
      <c r="D51" s="123">
        <v>189</v>
      </c>
      <c r="E51" s="123">
        <v>984</v>
      </c>
      <c r="F51" s="120">
        <v>19.2</v>
      </c>
      <c r="G51" s="132">
        <v>109</v>
      </c>
      <c r="H51" s="123">
        <v>668</v>
      </c>
      <c r="I51" s="60">
        <v>16.3</v>
      </c>
      <c r="J51" s="123">
        <v>73</v>
      </c>
      <c r="K51" s="123">
        <v>297</v>
      </c>
      <c r="L51" s="120">
        <v>24.6</v>
      </c>
      <c r="M51" s="132">
        <v>7</v>
      </c>
      <c r="N51" s="123">
        <v>19</v>
      </c>
      <c r="O51" s="60">
        <v>36.799999999999997</v>
      </c>
      <c r="P51" s="122"/>
    </row>
    <row r="52" spans="1:16" x14ac:dyDescent="0.25">
      <c r="A52" s="117">
        <v>323</v>
      </c>
      <c r="B52" s="118" t="s">
        <v>68</v>
      </c>
      <c r="C52" s="119" t="s">
        <v>282</v>
      </c>
      <c r="D52" s="123">
        <v>9173</v>
      </c>
      <c r="E52" s="123">
        <v>9238</v>
      </c>
      <c r="F52" s="120">
        <v>99.3</v>
      </c>
      <c r="G52" s="132">
        <v>5796</v>
      </c>
      <c r="H52" s="123">
        <v>5818</v>
      </c>
      <c r="I52" s="60">
        <v>99.6</v>
      </c>
      <c r="J52" s="123">
        <v>3045</v>
      </c>
      <c r="K52" s="123">
        <v>3067</v>
      </c>
      <c r="L52" s="120">
        <v>99.3</v>
      </c>
      <c r="M52" s="132">
        <v>332</v>
      </c>
      <c r="N52" s="123">
        <v>353</v>
      </c>
      <c r="O52" s="60">
        <v>94.1</v>
      </c>
      <c r="P52" s="122"/>
    </row>
    <row r="53" spans="1:16" x14ac:dyDescent="0.25">
      <c r="A53" s="117">
        <v>324</v>
      </c>
      <c r="B53" s="118" t="s">
        <v>69</v>
      </c>
      <c r="C53" s="119" t="s">
        <v>283</v>
      </c>
      <c r="D53" s="123">
        <v>0</v>
      </c>
      <c r="E53" s="123">
        <v>0</v>
      </c>
      <c r="F53" s="120" t="s">
        <v>638</v>
      </c>
      <c r="G53" s="132">
        <v>0</v>
      </c>
      <c r="H53" s="123">
        <v>0</v>
      </c>
      <c r="I53" s="60" t="s">
        <v>638</v>
      </c>
      <c r="J53" s="123">
        <v>0</v>
      </c>
      <c r="K53" s="123">
        <v>0</v>
      </c>
      <c r="L53" s="120" t="s">
        <v>638</v>
      </c>
      <c r="M53" s="132">
        <v>0</v>
      </c>
      <c r="N53" s="123">
        <v>0</v>
      </c>
      <c r="O53" s="60" t="s">
        <v>638</v>
      </c>
      <c r="P53" s="122"/>
    </row>
    <row r="54" spans="1:16" x14ac:dyDescent="0.25">
      <c r="A54" s="117">
        <v>325</v>
      </c>
      <c r="B54" s="118" t="s">
        <v>70</v>
      </c>
      <c r="C54" s="119" t="s">
        <v>284</v>
      </c>
      <c r="D54" s="123">
        <v>76</v>
      </c>
      <c r="E54" s="123">
        <v>129</v>
      </c>
      <c r="F54" s="120">
        <v>58.9</v>
      </c>
      <c r="G54" s="132">
        <v>64</v>
      </c>
      <c r="H54" s="123">
        <v>94</v>
      </c>
      <c r="I54" s="60">
        <v>68.099999999999994</v>
      </c>
      <c r="J54" s="123">
        <v>10</v>
      </c>
      <c r="K54" s="123">
        <v>30</v>
      </c>
      <c r="L54" s="120">
        <v>33.299999999999997</v>
      </c>
      <c r="M54" s="132">
        <v>2</v>
      </c>
      <c r="N54" s="123">
        <v>5</v>
      </c>
      <c r="O54" s="60">
        <v>40</v>
      </c>
      <c r="P54" s="122"/>
    </row>
    <row r="55" spans="1:16" x14ac:dyDescent="0.25">
      <c r="A55" s="117">
        <v>326</v>
      </c>
      <c r="B55" s="118" t="s">
        <v>71</v>
      </c>
      <c r="C55" s="119" t="s">
        <v>285</v>
      </c>
      <c r="D55" s="123">
        <v>560</v>
      </c>
      <c r="E55" s="123">
        <v>1161</v>
      </c>
      <c r="F55" s="120">
        <v>48.2</v>
      </c>
      <c r="G55" s="132">
        <v>344</v>
      </c>
      <c r="H55" s="123">
        <v>649</v>
      </c>
      <c r="I55" s="60">
        <v>53</v>
      </c>
      <c r="J55" s="123">
        <v>181</v>
      </c>
      <c r="K55" s="123">
        <v>408</v>
      </c>
      <c r="L55" s="120">
        <v>44.4</v>
      </c>
      <c r="M55" s="132">
        <v>35</v>
      </c>
      <c r="N55" s="123">
        <v>104</v>
      </c>
      <c r="O55" s="60">
        <v>33.700000000000003</v>
      </c>
      <c r="P55" s="122"/>
    </row>
    <row r="56" spans="1:16" x14ac:dyDescent="0.25">
      <c r="A56" s="117">
        <v>327</v>
      </c>
      <c r="B56" s="118" t="s">
        <v>72</v>
      </c>
      <c r="C56" s="119" t="s">
        <v>286</v>
      </c>
      <c r="D56" s="123">
        <v>213</v>
      </c>
      <c r="E56" s="123">
        <v>239</v>
      </c>
      <c r="F56" s="120">
        <v>89.1</v>
      </c>
      <c r="G56" s="132">
        <v>95</v>
      </c>
      <c r="H56" s="123">
        <v>101</v>
      </c>
      <c r="I56" s="60">
        <v>94.1</v>
      </c>
      <c r="J56" s="123">
        <v>98</v>
      </c>
      <c r="K56" s="123">
        <v>116</v>
      </c>
      <c r="L56" s="120">
        <v>84.5</v>
      </c>
      <c r="M56" s="132">
        <v>20</v>
      </c>
      <c r="N56" s="123">
        <v>22</v>
      </c>
      <c r="O56" s="60">
        <v>90.9</v>
      </c>
      <c r="P56" s="122"/>
    </row>
    <row r="57" spans="1:16" x14ac:dyDescent="0.25">
      <c r="A57" s="117">
        <v>404</v>
      </c>
      <c r="B57" s="118" t="s">
        <v>73</v>
      </c>
      <c r="C57" s="119" t="s">
        <v>287</v>
      </c>
      <c r="D57" s="123">
        <v>135</v>
      </c>
      <c r="E57" s="123">
        <v>135</v>
      </c>
      <c r="F57" s="120">
        <v>100</v>
      </c>
      <c r="G57" s="132">
        <v>86</v>
      </c>
      <c r="H57" s="123">
        <v>86</v>
      </c>
      <c r="I57" s="60">
        <v>100</v>
      </c>
      <c r="J57" s="123">
        <v>44</v>
      </c>
      <c r="K57" s="123">
        <v>44</v>
      </c>
      <c r="L57" s="120">
        <v>100</v>
      </c>
      <c r="M57" s="132">
        <v>5</v>
      </c>
      <c r="N57" s="123">
        <v>5</v>
      </c>
      <c r="O57" s="60">
        <v>100</v>
      </c>
      <c r="P57" s="122"/>
    </row>
    <row r="58" spans="1:16" x14ac:dyDescent="0.25">
      <c r="A58" s="117">
        <v>406</v>
      </c>
      <c r="B58" s="118" t="s">
        <v>74</v>
      </c>
      <c r="C58" s="119" t="s">
        <v>288</v>
      </c>
      <c r="D58" s="123">
        <v>1651</v>
      </c>
      <c r="E58" s="123">
        <v>1792</v>
      </c>
      <c r="F58" s="120">
        <v>92.1</v>
      </c>
      <c r="G58" s="132">
        <v>1362</v>
      </c>
      <c r="H58" s="123">
        <v>1430</v>
      </c>
      <c r="I58" s="60">
        <v>95.2</v>
      </c>
      <c r="J58" s="123">
        <v>270</v>
      </c>
      <c r="K58" s="123">
        <v>332</v>
      </c>
      <c r="L58" s="120">
        <v>81.3</v>
      </c>
      <c r="M58" s="132">
        <v>19</v>
      </c>
      <c r="N58" s="123">
        <v>30</v>
      </c>
      <c r="O58" s="60">
        <v>63.3</v>
      </c>
      <c r="P58" s="122"/>
    </row>
    <row r="59" spans="1:16" x14ac:dyDescent="0.25">
      <c r="A59" s="117">
        <v>407</v>
      </c>
      <c r="B59" s="118" t="s">
        <v>75</v>
      </c>
      <c r="C59" s="119" t="s">
        <v>289</v>
      </c>
      <c r="D59" s="123">
        <v>105</v>
      </c>
      <c r="E59" s="123">
        <v>208</v>
      </c>
      <c r="F59" s="120">
        <v>50.5</v>
      </c>
      <c r="G59" s="132">
        <v>60</v>
      </c>
      <c r="H59" s="123">
        <v>91</v>
      </c>
      <c r="I59" s="60">
        <v>65.900000000000006</v>
      </c>
      <c r="J59" s="123">
        <v>27</v>
      </c>
      <c r="K59" s="123">
        <v>73</v>
      </c>
      <c r="L59" s="120">
        <v>37</v>
      </c>
      <c r="M59" s="132">
        <v>18</v>
      </c>
      <c r="N59" s="123">
        <v>44</v>
      </c>
      <c r="O59" s="60">
        <v>40.9</v>
      </c>
      <c r="P59" s="122"/>
    </row>
    <row r="60" spans="1:16" x14ac:dyDescent="0.25">
      <c r="A60" s="117">
        <v>408</v>
      </c>
      <c r="B60" s="118" t="s">
        <v>76</v>
      </c>
      <c r="C60" s="119" t="s">
        <v>290</v>
      </c>
      <c r="D60" s="123">
        <v>216</v>
      </c>
      <c r="E60" s="123">
        <v>229</v>
      </c>
      <c r="F60" s="120">
        <v>94.3</v>
      </c>
      <c r="G60" s="132">
        <v>197</v>
      </c>
      <c r="H60" s="123">
        <v>205</v>
      </c>
      <c r="I60" s="60">
        <v>96.1</v>
      </c>
      <c r="J60" s="123">
        <v>18</v>
      </c>
      <c r="K60" s="123">
        <v>23</v>
      </c>
      <c r="L60" s="120">
        <v>78.3</v>
      </c>
      <c r="M60" s="132">
        <v>1</v>
      </c>
      <c r="N60" s="123">
        <v>1</v>
      </c>
      <c r="O60" s="60">
        <v>100</v>
      </c>
      <c r="P60" s="122"/>
    </row>
    <row r="61" spans="1:16" x14ac:dyDescent="0.25">
      <c r="A61" s="117">
        <v>409</v>
      </c>
      <c r="B61" s="118" t="s">
        <v>77</v>
      </c>
      <c r="C61" s="119" t="s">
        <v>291</v>
      </c>
      <c r="D61" s="123">
        <v>607</v>
      </c>
      <c r="E61" s="123">
        <v>607</v>
      </c>
      <c r="F61" s="120">
        <v>100</v>
      </c>
      <c r="G61" s="132">
        <v>460</v>
      </c>
      <c r="H61" s="123">
        <v>460</v>
      </c>
      <c r="I61" s="60">
        <v>100</v>
      </c>
      <c r="J61" s="123">
        <v>134</v>
      </c>
      <c r="K61" s="123">
        <v>134</v>
      </c>
      <c r="L61" s="120">
        <v>100</v>
      </c>
      <c r="M61" s="132">
        <v>13</v>
      </c>
      <c r="N61" s="123">
        <v>13</v>
      </c>
      <c r="O61" s="60">
        <v>100</v>
      </c>
      <c r="P61" s="122"/>
    </row>
    <row r="62" spans="1:16" x14ac:dyDescent="0.25">
      <c r="A62" s="117">
        <v>410</v>
      </c>
      <c r="B62" s="118" t="s">
        <v>78</v>
      </c>
      <c r="C62" s="119" t="s">
        <v>292</v>
      </c>
      <c r="D62" s="123">
        <v>272</v>
      </c>
      <c r="E62" s="123">
        <v>272</v>
      </c>
      <c r="F62" s="120">
        <v>100</v>
      </c>
      <c r="G62" s="132">
        <v>205</v>
      </c>
      <c r="H62" s="123">
        <v>205</v>
      </c>
      <c r="I62" s="60">
        <v>100</v>
      </c>
      <c r="J62" s="123">
        <v>64</v>
      </c>
      <c r="K62" s="123">
        <v>64</v>
      </c>
      <c r="L62" s="120">
        <v>100</v>
      </c>
      <c r="M62" s="132">
        <v>3</v>
      </c>
      <c r="N62" s="123">
        <v>3</v>
      </c>
      <c r="O62" s="60">
        <v>100</v>
      </c>
      <c r="P62" s="122"/>
    </row>
    <row r="63" spans="1:16" x14ac:dyDescent="0.25">
      <c r="A63" s="117">
        <v>411</v>
      </c>
      <c r="B63" s="118" t="s">
        <v>79</v>
      </c>
      <c r="C63" s="119" t="s">
        <v>293</v>
      </c>
      <c r="D63" s="123">
        <v>0</v>
      </c>
      <c r="E63" s="123">
        <v>0</v>
      </c>
      <c r="F63" s="120" t="s">
        <v>638</v>
      </c>
      <c r="G63" s="132">
        <v>0</v>
      </c>
      <c r="H63" s="123">
        <v>0</v>
      </c>
      <c r="I63" s="60" t="s">
        <v>638</v>
      </c>
      <c r="J63" s="123">
        <v>0</v>
      </c>
      <c r="K63" s="123">
        <v>0</v>
      </c>
      <c r="L63" s="120" t="s">
        <v>638</v>
      </c>
      <c r="M63" s="132">
        <v>0</v>
      </c>
      <c r="N63" s="123">
        <v>0</v>
      </c>
      <c r="O63" s="60" t="s">
        <v>638</v>
      </c>
      <c r="P63" s="122"/>
    </row>
    <row r="64" spans="1:16" x14ac:dyDescent="0.25">
      <c r="A64" s="117">
        <v>412</v>
      </c>
      <c r="B64" s="118" t="s">
        <v>80</v>
      </c>
      <c r="C64" s="119" t="s">
        <v>294</v>
      </c>
      <c r="D64" s="123">
        <v>65</v>
      </c>
      <c r="E64" s="123">
        <v>191</v>
      </c>
      <c r="F64" s="120">
        <v>34</v>
      </c>
      <c r="G64" s="132">
        <v>34</v>
      </c>
      <c r="H64" s="123">
        <v>63</v>
      </c>
      <c r="I64" s="60">
        <v>54</v>
      </c>
      <c r="J64" s="123">
        <v>30</v>
      </c>
      <c r="K64" s="123">
        <v>87</v>
      </c>
      <c r="L64" s="120">
        <v>34.5</v>
      </c>
      <c r="M64" s="132">
        <v>1</v>
      </c>
      <c r="N64" s="123">
        <v>41</v>
      </c>
      <c r="O64" s="60">
        <v>2.4</v>
      </c>
      <c r="P64" s="122"/>
    </row>
    <row r="65" spans="1:16" x14ac:dyDescent="0.25">
      <c r="A65" s="117">
        <v>413</v>
      </c>
      <c r="B65" s="118" t="s">
        <v>81</v>
      </c>
      <c r="C65" s="119" t="s">
        <v>295</v>
      </c>
      <c r="D65" s="123">
        <v>6</v>
      </c>
      <c r="E65" s="123">
        <v>6</v>
      </c>
      <c r="F65" s="120">
        <v>100</v>
      </c>
      <c r="G65" s="132">
        <v>5</v>
      </c>
      <c r="H65" s="123">
        <v>5</v>
      </c>
      <c r="I65" s="60">
        <v>100</v>
      </c>
      <c r="J65" s="123">
        <v>1</v>
      </c>
      <c r="K65" s="123">
        <v>1</v>
      </c>
      <c r="L65" s="120">
        <v>100</v>
      </c>
      <c r="M65" s="132">
        <v>0</v>
      </c>
      <c r="N65" s="123">
        <v>0</v>
      </c>
      <c r="O65" s="60" t="s">
        <v>638</v>
      </c>
      <c r="P65" s="122"/>
    </row>
    <row r="66" spans="1:16" x14ac:dyDescent="0.25">
      <c r="A66" s="117">
        <v>414</v>
      </c>
      <c r="B66" s="118" t="s">
        <v>82</v>
      </c>
      <c r="C66" s="119" t="s">
        <v>296</v>
      </c>
      <c r="D66" s="123">
        <v>77</v>
      </c>
      <c r="E66" s="123">
        <v>105</v>
      </c>
      <c r="F66" s="120">
        <v>73.3</v>
      </c>
      <c r="G66" s="132">
        <v>27</v>
      </c>
      <c r="H66" s="123">
        <v>32</v>
      </c>
      <c r="I66" s="60">
        <v>84.4</v>
      </c>
      <c r="J66" s="123">
        <v>46</v>
      </c>
      <c r="K66" s="123">
        <v>64</v>
      </c>
      <c r="L66" s="120">
        <v>71.900000000000006</v>
      </c>
      <c r="M66" s="132">
        <v>4</v>
      </c>
      <c r="N66" s="123">
        <v>9</v>
      </c>
      <c r="O66" s="60">
        <v>44.4</v>
      </c>
      <c r="P66" s="122"/>
    </row>
    <row r="67" spans="1:16" x14ac:dyDescent="0.25">
      <c r="A67" s="117">
        <v>415</v>
      </c>
      <c r="B67" s="118" t="s">
        <v>83</v>
      </c>
      <c r="C67" s="119" t="s">
        <v>297</v>
      </c>
      <c r="D67" s="123">
        <v>51</v>
      </c>
      <c r="E67" s="123">
        <v>51</v>
      </c>
      <c r="F67" s="120">
        <v>100</v>
      </c>
      <c r="G67" s="132">
        <v>30</v>
      </c>
      <c r="H67" s="123">
        <v>30</v>
      </c>
      <c r="I67" s="60">
        <v>100</v>
      </c>
      <c r="J67" s="123">
        <v>20</v>
      </c>
      <c r="K67" s="123">
        <v>20</v>
      </c>
      <c r="L67" s="120">
        <v>100</v>
      </c>
      <c r="M67" s="132">
        <v>1</v>
      </c>
      <c r="N67" s="123">
        <v>1</v>
      </c>
      <c r="O67" s="60">
        <v>100</v>
      </c>
      <c r="P67" s="122"/>
    </row>
    <row r="68" spans="1:16" x14ac:dyDescent="0.25">
      <c r="A68" s="117">
        <v>416</v>
      </c>
      <c r="B68" s="118" t="s">
        <v>84</v>
      </c>
      <c r="C68" s="119" t="s">
        <v>298</v>
      </c>
      <c r="D68" s="123">
        <v>208</v>
      </c>
      <c r="E68" s="123">
        <v>208</v>
      </c>
      <c r="F68" s="120">
        <v>100</v>
      </c>
      <c r="G68" s="132">
        <v>125</v>
      </c>
      <c r="H68" s="123">
        <v>125</v>
      </c>
      <c r="I68" s="60">
        <v>100</v>
      </c>
      <c r="J68" s="123">
        <v>81</v>
      </c>
      <c r="K68" s="123">
        <v>81</v>
      </c>
      <c r="L68" s="120">
        <v>100</v>
      </c>
      <c r="M68" s="132">
        <v>2</v>
      </c>
      <c r="N68" s="123">
        <v>2</v>
      </c>
      <c r="O68" s="60">
        <v>100</v>
      </c>
      <c r="P68" s="122"/>
    </row>
    <row r="69" spans="1:16" x14ac:dyDescent="0.25">
      <c r="A69" s="117">
        <v>417</v>
      </c>
      <c r="B69" s="118" t="s">
        <v>85</v>
      </c>
      <c r="C69" s="119" t="s">
        <v>299</v>
      </c>
      <c r="D69" s="123">
        <v>66</v>
      </c>
      <c r="E69" s="123">
        <v>524</v>
      </c>
      <c r="F69" s="120">
        <v>12.6</v>
      </c>
      <c r="G69" s="132">
        <v>35</v>
      </c>
      <c r="H69" s="123">
        <v>231</v>
      </c>
      <c r="I69" s="60">
        <v>15.2</v>
      </c>
      <c r="J69" s="123">
        <v>28</v>
      </c>
      <c r="K69" s="123">
        <v>255</v>
      </c>
      <c r="L69" s="120">
        <v>11</v>
      </c>
      <c r="M69" s="132">
        <v>3</v>
      </c>
      <c r="N69" s="123">
        <v>38</v>
      </c>
      <c r="O69" s="60">
        <v>7.9</v>
      </c>
      <c r="P69" s="122"/>
    </row>
    <row r="70" spans="1:16" x14ac:dyDescent="0.25">
      <c r="A70" s="117">
        <v>418</v>
      </c>
      <c r="B70" s="118" t="s">
        <v>86</v>
      </c>
      <c r="C70" s="119" t="s">
        <v>300</v>
      </c>
      <c r="D70" s="123">
        <v>5</v>
      </c>
      <c r="E70" s="123">
        <v>9</v>
      </c>
      <c r="F70" s="120">
        <v>55.6</v>
      </c>
      <c r="G70" s="132">
        <v>4</v>
      </c>
      <c r="H70" s="123">
        <v>6</v>
      </c>
      <c r="I70" s="60">
        <v>66.7</v>
      </c>
      <c r="J70" s="123">
        <v>1</v>
      </c>
      <c r="K70" s="123">
        <v>2</v>
      </c>
      <c r="L70" s="120">
        <v>50</v>
      </c>
      <c r="M70" s="132">
        <v>0</v>
      </c>
      <c r="N70" s="123">
        <v>1</v>
      </c>
      <c r="O70" s="60">
        <v>0</v>
      </c>
      <c r="P70" s="122"/>
    </row>
    <row r="71" spans="1:16" x14ac:dyDescent="0.25">
      <c r="A71" s="117">
        <v>503</v>
      </c>
      <c r="B71" s="118" t="s">
        <v>87</v>
      </c>
      <c r="C71" s="119" t="s">
        <v>301</v>
      </c>
      <c r="D71" s="123">
        <v>925</v>
      </c>
      <c r="E71" s="123">
        <v>925</v>
      </c>
      <c r="F71" s="120">
        <v>100</v>
      </c>
      <c r="G71" s="132">
        <v>610</v>
      </c>
      <c r="H71" s="123">
        <v>610</v>
      </c>
      <c r="I71" s="60">
        <v>100</v>
      </c>
      <c r="J71" s="123">
        <v>283</v>
      </c>
      <c r="K71" s="123">
        <v>283</v>
      </c>
      <c r="L71" s="120">
        <v>100</v>
      </c>
      <c r="M71" s="132">
        <v>32</v>
      </c>
      <c r="N71" s="123">
        <v>32</v>
      </c>
      <c r="O71" s="60">
        <v>100</v>
      </c>
      <c r="P71" s="122"/>
    </row>
    <row r="72" spans="1:16" x14ac:dyDescent="0.25">
      <c r="A72" s="117">
        <v>504</v>
      </c>
      <c r="B72" s="118" t="s">
        <v>88</v>
      </c>
      <c r="C72" s="119" t="s">
        <v>302</v>
      </c>
      <c r="D72" s="123">
        <v>134</v>
      </c>
      <c r="E72" s="123">
        <v>940</v>
      </c>
      <c r="F72" s="120">
        <v>14.3</v>
      </c>
      <c r="G72" s="132">
        <v>109</v>
      </c>
      <c r="H72" s="123">
        <v>555</v>
      </c>
      <c r="I72" s="60">
        <v>19.600000000000001</v>
      </c>
      <c r="J72" s="123">
        <v>24</v>
      </c>
      <c r="K72" s="123">
        <v>370</v>
      </c>
      <c r="L72" s="120">
        <v>6.5</v>
      </c>
      <c r="M72" s="132">
        <v>1</v>
      </c>
      <c r="N72" s="123">
        <v>15</v>
      </c>
      <c r="O72" s="60">
        <v>6.7</v>
      </c>
      <c r="P72" s="122"/>
    </row>
    <row r="73" spans="1:16" x14ac:dyDescent="0.25">
      <c r="A73" s="117">
        <v>506</v>
      </c>
      <c r="B73" s="118" t="s">
        <v>89</v>
      </c>
      <c r="C73" s="119" t="s">
        <v>303</v>
      </c>
      <c r="D73" s="123">
        <v>2077</v>
      </c>
      <c r="E73" s="123">
        <v>2077</v>
      </c>
      <c r="F73" s="120">
        <v>100</v>
      </c>
      <c r="G73" s="132">
        <v>1343</v>
      </c>
      <c r="H73" s="123">
        <v>1343</v>
      </c>
      <c r="I73" s="60">
        <v>100</v>
      </c>
      <c r="J73" s="123">
        <v>672</v>
      </c>
      <c r="K73" s="123">
        <v>672</v>
      </c>
      <c r="L73" s="120">
        <v>100</v>
      </c>
      <c r="M73" s="132">
        <v>62</v>
      </c>
      <c r="N73" s="123">
        <v>62</v>
      </c>
      <c r="O73" s="60">
        <v>100</v>
      </c>
      <c r="P73" s="122"/>
    </row>
    <row r="74" spans="1:16" x14ac:dyDescent="0.25">
      <c r="A74" s="117">
        <v>507</v>
      </c>
      <c r="B74" s="118" t="s">
        <v>90</v>
      </c>
      <c r="C74" s="119" t="s">
        <v>304</v>
      </c>
      <c r="D74" s="123">
        <v>404</v>
      </c>
      <c r="E74" s="123">
        <v>404</v>
      </c>
      <c r="F74" s="120">
        <v>100</v>
      </c>
      <c r="G74" s="132">
        <v>235</v>
      </c>
      <c r="H74" s="123">
        <v>235</v>
      </c>
      <c r="I74" s="60">
        <v>100</v>
      </c>
      <c r="J74" s="123">
        <v>152</v>
      </c>
      <c r="K74" s="123">
        <v>152</v>
      </c>
      <c r="L74" s="120">
        <v>100</v>
      </c>
      <c r="M74" s="132">
        <v>17</v>
      </c>
      <c r="N74" s="123">
        <v>17</v>
      </c>
      <c r="O74" s="60">
        <v>100</v>
      </c>
      <c r="P74" s="122"/>
    </row>
    <row r="75" spans="1:16" x14ac:dyDescent="0.25">
      <c r="A75" s="117">
        <v>508</v>
      </c>
      <c r="B75" s="118" t="s">
        <v>91</v>
      </c>
      <c r="C75" s="119" t="s">
        <v>305</v>
      </c>
      <c r="D75" s="123">
        <v>2310</v>
      </c>
      <c r="E75" s="123">
        <v>2335</v>
      </c>
      <c r="F75" s="120">
        <v>98.9</v>
      </c>
      <c r="G75" s="132">
        <v>1214</v>
      </c>
      <c r="H75" s="123">
        <v>1223</v>
      </c>
      <c r="I75" s="60">
        <v>99.3</v>
      </c>
      <c r="J75" s="123">
        <v>941</v>
      </c>
      <c r="K75" s="123">
        <v>953</v>
      </c>
      <c r="L75" s="120">
        <v>98.7</v>
      </c>
      <c r="M75" s="132">
        <v>155</v>
      </c>
      <c r="N75" s="123">
        <v>159</v>
      </c>
      <c r="O75" s="60">
        <v>97.5</v>
      </c>
      <c r="P75" s="122"/>
    </row>
    <row r="76" spans="1:16" x14ac:dyDescent="0.25">
      <c r="A76" s="117">
        <v>509</v>
      </c>
      <c r="B76" s="118" t="s">
        <v>92</v>
      </c>
      <c r="C76" s="119" t="s">
        <v>306</v>
      </c>
      <c r="D76" s="123">
        <v>62</v>
      </c>
      <c r="E76" s="123">
        <v>62</v>
      </c>
      <c r="F76" s="120">
        <v>100</v>
      </c>
      <c r="G76" s="132">
        <v>41</v>
      </c>
      <c r="H76" s="123">
        <v>41</v>
      </c>
      <c r="I76" s="60">
        <v>100</v>
      </c>
      <c r="J76" s="123">
        <v>16</v>
      </c>
      <c r="K76" s="123">
        <v>16</v>
      </c>
      <c r="L76" s="120">
        <v>100</v>
      </c>
      <c r="M76" s="132">
        <v>5</v>
      </c>
      <c r="N76" s="123">
        <v>5</v>
      </c>
      <c r="O76" s="60">
        <v>100</v>
      </c>
      <c r="P76" s="122"/>
    </row>
    <row r="77" spans="1:16" x14ac:dyDescent="0.25">
      <c r="A77" s="117">
        <v>510</v>
      </c>
      <c r="B77" s="118" t="s">
        <v>93</v>
      </c>
      <c r="C77" s="119" t="s">
        <v>307</v>
      </c>
      <c r="D77" s="123">
        <v>84</v>
      </c>
      <c r="E77" s="123">
        <v>90</v>
      </c>
      <c r="F77" s="120">
        <v>93.3</v>
      </c>
      <c r="G77" s="132">
        <v>33</v>
      </c>
      <c r="H77" s="123">
        <v>34</v>
      </c>
      <c r="I77" s="60">
        <v>97.1</v>
      </c>
      <c r="J77" s="123">
        <v>40</v>
      </c>
      <c r="K77" s="123">
        <v>42</v>
      </c>
      <c r="L77" s="120">
        <v>95.2</v>
      </c>
      <c r="M77" s="132">
        <v>11</v>
      </c>
      <c r="N77" s="123">
        <v>14</v>
      </c>
      <c r="O77" s="60">
        <v>78.599999999999994</v>
      </c>
      <c r="P77" s="122"/>
    </row>
    <row r="78" spans="1:16" x14ac:dyDescent="0.25">
      <c r="A78" s="117">
        <v>511</v>
      </c>
      <c r="B78" s="118" t="s">
        <v>94</v>
      </c>
      <c r="C78" s="119" t="s">
        <v>308</v>
      </c>
      <c r="D78" s="123">
        <v>5118</v>
      </c>
      <c r="E78" s="123">
        <v>5118</v>
      </c>
      <c r="F78" s="120">
        <v>100</v>
      </c>
      <c r="G78" s="132">
        <v>2807</v>
      </c>
      <c r="H78" s="123">
        <v>2807</v>
      </c>
      <c r="I78" s="60">
        <v>100</v>
      </c>
      <c r="J78" s="123">
        <v>2059</v>
      </c>
      <c r="K78" s="123">
        <v>2059</v>
      </c>
      <c r="L78" s="120">
        <v>100</v>
      </c>
      <c r="M78" s="132">
        <v>252</v>
      </c>
      <c r="N78" s="123">
        <v>252</v>
      </c>
      <c r="O78" s="60">
        <v>100</v>
      </c>
      <c r="P78" s="122"/>
    </row>
    <row r="79" spans="1:16" x14ac:dyDescent="0.25">
      <c r="A79" s="117">
        <v>512</v>
      </c>
      <c r="B79" s="118" t="s">
        <v>95</v>
      </c>
      <c r="C79" s="119" t="s">
        <v>309</v>
      </c>
      <c r="D79" s="123">
        <v>37</v>
      </c>
      <c r="E79" s="123">
        <v>37</v>
      </c>
      <c r="F79" s="120">
        <v>100</v>
      </c>
      <c r="G79" s="132">
        <v>30</v>
      </c>
      <c r="H79" s="123">
        <v>30</v>
      </c>
      <c r="I79" s="60">
        <v>100</v>
      </c>
      <c r="J79" s="123">
        <v>7</v>
      </c>
      <c r="K79" s="123">
        <v>7</v>
      </c>
      <c r="L79" s="120">
        <v>100</v>
      </c>
      <c r="M79" s="132">
        <v>0</v>
      </c>
      <c r="N79" s="123">
        <v>0</v>
      </c>
      <c r="O79" s="60" t="s">
        <v>638</v>
      </c>
      <c r="P79" s="122"/>
    </row>
    <row r="80" spans="1:16" x14ac:dyDescent="0.25">
      <c r="A80" s="117">
        <v>606</v>
      </c>
      <c r="B80" s="118" t="s">
        <v>96</v>
      </c>
      <c r="C80" s="119" t="s">
        <v>310</v>
      </c>
      <c r="D80" s="123">
        <v>1209</v>
      </c>
      <c r="E80" s="123">
        <v>1586</v>
      </c>
      <c r="F80" s="120">
        <v>76.2</v>
      </c>
      <c r="G80" s="132">
        <v>617</v>
      </c>
      <c r="H80" s="123">
        <v>706</v>
      </c>
      <c r="I80" s="60">
        <v>87.4</v>
      </c>
      <c r="J80" s="123">
        <v>473</v>
      </c>
      <c r="K80" s="123">
        <v>689</v>
      </c>
      <c r="L80" s="120">
        <v>68.7</v>
      </c>
      <c r="M80" s="132">
        <v>119</v>
      </c>
      <c r="N80" s="123">
        <v>191</v>
      </c>
      <c r="O80" s="60">
        <v>62.3</v>
      </c>
      <c r="P80" s="122"/>
    </row>
    <row r="81" spans="1:16" x14ac:dyDescent="0.25">
      <c r="A81" s="117">
        <v>607</v>
      </c>
      <c r="B81" s="118" t="s">
        <v>97</v>
      </c>
      <c r="C81" s="119" t="s">
        <v>311</v>
      </c>
      <c r="D81" s="123">
        <v>111</v>
      </c>
      <c r="E81" s="123">
        <v>117</v>
      </c>
      <c r="F81" s="120">
        <v>94.9</v>
      </c>
      <c r="G81" s="132">
        <v>71</v>
      </c>
      <c r="H81" s="123">
        <v>76</v>
      </c>
      <c r="I81" s="60">
        <v>93.4</v>
      </c>
      <c r="J81" s="123">
        <v>37</v>
      </c>
      <c r="K81" s="123">
        <v>38</v>
      </c>
      <c r="L81" s="120">
        <v>97.4</v>
      </c>
      <c r="M81" s="132">
        <v>3</v>
      </c>
      <c r="N81" s="123">
        <v>3</v>
      </c>
      <c r="O81" s="60">
        <v>100</v>
      </c>
      <c r="P81" s="122"/>
    </row>
    <row r="82" spans="1:16" x14ac:dyDescent="0.25">
      <c r="A82" s="117">
        <v>608</v>
      </c>
      <c r="B82" s="118" t="s">
        <v>98</v>
      </c>
      <c r="C82" s="119" t="s">
        <v>312</v>
      </c>
      <c r="D82" s="123">
        <v>1765</v>
      </c>
      <c r="E82" s="123">
        <v>1765</v>
      </c>
      <c r="F82" s="120">
        <v>100</v>
      </c>
      <c r="G82" s="132">
        <v>1035</v>
      </c>
      <c r="H82" s="123">
        <v>1035</v>
      </c>
      <c r="I82" s="60">
        <v>100</v>
      </c>
      <c r="J82" s="123">
        <v>617</v>
      </c>
      <c r="K82" s="123">
        <v>617</v>
      </c>
      <c r="L82" s="120">
        <v>100</v>
      </c>
      <c r="M82" s="132">
        <v>113</v>
      </c>
      <c r="N82" s="123">
        <v>113</v>
      </c>
      <c r="O82" s="60">
        <v>100</v>
      </c>
      <c r="P82" s="122"/>
    </row>
    <row r="83" spans="1:16" x14ac:dyDescent="0.25">
      <c r="A83" s="117">
        <v>609</v>
      </c>
      <c r="B83" s="118" t="s">
        <v>99</v>
      </c>
      <c r="C83" s="119" t="s">
        <v>313</v>
      </c>
      <c r="D83" s="123">
        <v>1628</v>
      </c>
      <c r="E83" s="123">
        <v>2546</v>
      </c>
      <c r="F83" s="120">
        <v>63.9</v>
      </c>
      <c r="G83" s="132">
        <v>937</v>
      </c>
      <c r="H83" s="123">
        <v>1154</v>
      </c>
      <c r="I83" s="60">
        <v>81.2</v>
      </c>
      <c r="J83" s="123">
        <v>601</v>
      </c>
      <c r="K83" s="123">
        <v>964</v>
      </c>
      <c r="L83" s="120">
        <v>62.3</v>
      </c>
      <c r="M83" s="132">
        <v>90</v>
      </c>
      <c r="N83" s="123">
        <v>428</v>
      </c>
      <c r="O83" s="60">
        <v>21</v>
      </c>
      <c r="P83" s="122"/>
    </row>
    <row r="84" spans="1:16" x14ac:dyDescent="0.25">
      <c r="A84" s="117">
        <v>611</v>
      </c>
      <c r="B84" s="118" t="s">
        <v>100</v>
      </c>
      <c r="C84" s="119" t="s">
        <v>314</v>
      </c>
      <c r="D84" s="123">
        <v>506</v>
      </c>
      <c r="E84" s="123">
        <v>506</v>
      </c>
      <c r="F84" s="120">
        <v>100</v>
      </c>
      <c r="G84" s="132">
        <v>355</v>
      </c>
      <c r="H84" s="123">
        <v>355</v>
      </c>
      <c r="I84" s="60">
        <v>100</v>
      </c>
      <c r="J84" s="123">
        <v>132</v>
      </c>
      <c r="K84" s="123">
        <v>132</v>
      </c>
      <c r="L84" s="120">
        <v>100</v>
      </c>
      <c r="M84" s="132">
        <v>19</v>
      </c>
      <c r="N84" s="123">
        <v>19</v>
      </c>
      <c r="O84" s="60">
        <v>100</v>
      </c>
      <c r="P84" s="122"/>
    </row>
    <row r="85" spans="1:16" x14ac:dyDescent="0.25">
      <c r="A85" s="117">
        <v>613</v>
      </c>
      <c r="B85" s="118" t="s">
        <v>102</v>
      </c>
      <c r="C85" s="119" t="s">
        <v>315</v>
      </c>
      <c r="D85" s="123">
        <v>31</v>
      </c>
      <c r="E85" s="123">
        <v>218</v>
      </c>
      <c r="F85" s="120">
        <v>14.2</v>
      </c>
      <c r="G85" s="132">
        <v>21</v>
      </c>
      <c r="H85" s="123">
        <v>151</v>
      </c>
      <c r="I85" s="60">
        <v>13.9</v>
      </c>
      <c r="J85" s="123">
        <v>10</v>
      </c>
      <c r="K85" s="123">
        <v>62</v>
      </c>
      <c r="L85" s="120">
        <v>16.100000000000001</v>
      </c>
      <c r="M85" s="132">
        <v>0</v>
      </c>
      <c r="N85" s="123">
        <v>5</v>
      </c>
      <c r="O85" s="60">
        <v>0</v>
      </c>
      <c r="P85" s="122"/>
    </row>
    <row r="86" spans="1:16" x14ac:dyDescent="0.25">
      <c r="A86" s="117">
        <v>614</v>
      </c>
      <c r="B86" s="118" t="s">
        <v>103</v>
      </c>
      <c r="C86" s="119" t="s">
        <v>316</v>
      </c>
      <c r="D86" s="123">
        <v>102</v>
      </c>
      <c r="E86" s="123">
        <v>102</v>
      </c>
      <c r="F86" s="120">
        <v>100</v>
      </c>
      <c r="G86" s="132">
        <v>57</v>
      </c>
      <c r="H86" s="123">
        <v>57</v>
      </c>
      <c r="I86" s="60">
        <v>100</v>
      </c>
      <c r="J86" s="123">
        <v>39</v>
      </c>
      <c r="K86" s="123">
        <v>39</v>
      </c>
      <c r="L86" s="120">
        <v>100</v>
      </c>
      <c r="M86" s="132">
        <v>6</v>
      </c>
      <c r="N86" s="123">
        <v>6</v>
      </c>
      <c r="O86" s="60">
        <v>100</v>
      </c>
      <c r="P86" s="122"/>
    </row>
    <row r="87" spans="1:16" x14ac:dyDescent="0.25">
      <c r="A87" s="117">
        <v>615</v>
      </c>
      <c r="B87" s="118" t="s">
        <v>104</v>
      </c>
      <c r="C87" s="119" t="s">
        <v>317</v>
      </c>
      <c r="D87" s="123">
        <v>129</v>
      </c>
      <c r="E87" s="123">
        <v>206</v>
      </c>
      <c r="F87" s="120">
        <v>62.6</v>
      </c>
      <c r="G87" s="132">
        <v>78</v>
      </c>
      <c r="H87" s="123">
        <v>120</v>
      </c>
      <c r="I87" s="60">
        <v>65</v>
      </c>
      <c r="J87" s="123">
        <v>44</v>
      </c>
      <c r="K87" s="123">
        <v>74</v>
      </c>
      <c r="L87" s="120">
        <v>59.5</v>
      </c>
      <c r="M87" s="132">
        <v>7</v>
      </c>
      <c r="N87" s="123">
        <v>12</v>
      </c>
      <c r="O87" s="60">
        <v>58.3</v>
      </c>
      <c r="P87" s="122"/>
    </row>
    <row r="88" spans="1:16" x14ac:dyDescent="0.25">
      <c r="A88" s="117">
        <v>616</v>
      </c>
      <c r="B88" s="118" t="s">
        <v>105</v>
      </c>
      <c r="C88" s="119" t="s">
        <v>318</v>
      </c>
      <c r="D88" s="123">
        <v>50</v>
      </c>
      <c r="E88" s="123">
        <v>50</v>
      </c>
      <c r="F88" s="120">
        <v>100</v>
      </c>
      <c r="G88" s="132">
        <v>41</v>
      </c>
      <c r="H88" s="123">
        <v>41</v>
      </c>
      <c r="I88" s="60">
        <v>100</v>
      </c>
      <c r="J88" s="123">
        <v>7</v>
      </c>
      <c r="K88" s="123">
        <v>7</v>
      </c>
      <c r="L88" s="120">
        <v>100</v>
      </c>
      <c r="M88" s="132">
        <v>2</v>
      </c>
      <c r="N88" s="123">
        <v>2</v>
      </c>
      <c r="O88" s="60">
        <v>100</v>
      </c>
      <c r="P88" s="122"/>
    </row>
    <row r="89" spans="1:16" x14ac:dyDescent="0.25">
      <c r="A89" s="117">
        <v>617</v>
      </c>
      <c r="B89" s="118" t="s">
        <v>106</v>
      </c>
      <c r="C89" s="119" t="s">
        <v>319</v>
      </c>
      <c r="D89" s="123">
        <v>473</v>
      </c>
      <c r="E89" s="123">
        <v>494</v>
      </c>
      <c r="F89" s="120">
        <v>95.7</v>
      </c>
      <c r="G89" s="132">
        <v>286</v>
      </c>
      <c r="H89" s="123">
        <v>294</v>
      </c>
      <c r="I89" s="60">
        <v>97.3</v>
      </c>
      <c r="J89" s="123">
        <v>159</v>
      </c>
      <c r="K89" s="123">
        <v>168</v>
      </c>
      <c r="L89" s="120">
        <v>94.6</v>
      </c>
      <c r="M89" s="132">
        <v>28</v>
      </c>
      <c r="N89" s="123">
        <v>32</v>
      </c>
      <c r="O89" s="60">
        <v>87.5</v>
      </c>
      <c r="P89" s="122"/>
    </row>
    <row r="90" spans="1:16" x14ac:dyDescent="0.25">
      <c r="A90" s="117">
        <v>618</v>
      </c>
      <c r="B90" s="118" t="s">
        <v>107</v>
      </c>
      <c r="C90" s="119" t="s">
        <v>320</v>
      </c>
      <c r="D90" s="123">
        <v>242</v>
      </c>
      <c r="E90" s="123">
        <v>592</v>
      </c>
      <c r="F90" s="120">
        <v>40.9</v>
      </c>
      <c r="G90" s="132">
        <v>103</v>
      </c>
      <c r="H90" s="123">
        <v>317</v>
      </c>
      <c r="I90" s="60">
        <v>32.5</v>
      </c>
      <c r="J90" s="123">
        <v>123</v>
      </c>
      <c r="K90" s="123">
        <v>241</v>
      </c>
      <c r="L90" s="120">
        <v>51</v>
      </c>
      <c r="M90" s="132">
        <v>16</v>
      </c>
      <c r="N90" s="123">
        <v>34</v>
      </c>
      <c r="O90" s="60">
        <v>47.1</v>
      </c>
      <c r="P90" s="122"/>
    </row>
    <row r="91" spans="1:16" x14ac:dyDescent="0.25">
      <c r="A91" s="117">
        <v>619</v>
      </c>
      <c r="B91" s="118" t="s">
        <v>108</v>
      </c>
      <c r="C91" s="119" t="s">
        <v>321</v>
      </c>
      <c r="D91" s="123">
        <v>142</v>
      </c>
      <c r="E91" s="123">
        <v>142</v>
      </c>
      <c r="F91" s="120">
        <v>100</v>
      </c>
      <c r="G91" s="132">
        <v>100</v>
      </c>
      <c r="H91" s="123">
        <v>100</v>
      </c>
      <c r="I91" s="60">
        <v>100</v>
      </c>
      <c r="J91" s="123">
        <v>36</v>
      </c>
      <c r="K91" s="123">
        <v>36</v>
      </c>
      <c r="L91" s="120">
        <v>100</v>
      </c>
      <c r="M91" s="132">
        <v>6</v>
      </c>
      <c r="N91" s="123">
        <v>6</v>
      </c>
      <c r="O91" s="60">
        <v>100</v>
      </c>
      <c r="P91" s="122"/>
    </row>
    <row r="92" spans="1:16" x14ac:dyDescent="0.25">
      <c r="A92" s="117">
        <v>620</v>
      </c>
      <c r="B92" s="118" t="s">
        <v>109</v>
      </c>
      <c r="C92" s="119" t="s">
        <v>322</v>
      </c>
      <c r="D92" s="123">
        <v>621</v>
      </c>
      <c r="E92" s="123">
        <v>621</v>
      </c>
      <c r="F92" s="120">
        <v>100</v>
      </c>
      <c r="G92" s="132">
        <v>191</v>
      </c>
      <c r="H92" s="123">
        <v>191</v>
      </c>
      <c r="I92" s="60">
        <v>100</v>
      </c>
      <c r="J92" s="123">
        <v>364</v>
      </c>
      <c r="K92" s="123">
        <v>364</v>
      </c>
      <c r="L92" s="120">
        <v>100</v>
      </c>
      <c r="M92" s="132">
        <v>66</v>
      </c>
      <c r="N92" s="123">
        <v>66</v>
      </c>
      <c r="O92" s="60">
        <v>100</v>
      </c>
      <c r="P92" s="122"/>
    </row>
    <row r="93" spans="1:16" x14ac:dyDescent="0.25">
      <c r="A93" s="117">
        <v>621</v>
      </c>
      <c r="B93" s="118" t="s">
        <v>110</v>
      </c>
      <c r="C93" s="119" t="s">
        <v>323</v>
      </c>
      <c r="D93" s="123">
        <v>32</v>
      </c>
      <c r="E93" s="123">
        <v>32</v>
      </c>
      <c r="F93" s="120">
        <v>100</v>
      </c>
      <c r="G93" s="132">
        <v>20</v>
      </c>
      <c r="H93" s="123">
        <v>20</v>
      </c>
      <c r="I93" s="60">
        <v>100</v>
      </c>
      <c r="J93" s="123">
        <v>8</v>
      </c>
      <c r="K93" s="123">
        <v>8</v>
      </c>
      <c r="L93" s="120">
        <v>100</v>
      </c>
      <c r="M93" s="132">
        <v>4</v>
      </c>
      <c r="N93" s="123">
        <v>4</v>
      </c>
      <c r="O93" s="60">
        <v>100</v>
      </c>
      <c r="P93" s="122"/>
    </row>
    <row r="94" spans="1:16" x14ac:dyDescent="0.25">
      <c r="A94" s="117">
        <v>622</v>
      </c>
      <c r="B94" s="118" t="s">
        <v>111</v>
      </c>
      <c r="C94" s="119" t="s">
        <v>324</v>
      </c>
      <c r="D94" s="123">
        <v>9</v>
      </c>
      <c r="E94" s="123">
        <v>9</v>
      </c>
      <c r="F94" s="120">
        <v>100</v>
      </c>
      <c r="G94" s="132">
        <v>5</v>
      </c>
      <c r="H94" s="123">
        <v>5</v>
      </c>
      <c r="I94" s="60">
        <v>100</v>
      </c>
      <c r="J94" s="123">
        <v>3</v>
      </c>
      <c r="K94" s="123">
        <v>3</v>
      </c>
      <c r="L94" s="120">
        <v>100</v>
      </c>
      <c r="M94" s="132">
        <v>1</v>
      </c>
      <c r="N94" s="123">
        <v>1</v>
      </c>
      <c r="O94" s="60">
        <v>100</v>
      </c>
      <c r="P94" s="122"/>
    </row>
    <row r="95" spans="1:16" x14ac:dyDescent="0.25">
      <c r="A95" s="117">
        <v>623</v>
      </c>
      <c r="B95" s="118" t="s">
        <v>112</v>
      </c>
      <c r="C95" s="119" t="s">
        <v>325</v>
      </c>
      <c r="D95" s="123">
        <v>205</v>
      </c>
      <c r="E95" s="123">
        <v>205</v>
      </c>
      <c r="F95" s="120">
        <v>100</v>
      </c>
      <c r="G95" s="132">
        <v>141</v>
      </c>
      <c r="H95" s="123">
        <v>141</v>
      </c>
      <c r="I95" s="60">
        <v>100</v>
      </c>
      <c r="J95" s="123">
        <v>62</v>
      </c>
      <c r="K95" s="123">
        <v>62</v>
      </c>
      <c r="L95" s="120">
        <v>100</v>
      </c>
      <c r="M95" s="132">
        <v>2</v>
      </c>
      <c r="N95" s="123">
        <v>2</v>
      </c>
      <c r="O95" s="60">
        <v>100</v>
      </c>
      <c r="P95" s="122"/>
    </row>
    <row r="96" spans="1:16" x14ac:dyDescent="0.25">
      <c r="A96" s="117">
        <v>624</v>
      </c>
      <c r="B96" s="118" t="s">
        <v>113</v>
      </c>
      <c r="C96" s="119" t="s">
        <v>326</v>
      </c>
      <c r="D96" s="123">
        <v>72</v>
      </c>
      <c r="E96" s="123">
        <v>202</v>
      </c>
      <c r="F96" s="120">
        <v>35.6</v>
      </c>
      <c r="G96" s="132">
        <v>37</v>
      </c>
      <c r="H96" s="123">
        <v>67</v>
      </c>
      <c r="I96" s="60">
        <v>55.2</v>
      </c>
      <c r="J96" s="123">
        <v>30</v>
      </c>
      <c r="K96" s="123">
        <v>109</v>
      </c>
      <c r="L96" s="120">
        <v>27.5</v>
      </c>
      <c r="M96" s="132">
        <v>5</v>
      </c>
      <c r="N96" s="123">
        <v>26</v>
      </c>
      <c r="O96" s="60">
        <v>19.2</v>
      </c>
      <c r="P96" s="122"/>
    </row>
    <row r="97" spans="1:16" x14ac:dyDescent="0.25">
      <c r="A97" s="117">
        <v>625</v>
      </c>
      <c r="B97" s="118" t="s">
        <v>114</v>
      </c>
      <c r="C97" s="119" t="s">
        <v>327</v>
      </c>
      <c r="D97" s="123">
        <v>159</v>
      </c>
      <c r="E97" s="123">
        <v>208</v>
      </c>
      <c r="F97" s="120">
        <v>76.400000000000006</v>
      </c>
      <c r="G97" s="132">
        <v>82</v>
      </c>
      <c r="H97" s="123">
        <v>96</v>
      </c>
      <c r="I97" s="60">
        <v>85.4</v>
      </c>
      <c r="J97" s="123">
        <v>62</v>
      </c>
      <c r="K97" s="123">
        <v>84</v>
      </c>
      <c r="L97" s="120">
        <v>73.8</v>
      </c>
      <c r="M97" s="132">
        <v>15</v>
      </c>
      <c r="N97" s="123">
        <v>28</v>
      </c>
      <c r="O97" s="60">
        <v>53.6</v>
      </c>
      <c r="P97" s="122"/>
    </row>
    <row r="98" spans="1:16" x14ac:dyDescent="0.25">
      <c r="A98" s="117">
        <v>626</v>
      </c>
      <c r="B98" s="118" t="s">
        <v>115</v>
      </c>
      <c r="C98" s="119" t="s">
        <v>328</v>
      </c>
      <c r="D98" s="123">
        <v>515</v>
      </c>
      <c r="E98" s="123">
        <v>1112</v>
      </c>
      <c r="F98" s="120">
        <v>46.3</v>
      </c>
      <c r="G98" s="132">
        <v>297</v>
      </c>
      <c r="H98" s="123">
        <v>482</v>
      </c>
      <c r="I98" s="60">
        <v>61.6</v>
      </c>
      <c r="J98" s="123">
        <v>199</v>
      </c>
      <c r="K98" s="123">
        <v>496</v>
      </c>
      <c r="L98" s="120">
        <v>40.1</v>
      </c>
      <c r="M98" s="132">
        <v>19</v>
      </c>
      <c r="N98" s="123">
        <v>134</v>
      </c>
      <c r="O98" s="60">
        <v>14.2</v>
      </c>
      <c r="P98" s="122"/>
    </row>
    <row r="99" spans="1:16" x14ac:dyDescent="0.25">
      <c r="A99" s="117">
        <v>702</v>
      </c>
      <c r="B99" s="118" t="s">
        <v>116</v>
      </c>
      <c r="C99" s="119" t="s">
        <v>329</v>
      </c>
      <c r="D99" s="123">
        <v>441</v>
      </c>
      <c r="E99" s="123">
        <v>442</v>
      </c>
      <c r="F99" s="120">
        <v>99.8</v>
      </c>
      <c r="G99" s="132">
        <v>352</v>
      </c>
      <c r="H99" s="123">
        <v>353</v>
      </c>
      <c r="I99" s="60">
        <v>99.7</v>
      </c>
      <c r="J99" s="123">
        <v>84</v>
      </c>
      <c r="K99" s="123">
        <v>84</v>
      </c>
      <c r="L99" s="120">
        <v>100</v>
      </c>
      <c r="M99" s="132">
        <v>5</v>
      </c>
      <c r="N99" s="123">
        <v>5</v>
      </c>
      <c r="O99" s="60">
        <v>100</v>
      </c>
      <c r="P99" s="122"/>
    </row>
    <row r="100" spans="1:16" x14ac:dyDescent="0.25">
      <c r="A100" s="117">
        <v>703</v>
      </c>
      <c r="B100" s="118" t="s">
        <v>117</v>
      </c>
      <c r="C100" s="119" t="s">
        <v>330</v>
      </c>
      <c r="D100" s="123">
        <v>181</v>
      </c>
      <c r="E100" s="123">
        <v>181</v>
      </c>
      <c r="F100" s="120">
        <v>100</v>
      </c>
      <c r="G100" s="132">
        <v>118</v>
      </c>
      <c r="H100" s="123">
        <v>118</v>
      </c>
      <c r="I100" s="60">
        <v>100</v>
      </c>
      <c r="J100" s="123">
        <v>57</v>
      </c>
      <c r="K100" s="123">
        <v>57</v>
      </c>
      <c r="L100" s="120">
        <v>100</v>
      </c>
      <c r="M100" s="132">
        <v>6</v>
      </c>
      <c r="N100" s="123">
        <v>6</v>
      </c>
      <c r="O100" s="60">
        <v>100</v>
      </c>
      <c r="P100" s="122"/>
    </row>
    <row r="101" spans="1:16" x14ac:dyDescent="0.25">
      <c r="A101" s="117">
        <v>704</v>
      </c>
      <c r="B101" s="118" t="s">
        <v>739</v>
      </c>
      <c r="C101" s="119" t="s">
        <v>331</v>
      </c>
      <c r="D101" s="123" t="s">
        <v>638</v>
      </c>
      <c r="E101" s="123" t="s">
        <v>638</v>
      </c>
      <c r="F101" s="60" t="s">
        <v>638</v>
      </c>
      <c r="G101" s="123" t="s">
        <v>638</v>
      </c>
      <c r="H101" s="123" t="s">
        <v>638</v>
      </c>
      <c r="I101" s="60" t="s">
        <v>638</v>
      </c>
      <c r="J101" s="123" t="s">
        <v>638</v>
      </c>
      <c r="K101" s="123" t="s">
        <v>638</v>
      </c>
      <c r="L101" s="60" t="s">
        <v>638</v>
      </c>
      <c r="M101" s="123" t="s">
        <v>638</v>
      </c>
      <c r="N101" s="123" t="s">
        <v>638</v>
      </c>
      <c r="O101" s="60" t="s">
        <v>638</v>
      </c>
      <c r="P101" s="122"/>
    </row>
    <row r="102" spans="1:16" x14ac:dyDescent="0.25">
      <c r="A102" s="117">
        <v>705</v>
      </c>
      <c r="B102" s="118" t="s">
        <v>119</v>
      </c>
      <c r="C102" s="119" t="s">
        <v>332</v>
      </c>
      <c r="D102" s="123">
        <v>454</v>
      </c>
      <c r="E102" s="123">
        <v>454</v>
      </c>
      <c r="F102" s="120">
        <v>100</v>
      </c>
      <c r="G102" s="132">
        <v>336</v>
      </c>
      <c r="H102" s="123">
        <v>336</v>
      </c>
      <c r="I102" s="60">
        <v>100</v>
      </c>
      <c r="J102" s="123">
        <v>109</v>
      </c>
      <c r="K102" s="123">
        <v>109</v>
      </c>
      <c r="L102" s="120">
        <v>100</v>
      </c>
      <c r="M102" s="132">
        <v>9</v>
      </c>
      <c r="N102" s="123">
        <v>9</v>
      </c>
      <c r="O102" s="60">
        <v>100</v>
      </c>
      <c r="P102" s="122"/>
    </row>
    <row r="103" spans="1:16" x14ac:dyDescent="0.25">
      <c r="A103" s="117">
        <v>706</v>
      </c>
      <c r="B103" s="118" t="s">
        <v>120</v>
      </c>
      <c r="C103" s="119" t="s">
        <v>333</v>
      </c>
      <c r="D103" s="123">
        <v>663</v>
      </c>
      <c r="E103" s="123">
        <v>669</v>
      </c>
      <c r="F103" s="120">
        <v>99.1</v>
      </c>
      <c r="G103" s="132">
        <v>522</v>
      </c>
      <c r="H103" s="123">
        <v>523</v>
      </c>
      <c r="I103" s="60">
        <v>99.8</v>
      </c>
      <c r="J103" s="123">
        <v>135</v>
      </c>
      <c r="K103" s="123">
        <v>139</v>
      </c>
      <c r="L103" s="120">
        <v>97.1</v>
      </c>
      <c r="M103" s="132">
        <v>6</v>
      </c>
      <c r="N103" s="123">
        <v>7</v>
      </c>
      <c r="O103" s="60">
        <v>85.7</v>
      </c>
      <c r="P103" s="122"/>
    </row>
    <row r="104" spans="1:16" x14ac:dyDescent="0.25">
      <c r="A104" s="117">
        <v>707</v>
      </c>
      <c r="B104" s="118" t="s">
        <v>121</v>
      </c>
      <c r="C104" s="119" t="s">
        <v>334</v>
      </c>
      <c r="D104" s="123">
        <v>881</v>
      </c>
      <c r="E104" s="123">
        <v>881</v>
      </c>
      <c r="F104" s="120">
        <v>100</v>
      </c>
      <c r="G104" s="132">
        <v>666</v>
      </c>
      <c r="H104" s="123">
        <v>666</v>
      </c>
      <c r="I104" s="60">
        <v>100</v>
      </c>
      <c r="J104" s="123">
        <v>204</v>
      </c>
      <c r="K104" s="123">
        <v>204</v>
      </c>
      <c r="L104" s="120">
        <v>100</v>
      </c>
      <c r="M104" s="132">
        <v>11</v>
      </c>
      <c r="N104" s="123">
        <v>11</v>
      </c>
      <c r="O104" s="60">
        <v>100</v>
      </c>
      <c r="P104" s="122"/>
    </row>
    <row r="105" spans="1:16" x14ac:dyDescent="0.25">
      <c r="A105" s="117">
        <v>708</v>
      </c>
      <c r="B105" s="118" t="s">
        <v>122</v>
      </c>
      <c r="C105" s="119" t="s">
        <v>335</v>
      </c>
      <c r="D105" s="123">
        <v>382</v>
      </c>
      <c r="E105" s="123">
        <v>382</v>
      </c>
      <c r="F105" s="120">
        <v>100</v>
      </c>
      <c r="G105" s="132">
        <v>277</v>
      </c>
      <c r="H105" s="123">
        <v>277</v>
      </c>
      <c r="I105" s="60">
        <v>100</v>
      </c>
      <c r="J105" s="123">
        <v>92</v>
      </c>
      <c r="K105" s="123">
        <v>92</v>
      </c>
      <c r="L105" s="120">
        <v>100</v>
      </c>
      <c r="M105" s="132">
        <v>13</v>
      </c>
      <c r="N105" s="123">
        <v>13</v>
      </c>
      <c r="O105" s="60">
        <v>100</v>
      </c>
      <c r="P105" s="122"/>
    </row>
    <row r="106" spans="1:16" x14ac:dyDescent="0.25">
      <c r="A106" s="117">
        <v>709</v>
      </c>
      <c r="B106" s="118" t="s">
        <v>123</v>
      </c>
      <c r="C106" s="119" t="s">
        <v>336</v>
      </c>
      <c r="D106" s="123">
        <v>87</v>
      </c>
      <c r="E106" s="123">
        <v>693</v>
      </c>
      <c r="F106" s="120">
        <v>12.6</v>
      </c>
      <c r="G106" s="132">
        <v>65</v>
      </c>
      <c r="H106" s="123">
        <v>423</v>
      </c>
      <c r="I106" s="60">
        <v>15.4</v>
      </c>
      <c r="J106" s="123">
        <v>21</v>
      </c>
      <c r="K106" s="123">
        <v>210</v>
      </c>
      <c r="L106" s="120">
        <v>10</v>
      </c>
      <c r="M106" s="132">
        <v>1</v>
      </c>
      <c r="N106" s="123">
        <v>60</v>
      </c>
      <c r="O106" s="60">
        <v>1.7</v>
      </c>
      <c r="P106" s="122"/>
    </row>
    <row r="107" spans="1:16" x14ac:dyDescent="0.25">
      <c r="A107" s="117">
        <v>710</v>
      </c>
      <c r="B107" s="118" t="s">
        <v>124</v>
      </c>
      <c r="C107" s="119" t="s">
        <v>337</v>
      </c>
      <c r="D107" s="123">
        <v>13</v>
      </c>
      <c r="E107" s="123">
        <v>34</v>
      </c>
      <c r="F107" s="120">
        <v>38.200000000000003</v>
      </c>
      <c r="G107" s="132">
        <v>10</v>
      </c>
      <c r="H107" s="123">
        <v>14</v>
      </c>
      <c r="I107" s="60">
        <v>71.400000000000006</v>
      </c>
      <c r="J107" s="123">
        <v>2</v>
      </c>
      <c r="K107" s="123">
        <v>12</v>
      </c>
      <c r="L107" s="120">
        <v>16.7</v>
      </c>
      <c r="M107" s="132">
        <v>1</v>
      </c>
      <c r="N107" s="123">
        <v>8</v>
      </c>
      <c r="O107" s="60">
        <v>12.5</v>
      </c>
      <c r="P107" s="122"/>
    </row>
    <row r="108" spans="1:16" x14ac:dyDescent="0.25">
      <c r="A108" s="117">
        <v>711</v>
      </c>
      <c r="B108" s="118" t="s">
        <v>125</v>
      </c>
      <c r="C108" s="119" t="s">
        <v>338</v>
      </c>
      <c r="D108" s="123">
        <v>49</v>
      </c>
      <c r="E108" s="123">
        <v>49</v>
      </c>
      <c r="F108" s="120">
        <v>100</v>
      </c>
      <c r="G108" s="132">
        <v>44</v>
      </c>
      <c r="H108" s="123">
        <v>44</v>
      </c>
      <c r="I108" s="60">
        <v>100</v>
      </c>
      <c r="J108" s="123">
        <v>4</v>
      </c>
      <c r="K108" s="123">
        <v>4</v>
      </c>
      <c r="L108" s="120">
        <v>100</v>
      </c>
      <c r="M108" s="132">
        <v>1</v>
      </c>
      <c r="N108" s="123">
        <v>1</v>
      </c>
      <c r="O108" s="60">
        <v>100</v>
      </c>
      <c r="P108" s="122"/>
    </row>
    <row r="109" spans="1:16" x14ac:dyDescent="0.25">
      <c r="A109" s="117">
        <v>712</v>
      </c>
      <c r="B109" s="118" t="s">
        <v>126</v>
      </c>
      <c r="C109" s="119" t="s">
        <v>339</v>
      </c>
      <c r="D109" s="123">
        <v>94</v>
      </c>
      <c r="E109" s="123">
        <v>94</v>
      </c>
      <c r="F109" s="120">
        <v>100</v>
      </c>
      <c r="G109" s="132">
        <v>61</v>
      </c>
      <c r="H109" s="123">
        <v>61</v>
      </c>
      <c r="I109" s="60">
        <v>100</v>
      </c>
      <c r="J109" s="123">
        <v>31</v>
      </c>
      <c r="K109" s="123">
        <v>31</v>
      </c>
      <c r="L109" s="120">
        <v>100</v>
      </c>
      <c r="M109" s="132">
        <v>2</v>
      </c>
      <c r="N109" s="123">
        <v>2</v>
      </c>
      <c r="O109" s="60">
        <v>100</v>
      </c>
      <c r="P109" s="122"/>
    </row>
    <row r="110" spans="1:16" x14ac:dyDescent="0.25">
      <c r="A110" s="117">
        <v>713</v>
      </c>
      <c r="B110" s="118" t="s">
        <v>127</v>
      </c>
      <c r="C110" s="119" t="s">
        <v>340</v>
      </c>
      <c r="D110" s="123">
        <v>942</v>
      </c>
      <c r="E110" s="123">
        <v>942</v>
      </c>
      <c r="F110" s="120">
        <v>100</v>
      </c>
      <c r="G110" s="132">
        <v>727</v>
      </c>
      <c r="H110" s="123">
        <v>727</v>
      </c>
      <c r="I110" s="60">
        <v>100</v>
      </c>
      <c r="J110" s="123">
        <v>201</v>
      </c>
      <c r="K110" s="123">
        <v>201</v>
      </c>
      <c r="L110" s="120">
        <v>100</v>
      </c>
      <c r="M110" s="132">
        <v>14</v>
      </c>
      <c r="N110" s="123">
        <v>14</v>
      </c>
      <c r="O110" s="60">
        <v>100</v>
      </c>
      <c r="P110" s="122"/>
    </row>
    <row r="111" spans="1:16" x14ac:dyDescent="0.25">
      <c r="A111" s="117">
        <v>714</v>
      </c>
      <c r="B111" s="118" t="s">
        <v>128</v>
      </c>
      <c r="C111" s="119" t="s">
        <v>341</v>
      </c>
      <c r="D111" s="123">
        <v>29</v>
      </c>
      <c r="E111" s="123">
        <v>29</v>
      </c>
      <c r="F111" s="120">
        <v>100</v>
      </c>
      <c r="G111" s="132">
        <v>17</v>
      </c>
      <c r="H111" s="123">
        <v>17</v>
      </c>
      <c r="I111" s="60">
        <v>100</v>
      </c>
      <c r="J111" s="123">
        <v>12</v>
      </c>
      <c r="K111" s="123">
        <v>12</v>
      </c>
      <c r="L111" s="120">
        <v>100</v>
      </c>
      <c r="M111" s="132">
        <v>0</v>
      </c>
      <c r="N111" s="123">
        <v>0</v>
      </c>
      <c r="O111" s="60" t="s">
        <v>638</v>
      </c>
      <c r="P111" s="122"/>
    </row>
    <row r="112" spans="1:16" x14ac:dyDescent="0.25">
      <c r="A112" s="117">
        <v>716</v>
      </c>
      <c r="B112" s="118" t="s">
        <v>129</v>
      </c>
      <c r="C112" s="119" t="s">
        <v>342</v>
      </c>
      <c r="D112" s="123">
        <v>392</v>
      </c>
      <c r="E112" s="123">
        <v>392</v>
      </c>
      <c r="F112" s="120">
        <v>100</v>
      </c>
      <c r="G112" s="132">
        <v>265</v>
      </c>
      <c r="H112" s="123">
        <v>265</v>
      </c>
      <c r="I112" s="60">
        <v>100</v>
      </c>
      <c r="J112" s="123">
        <v>111</v>
      </c>
      <c r="K112" s="123">
        <v>111</v>
      </c>
      <c r="L112" s="120">
        <v>100</v>
      </c>
      <c r="M112" s="132">
        <v>16</v>
      </c>
      <c r="N112" s="123">
        <v>16</v>
      </c>
      <c r="O112" s="60">
        <v>100</v>
      </c>
      <c r="P112" s="122"/>
    </row>
    <row r="113" spans="1:16" x14ac:dyDescent="0.25">
      <c r="A113" s="117">
        <v>717</v>
      </c>
      <c r="B113" s="118" t="s">
        <v>130</v>
      </c>
      <c r="C113" s="119" t="s">
        <v>343</v>
      </c>
      <c r="D113" s="123">
        <v>4</v>
      </c>
      <c r="E113" s="123">
        <v>4</v>
      </c>
      <c r="F113" s="120">
        <v>100</v>
      </c>
      <c r="G113" s="132">
        <v>3</v>
      </c>
      <c r="H113" s="123">
        <v>3</v>
      </c>
      <c r="I113" s="60">
        <v>100</v>
      </c>
      <c r="J113" s="123">
        <v>1</v>
      </c>
      <c r="K113" s="123">
        <v>1</v>
      </c>
      <c r="L113" s="120">
        <v>100</v>
      </c>
      <c r="M113" s="132">
        <v>0</v>
      </c>
      <c r="N113" s="123">
        <v>0</v>
      </c>
      <c r="O113" s="60" t="s">
        <v>638</v>
      </c>
      <c r="P113" s="122"/>
    </row>
    <row r="114" spans="1:16" x14ac:dyDescent="0.25">
      <c r="A114" s="117">
        <v>718</v>
      </c>
      <c r="B114" s="118" t="s">
        <v>131</v>
      </c>
      <c r="C114" s="119" t="s">
        <v>344</v>
      </c>
      <c r="D114" s="123">
        <v>163</v>
      </c>
      <c r="E114" s="123">
        <v>520</v>
      </c>
      <c r="F114" s="120">
        <v>31.3</v>
      </c>
      <c r="G114" s="132">
        <v>124</v>
      </c>
      <c r="H114" s="123">
        <v>291</v>
      </c>
      <c r="I114" s="60">
        <v>42.6</v>
      </c>
      <c r="J114" s="123">
        <v>35</v>
      </c>
      <c r="K114" s="123">
        <v>197</v>
      </c>
      <c r="L114" s="120">
        <v>17.8</v>
      </c>
      <c r="M114" s="132">
        <v>4</v>
      </c>
      <c r="N114" s="123">
        <v>32</v>
      </c>
      <c r="O114" s="60">
        <v>12.5</v>
      </c>
      <c r="P114" s="122"/>
    </row>
    <row r="115" spans="1:16" x14ac:dyDescent="0.25">
      <c r="A115" s="117">
        <v>719</v>
      </c>
      <c r="B115" s="118" t="s">
        <v>132</v>
      </c>
      <c r="C115" s="119" t="s">
        <v>345</v>
      </c>
      <c r="D115" s="123">
        <v>213</v>
      </c>
      <c r="E115" s="123">
        <v>271</v>
      </c>
      <c r="F115" s="120">
        <v>78.599999999999994</v>
      </c>
      <c r="G115" s="132">
        <v>125</v>
      </c>
      <c r="H115" s="123">
        <v>150</v>
      </c>
      <c r="I115" s="60">
        <v>83.3</v>
      </c>
      <c r="J115" s="123">
        <v>78</v>
      </c>
      <c r="K115" s="123">
        <v>109</v>
      </c>
      <c r="L115" s="120">
        <v>71.599999999999994</v>
      </c>
      <c r="M115" s="132">
        <v>10</v>
      </c>
      <c r="N115" s="123">
        <v>12</v>
      </c>
      <c r="O115" s="60">
        <v>83.3</v>
      </c>
      <c r="P115" s="122"/>
    </row>
    <row r="116" spans="1:16" x14ac:dyDescent="0.25">
      <c r="A116" s="117">
        <v>720</v>
      </c>
      <c r="B116" s="118" t="s">
        <v>133</v>
      </c>
      <c r="C116" s="119" t="s">
        <v>346</v>
      </c>
      <c r="D116" s="123">
        <v>16</v>
      </c>
      <c r="E116" s="123">
        <v>158</v>
      </c>
      <c r="F116" s="120">
        <v>10.1</v>
      </c>
      <c r="G116" s="132">
        <v>10</v>
      </c>
      <c r="H116" s="123">
        <v>25</v>
      </c>
      <c r="I116" s="60">
        <v>40</v>
      </c>
      <c r="J116" s="123">
        <v>3</v>
      </c>
      <c r="K116" s="123">
        <v>45</v>
      </c>
      <c r="L116" s="120">
        <v>6.7</v>
      </c>
      <c r="M116" s="132">
        <v>3</v>
      </c>
      <c r="N116" s="123">
        <v>88</v>
      </c>
      <c r="O116" s="60">
        <v>3.4</v>
      </c>
      <c r="P116" s="122"/>
    </row>
    <row r="117" spans="1:16" x14ac:dyDescent="0.25">
      <c r="A117" s="117">
        <v>721</v>
      </c>
      <c r="B117" s="118" t="s">
        <v>134</v>
      </c>
      <c r="C117" s="119" t="s">
        <v>347</v>
      </c>
      <c r="D117" s="123">
        <v>440</v>
      </c>
      <c r="E117" s="123">
        <v>440</v>
      </c>
      <c r="F117" s="120">
        <v>100</v>
      </c>
      <c r="G117" s="132">
        <v>299</v>
      </c>
      <c r="H117" s="123">
        <v>299</v>
      </c>
      <c r="I117" s="60">
        <v>100</v>
      </c>
      <c r="J117" s="123">
        <v>80</v>
      </c>
      <c r="K117" s="123">
        <v>80</v>
      </c>
      <c r="L117" s="120">
        <v>100</v>
      </c>
      <c r="M117" s="132">
        <v>61</v>
      </c>
      <c r="N117" s="123">
        <v>61</v>
      </c>
      <c r="O117" s="60">
        <v>100</v>
      </c>
      <c r="P117" s="122"/>
    </row>
    <row r="118" spans="1:16" x14ac:dyDescent="0.25">
      <c r="A118" s="117">
        <v>722</v>
      </c>
      <c r="B118" s="118" t="s">
        <v>135</v>
      </c>
      <c r="C118" s="119" t="s">
        <v>348</v>
      </c>
      <c r="D118" s="123">
        <v>60</v>
      </c>
      <c r="E118" s="123">
        <v>291</v>
      </c>
      <c r="F118" s="120">
        <v>20.6</v>
      </c>
      <c r="G118" s="132">
        <v>52</v>
      </c>
      <c r="H118" s="123">
        <v>255</v>
      </c>
      <c r="I118" s="60">
        <v>20.399999999999999</v>
      </c>
      <c r="J118" s="123">
        <v>7</v>
      </c>
      <c r="K118" s="123">
        <v>29</v>
      </c>
      <c r="L118" s="120">
        <v>24.1</v>
      </c>
      <c r="M118" s="132">
        <v>1</v>
      </c>
      <c r="N118" s="123">
        <v>7</v>
      </c>
      <c r="O118" s="60">
        <v>14.3</v>
      </c>
      <c r="P118" s="122"/>
    </row>
    <row r="119" spans="1:16" x14ac:dyDescent="0.25">
      <c r="A119" s="117">
        <v>723</v>
      </c>
      <c r="B119" s="118" t="s">
        <v>136</v>
      </c>
      <c r="C119" s="119" t="s">
        <v>349</v>
      </c>
      <c r="D119" s="123">
        <v>138</v>
      </c>
      <c r="E119" s="123">
        <v>138</v>
      </c>
      <c r="F119" s="120">
        <v>100</v>
      </c>
      <c r="G119" s="132">
        <v>106</v>
      </c>
      <c r="H119" s="123">
        <v>106</v>
      </c>
      <c r="I119" s="60">
        <v>100</v>
      </c>
      <c r="J119" s="123">
        <v>28</v>
      </c>
      <c r="K119" s="123">
        <v>28</v>
      </c>
      <c r="L119" s="120">
        <v>100</v>
      </c>
      <c r="M119" s="132">
        <v>4</v>
      </c>
      <c r="N119" s="123">
        <v>4</v>
      </c>
      <c r="O119" s="60">
        <v>100</v>
      </c>
      <c r="P119" s="122"/>
    </row>
    <row r="120" spans="1:16" x14ac:dyDescent="0.25">
      <c r="A120" s="117">
        <v>724</v>
      </c>
      <c r="B120" s="118" t="s">
        <v>137</v>
      </c>
      <c r="C120" s="119" t="s">
        <v>350</v>
      </c>
      <c r="D120" s="123">
        <v>746</v>
      </c>
      <c r="E120" s="123">
        <v>746</v>
      </c>
      <c r="F120" s="120">
        <v>100</v>
      </c>
      <c r="G120" s="132">
        <v>511</v>
      </c>
      <c r="H120" s="123">
        <v>511</v>
      </c>
      <c r="I120" s="60">
        <v>100</v>
      </c>
      <c r="J120" s="123">
        <v>204</v>
      </c>
      <c r="K120" s="123">
        <v>204</v>
      </c>
      <c r="L120" s="120">
        <v>100</v>
      </c>
      <c r="M120" s="132">
        <v>31</v>
      </c>
      <c r="N120" s="123">
        <v>31</v>
      </c>
      <c r="O120" s="60">
        <v>100</v>
      </c>
      <c r="P120" s="122"/>
    </row>
    <row r="121" spans="1:16" x14ac:dyDescent="0.25">
      <c r="A121" s="117">
        <v>725</v>
      </c>
      <c r="B121" s="118" t="s">
        <v>138</v>
      </c>
      <c r="C121" s="119" t="s">
        <v>351</v>
      </c>
      <c r="D121" s="123">
        <v>324</v>
      </c>
      <c r="E121" s="123">
        <v>324</v>
      </c>
      <c r="F121" s="120">
        <v>100</v>
      </c>
      <c r="G121" s="132">
        <v>180</v>
      </c>
      <c r="H121" s="123">
        <v>180</v>
      </c>
      <c r="I121" s="60">
        <v>100</v>
      </c>
      <c r="J121" s="123">
        <v>128</v>
      </c>
      <c r="K121" s="123">
        <v>128</v>
      </c>
      <c r="L121" s="120">
        <v>100</v>
      </c>
      <c r="M121" s="132">
        <v>16</v>
      </c>
      <c r="N121" s="123">
        <v>16</v>
      </c>
      <c r="O121" s="60">
        <v>100</v>
      </c>
      <c r="P121" s="122"/>
    </row>
    <row r="122" spans="1:16" x14ac:dyDescent="0.25">
      <c r="A122" s="117">
        <v>726</v>
      </c>
      <c r="B122" s="118" t="s">
        <v>139</v>
      </c>
      <c r="C122" s="119" t="s">
        <v>352</v>
      </c>
      <c r="D122" s="123">
        <v>175</v>
      </c>
      <c r="E122" s="123">
        <v>175</v>
      </c>
      <c r="F122" s="120">
        <v>100</v>
      </c>
      <c r="G122" s="132">
        <v>76</v>
      </c>
      <c r="H122" s="123">
        <v>76</v>
      </c>
      <c r="I122" s="60">
        <v>100</v>
      </c>
      <c r="J122" s="123">
        <v>91</v>
      </c>
      <c r="K122" s="123">
        <v>91</v>
      </c>
      <c r="L122" s="120">
        <v>100</v>
      </c>
      <c r="M122" s="132">
        <v>8</v>
      </c>
      <c r="N122" s="123">
        <v>8</v>
      </c>
      <c r="O122" s="60">
        <v>100</v>
      </c>
      <c r="P122" s="122"/>
    </row>
    <row r="123" spans="1:16" x14ac:dyDescent="0.25">
      <c r="A123" s="117">
        <v>727</v>
      </c>
      <c r="B123" s="118" t="s">
        <v>140</v>
      </c>
      <c r="C123" s="119" t="s">
        <v>353</v>
      </c>
      <c r="D123" s="123">
        <v>103</v>
      </c>
      <c r="E123" s="123">
        <v>103</v>
      </c>
      <c r="F123" s="120">
        <v>100</v>
      </c>
      <c r="G123" s="132">
        <v>75</v>
      </c>
      <c r="H123" s="123">
        <v>75</v>
      </c>
      <c r="I123" s="60">
        <v>100</v>
      </c>
      <c r="J123" s="123">
        <v>27</v>
      </c>
      <c r="K123" s="123">
        <v>27</v>
      </c>
      <c r="L123" s="120">
        <v>100</v>
      </c>
      <c r="M123" s="132">
        <v>1</v>
      </c>
      <c r="N123" s="123">
        <v>1</v>
      </c>
      <c r="O123" s="60">
        <v>100</v>
      </c>
      <c r="P123" s="122"/>
    </row>
    <row r="124" spans="1:16" x14ac:dyDescent="0.25">
      <c r="A124" s="117">
        <v>728</v>
      </c>
      <c r="B124" s="118" t="s">
        <v>141</v>
      </c>
      <c r="C124" s="119" t="s">
        <v>354</v>
      </c>
      <c r="D124" s="123">
        <v>128</v>
      </c>
      <c r="E124" s="123">
        <v>976</v>
      </c>
      <c r="F124" s="120">
        <v>13.1</v>
      </c>
      <c r="G124" s="132">
        <v>65</v>
      </c>
      <c r="H124" s="123">
        <v>546</v>
      </c>
      <c r="I124" s="60">
        <v>11.9</v>
      </c>
      <c r="J124" s="123">
        <v>54</v>
      </c>
      <c r="K124" s="123">
        <v>369</v>
      </c>
      <c r="L124" s="120">
        <v>14.6</v>
      </c>
      <c r="M124" s="132">
        <v>9</v>
      </c>
      <c r="N124" s="123">
        <v>61</v>
      </c>
      <c r="O124" s="60">
        <v>14.8</v>
      </c>
      <c r="P124" s="122"/>
    </row>
    <row r="125" spans="1:16" x14ac:dyDescent="0.25">
      <c r="A125" s="117">
        <v>729</v>
      </c>
      <c r="B125" s="118" t="s">
        <v>142</v>
      </c>
      <c r="C125" s="119" t="s">
        <v>355</v>
      </c>
      <c r="D125" s="123">
        <v>226</v>
      </c>
      <c r="E125" s="123">
        <v>226</v>
      </c>
      <c r="F125" s="120">
        <v>100</v>
      </c>
      <c r="G125" s="132">
        <v>119</v>
      </c>
      <c r="H125" s="123">
        <v>119</v>
      </c>
      <c r="I125" s="60">
        <v>100</v>
      </c>
      <c r="J125" s="123">
        <v>90</v>
      </c>
      <c r="K125" s="123">
        <v>90</v>
      </c>
      <c r="L125" s="120">
        <v>100</v>
      </c>
      <c r="M125" s="132">
        <v>17</v>
      </c>
      <c r="N125" s="123">
        <v>17</v>
      </c>
      <c r="O125" s="60">
        <v>100</v>
      </c>
      <c r="P125" s="122"/>
    </row>
    <row r="126" spans="1:16" x14ac:dyDescent="0.25">
      <c r="A126" s="117">
        <v>730</v>
      </c>
      <c r="B126" s="118" t="s">
        <v>143</v>
      </c>
      <c r="C126" s="119" t="s">
        <v>356</v>
      </c>
      <c r="D126" s="123">
        <v>226</v>
      </c>
      <c r="E126" s="123">
        <v>226</v>
      </c>
      <c r="F126" s="120">
        <v>100</v>
      </c>
      <c r="G126" s="132">
        <v>162</v>
      </c>
      <c r="H126" s="123">
        <v>162</v>
      </c>
      <c r="I126" s="60">
        <v>100</v>
      </c>
      <c r="J126" s="123">
        <v>59</v>
      </c>
      <c r="K126" s="123">
        <v>59</v>
      </c>
      <c r="L126" s="120">
        <v>100</v>
      </c>
      <c r="M126" s="132">
        <v>5</v>
      </c>
      <c r="N126" s="123">
        <v>5</v>
      </c>
      <c r="O126" s="60">
        <v>100</v>
      </c>
      <c r="P126" s="122"/>
    </row>
    <row r="127" spans="1:16" x14ac:dyDescent="0.25">
      <c r="A127" s="117">
        <v>731</v>
      </c>
      <c r="B127" s="118" t="s">
        <v>144</v>
      </c>
      <c r="C127" s="119" t="s">
        <v>357</v>
      </c>
      <c r="D127" s="123">
        <v>1062</v>
      </c>
      <c r="E127" s="123">
        <v>1062</v>
      </c>
      <c r="F127" s="120">
        <v>100</v>
      </c>
      <c r="G127" s="132">
        <v>858</v>
      </c>
      <c r="H127" s="123">
        <v>858</v>
      </c>
      <c r="I127" s="60">
        <v>100</v>
      </c>
      <c r="J127" s="123">
        <v>183</v>
      </c>
      <c r="K127" s="123">
        <v>183</v>
      </c>
      <c r="L127" s="120">
        <v>100</v>
      </c>
      <c r="M127" s="132">
        <v>21</v>
      </c>
      <c r="N127" s="123">
        <v>21</v>
      </c>
      <c r="O127" s="60">
        <v>100</v>
      </c>
      <c r="P127" s="122"/>
    </row>
    <row r="128" spans="1:16" x14ac:dyDescent="0.25">
      <c r="A128" s="117">
        <v>732</v>
      </c>
      <c r="B128" s="118" t="s">
        <v>145</v>
      </c>
      <c r="C128" s="119" t="s">
        <v>358</v>
      </c>
      <c r="D128" s="123">
        <v>255</v>
      </c>
      <c r="E128" s="123">
        <v>259</v>
      </c>
      <c r="F128" s="120">
        <v>98.5</v>
      </c>
      <c r="G128" s="132">
        <v>191</v>
      </c>
      <c r="H128" s="123">
        <v>191</v>
      </c>
      <c r="I128" s="60">
        <v>100</v>
      </c>
      <c r="J128" s="123">
        <v>62</v>
      </c>
      <c r="K128" s="123">
        <v>63</v>
      </c>
      <c r="L128" s="120">
        <v>98.4</v>
      </c>
      <c r="M128" s="132">
        <v>2</v>
      </c>
      <c r="N128" s="123">
        <v>5</v>
      </c>
      <c r="O128" s="60">
        <v>40</v>
      </c>
      <c r="P128" s="122"/>
    </row>
    <row r="129" spans="1:16" x14ac:dyDescent="0.25">
      <c r="A129" s="117">
        <v>733</v>
      </c>
      <c r="B129" s="118" t="s">
        <v>146</v>
      </c>
      <c r="C129" s="119" t="s">
        <v>359</v>
      </c>
      <c r="D129" s="123">
        <v>47</v>
      </c>
      <c r="E129" s="123">
        <v>47</v>
      </c>
      <c r="F129" s="120">
        <v>100</v>
      </c>
      <c r="G129" s="132">
        <v>28</v>
      </c>
      <c r="H129" s="123">
        <v>28</v>
      </c>
      <c r="I129" s="60">
        <v>100</v>
      </c>
      <c r="J129" s="123">
        <v>13</v>
      </c>
      <c r="K129" s="123">
        <v>13</v>
      </c>
      <c r="L129" s="120">
        <v>100</v>
      </c>
      <c r="M129" s="132">
        <v>6</v>
      </c>
      <c r="N129" s="123">
        <v>6</v>
      </c>
      <c r="O129" s="60">
        <v>100</v>
      </c>
      <c r="P129" s="122"/>
    </row>
    <row r="130" spans="1:16" x14ac:dyDescent="0.25">
      <c r="A130" s="117">
        <v>734</v>
      </c>
      <c r="B130" s="118" t="s">
        <v>147</v>
      </c>
      <c r="C130" s="119" t="s">
        <v>360</v>
      </c>
      <c r="D130" s="123">
        <v>273</v>
      </c>
      <c r="E130" s="123">
        <v>273</v>
      </c>
      <c r="F130" s="120">
        <v>100</v>
      </c>
      <c r="G130" s="132">
        <v>190</v>
      </c>
      <c r="H130" s="123">
        <v>190</v>
      </c>
      <c r="I130" s="60">
        <v>100</v>
      </c>
      <c r="J130" s="123">
        <v>74</v>
      </c>
      <c r="K130" s="123">
        <v>74</v>
      </c>
      <c r="L130" s="120">
        <v>100</v>
      </c>
      <c r="M130" s="132">
        <v>9</v>
      </c>
      <c r="N130" s="123">
        <v>9</v>
      </c>
      <c r="O130" s="60">
        <v>100</v>
      </c>
      <c r="P130" s="122"/>
    </row>
    <row r="131" spans="1:16" x14ac:dyDescent="0.25">
      <c r="A131" s="117">
        <v>735</v>
      </c>
      <c r="B131" s="118" t="s">
        <v>148</v>
      </c>
      <c r="C131" s="119" t="s">
        <v>361</v>
      </c>
      <c r="D131" s="123">
        <v>644</v>
      </c>
      <c r="E131" s="123">
        <v>644</v>
      </c>
      <c r="F131" s="120">
        <v>100</v>
      </c>
      <c r="G131" s="132">
        <v>414</v>
      </c>
      <c r="H131" s="123">
        <v>414</v>
      </c>
      <c r="I131" s="60">
        <v>100</v>
      </c>
      <c r="J131" s="123">
        <v>212</v>
      </c>
      <c r="K131" s="123">
        <v>212</v>
      </c>
      <c r="L131" s="120">
        <v>100</v>
      </c>
      <c r="M131" s="132">
        <v>18</v>
      </c>
      <c r="N131" s="123">
        <v>18</v>
      </c>
      <c r="O131" s="60">
        <v>100</v>
      </c>
      <c r="P131" s="122"/>
    </row>
    <row r="132" spans="1:16" x14ac:dyDescent="0.25">
      <c r="A132" s="117">
        <v>738</v>
      </c>
      <c r="B132" s="118" t="s">
        <v>628</v>
      </c>
      <c r="C132" s="119" t="s">
        <v>721</v>
      </c>
      <c r="D132" s="123">
        <v>77</v>
      </c>
      <c r="E132" s="123">
        <v>1871</v>
      </c>
      <c r="F132" s="120">
        <v>4.0999999999999996</v>
      </c>
      <c r="G132" s="132">
        <v>31</v>
      </c>
      <c r="H132" s="123">
        <v>725</v>
      </c>
      <c r="I132" s="60">
        <v>4.3</v>
      </c>
      <c r="J132" s="123">
        <v>33</v>
      </c>
      <c r="K132" s="123">
        <v>905</v>
      </c>
      <c r="L132" s="120">
        <v>3.6</v>
      </c>
      <c r="M132" s="132">
        <v>13</v>
      </c>
      <c r="N132" s="123">
        <v>241</v>
      </c>
      <c r="O132" s="60">
        <v>5.4</v>
      </c>
      <c r="P132" s="122"/>
    </row>
    <row r="133" spans="1:16" x14ac:dyDescent="0.25">
      <c r="A133" s="117">
        <v>803</v>
      </c>
      <c r="B133" s="118" t="s">
        <v>149</v>
      </c>
      <c r="C133" s="119" t="s">
        <v>362</v>
      </c>
      <c r="D133" s="123">
        <v>453</v>
      </c>
      <c r="E133" s="123">
        <v>453</v>
      </c>
      <c r="F133" s="120">
        <v>100</v>
      </c>
      <c r="G133" s="132">
        <v>275</v>
      </c>
      <c r="H133" s="123">
        <v>275</v>
      </c>
      <c r="I133" s="60">
        <v>100</v>
      </c>
      <c r="J133" s="123">
        <v>165</v>
      </c>
      <c r="K133" s="123">
        <v>165</v>
      </c>
      <c r="L133" s="120">
        <v>100</v>
      </c>
      <c r="M133" s="132">
        <v>13</v>
      </c>
      <c r="N133" s="123">
        <v>13</v>
      </c>
      <c r="O133" s="60">
        <v>100</v>
      </c>
      <c r="P133" s="122"/>
    </row>
    <row r="134" spans="1:16" x14ac:dyDescent="0.25">
      <c r="A134" s="117">
        <v>805</v>
      </c>
      <c r="B134" s="118" t="s">
        <v>150</v>
      </c>
      <c r="C134" s="119" t="s">
        <v>363</v>
      </c>
      <c r="D134" s="123">
        <v>268</v>
      </c>
      <c r="E134" s="123">
        <v>1020</v>
      </c>
      <c r="F134" s="120">
        <v>26.3</v>
      </c>
      <c r="G134" s="132">
        <v>145</v>
      </c>
      <c r="H134" s="123">
        <v>620</v>
      </c>
      <c r="I134" s="60">
        <v>23.4</v>
      </c>
      <c r="J134" s="123">
        <v>109</v>
      </c>
      <c r="K134" s="123">
        <v>336</v>
      </c>
      <c r="L134" s="120">
        <v>32.4</v>
      </c>
      <c r="M134" s="132">
        <v>14</v>
      </c>
      <c r="N134" s="123">
        <v>64</v>
      </c>
      <c r="O134" s="60">
        <v>21.9</v>
      </c>
      <c r="P134" s="122"/>
    </row>
    <row r="135" spans="1:16" x14ac:dyDescent="0.25">
      <c r="A135" s="117">
        <v>807</v>
      </c>
      <c r="B135" s="118" t="s">
        <v>151</v>
      </c>
      <c r="C135" s="119" t="s">
        <v>364</v>
      </c>
      <c r="D135" s="123">
        <v>447</v>
      </c>
      <c r="E135" s="123">
        <v>447</v>
      </c>
      <c r="F135" s="120">
        <v>100</v>
      </c>
      <c r="G135" s="132">
        <v>330</v>
      </c>
      <c r="H135" s="123">
        <v>330</v>
      </c>
      <c r="I135" s="60">
        <v>100</v>
      </c>
      <c r="J135" s="123">
        <v>100</v>
      </c>
      <c r="K135" s="123">
        <v>100</v>
      </c>
      <c r="L135" s="120">
        <v>100</v>
      </c>
      <c r="M135" s="132">
        <v>17</v>
      </c>
      <c r="N135" s="123">
        <v>17</v>
      </c>
      <c r="O135" s="60">
        <v>100</v>
      </c>
      <c r="P135" s="122"/>
    </row>
    <row r="136" spans="1:16" x14ac:dyDescent="0.25">
      <c r="A136" s="117">
        <v>809</v>
      </c>
      <c r="B136" s="118" t="s">
        <v>152</v>
      </c>
      <c r="C136" s="119" t="s">
        <v>629</v>
      </c>
      <c r="D136" s="123">
        <v>101</v>
      </c>
      <c r="E136" s="123">
        <v>653</v>
      </c>
      <c r="F136" s="120">
        <v>15.5</v>
      </c>
      <c r="G136" s="132">
        <v>32</v>
      </c>
      <c r="H136" s="123">
        <v>135</v>
      </c>
      <c r="I136" s="60">
        <v>23.7</v>
      </c>
      <c r="J136" s="123">
        <v>56</v>
      </c>
      <c r="K136" s="123">
        <v>380</v>
      </c>
      <c r="L136" s="120">
        <v>14.7</v>
      </c>
      <c r="M136" s="132">
        <v>13</v>
      </c>
      <c r="N136" s="123">
        <v>138</v>
      </c>
      <c r="O136" s="60">
        <v>9.4</v>
      </c>
      <c r="P136" s="122"/>
    </row>
    <row r="137" spans="1:16" x14ac:dyDescent="0.25">
      <c r="A137" s="117">
        <v>812</v>
      </c>
      <c r="B137" s="118" t="s">
        <v>153</v>
      </c>
      <c r="C137" s="119" t="s">
        <v>365</v>
      </c>
      <c r="D137" s="123">
        <v>290</v>
      </c>
      <c r="E137" s="123">
        <v>290</v>
      </c>
      <c r="F137" s="120">
        <v>100</v>
      </c>
      <c r="G137" s="132">
        <v>92</v>
      </c>
      <c r="H137" s="123">
        <v>92</v>
      </c>
      <c r="I137" s="60">
        <v>100</v>
      </c>
      <c r="J137" s="123">
        <v>170</v>
      </c>
      <c r="K137" s="123">
        <v>170</v>
      </c>
      <c r="L137" s="120">
        <v>100</v>
      </c>
      <c r="M137" s="132">
        <v>28</v>
      </c>
      <c r="N137" s="123">
        <v>28</v>
      </c>
      <c r="O137" s="60">
        <v>100</v>
      </c>
      <c r="P137" s="122"/>
    </row>
    <row r="138" spans="1:16" x14ac:dyDescent="0.25">
      <c r="A138" s="117">
        <v>813</v>
      </c>
      <c r="B138" s="118" t="s">
        <v>154</v>
      </c>
      <c r="C138" s="119" t="s">
        <v>366</v>
      </c>
      <c r="D138" s="123">
        <v>405</v>
      </c>
      <c r="E138" s="123">
        <v>830</v>
      </c>
      <c r="F138" s="120">
        <v>48.8</v>
      </c>
      <c r="G138" s="132">
        <v>309</v>
      </c>
      <c r="H138" s="123">
        <v>467</v>
      </c>
      <c r="I138" s="60">
        <v>66.2</v>
      </c>
      <c r="J138" s="123">
        <v>89</v>
      </c>
      <c r="K138" s="123">
        <v>304</v>
      </c>
      <c r="L138" s="120">
        <v>29.3</v>
      </c>
      <c r="M138" s="132">
        <v>7</v>
      </c>
      <c r="N138" s="123">
        <v>59</v>
      </c>
      <c r="O138" s="60">
        <v>11.9</v>
      </c>
      <c r="P138" s="122"/>
    </row>
    <row r="139" spans="1:16" x14ac:dyDescent="0.25">
      <c r="A139" s="117">
        <v>814</v>
      </c>
      <c r="B139" s="118" t="s">
        <v>155</v>
      </c>
      <c r="C139" s="119" t="s">
        <v>367</v>
      </c>
      <c r="D139" s="123">
        <v>986</v>
      </c>
      <c r="E139" s="123">
        <v>986</v>
      </c>
      <c r="F139" s="120">
        <v>100</v>
      </c>
      <c r="G139" s="132">
        <v>647</v>
      </c>
      <c r="H139" s="123">
        <v>647</v>
      </c>
      <c r="I139" s="60">
        <v>100</v>
      </c>
      <c r="J139" s="123">
        <v>307</v>
      </c>
      <c r="K139" s="123">
        <v>307</v>
      </c>
      <c r="L139" s="120">
        <v>100</v>
      </c>
      <c r="M139" s="132">
        <v>32</v>
      </c>
      <c r="N139" s="123">
        <v>32</v>
      </c>
      <c r="O139" s="60">
        <v>100</v>
      </c>
      <c r="P139" s="122"/>
    </row>
    <row r="140" spans="1:16" x14ac:dyDescent="0.25">
      <c r="A140" s="117">
        <v>815</v>
      </c>
      <c r="B140" s="118" t="s">
        <v>156</v>
      </c>
      <c r="C140" s="119" t="s">
        <v>368</v>
      </c>
      <c r="D140" s="123">
        <v>1975</v>
      </c>
      <c r="E140" s="123">
        <v>1975</v>
      </c>
      <c r="F140" s="120">
        <v>100</v>
      </c>
      <c r="G140" s="132">
        <v>1089</v>
      </c>
      <c r="H140" s="123">
        <v>1089</v>
      </c>
      <c r="I140" s="60">
        <v>100</v>
      </c>
      <c r="J140" s="123">
        <v>790</v>
      </c>
      <c r="K140" s="123">
        <v>790</v>
      </c>
      <c r="L140" s="120">
        <v>100</v>
      </c>
      <c r="M140" s="132">
        <v>96</v>
      </c>
      <c r="N140" s="123">
        <v>96</v>
      </c>
      <c r="O140" s="60">
        <v>100</v>
      </c>
      <c r="P140" s="122"/>
    </row>
    <row r="141" spans="1:16" x14ac:dyDescent="0.25">
      <c r="A141" s="117">
        <v>816</v>
      </c>
      <c r="B141" s="118" t="s">
        <v>157</v>
      </c>
      <c r="C141" s="119" t="s">
        <v>369</v>
      </c>
      <c r="D141" s="123">
        <v>165</v>
      </c>
      <c r="E141" s="123">
        <v>165</v>
      </c>
      <c r="F141" s="120">
        <v>100</v>
      </c>
      <c r="G141" s="132">
        <v>137</v>
      </c>
      <c r="H141" s="123">
        <v>137</v>
      </c>
      <c r="I141" s="60">
        <v>100</v>
      </c>
      <c r="J141" s="123">
        <v>27</v>
      </c>
      <c r="K141" s="123">
        <v>27</v>
      </c>
      <c r="L141" s="120">
        <v>100</v>
      </c>
      <c r="M141" s="132">
        <v>1</v>
      </c>
      <c r="N141" s="123">
        <v>1</v>
      </c>
      <c r="O141" s="60">
        <v>100</v>
      </c>
      <c r="P141" s="122"/>
    </row>
    <row r="142" spans="1:16" x14ac:dyDescent="0.25">
      <c r="A142" s="117">
        <v>817</v>
      </c>
      <c r="B142" s="118" t="s">
        <v>158</v>
      </c>
      <c r="C142" s="119" t="s">
        <v>370</v>
      </c>
      <c r="D142" s="123">
        <v>583</v>
      </c>
      <c r="E142" s="123">
        <v>583</v>
      </c>
      <c r="F142" s="120">
        <v>100</v>
      </c>
      <c r="G142" s="132">
        <v>258</v>
      </c>
      <c r="H142" s="123">
        <v>258</v>
      </c>
      <c r="I142" s="60">
        <v>100</v>
      </c>
      <c r="J142" s="123">
        <v>265</v>
      </c>
      <c r="K142" s="123">
        <v>265</v>
      </c>
      <c r="L142" s="120">
        <v>100</v>
      </c>
      <c r="M142" s="132">
        <v>60</v>
      </c>
      <c r="N142" s="123">
        <v>60</v>
      </c>
      <c r="O142" s="60">
        <v>100</v>
      </c>
      <c r="P142" s="122"/>
    </row>
    <row r="143" spans="1:16" x14ac:dyDescent="0.25">
      <c r="A143" s="117">
        <v>819</v>
      </c>
      <c r="B143" s="118" t="s">
        <v>159</v>
      </c>
      <c r="C143" s="119" t="s">
        <v>371</v>
      </c>
      <c r="D143" s="123">
        <v>148</v>
      </c>
      <c r="E143" s="123">
        <v>591</v>
      </c>
      <c r="F143" s="120">
        <v>25</v>
      </c>
      <c r="G143" s="132">
        <v>80</v>
      </c>
      <c r="H143" s="123">
        <v>271</v>
      </c>
      <c r="I143" s="60">
        <v>29.5</v>
      </c>
      <c r="J143" s="123">
        <v>58</v>
      </c>
      <c r="K143" s="123">
        <v>264</v>
      </c>
      <c r="L143" s="120">
        <v>22</v>
      </c>
      <c r="M143" s="132">
        <v>10</v>
      </c>
      <c r="N143" s="123">
        <v>56</v>
      </c>
      <c r="O143" s="60">
        <v>17.899999999999999</v>
      </c>
      <c r="P143" s="122"/>
    </row>
    <row r="144" spans="1:16" x14ac:dyDescent="0.25">
      <c r="A144" s="117">
        <v>820</v>
      </c>
      <c r="B144" s="118" t="s">
        <v>160</v>
      </c>
      <c r="C144" s="119" t="s">
        <v>372</v>
      </c>
      <c r="D144" s="123">
        <v>387</v>
      </c>
      <c r="E144" s="123">
        <v>387</v>
      </c>
      <c r="F144" s="120">
        <v>100</v>
      </c>
      <c r="G144" s="132">
        <v>218</v>
      </c>
      <c r="H144" s="123">
        <v>218</v>
      </c>
      <c r="I144" s="60">
        <v>100</v>
      </c>
      <c r="J144" s="123">
        <v>149</v>
      </c>
      <c r="K144" s="123">
        <v>149</v>
      </c>
      <c r="L144" s="120">
        <v>100</v>
      </c>
      <c r="M144" s="132">
        <v>20</v>
      </c>
      <c r="N144" s="123">
        <v>20</v>
      </c>
      <c r="O144" s="60">
        <v>100</v>
      </c>
      <c r="P144" s="122"/>
    </row>
    <row r="145" spans="1:16" x14ac:dyDescent="0.25">
      <c r="A145" s="117">
        <v>821</v>
      </c>
      <c r="B145" s="118" t="s">
        <v>161</v>
      </c>
      <c r="C145" s="119" t="s">
        <v>373</v>
      </c>
      <c r="D145" s="123">
        <v>319</v>
      </c>
      <c r="E145" s="123">
        <v>319</v>
      </c>
      <c r="F145" s="120">
        <v>100</v>
      </c>
      <c r="G145" s="132">
        <v>178</v>
      </c>
      <c r="H145" s="123">
        <v>178</v>
      </c>
      <c r="I145" s="60">
        <v>100</v>
      </c>
      <c r="J145" s="123">
        <v>118</v>
      </c>
      <c r="K145" s="123">
        <v>118</v>
      </c>
      <c r="L145" s="120">
        <v>100</v>
      </c>
      <c r="M145" s="132">
        <v>23</v>
      </c>
      <c r="N145" s="123">
        <v>23</v>
      </c>
      <c r="O145" s="60">
        <v>100</v>
      </c>
      <c r="P145" s="122"/>
    </row>
    <row r="146" spans="1:16" x14ac:dyDescent="0.25">
      <c r="A146" s="117">
        <v>902</v>
      </c>
      <c r="B146" s="118" t="s">
        <v>162</v>
      </c>
      <c r="C146" s="119" t="s">
        <v>374</v>
      </c>
      <c r="D146" s="123">
        <v>1662</v>
      </c>
      <c r="E146" s="123">
        <v>1770</v>
      </c>
      <c r="F146" s="120">
        <v>93.9</v>
      </c>
      <c r="G146" s="132">
        <v>840</v>
      </c>
      <c r="H146" s="123">
        <v>894</v>
      </c>
      <c r="I146" s="60">
        <v>94</v>
      </c>
      <c r="J146" s="123">
        <v>741</v>
      </c>
      <c r="K146" s="123">
        <v>790</v>
      </c>
      <c r="L146" s="120">
        <v>93.8</v>
      </c>
      <c r="M146" s="132">
        <v>81</v>
      </c>
      <c r="N146" s="123">
        <v>86</v>
      </c>
      <c r="O146" s="60">
        <v>94.2</v>
      </c>
      <c r="P146" s="122"/>
    </row>
    <row r="147" spans="1:16" x14ac:dyDescent="0.25">
      <c r="A147" s="117">
        <v>904</v>
      </c>
      <c r="B147" s="118" t="s">
        <v>163</v>
      </c>
      <c r="C147" s="119" t="s">
        <v>375</v>
      </c>
      <c r="D147" s="123">
        <v>0</v>
      </c>
      <c r="E147" s="123">
        <v>373</v>
      </c>
      <c r="F147" s="120">
        <v>0</v>
      </c>
      <c r="G147" s="132">
        <v>0</v>
      </c>
      <c r="H147" s="123">
        <v>136</v>
      </c>
      <c r="I147" s="60">
        <v>0</v>
      </c>
      <c r="J147" s="123">
        <v>0</v>
      </c>
      <c r="K147" s="123">
        <v>203</v>
      </c>
      <c r="L147" s="120">
        <v>0</v>
      </c>
      <c r="M147" s="132">
        <v>0</v>
      </c>
      <c r="N147" s="123">
        <v>34</v>
      </c>
      <c r="O147" s="60">
        <v>0</v>
      </c>
      <c r="P147" s="122"/>
    </row>
    <row r="148" spans="1:16" x14ac:dyDescent="0.25">
      <c r="A148" s="117">
        <v>905</v>
      </c>
      <c r="B148" s="118" t="s">
        <v>164</v>
      </c>
      <c r="C148" s="119" t="s">
        <v>376</v>
      </c>
      <c r="D148" s="123">
        <v>0</v>
      </c>
      <c r="E148" s="123">
        <v>0</v>
      </c>
      <c r="F148" s="120" t="s">
        <v>638</v>
      </c>
      <c r="G148" s="132">
        <v>0</v>
      </c>
      <c r="H148" s="123">
        <v>0</v>
      </c>
      <c r="I148" s="60" t="s">
        <v>638</v>
      </c>
      <c r="J148" s="123">
        <v>0</v>
      </c>
      <c r="K148" s="123">
        <v>0</v>
      </c>
      <c r="L148" s="120" t="s">
        <v>638</v>
      </c>
      <c r="M148" s="132">
        <v>0</v>
      </c>
      <c r="N148" s="123">
        <v>0</v>
      </c>
      <c r="O148" s="60" t="s">
        <v>638</v>
      </c>
      <c r="P148" s="122"/>
    </row>
    <row r="149" spans="1:16" x14ac:dyDescent="0.25">
      <c r="A149" s="117">
        <v>906</v>
      </c>
      <c r="B149" s="118" t="s">
        <v>165</v>
      </c>
      <c r="C149" s="119" t="s">
        <v>377</v>
      </c>
      <c r="D149" s="123">
        <v>8</v>
      </c>
      <c r="E149" s="123">
        <v>8</v>
      </c>
      <c r="F149" s="120">
        <v>100</v>
      </c>
      <c r="G149" s="132">
        <v>1</v>
      </c>
      <c r="H149" s="123">
        <v>1</v>
      </c>
      <c r="I149" s="60">
        <v>100</v>
      </c>
      <c r="J149" s="123">
        <v>7</v>
      </c>
      <c r="K149" s="123">
        <v>7</v>
      </c>
      <c r="L149" s="120">
        <v>100</v>
      </c>
      <c r="M149" s="132">
        <v>0</v>
      </c>
      <c r="N149" s="123">
        <v>0</v>
      </c>
      <c r="O149" s="60" t="s">
        <v>638</v>
      </c>
      <c r="P149" s="122"/>
    </row>
    <row r="150" spans="1:16" x14ac:dyDescent="0.25">
      <c r="A150" s="117">
        <v>908</v>
      </c>
      <c r="B150" s="118" t="s">
        <v>166</v>
      </c>
      <c r="C150" s="119" t="s">
        <v>378</v>
      </c>
      <c r="D150" s="123">
        <v>123</v>
      </c>
      <c r="E150" s="123">
        <v>123</v>
      </c>
      <c r="F150" s="120">
        <v>100</v>
      </c>
      <c r="G150" s="132">
        <v>72</v>
      </c>
      <c r="H150" s="123">
        <v>72</v>
      </c>
      <c r="I150" s="60">
        <v>100</v>
      </c>
      <c r="J150" s="123">
        <v>43</v>
      </c>
      <c r="K150" s="123">
        <v>43</v>
      </c>
      <c r="L150" s="120">
        <v>100</v>
      </c>
      <c r="M150" s="132">
        <v>8</v>
      </c>
      <c r="N150" s="123">
        <v>8</v>
      </c>
      <c r="O150" s="60">
        <v>100</v>
      </c>
      <c r="P150" s="122"/>
    </row>
    <row r="151" spans="1:16" x14ac:dyDescent="0.25">
      <c r="A151" s="117">
        <v>909</v>
      </c>
      <c r="B151" s="118" t="s">
        <v>167</v>
      </c>
      <c r="C151" s="119" t="s">
        <v>379</v>
      </c>
      <c r="D151" s="123">
        <v>2683</v>
      </c>
      <c r="E151" s="123">
        <v>2716</v>
      </c>
      <c r="F151" s="120">
        <v>98.8</v>
      </c>
      <c r="G151" s="132">
        <v>1771</v>
      </c>
      <c r="H151" s="123">
        <v>1790</v>
      </c>
      <c r="I151" s="60">
        <v>98.9</v>
      </c>
      <c r="J151" s="123">
        <v>793</v>
      </c>
      <c r="K151" s="123">
        <v>807</v>
      </c>
      <c r="L151" s="120">
        <v>98.3</v>
      </c>
      <c r="M151" s="132">
        <v>119</v>
      </c>
      <c r="N151" s="123">
        <v>119</v>
      </c>
      <c r="O151" s="60">
        <v>100</v>
      </c>
      <c r="P151" s="122"/>
    </row>
    <row r="152" spans="1:16" x14ac:dyDescent="0.25">
      <c r="A152" s="117">
        <v>910</v>
      </c>
      <c r="B152" s="118" t="s">
        <v>168</v>
      </c>
      <c r="C152" s="119" t="s">
        <v>380</v>
      </c>
      <c r="D152" s="123">
        <v>141</v>
      </c>
      <c r="E152" s="123">
        <v>141</v>
      </c>
      <c r="F152" s="120">
        <v>100</v>
      </c>
      <c r="G152" s="132">
        <v>94</v>
      </c>
      <c r="H152" s="123">
        <v>94</v>
      </c>
      <c r="I152" s="60">
        <v>100</v>
      </c>
      <c r="J152" s="123">
        <v>45</v>
      </c>
      <c r="K152" s="123">
        <v>45</v>
      </c>
      <c r="L152" s="120">
        <v>100</v>
      </c>
      <c r="M152" s="132">
        <v>2</v>
      </c>
      <c r="N152" s="123">
        <v>2</v>
      </c>
      <c r="O152" s="60">
        <v>100</v>
      </c>
      <c r="P152" s="122"/>
    </row>
    <row r="153" spans="1:16" x14ac:dyDescent="0.25">
      <c r="A153" s="117">
        <v>911</v>
      </c>
      <c r="B153" s="118" t="s">
        <v>169</v>
      </c>
      <c r="C153" s="119" t="s">
        <v>381</v>
      </c>
      <c r="D153" s="123">
        <v>739</v>
      </c>
      <c r="E153" s="123">
        <v>739</v>
      </c>
      <c r="F153" s="120">
        <v>100</v>
      </c>
      <c r="G153" s="132">
        <v>382</v>
      </c>
      <c r="H153" s="123">
        <v>382</v>
      </c>
      <c r="I153" s="60">
        <v>100</v>
      </c>
      <c r="J153" s="123">
        <v>308</v>
      </c>
      <c r="K153" s="123">
        <v>308</v>
      </c>
      <c r="L153" s="120">
        <v>100</v>
      </c>
      <c r="M153" s="132">
        <v>49</v>
      </c>
      <c r="N153" s="123">
        <v>49</v>
      </c>
      <c r="O153" s="60">
        <v>100</v>
      </c>
      <c r="P153" s="122"/>
    </row>
    <row r="154" spans="1:16" x14ac:dyDescent="0.25">
      <c r="A154" s="117">
        <v>912</v>
      </c>
      <c r="B154" s="118" t="s">
        <v>170</v>
      </c>
      <c r="C154" s="119" t="s">
        <v>382</v>
      </c>
      <c r="D154" s="123">
        <v>1222</v>
      </c>
      <c r="E154" s="123">
        <v>1747</v>
      </c>
      <c r="F154" s="120">
        <v>69.900000000000006</v>
      </c>
      <c r="G154" s="132">
        <v>742</v>
      </c>
      <c r="H154" s="123">
        <v>953</v>
      </c>
      <c r="I154" s="60">
        <v>77.900000000000006</v>
      </c>
      <c r="J154" s="123">
        <v>435</v>
      </c>
      <c r="K154" s="123">
        <v>683</v>
      </c>
      <c r="L154" s="120">
        <v>63.7</v>
      </c>
      <c r="M154" s="132">
        <v>45</v>
      </c>
      <c r="N154" s="123">
        <v>111</v>
      </c>
      <c r="O154" s="60">
        <v>40.5</v>
      </c>
      <c r="P154" s="122"/>
    </row>
    <row r="155" spans="1:16" x14ac:dyDescent="0.25">
      <c r="A155" s="117">
        <v>913</v>
      </c>
      <c r="B155" s="118" t="s">
        <v>171</v>
      </c>
      <c r="C155" s="119" t="s">
        <v>383</v>
      </c>
      <c r="D155" s="123">
        <v>1301</v>
      </c>
      <c r="E155" s="123">
        <v>1301</v>
      </c>
      <c r="F155" s="120">
        <v>100</v>
      </c>
      <c r="G155" s="132">
        <v>828</v>
      </c>
      <c r="H155" s="123">
        <v>828</v>
      </c>
      <c r="I155" s="60">
        <v>100</v>
      </c>
      <c r="J155" s="123">
        <v>426</v>
      </c>
      <c r="K155" s="123">
        <v>426</v>
      </c>
      <c r="L155" s="120">
        <v>100</v>
      </c>
      <c r="M155" s="132">
        <v>47</v>
      </c>
      <c r="N155" s="123">
        <v>47</v>
      </c>
      <c r="O155" s="60">
        <v>100</v>
      </c>
      <c r="P155" s="122"/>
    </row>
    <row r="156" spans="1:16" x14ac:dyDescent="0.25">
      <c r="A156" s="117">
        <v>914</v>
      </c>
      <c r="B156" s="118" t="s">
        <v>172</v>
      </c>
      <c r="C156" s="119" t="s">
        <v>384</v>
      </c>
      <c r="D156" s="123">
        <v>543</v>
      </c>
      <c r="E156" s="123">
        <v>566</v>
      </c>
      <c r="F156" s="120">
        <v>95.9</v>
      </c>
      <c r="G156" s="132">
        <v>321</v>
      </c>
      <c r="H156" s="123">
        <v>332</v>
      </c>
      <c r="I156" s="60">
        <v>96.7</v>
      </c>
      <c r="J156" s="123">
        <v>207</v>
      </c>
      <c r="K156" s="123">
        <v>219</v>
      </c>
      <c r="L156" s="120">
        <v>94.5</v>
      </c>
      <c r="M156" s="132">
        <v>15</v>
      </c>
      <c r="N156" s="123">
        <v>15</v>
      </c>
      <c r="O156" s="60">
        <v>100</v>
      </c>
      <c r="P156" s="122"/>
    </row>
    <row r="157" spans="1:16" x14ac:dyDescent="0.25">
      <c r="A157" s="117">
        <v>916</v>
      </c>
      <c r="B157" s="118" t="s">
        <v>101</v>
      </c>
      <c r="C157" s="119" t="s">
        <v>634</v>
      </c>
      <c r="D157" s="123">
        <v>109</v>
      </c>
      <c r="E157" s="123">
        <v>109</v>
      </c>
      <c r="F157" s="120">
        <v>100</v>
      </c>
      <c r="G157" s="132">
        <v>74</v>
      </c>
      <c r="H157" s="123">
        <v>74</v>
      </c>
      <c r="I157" s="60">
        <v>100</v>
      </c>
      <c r="J157" s="123">
        <v>30</v>
      </c>
      <c r="K157" s="123">
        <v>30</v>
      </c>
      <c r="L157" s="120">
        <v>100</v>
      </c>
      <c r="M157" s="132">
        <v>5</v>
      </c>
      <c r="N157" s="123">
        <v>5</v>
      </c>
      <c r="O157" s="60">
        <v>100</v>
      </c>
      <c r="P157" s="122"/>
    </row>
    <row r="158" spans="1:16" ht="29.25" customHeight="1" x14ac:dyDescent="0.25">
      <c r="A158" s="117" t="s">
        <v>498</v>
      </c>
      <c r="B158" s="124" t="s">
        <v>173</v>
      </c>
      <c r="C158" s="125" t="s">
        <v>385</v>
      </c>
      <c r="D158" s="127">
        <v>80811</v>
      </c>
      <c r="E158" s="127">
        <v>107384</v>
      </c>
      <c r="F158" s="126">
        <v>75.3</v>
      </c>
      <c r="G158" s="175">
        <v>50806</v>
      </c>
      <c r="H158" s="127">
        <v>63740</v>
      </c>
      <c r="I158" s="128">
        <v>79.7</v>
      </c>
      <c r="J158" s="127">
        <v>25917</v>
      </c>
      <c r="K158" s="127">
        <v>35865</v>
      </c>
      <c r="L158" s="126">
        <v>72.3</v>
      </c>
      <c r="M158" s="175">
        <v>4088</v>
      </c>
      <c r="N158" s="127">
        <v>7779</v>
      </c>
      <c r="O158" s="128">
        <v>52.6</v>
      </c>
      <c r="P158" s="122"/>
    </row>
    <row r="159" spans="1:16" ht="33" customHeight="1" x14ac:dyDescent="0.25">
      <c r="A159" s="117" t="s">
        <v>511</v>
      </c>
      <c r="B159" s="118" t="s">
        <v>174</v>
      </c>
      <c r="C159" s="118"/>
      <c r="D159" s="123">
        <v>31873</v>
      </c>
      <c r="E159" s="123">
        <v>39880</v>
      </c>
      <c r="F159" s="120">
        <v>79.900000000000006</v>
      </c>
      <c r="G159" s="132">
        <v>18665</v>
      </c>
      <c r="H159" s="123">
        <v>21663</v>
      </c>
      <c r="I159" s="60">
        <v>86.2</v>
      </c>
      <c r="J159" s="123">
        <v>11515</v>
      </c>
      <c r="K159" s="123">
        <v>14779</v>
      </c>
      <c r="L159" s="120">
        <v>77.900000000000006</v>
      </c>
      <c r="M159" s="132">
        <v>1693</v>
      </c>
      <c r="N159" s="123">
        <v>3438</v>
      </c>
      <c r="O159" s="60">
        <v>49.2</v>
      </c>
      <c r="P159" s="122"/>
    </row>
    <row r="160" spans="1:16" x14ac:dyDescent="0.25">
      <c r="A160" s="117" t="s">
        <v>512</v>
      </c>
      <c r="B160" s="118" t="s">
        <v>175</v>
      </c>
      <c r="C160" s="118"/>
      <c r="D160" s="123">
        <v>19121</v>
      </c>
      <c r="E160" s="123">
        <v>28235</v>
      </c>
      <c r="F160" s="120">
        <v>67.7</v>
      </c>
      <c r="G160" s="132">
        <v>11581</v>
      </c>
      <c r="H160" s="123">
        <v>15541</v>
      </c>
      <c r="I160" s="60">
        <v>74.5</v>
      </c>
      <c r="J160" s="123">
        <v>6655</v>
      </c>
      <c r="K160" s="123">
        <v>10623</v>
      </c>
      <c r="L160" s="120">
        <v>62.6</v>
      </c>
      <c r="M160" s="132">
        <v>885</v>
      </c>
      <c r="N160" s="123">
        <v>2071</v>
      </c>
      <c r="O160" s="60">
        <v>42.7</v>
      </c>
      <c r="P160" s="122"/>
    </row>
    <row r="161" spans="1:16" x14ac:dyDescent="0.25">
      <c r="A161" s="117" t="s">
        <v>509</v>
      </c>
      <c r="B161" s="118" t="s">
        <v>176</v>
      </c>
      <c r="C161" s="118"/>
      <c r="D161" s="123">
        <v>19901</v>
      </c>
      <c r="E161" s="123">
        <v>27079</v>
      </c>
      <c r="F161" s="120">
        <v>73.5</v>
      </c>
      <c r="G161" s="132">
        <v>13465</v>
      </c>
      <c r="H161" s="123">
        <v>18186</v>
      </c>
      <c r="I161" s="60">
        <v>74</v>
      </c>
      <c r="J161" s="123">
        <v>5238</v>
      </c>
      <c r="K161" s="123">
        <v>7178</v>
      </c>
      <c r="L161" s="120">
        <v>73</v>
      </c>
      <c r="M161" s="132">
        <v>1198</v>
      </c>
      <c r="N161" s="123">
        <v>1715</v>
      </c>
      <c r="O161" s="60">
        <v>69.900000000000006</v>
      </c>
      <c r="P161" s="122"/>
    </row>
    <row r="162" spans="1:16" x14ac:dyDescent="0.25">
      <c r="A162" s="117" t="s">
        <v>508</v>
      </c>
      <c r="B162" s="118" t="s">
        <v>177</v>
      </c>
      <c r="C162" s="118"/>
      <c r="D162" s="123">
        <v>4281</v>
      </c>
      <c r="E162" s="123">
        <v>4915</v>
      </c>
      <c r="F162" s="120">
        <v>87.1</v>
      </c>
      <c r="G162" s="132">
        <v>3242</v>
      </c>
      <c r="H162" s="123">
        <v>3606</v>
      </c>
      <c r="I162" s="60">
        <v>89.9</v>
      </c>
      <c r="J162" s="123">
        <v>969</v>
      </c>
      <c r="K162" s="123">
        <v>1172</v>
      </c>
      <c r="L162" s="120">
        <v>82.7</v>
      </c>
      <c r="M162" s="132">
        <v>70</v>
      </c>
      <c r="N162" s="123">
        <v>137</v>
      </c>
      <c r="O162" s="60">
        <v>51.1</v>
      </c>
      <c r="P162" s="122"/>
    </row>
    <row r="163" spans="1:16" x14ac:dyDescent="0.25">
      <c r="A163" s="117" t="s">
        <v>510</v>
      </c>
      <c r="B163" s="118" t="s">
        <v>178</v>
      </c>
      <c r="C163" s="118"/>
      <c r="D163" s="123">
        <v>5635</v>
      </c>
      <c r="E163" s="123">
        <v>7275</v>
      </c>
      <c r="F163" s="120">
        <v>77.5</v>
      </c>
      <c r="G163" s="132">
        <v>3853</v>
      </c>
      <c r="H163" s="123">
        <v>4744</v>
      </c>
      <c r="I163" s="60">
        <v>81.2</v>
      </c>
      <c r="J163" s="123">
        <v>1540</v>
      </c>
      <c r="K163" s="123">
        <v>2113</v>
      </c>
      <c r="L163" s="120">
        <v>72.900000000000006</v>
      </c>
      <c r="M163" s="132">
        <v>242</v>
      </c>
      <c r="N163" s="123">
        <v>418</v>
      </c>
      <c r="O163" s="60">
        <v>57.9</v>
      </c>
      <c r="P163" s="122"/>
    </row>
    <row r="164" spans="1:16" ht="30.75" customHeight="1" x14ac:dyDescent="0.25">
      <c r="A164" s="117" t="s">
        <v>502</v>
      </c>
      <c r="B164" s="118" t="s">
        <v>182</v>
      </c>
      <c r="C164" s="119" t="s">
        <v>389</v>
      </c>
      <c r="D164" s="123">
        <v>11151</v>
      </c>
      <c r="E164" s="123">
        <v>11988</v>
      </c>
      <c r="F164" s="120">
        <v>93</v>
      </c>
      <c r="G164" s="132">
        <v>6422</v>
      </c>
      <c r="H164" s="123">
        <v>6878</v>
      </c>
      <c r="I164" s="60">
        <v>93.4</v>
      </c>
      <c r="J164" s="123">
        <v>4194</v>
      </c>
      <c r="K164" s="123">
        <v>4554</v>
      </c>
      <c r="L164" s="120">
        <v>92.1</v>
      </c>
      <c r="M164" s="132">
        <v>535</v>
      </c>
      <c r="N164" s="123">
        <v>556</v>
      </c>
      <c r="O164" s="60">
        <v>96.2</v>
      </c>
      <c r="P164" s="122"/>
    </row>
    <row r="165" spans="1:16" x14ac:dyDescent="0.25">
      <c r="A165" s="117" t="s">
        <v>504</v>
      </c>
      <c r="B165" s="118" t="s">
        <v>185</v>
      </c>
      <c r="C165" s="119" t="s">
        <v>391</v>
      </c>
      <c r="D165" s="123">
        <v>5067</v>
      </c>
      <c r="E165" s="123">
        <v>7144</v>
      </c>
      <c r="F165" s="120">
        <v>70.900000000000006</v>
      </c>
      <c r="G165" s="132">
        <v>2753</v>
      </c>
      <c r="H165" s="123">
        <v>3293</v>
      </c>
      <c r="I165" s="60">
        <v>83.6</v>
      </c>
      <c r="J165" s="123">
        <v>1971</v>
      </c>
      <c r="K165" s="123">
        <v>2949</v>
      </c>
      <c r="L165" s="120">
        <v>66.8</v>
      </c>
      <c r="M165" s="132">
        <v>343</v>
      </c>
      <c r="N165" s="123">
        <v>902</v>
      </c>
      <c r="O165" s="60">
        <v>38</v>
      </c>
      <c r="P165" s="122"/>
    </row>
    <row r="166" spans="1:16" x14ac:dyDescent="0.25">
      <c r="A166" s="117" t="s">
        <v>505</v>
      </c>
      <c r="B166" s="118" t="s">
        <v>186</v>
      </c>
      <c r="C166" s="119" t="s">
        <v>392</v>
      </c>
      <c r="D166" s="123">
        <v>9916</v>
      </c>
      <c r="E166" s="123">
        <v>12190</v>
      </c>
      <c r="F166" s="120">
        <v>81.3</v>
      </c>
      <c r="G166" s="132">
        <v>7095</v>
      </c>
      <c r="H166" s="123">
        <v>8350</v>
      </c>
      <c r="I166" s="60">
        <v>85</v>
      </c>
      <c r="J166" s="123">
        <v>2509</v>
      </c>
      <c r="K166" s="123">
        <v>3285</v>
      </c>
      <c r="L166" s="120">
        <v>76.400000000000006</v>
      </c>
      <c r="M166" s="132">
        <v>312</v>
      </c>
      <c r="N166" s="123">
        <v>555</v>
      </c>
      <c r="O166" s="60">
        <v>56.2</v>
      </c>
      <c r="P166" s="122"/>
    </row>
    <row r="167" spans="1:16" x14ac:dyDescent="0.25">
      <c r="A167" s="117" t="s">
        <v>499</v>
      </c>
      <c r="B167" s="118" t="s">
        <v>179</v>
      </c>
      <c r="C167" s="119" t="s">
        <v>386</v>
      </c>
      <c r="D167" s="123">
        <v>3449</v>
      </c>
      <c r="E167" s="123">
        <v>9314</v>
      </c>
      <c r="F167" s="120">
        <v>37</v>
      </c>
      <c r="G167" s="132">
        <v>2218</v>
      </c>
      <c r="H167" s="123">
        <v>6055</v>
      </c>
      <c r="I167" s="60">
        <v>36.6</v>
      </c>
      <c r="J167" s="123">
        <v>1037</v>
      </c>
      <c r="K167" s="123">
        <v>2557</v>
      </c>
      <c r="L167" s="120">
        <v>40.6</v>
      </c>
      <c r="M167" s="132">
        <v>194</v>
      </c>
      <c r="N167" s="123">
        <v>702</v>
      </c>
      <c r="O167" s="60">
        <v>27.6</v>
      </c>
      <c r="P167" s="122"/>
    </row>
    <row r="168" spans="1:16" x14ac:dyDescent="0.25">
      <c r="A168" s="117" t="s">
        <v>500</v>
      </c>
      <c r="B168" s="118" t="s">
        <v>180</v>
      </c>
      <c r="C168" s="119" t="s">
        <v>387</v>
      </c>
      <c r="D168" s="123">
        <v>24706</v>
      </c>
      <c r="E168" s="123">
        <v>31549</v>
      </c>
      <c r="F168" s="120">
        <v>78.3</v>
      </c>
      <c r="G168" s="132">
        <v>15689</v>
      </c>
      <c r="H168" s="123">
        <v>18758</v>
      </c>
      <c r="I168" s="60">
        <v>83.6</v>
      </c>
      <c r="J168" s="123">
        <v>7469</v>
      </c>
      <c r="K168" s="123">
        <v>9857</v>
      </c>
      <c r="L168" s="120">
        <v>75.8</v>
      </c>
      <c r="M168" s="132">
        <v>1548</v>
      </c>
      <c r="N168" s="123">
        <v>2934</v>
      </c>
      <c r="O168" s="60">
        <v>52.8</v>
      </c>
      <c r="P168" s="122"/>
    </row>
    <row r="169" spans="1:16" x14ac:dyDescent="0.25">
      <c r="A169" s="117" t="s">
        <v>506</v>
      </c>
      <c r="B169" s="118" t="s">
        <v>187</v>
      </c>
      <c r="C169" s="119" t="s">
        <v>393</v>
      </c>
      <c r="D169" s="123">
        <v>8738</v>
      </c>
      <c r="E169" s="123">
        <v>10550</v>
      </c>
      <c r="F169" s="120">
        <v>82.8</v>
      </c>
      <c r="G169" s="132">
        <v>5215</v>
      </c>
      <c r="H169" s="123">
        <v>6242</v>
      </c>
      <c r="I169" s="60">
        <v>83.5</v>
      </c>
      <c r="J169" s="123">
        <v>3089</v>
      </c>
      <c r="K169" s="123">
        <v>3740</v>
      </c>
      <c r="L169" s="120">
        <v>82.6</v>
      </c>
      <c r="M169" s="132">
        <v>434</v>
      </c>
      <c r="N169" s="123">
        <v>568</v>
      </c>
      <c r="O169" s="60">
        <v>76.400000000000006</v>
      </c>
      <c r="P169" s="122"/>
    </row>
    <row r="170" spans="1:16" x14ac:dyDescent="0.25">
      <c r="A170" s="117" t="s">
        <v>507</v>
      </c>
      <c r="B170" s="130" t="s">
        <v>184</v>
      </c>
      <c r="C170" s="119" t="s">
        <v>394</v>
      </c>
      <c r="D170" s="123">
        <v>9331</v>
      </c>
      <c r="E170" s="123">
        <v>13182</v>
      </c>
      <c r="F170" s="120">
        <v>70.8</v>
      </c>
      <c r="G170" s="132">
        <v>5452</v>
      </c>
      <c r="H170" s="123">
        <v>6871</v>
      </c>
      <c r="I170" s="60">
        <v>79.3</v>
      </c>
      <c r="J170" s="123">
        <v>3417</v>
      </c>
      <c r="K170" s="123">
        <v>5345</v>
      </c>
      <c r="L170" s="120">
        <v>63.9</v>
      </c>
      <c r="M170" s="132">
        <v>462</v>
      </c>
      <c r="N170" s="123">
        <v>966</v>
      </c>
      <c r="O170" s="60">
        <v>47.8</v>
      </c>
      <c r="P170" s="122"/>
    </row>
    <row r="171" spans="1:16" x14ac:dyDescent="0.25">
      <c r="A171" s="117" t="s">
        <v>503</v>
      </c>
      <c r="B171" s="130" t="s">
        <v>183</v>
      </c>
      <c r="C171" s="119" t="s">
        <v>390</v>
      </c>
      <c r="D171" s="123">
        <v>3464</v>
      </c>
      <c r="E171" s="123">
        <v>4337</v>
      </c>
      <c r="F171" s="120">
        <v>79.900000000000006</v>
      </c>
      <c r="G171" s="132">
        <v>2630</v>
      </c>
      <c r="H171" s="123">
        <v>2969</v>
      </c>
      <c r="I171" s="60">
        <v>88.6</v>
      </c>
      <c r="J171" s="123">
        <v>764</v>
      </c>
      <c r="K171" s="123">
        <v>1180</v>
      </c>
      <c r="L171" s="120">
        <v>64.7</v>
      </c>
      <c r="M171" s="132">
        <v>70</v>
      </c>
      <c r="N171" s="123">
        <v>188</v>
      </c>
      <c r="O171" s="60">
        <v>37.200000000000003</v>
      </c>
      <c r="P171" s="122"/>
    </row>
    <row r="172" spans="1:16" x14ac:dyDescent="0.25">
      <c r="A172" s="133" t="s">
        <v>501</v>
      </c>
      <c r="B172" s="134" t="s">
        <v>181</v>
      </c>
      <c r="C172" s="135" t="s">
        <v>388</v>
      </c>
      <c r="D172" s="176">
        <v>4989</v>
      </c>
      <c r="E172" s="177">
        <v>7130</v>
      </c>
      <c r="F172" s="136">
        <v>70</v>
      </c>
      <c r="G172" s="176">
        <v>3332</v>
      </c>
      <c r="H172" s="177">
        <v>4324</v>
      </c>
      <c r="I172" s="137">
        <v>77.099999999999994</v>
      </c>
      <c r="J172" s="177">
        <v>1467</v>
      </c>
      <c r="K172" s="177">
        <v>2398</v>
      </c>
      <c r="L172" s="136">
        <v>61.2</v>
      </c>
      <c r="M172" s="176">
        <v>190</v>
      </c>
      <c r="N172" s="177">
        <v>408</v>
      </c>
      <c r="O172" s="137">
        <v>46.6</v>
      </c>
      <c r="P172" s="122"/>
    </row>
    <row r="173" spans="1:16" x14ac:dyDescent="0.25">
      <c r="A173" s="140"/>
      <c r="B173" s="130"/>
      <c r="C173" s="141"/>
      <c r="D173" s="123"/>
      <c r="E173" s="123"/>
      <c r="F173" s="120"/>
      <c r="G173" s="123"/>
      <c r="H173" s="123"/>
      <c r="I173" s="120"/>
      <c r="J173" s="123"/>
      <c r="K173" s="123"/>
      <c r="L173" s="120"/>
      <c r="M173" s="123"/>
      <c r="N173" s="123"/>
      <c r="O173" s="120"/>
      <c r="P173" s="139"/>
    </row>
    <row r="174" spans="1:16" x14ac:dyDescent="0.25">
      <c r="A174" s="142" t="s">
        <v>714</v>
      </c>
      <c r="P174" s="139"/>
    </row>
    <row r="175" spans="1:16" hidden="1" x14ac:dyDescent="0.25">
      <c r="A175" s="169"/>
      <c r="B175" s="96"/>
      <c r="C175" s="118"/>
      <c r="D175" s="96"/>
      <c r="E175" s="96"/>
      <c r="F175" s="96"/>
      <c r="G175" s="96"/>
      <c r="H175" s="96"/>
      <c r="I175" s="96"/>
      <c r="J175" s="96"/>
      <c r="K175" s="96"/>
      <c r="L175" s="96"/>
      <c r="M175" s="96"/>
      <c r="N175" s="96"/>
      <c r="O175" s="96"/>
      <c r="P175" s="96"/>
    </row>
    <row r="176" spans="1:16" hidden="1" x14ac:dyDescent="0.25">
      <c r="B176" s="118"/>
      <c r="C176" s="118"/>
      <c r="D176" s="96"/>
      <c r="E176" s="96"/>
      <c r="F176" s="96"/>
      <c r="G176" s="96"/>
      <c r="H176" s="96"/>
      <c r="I176" s="96"/>
      <c r="J176" s="96"/>
      <c r="K176" s="96"/>
      <c r="L176" s="96"/>
      <c r="M176" s="96"/>
      <c r="N176" s="96"/>
      <c r="O176" s="96"/>
      <c r="P176" s="96"/>
    </row>
    <row r="177" spans="1:16" hidden="1" x14ac:dyDescent="0.25">
      <c r="A177" s="96"/>
      <c r="B177" s="163"/>
      <c r="C177" s="118"/>
      <c r="D177" s="96"/>
      <c r="E177" s="96"/>
      <c r="F177" s="96"/>
      <c r="G177" s="96"/>
      <c r="H177" s="96"/>
      <c r="I177" s="96"/>
      <c r="J177" s="96"/>
      <c r="K177" s="96"/>
      <c r="L177" s="96"/>
      <c r="M177" s="96"/>
      <c r="N177" s="96"/>
      <c r="O177" s="96"/>
      <c r="P177" s="96"/>
    </row>
    <row r="178" spans="1:16" hidden="1" x14ac:dyDescent="0.25">
      <c r="A178" s="96"/>
      <c r="B178" s="118"/>
      <c r="C178" s="118"/>
      <c r="D178" s="96"/>
      <c r="E178" s="96"/>
      <c r="F178" s="96"/>
      <c r="G178" s="96"/>
      <c r="H178" s="96"/>
      <c r="I178" s="96"/>
      <c r="J178" s="96"/>
      <c r="K178" s="96"/>
      <c r="L178" s="96"/>
      <c r="M178" s="96"/>
      <c r="N178" s="96"/>
      <c r="O178" s="96"/>
      <c r="P178" s="96"/>
    </row>
    <row r="179" spans="1:16" hidden="1" x14ac:dyDescent="0.25">
      <c r="A179" s="96"/>
      <c r="B179" s="118"/>
      <c r="C179" s="118"/>
      <c r="D179" s="96"/>
      <c r="E179" s="96"/>
      <c r="F179" s="96"/>
      <c r="G179" s="96"/>
      <c r="H179" s="96"/>
      <c r="I179" s="96"/>
      <c r="J179" s="96"/>
      <c r="K179" s="96"/>
      <c r="L179" s="96"/>
      <c r="M179" s="96"/>
      <c r="N179" s="96"/>
      <c r="O179" s="96"/>
      <c r="P179" s="96"/>
    </row>
    <row r="180" spans="1:16" hidden="1" x14ac:dyDescent="0.25">
      <c r="A180" s="96"/>
      <c r="B180" s="118"/>
      <c r="C180" s="118"/>
      <c r="D180" s="96"/>
      <c r="E180" s="96"/>
      <c r="F180" s="96"/>
      <c r="G180" s="96"/>
      <c r="H180" s="96"/>
      <c r="I180" s="96"/>
      <c r="J180" s="96"/>
      <c r="K180" s="96"/>
      <c r="L180" s="96"/>
      <c r="M180" s="96"/>
      <c r="N180" s="96"/>
      <c r="O180" s="96"/>
      <c r="P180" s="96"/>
    </row>
    <row r="181" spans="1:16" hidden="1" x14ac:dyDescent="0.25">
      <c r="A181" s="96"/>
      <c r="B181" s="118"/>
      <c r="C181" s="118"/>
      <c r="D181" s="96"/>
      <c r="E181" s="96"/>
      <c r="F181" s="96"/>
      <c r="G181" s="96"/>
      <c r="H181" s="96"/>
      <c r="I181" s="96"/>
      <c r="J181" s="96"/>
      <c r="K181" s="96"/>
      <c r="L181" s="96"/>
      <c r="M181" s="96"/>
      <c r="N181" s="96"/>
      <c r="O181" s="96"/>
      <c r="P181" s="96"/>
    </row>
    <row r="182" spans="1:16" hidden="1" x14ac:dyDescent="0.25">
      <c r="A182" s="96"/>
      <c r="B182" s="118"/>
      <c r="C182" s="118"/>
      <c r="D182" s="96"/>
      <c r="E182" s="96"/>
      <c r="F182" s="96"/>
      <c r="G182" s="96"/>
      <c r="H182" s="96"/>
      <c r="I182" s="96"/>
      <c r="J182" s="96"/>
      <c r="K182" s="96"/>
      <c r="L182" s="96"/>
      <c r="M182" s="96"/>
      <c r="N182" s="96"/>
      <c r="O182" s="96"/>
      <c r="P182" s="96"/>
    </row>
    <row r="183" spans="1:16" hidden="1" x14ac:dyDescent="0.25">
      <c r="A183" s="96"/>
      <c r="B183" s="118"/>
      <c r="C183" s="118"/>
      <c r="D183" s="96"/>
      <c r="E183" s="96"/>
      <c r="F183" s="96"/>
      <c r="G183" s="96"/>
      <c r="H183" s="96"/>
      <c r="I183" s="96"/>
      <c r="J183" s="96"/>
      <c r="K183" s="96"/>
      <c r="L183" s="96"/>
      <c r="M183" s="96"/>
      <c r="N183" s="96"/>
      <c r="O183" s="96"/>
      <c r="P183" s="96"/>
    </row>
    <row r="184" spans="1:16" hidden="1" x14ac:dyDescent="0.25">
      <c r="A184" s="96"/>
      <c r="B184" s="118"/>
      <c r="C184" s="118"/>
      <c r="D184" s="96"/>
      <c r="E184" s="96"/>
      <c r="F184" s="96"/>
      <c r="G184" s="96"/>
      <c r="H184" s="96"/>
      <c r="I184" s="96"/>
      <c r="J184" s="96"/>
      <c r="K184" s="96"/>
      <c r="L184" s="96"/>
      <c r="M184" s="96"/>
      <c r="N184" s="96"/>
      <c r="O184" s="96"/>
      <c r="P184" s="96"/>
    </row>
    <row r="185" spans="1:16" hidden="1" x14ac:dyDescent="0.25">
      <c r="A185" s="96"/>
      <c r="B185" s="118"/>
      <c r="C185" s="118"/>
      <c r="D185" s="96"/>
      <c r="E185" s="96"/>
      <c r="F185" s="96"/>
      <c r="G185" s="96"/>
      <c r="H185" s="96"/>
      <c r="I185" s="96"/>
      <c r="J185" s="96"/>
      <c r="K185" s="96"/>
      <c r="L185" s="96"/>
      <c r="M185" s="96"/>
      <c r="N185" s="96"/>
      <c r="O185" s="96"/>
      <c r="P185" s="96"/>
    </row>
    <row r="186" spans="1:16" hidden="1" x14ac:dyDescent="0.25">
      <c r="A186" s="96"/>
      <c r="B186" s="118"/>
      <c r="C186" s="118"/>
      <c r="D186" s="96"/>
      <c r="E186" s="96"/>
      <c r="F186" s="96"/>
      <c r="G186" s="96"/>
      <c r="H186" s="96"/>
      <c r="I186" s="96"/>
      <c r="J186" s="96"/>
      <c r="K186" s="96"/>
      <c r="L186" s="96"/>
      <c r="M186" s="96"/>
      <c r="N186" s="96"/>
      <c r="O186" s="96"/>
      <c r="P186" s="96"/>
    </row>
    <row r="187" spans="1:16" hidden="1" x14ac:dyDescent="0.25">
      <c r="A187" s="96"/>
      <c r="B187" s="118"/>
      <c r="C187" s="118"/>
      <c r="D187" s="96"/>
      <c r="E187" s="96"/>
      <c r="F187" s="96"/>
      <c r="G187" s="96"/>
      <c r="H187" s="96"/>
      <c r="I187" s="96"/>
      <c r="J187" s="96"/>
      <c r="K187" s="96"/>
      <c r="L187" s="96"/>
      <c r="M187" s="96"/>
      <c r="N187" s="96"/>
      <c r="O187" s="96"/>
      <c r="P187" s="96"/>
    </row>
    <row r="188" spans="1:16" hidden="1" x14ac:dyDescent="0.25">
      <c r="A188" s="96"/>
      <c r="B188" s="118"/>
      <c r="C188" s="118"/>
      <c r="D188" s="96"/>
      <c r="E188" s="96"/>
      <c r="F188" s="96"/>
      <c r="G188" s="96"/>
      <c r="H188" s="96"/>
      <c r="I188" s="96"/>
      <c r="J188" s="96"/>
      <c r="K188" s="96"/>
      <c r="L188" s="96"/>
      <c r="M188" s="96"/>
      <c r="N188" s="96"/>
      <c r="O188" s="96"/>
      <c r="P188" s="96"/>
    </row>
    <row r="189" spans="1:16" hidden="1" x14ac:dyDescent="0.25">
      <c r="A189" s="96"/>
      <c r="B189" s="118"/>
      <c r="C189" s="118"/>
      <c r="D189" s="96"/>
      <c r="E189" s="96"/>
      <c r="F189" s="96"/>
      <c r="G189" s="96"/>
      <c r="H189" s="96"/>
      <c r="I189" s="96"/>
      <c r="J189" s="96"/>
      <c r="K189" s="96"/>
      <c r="L189" s="96"/>
      <c r="M189" s="96"/>
      <c r="N189" s="96"/>
      <c r="O189" s="96"/>
      <c r="P189" s="96"/>
    </row>
    <row r="190" spans="1:16" hidden="1" x14ac:dyDescent="0.25">
      <c r="A190" s="96"/>
      <c r="B190" s="118"/>
      <c r="C190" s="118"/>
      <c r="D190" s="96"/>
      <c r="E190" s="96"/>
      <c r="F190" s="96"/>
      <c r="G190" s="96"/>
      <c r="H190" s="96"/>
      <c r="I190" s="96"/>
      <c r="J190" s="96"/>
      <c r="K190" s="96"/>
      <c r="L190" s="96"/>
      <c r="M190" s="96"/>
      <c r="N190" s="96"/>
      <c r="O190" s="96"/>
      <c r="P190" s="96"/>
    </row>
    <row r="191" spans="1:16" hidden="1" x14ac:dyDescent="0.25">
      <c r="A191" s="96"/>
      <c r="B191" s="118"/>
      <c r="C191" s="118"/>
      <c r="D191" s="96"/>
      <c r="E191" s="96"/>
      <c r="F191" s="96"/>
      <c r="G191" s="96"/>
      <c r="H191" s="96"/>
      <c r="I191" s="96"/>
      <c r="J191" s="96"/>
      <c r="K191" s="96"/>
      <c r="L191" s="96"/>
      <c r="M191" s="96"/>
      <c r="N191" s="96"/>
      <c r="O191" s="96"/>
      <c r="P191" s="96"/>
    </row>
    <row r="192" spans="1:16" hidden="1" x14ac:dyDescent="0.25">
      <c r="A192" s="96"/>
      <c r="B192" s="118"/>
      <c r="C192" s="118"/>
      <c r="D192" s="96"/>
      <c r="E192" s="96"/>
      <c r="F192" s="96"/>
      <c r="G192" s="96"/>
      <c r="H192" s="96"/>
      <c r="I192" s="96"/>
      <c r="J192" s="96"/>
      <c r="K192" s="96"/>
      <c r="L192" s="96"/>
      <c r="M192" s="96"/>
      <c r="N192" s="96"/>
      <c r="O192" s="96"/>
      <c r="P192" s="96"/>
    </row>
    <row r="193" spans="1:16" hidden="1" x14ac:dyDescent="0.25">
      <c r="A193" s="96"/>
      <c r="B193" s="118"/>
      <c r="C193" s="118"/>
      <c r="D193" s="96"/>
      <c r="E193" s="96"/>
      <c r="F193" s="96"/>
      <c r="G193" s="96"/>
      <c r="H193" s="96"/>
      <c r="I193" s="96"/>
      <c r="J193" s="96"/>
      <c r="K193" s="96"/>
      <c r="L193" s="96"/>
      <c r="M193" s="96"/>
      <c r="N193" s="96"/>
      <c r="O193" s="96"/>
      <c r="P193" s="96"/>
    </row>
    <row r="194" spans="1:16" hidden="1" x14ac:dyDescent="0.25">
      <c r="A194" s="96"/>
      <c r="B194" s="118"/>
      <c r="C194" s="118"/>
      <c r="D194" s="96"/>
      <c r="E194" s="96"/>
      <c r="F194" s="96"/>
      <c r="G194" s="96"/>
      <c r="H194" s="96"/>
      <c r="I194" s="96"/>
      <c r="J194" s="96"/>
      <c r="K194" s="96"/>
      <c r="L194" s="96"/>
      <c r="M194" s="96"/>
      <c r="N194" s="96"/>
      <c r="O194" s="96"/>
      <c r="P194" s="96"/>
    </row>
    <row r="195" spans="1:16" hidden="1" x14ac:dyDescent="0.25">
      <c r="A195" s="96"/>
      <c r="B195" s="118"/>
      <c r="C195" s="118"/>
      <c r="D195" s="96"/>
      <c r="E195" s="96"/>
      <c r="F195" s="96"/>
      <c r="G195" s="96"/>
      <c r="H195" s="96"/>
      <c r="I195" s="96"/>
      <c r="J195" s="96"/>
      <c r="K195" s="96"/>
      <c r="L195" s="96"/>
      <c r="M195" s="96"/>
      <c r="N195" s="96"/>
      <c r="O195" s="96"/>
      <c r="P195" s="96"/>
    </row>
    <row r="196" spans="1:16" hidden="1" x14ac:dyDescent="0.25">
      <c r="A196" s="96"/>
      <c r="B196" s="118"/>
      <c r="C196" s="118"/>
      <c r="D196" s="96"/>
      <c r="E196" s="96"/>
      <c r="F196" s="96"/>
      <c r="G196" s="96"/>
      <c r="H196" s="96"/>
      <c r="I196" s="96"/>
      <c r="J196" s="96"/>
      <c r="K196" s="96"/>
      <c r="L196" s="96"/>
      <c r="M196" s="96"/>
      <c r="N196" s="96"/>
      <c r="O196" s="96"/>
      <c r="P196" s="96"/>
    </row>
    <row r="197" spans="1:16" hidden="1" x14ac:dyDescent="0.25">
      <c r="A197" s="96"/>
      <c r="B197" s="118"/>
      <c r="C197" s="118"/>
      <c r="D197" s="96"/>
      <c r="E197" s="96"/>
      <c r="F197" s="96"/>
      <c r="G197" s="96"/>
      <c r="H197" s="96"/>
      <c r="I197" s="96"/>
      <c r="J197" s="96"/>
      <c r="K197" s="96"/>
      <c r="L197" s="96"/>
      <c r="M197" s="96"/>
      <c r="N197" s="96"/>
      <c r="O197" s="96"/>
      <c r="P197" s="96"/>
    </row>
    <row r="198" spans="1:16" hidden="1" x14ac:dyDescent="0.25">
      <c r="A198" s="96"/>
      <c r="B198" s="118"/>
      <c r="C198" s="118"/>
      <c r="D198" s="96"/>
      <c r="E198" s="96"/>
      <c r="F198" s="96"/>
      <c r="G198" s="96"/>
      <c r="H198" s="96"/>
      <c r="I198" s="96"/>
      <c r="J198" s="96"/>
      <c r="K198" s="96"/>
      <c r="L198" s="96"/>
      <c r="M198" s="96"/>
      <c r="N198" s="96"/>
      <c r="O198" s="96"/>
      <c r="P198" s="96"/>
    </row>
    <row r="199" spans="1:16" hidden="1" x14ac:dyDescent="0.25">
      <c r="A199" s="96"/>
      <c r="B199" s="118"/>
      <c r="C199" s="118"/>
      <c r="D199" s="96"/>
      <c r="E199" s="96"/>
      <c r="F199" s="96"/>
      <c r="G199" s="96"/>
      <c r="H199" s="96"/>
      <c r="I199" s="96"/>
      <c r="J199" s="96"/>
      <c r="K199" s="96"/>
      <c r="L199" s="96"/>
      <c r="M199" s="96"/>
      <c r="N199" s="96"/>
      <c r="O199" s="96"/>
      <c r="P199" s="96"/>
    </row>
    <row r="200" spans="1:16" hidden="1" x14ac:dyDescent="0.25">
      <c r="A200" s="96"/>
      <c r="B200" s="118"/>
      <c r="C200" s="118"/>
      <c r="D200" s="96"/>
      <c r="E200" s="96"/>
      <c r="F200" s="96"/>
      <c r="G200" s="96"/>
      <c r="H200" s="96"/>
      <c r="I200" s="96"/>
      <c r="J200" s="96"/>
      <c r="K200" s="96"/>
      <c r="L200" s="96"/>
      <c r="M200" s="96"/>
      <c r="N200" s="96"/>
      <c r="O200" s="96"/>
      <c r="P200" s="96"/>
    </row>
    <row r="201" spans="1:16" hidden="1" x14ac:dyDescent="0.25">
      <c r="A201" s="96"/>
      <c r="B201" s="118"/>
      <c r="C201" s="118"/>
      <c r="D201" s="96"/>
      <c r="E201" s="96"/>
      <c r="F201" s="96"/>
      <c r="G201" s="96"/>
      <c r="H201" s="96"/>
      <c r="I201" s="96"/>
      <c r="J201" s="96"/>
      <c r="K201" s="96"/>
      <c r="L201" s="96"/>
      <c r="M201" s="96"/>
      <c r="N201" s="96"/>
      <c r="O201" s="96"/>
      <c r="P201" s="96"/>
    </row>
    <row r="202" spans="1:16" hidden="1" x14ac:dyDescent="0.25">
      <c r="A202" s="96"/>
      <c r="B202" s="118"/>
      <c r="C202" s="118"/>
      <c r="D202" s="96"/>
      <c r="E202" s="96"/>
      <c r="F202" s="96"/>
      <c r="G202" s="96"/>
      <c r="H202" s="96"/>
      <c r="I202" s="96"/>
      <c r="J202" s="96"/>
      <c r="K202" s="96"/>
      <c r="L202" s="96"/>
      <c r="M202" s="96"/>
      <c r="N202" s="96"/>
      <c r="O202" s="96"/>
      <c r="P202" s="96"/>
    </row>
    <row r="203" spans="1:16" hidden="1" x14ac:dyDescent="0.25">
      <c r="A203" s="96"/>
      <c r="B203" s="118"/>
      <c r="C203" s="118"/>
      <c r="D203" s="96"/>
      <c r="E203" s="96"/>
      <c r="F203" s="96"/>
      <c r="G203" s="96"/>
      <c r="H203" s="96"/>
      <c r="I203" s="96"/>
      <c r="J203" s="96"/>
      <c r="K203" s="96"/>
      <c r="L203" s="96"/>
      <c r="M203" s="96"/>
      <c r="N203" s="96"/>
      <c r="O203" s="96"/>
      <c r="P203" s="96"/>
    </row>
    <row r="204" spans="1:16" hidden="1" x14ac:dyDescent="0.25">
      <c r="A204" s="96"/>
      <c r="B204" s="118"/>
      <c r="C204" s="118"/>
      <c r="D204" s="96"/>
      <c r="E204" s="96"/>
      <c r="F204" s="96"/>
      <c r="G204" s="96"/>
      <c r="H204" s="96"/>
      <c r="I204" s="96"/>
      <c r="J204" s="96"/>
      <c r="K204" s="96"/>
      <c r="L204" s="96"/>
      <c r="M204" s="96"/>
      <c r="N204" s="96"/>
      <c r="O204" s="96"/>
      <c r="P204" s="96"/>
    </row>
    <row r="205" spans="1:16" hidden="1" x14ac:dyDescent="0.25">
      <c r="A205" s="96"/>
      <c r="B205" s="118"/>
      <c r="C205" s="118"/>
      <c r="D205" s="96"/>
      <c r="E205" s="96"/>
      <c r="F205" s="96"/>
      <c r="G205" s="96"/>
      <c r="H205" s="96"/>
      <c r="I205" s="96"/>
      <c r="J205" s="96"/>
      <c r="K205" s="96"/>
      <c r="L205" s="96"/>
      <c r="M205" s="96"/>
      <c r="N205" s="96"/>
      <c r="O205" s="96"/>
      <c r="P205" s="96"/>
    </row>
    <row r="206" spans="1:16" hidden="1" x14ac:dyDescent="0.25">
      <c r="A206" s="96"/>
      <c r="B206" s="118"/>
      <c r="C206" s="118"/>
      <c r="D206" s="96"/>
      <c r="E206" s="96"/>
      <c r="F206" s="96"/>
      <c r="G206" s="96"/>
      <c r="H206" s="96"/>
      <c r="I206" s="96"/>
      <c r="J206" s="96"/>
      <c r="K206" s="96"/>
      <c r="L206" s="96"/>
      <c r="M206" s="96"/>
      <c r="N206" s="96"/>
      <c r="O206" s="96"/>
      <c r="P206" s="96"/>
    </row>
    <row r="207" spans="1:16" hidden="1" x14ac:dyDescent="0.25">
      <c r="A207" s="96"/>
      <c r="B207" s="118"/>
      <c r="C207" s="118"/>
      <c r="D207" s="96"/>
      <c r="E207" s="96"/>
      <c r="F207" s="96"/>
      <c r="G207" s="96"/>
      <c r="H207" s="96"/>
      <c r="I207" s="96"/>
      <c r="J207" s="96"/>
      <c r="K207" s="96"/>
      <c r="L207" s="96"/>
      <c r="M207" s="96"/>
      <c r="N207" s="96"/>
      <c r="O207" s="96"/>
      <c r="P207" s="96"/>
    </row>
    <row r="208" spans="1:16" hidden="1" x14ac:dyDescent="0.25">
      <c r="A208" s="96"/>
      <c r="B208" s="118"/>
      <c r="C208" s="118"/>
      <c r="D208" s="96"/>
      <c r="E208" s="96"/>
      <c r="F208" s="96"/>
      <c r="G208" s="96"/>
      <c r="H208" s="96"/>
      <c r="I208" s="96"/>
      <c r="J208" s="96"/>
      <c r="K208" s="96"/>
      <c r="L208" s="96"/>
      <c r="M208" s="96"/>
      <c r="N208" s="96"/>
      <c r="O208" s="96"/>
      <c r="P208" s="96"/>
    </row>
    <row r="209" spans="1:16" hidden="1" x14ac:dyDescent="0.25">
      <c r="A209" s="96"/>
      <c r="B209" s="118"/>
      <c r="C209" s="118"/>
      <c r="D209" s="96"/>
      <c r="E209" s="96"/>
      <c r="F209" s="96"/>
      <c r="G209" s="96"/>
      <c r="H209" s="96"/>
      <c r="I209" s="96"/>
      <c r="J209" s="96"/>
      <c r="K209" s="96"/>
      <c r="L209" s="96"/>
      <c r="M209" s="96"/>
      <c r="N209" s="96"/>
      <c r="O209" s="96"/>
      <c r="P209" s="96"/>
    </row>
    <row r="210" spans="1:16" hidden="1" x14ac:dyDescent="0.25">
      <c r="A210" s="96"/>
      <c r="B210" s="118"/>
      <c r="C210" s="118"/>
      <c r="D210" s="96"/>
      <c r="E210" s="96"/>
      <c r="F210" s="96"/>
      <c r="G210" s="96"/>
      <c r="H210" s="96"/>
      <c r="I210" s="96"/>
      <c r="J210" s="96"/>
      <c r="K210" s="96"/>
      <c r="L210" s="96"/>
      <c r="M210" s="96"/>
      <c r="N210" s="96"/>
      <c r="O210" s="96"/>
      <c r="P210" s="96"/>
    </row>
    <row r="211" spans="1:16" hidden="1" x14ac:dyDescent="0.25">
      <c r="A211" s="96"/>
      <c r="B211" s="118"/>
      <c r="C211" s="118"/>
      <c r="D211" s="96"/>
      <c r="E211" s="96"/>
      <c r="F211" s="96"/>
      <c r="G211" s="96"/>
      <c r="H211" s="96"/>
      <c r="I211" s="96"/>
      <c r="J211" s="96"/>
      <c r="K211" s="96"/>
      <c r="L211" s="96"/>
      <c r="M211" s="96"/>
      <c r="N211" s="96"/>
      <c r="O211" s="96"/>
      <c r="P211" s="96"/>
    </row>
    <row r="212" spans="1:16" hidden="1" x14ac:dyDescent="0.25">
      <c r="A212" s="96"/>
      <c r="B212" s="118"/>
      <c r="C212" s="118"/>
      <c r="D212" s="96"/>
      <c r="E212" s="96"/>
      <c r="F212" s="96"/>
      <c r="G212" s="96"/>
      <c r="H212" s="96"/>
      <c r="I212" s="96"/>
      <c r="J212" s="96"/>
      <c r="K212" s="96"/>
      <c r="L212" s="96"/>
      <c r="M212" s="96"/>
      <c r="N212" s="96"/>
      <c r="O212" s="96"/>
      <c r="P212" s="96"/>
    </row>
    <row r="213" spans="1:16" hidden="1" x14ac:dyDescent="0.25">
      <c r="A213" s="96"/>
      <c r="B213" s="118"/>
      <c r="C213" s="118"/>
      <c r="D213" s="96"/>
      <c r="E213" s="96"/>
      <c r="F213" s="96"/>
      <c r="G213" s="96"/>
      <c r="H213" s="96"/>
      <c r="I213" s="96"/>
      <c r="J213" s="96"/>
      <c r="K213" s="96"/>
      <c r="L213" s="96"/>
      <c r="M213" s="96"/>
      <c r="N213" s="96"/>
      <c r="O213" s="96"/>
      <c r="P213" s="96"/>
    </row>
    <row r="214" spans="1:16" hidden="1" x14ac:dyDescent="0.25">
      <c r="A214" s="96"/>
      <c r="B214" s="118"/>
      <c r="C214" s="118"/>
      <c r="D214" s="96"/>
      <c r="E214" s="96"/>
      <c r="F214" s="96"/>
      <c r="G214" s="96"/>
      <c r="H214" s="96"/>
      <c r="I214" s="96"/>
      <c r="J214" s="96"/>
      <c r="K214" s="96"/>
      <c r="L214" s="96"/>
      <c r="M214" s="96"/>
      <c r="N214" s="96"/>
      <c r="O214" s="96"/>
      <c r="P214" s="96"/>
    </row>
    <row r="215" spans="1:16" hidden="1" x14ac:dyDescent="0.25">
      <c r="A215" s="96"/>
      <c r="B215" s="118"/>
      <c r="C215" s="118"/>
      <c r="D215" s="96"/>
      <c r="E215" s="96"/>
      <c r="F215" s="96"/>
      <c r="G215" s="96"/>
      <c r="H215" s="96"/>
      <c r="I215" s="96"/>
      <c r="J215" s="96"/>
      <c r="K215" s="96"/>
      <c r="L215" s="96"/>
      <c r="M215" s="96"/>
      <c r="N215" s="96"/>
      <c r="O215" s="96"/>
      <c r="P215" s="96"/>
    </row>
    <row r="216" spans="1:16" hidden="1" x14ac:dyDescent="0.25">
      <c r="A216" s="96"/>
      <c r="B216" s="118"/>
      <c r="C216" s="118"/>
      <c r="D216" s="96"/>
      <c r="E216" s="96"/>
      <c r="F216" s="96"/>
      <c r="G216" s="96"/>
      <c r="H216" s="96"/>
      <c r="I216" s="96"/>
      <c r="J216" s="96"/>
      <c r="K216" s="96"/>
      <c r="L216" s="96"/>
      <c r="M216" s="96"/>
      <c r="N216" s="96"/>
      <c r="O216" s="96"/>
      <c r="P216" s="96"/>
    </row>
    <row r="217" spans="1:16" hidden="1" x14ac:dyDescent="0.25">
      <c r="A217" s="96"/>
      <c r="B217" s="118"/>
      <c r="C217" s="118"/>
      <c r="D217" s="96"/>
      <c r="E217" s="96"/>
      <c r="F217" s="96"/>
      <c r="G217" s="96"/>
      <c r="H217" s="96"/>
      <c r="I217" s="96"/>
      <c r="J217" s="96"/>
      <c r="K217" s="96"/>
      <c r="L217" s="96"/>
      <c r="M217" s="96"/>
      <c r="N217" s="96"/>
      <c r="O217" s="96"/>
      <c r="P217" s="96"/>
    </row>
    <row r="218" spans="1:16" hidden="1" x14ac:dyDescent="0.25">
      <c r="A218" s="96"/>
      <c r="B218" s="118"/>
      <c r="C218" s="118"/>
      <c r="D218" s="96"/>
      <c r="E218" s="96"/>
      <c r="F218" s="96"/>
      <c r="G218" s="96"/>
      <c r="H218" s="96"/>
      <c r="I218" s="96"/>
      <c r="J218" s="96"/>
      <c r="K218" s="96"/>
      <c r="L218" s="96"/>
      <c r="M218" s="96"/>
      <c r="N218" s="96"/>
      <c r="O218" s="96"/>
      <c r="P218" s="96"/>
    </row>
    <row r="219" spans="1:16" hidden="1" x14ac:dyDescent="0.25">
      <c r="A219" s="96"/>
      <c r="B219" s="118"/>
      <c r="C219" s="118"/>
      <c r="D219" s="96"/>
      <c r="E219" s="96"/>
      <c r="F219" s="96"/>
      <c r="G219" s="96"/>
      <c r="H219" s="96"/>
      <c r="I219" s="96"/>
      <c r="J219" s="96"/>
      <c r="K219" s="96"/>
      <c r="L219" s="96"/>
      <c r="M219" s="96"/>
      <c r="N219" s="96"/>
      <c r="O219" s="96"/>
      <c r="P219" s="96"/>
    </row>
    <row r="220" spans="1:16" hidden="1" x14ac:dyDescent="0.25">
      <c r="A220" s="96"/>
      <c r="B220" s="118"/>
      <c r="C220" s="118"/>
      <c r="D220" s="96"/>
      <c r="E220" s="96"/>
      <c r="F220" s="96"/>
      <c r="G220" s="96"/>
      <c r="H220" s="96"/>
      <c r="I220" s="96"/>
      <c r="J220" s="96"/>
      <c r="K220" s="96"/>
      <c r="L220" s="96"/>
      <c r="M220" s="96"/>
      <c r="N220" s="96"/>
      <c r="O220" s="96"/>
      <c r="P220" s="96"/>
    </row>
    <row r="221" spans="1:16" hidden="1" x14ac:dyDescent="0.25">
      <c r="A221" s="96"/>
      <c r="B221" s="118"/>
      <c r="C221" s="118"/>
      <c r="D221" s="96"/>
      <c r="E221" s="96"/>
      <c r="F221" s="96"/>
      <c r="G221" s="96"/>
      <c r="H221" s="96"/>
      <c r="I221" s="96"/>
      <c r="J221" s="96"/>
      <c r="K221" s="96"/>
      <c r="L221" s="96"/>
      <c r="M221" s="96"/>
      <c r="N221" s="96"/>
      <c r="O221" s="96"/>
      <c r="P221" s="96"/>
    </row>
    <row r="222" spans="1:16" hidden="1" x14ac:dyDescent="0.25">
      <c r="A222" s="96"/>
      <c r="B222" s="118"/>
      <c r="C222" s="118"/>
      <c r="D222" s="96"/>
      <c r="E222" s="96"/>
      <c r="F222" s="96"/>
      <c r="G222" s="96"/>
      <c r="H222" s="96"/>
      <c r="I222" s="96"/>
      <c r="J222" s="96"/>
      <c r="K222" s="96"/>
      <c r="L222" s="96"/>
      <c r="M222" s="96"/>
      <c r="N222" s="96"/>
      <c r="O222" s="96"/>
      <c r="P222" s="96"/>
    </row>
    <row r="223" spans="1:16" hidden="1" x14ac:dyDescent="0.25">
      <c r="A223" s="96"/>
      <c r="B223" s="118"/>
      <c r="C223" s="118"/>
      <c r="D223" s="96"/>
      <c r="E223" s="96"/>
      <c r="F223" s="96"/>
      <c r="G223" s="96"/>
      <c r="H223" s="96"/>
      <c r="I223" s="96"/>
      <c r="J223" s="96"/>
      <c r="K223" s="96"/>
      <c r="L223" s="96"/>
      <c r="M223" s="96"/>
      <c r="N223" s="96"/>
      <c r="O223" s="96"/>
      <c r="P223" s="96"/>
    </row>
    <row r="224" spans="1:16" hidden="1" x14ac:dyDescent="0.25">
      <c r="A224" s="96"/>
      <c r="B224" s="118"/>
      <c r="C224" s="118"/>
      <c r="D224" s="96"/>
      <c r="E224" s="96"/>
      <c r="F224" s="96"/>
      <c r="G224" s="96"/>
      <c r="H224" s="96"/>
      <c r="I224" s="96"/>
      <c r="J224" s="96"/>
      <c r="K224" s="96"/>
      <c r="L224" s="96"/>
      <c r="M224" s="96"/>
      <c r="N224" s="96"/>
      <c r="O224" s="96"/>
      <c r="P224" s="96"/>
    </row>
    <row r="225" spans="1:16" hidden="1" x14ac:dyDescent="0.25">
      <c r="A225" s="96"/>
      <c r="B225" s="118"/>
      <c r="C225" s="118"/>
      <c r="D225" s="96"/>
      <c r="E225" s="96"/>
      <c r="F225" s="96"/>
      <c r="G225" s="96"/>
      <c r="H225" s="96"/>
      <c r="I225" s="96"/>
      <c r="J225" s="96"/>
      <c r="K225" s="96"/>
      <c r="L225" s="96"/>
      <c r="M225" s="96"/>
      <c r="N225" s="96"/>
      <c r="O225" s="96"/>
      <c r="P225" s="96"/>
    </row>
    <row r="226" spans="1:16" hidden="1" x14ac:dyDescent="0.25">
      <c r="A226" s="96"/>
      <c r="B226" s="118"/>
      <c r="C226" s="118"/>
      <c r="D226" s="96"/>
      <c r="E226" s="96"/>
      <c r="F226" s="96"/>
      <c r="G226" s="96"/>
      <c r="H226" s="96"/>
      <c r="I226" s="96"/>
      <c r="J226" s="96"/>
      <c r="K226" s="96"/>
      <c r="L226" s="96"/>
      <c r="M226" s="96"/>
      <c r="N226" s="96"/>
      <c r="O226" s="96"/>
      <c r="P226" s="96"/>
    </row>
    <row r="227" spans="1:16" hidden="1" x14ac:dyDescent="0.25">
      <c r="A227" s="96"/>
      <c r="B227" s="118"/>
      <c r="C227" s="118"/>
      <c r="D227" s="96"/>
      <c r="E227" s="96"/>
      <c r="F227" s="96"/>
      <c r="G227" s="96"/>
      <c r="H227" s="96"/>
      <c r="I227" s="96"/>
      <c r="J227" s="96"/>
      <c r="K227" s="96"/>
      <c r="L227" s="96"/>
      <c r="M227" s="96"/>
      <c r="N227" s="96"/>
      <c r="O227" s="96"/>
      <c r="P227" s="96"/>
    </row>
    <row r="228" spans="1:16" hidden="1" x14ac:dyDescent="0.25">
      <c r="A228" s="96"/>
      <c r="B228" s="118"/>
      <c r="C228" s="118"/>
      <c r="D228" s="96"/>
      <c r="E228" s="96"/>
      <c r="F228" s="96"/>
      <c r="G228" s="96"/>
      <c r="H228" s="96"/>
      <c r="I228" s="96"/>
      <c r="J228" s="96"/>
      <c r="K228" s="96"/>
      <c r="L228" s="96"/>
      <c r="M228" s="96"/>
      <c r="N228" s="96"/>
      <c r="O228" s="96"/>
      <c r="P228" s="96"/>
    </row>
    <row r="229" spans="1:16" hidden="1" x14ac:dyDescent="0.25">
      <c r="A229" s="96"/>
      <c r="B229" s="118"/>
      <c r="C229" s="118"/>
      <c r="D229" s="96"/>
      <c r="E229" s="96"/>
      <c r="F229" s="96"/>
      <c r="G229" s="96"/>
      <c r="H229" s="96"/>
      <c r="I229" s="96"/>
      <c r="J229" s="96"/>
      <c r="K229" s="96"/>
      <c r="L229" s="96"/>
      <c r="M229" s="96"/>
      <c r="N229" s="96"/>
      <c r="O229" s="96"/>
      <c r="P229" s="96"/>
    </row>
    <row r="230" spans="1:16" hidden="1" x14ac:dyDescent="0.25">
      <c r="A230" s="96"/>
      <c r="B230" s="118"/>
      <c r="C230" s="118"/>
      <c r="D230" s="96"/>
      <c r="E230" s="96"/>
      <c r="F230" s="96"/>
      <c r="G230" s="96"/>
      <c r="H230" s="96"/>
      <c r="I230" s="96"/>
      <c r="J230" s="96"/>
      <c r="K230" s="96"/>
      <c r="L230" s="96"/>
      <c r="M230" s="96"/>
      <c r="N230" s="96"/>
      <c r="O230" s="96"/>
      <c r="P230" s="96"/>
    </row>
    <row r="231" spans="1:16" hidden="1" x14ac:dyDescent="0.25">
      <c r="A231" s="96"/>
      <c r="B231" s="118"/>
      <c r="C231" s="118"/>
      <c r="D231" s="96"/>
      <c r="E231" s="96"/>
      <c r="F231" s="96"/>
      <c r="G231" s="96"/>
      <c r="H231" s="96"/>
      <c r="I231" s="96"/>
      <c r="J231" s="96"/>
      <c r="K231" s="96"/>
      <c r="L231" s="96"/>
      <c r="M231" s="96"/>
      <c r="N231" s="96"/>
      <c r="O231" s="96"/>
      <c r="P231" s="96"/>
    </row>
    <row r="232" spans="1:16" hidden="1" x14ac:dyDescent="0.25">
      <c r="A232" s="96"/>
      <c r="B232" s="118"/>
      <c r="C232" s="118"/>
      <c r="D232" s="96"/>
      <c r="E232" s="96"/>
      <c r="F232" s="96"/>
      <c r="G232" s="96"/>
      <c r="H232" s="96"/>
      <c r="I232" s="96"/>
      <c r="J232" s="96"/>
      <c r="K232" s="96"/>
      <c r="L232" s="96"/>
      <c r="M232" s="96"/>
      <c r="N232" s="96"/>
      <c r="O232" s="96"/>
      <c r="P232" s="96"/>
    </row>
    <row r="233" spans="1:16" hidden="1" x14ac:dyDescent="0.25">
      <c r="A233" s="96"/>
      <c r="B233" s="118"/>
      <c r="C233" s="118"/>
      <c r="D233" s="96"/>
      <c r="E233" s="96"/>
      <c r="F233" s="96"/>
      <c r="G233" s="96"/>
      <c r="H233" s="96"/>
      <c r="I233" s="96"/>
      <c r="J233" s="96"/>
      <c r="K233" s="96"/>
      <c r="L233" s="96"/>
      <c r="M233" s="96"/>
      <c r="N233" s="96"/>
      <c r="O233" s="96"/>
      <c r="P233" s="96"/>
    </row>
    <row r="234" spans="1:16" hidden="1" x14ac:dyDescent="0.25">
      <c r="A234" s="96"/>
      <c r="B234" s="118"/>
      <c r="C234" s="118"/>
      <c r="D234" s="96"/>
      <c r="E234" s="96"/>
      <c r="F234" s="96"/>
      <c r="G234" s="96"/>
      <c r="H234" s="96"/>
      <c r="I234" s="96"/>
      <c r="J234" s="96"/>
      <c r="K234" s="96"/>
      <c r="L234" s="96"/>
      <c r="M234" s="96"/>
      <c r="N234" s="96"/>
      <c r="O234" s="96"/>
      <c r="P234" s="96"/>
    </row>
    <row r="235" spans="1:16" hidden="1" x14ac:dyDescent="0.25">
      <c r="A235" s="96"/>
      <c r="B235" s="118"/>
      <c r="C235" s="118"/>
      <c r="D235" s="96"/>
      <c r="E235" s="96"/>
      <c r="F235" s="96"/>
      <c r="G235" s="96"/>
      <c r="H235" s="96"/>
      <c r="I235" s="96"/>
      <c r="J235" s="96"/>
      <c r="K235" s="96"/>
      <c r="L235" s="96"/>
      <c r="M235" s="96"/>
      <c r="N235" s="96"/>
      <c r="O235" s="96"/>
      <c r="P235" s="96"/>
    </row>
    <row r="236" spans="1:16" hidden="1" x14ac:dyDescent="0.25">
      <c r="A236" s="96"/>
      <c r="B236" s="118"/>
      <c r="C236" s="118"/>
      <c r="D236" s="96"/>
      <c r="E236" s="96"/>
      <c r="F236" s="96"/>
      <c r="G236" s="96"/>
      <c r="H236" s="96"/>
      <c r="I236" s="96"/>
      <c r="J236" s="96"/>
      <c r="K236" s="96"/>
      <c r="L236" s="96"/>
      <c r="M236" s="96"/>
      <c r="N236" s="96"/>
      <c r="O236" s="96"/>
      <c r="P236" s="96"/>
    </row>
    <row r="237" spans="1:16" hidden="1" x14ac:dyDescent="0.25">
      <c r="A237" s="96"/>
      <c r="B237" s="118"/>
      <c r="C237" s="118"/>
      <c r="D237" s="96"/>
      <c r="E237" s="96"/>
      <c r="F237" s="96"/>
      <c r="G237" s="96"/>
      <c r="H237" s="96"/>
      <c r="I237" s="96"/>
      <c r="J237" s="96"/>
      <c r="K237" s="96"/>
      <c r="L237" s="96"/>
      <c r="M237" s="96"/>
      <c r="N237" s="96"/>
      <c r="O237" s="96"/>
      <c r="P237" s="96"/>
    </row>
    <row r="238" spans="1:16" hidden="1" x14ac:dyDescent="0.25">
      <c r="A238" s="96"/>
      <c r="B238" s="118"/>
      <c r="C238" s="118"/>
      <c r="D238" s="96"/>
      <c r="E238" s="96"/>
      <c r="F238" s="96"/>
      <c r="G238" s="96"/>
      <c r="H238" s="96"/>
      <c r="I238" s="96"/>
      <c r="J238" s="96"/>
      <c r="K238" s="96"/>
      <c r="L238" s="96"/>
      <c r="M238" s="96"/>
      <c r="N238" s="96"/>
      <c r="O238" s="96"/>
      <c r="P238" s="96"/>
    </row>
    <row r="239" spans="1:16" hidden="1" x14ac:dyDescent="0.25">
      <c r="A239" s="96"/>
      <c r="B239" s="118"/>
      <c r="C239" s="118"/>
      <c r="D239" s="96"/>
      <c r="E239" s="96"/>
      <c r="F239" s="96"/>
      <c r="G239" s="96"/>
      <c r="H239" s="96"/>
      <c r="I239" s="96"/>
      <c r="J239" s="96"/>
      <c r="K239" s="96"/>
      <c r="L239" s="96"/>
      <c r="M239" s="96"/>
      <c r="N239" s="96"/>
      <c r="O239" s="96"/>
      <c r="P239" s="96"/>
    </row>
    <row r="240" spans="1:16" hidden="1" x14ac:dyDescent="0.25">
      <c r="A240" s="96"/>
      <c r="B240" s="118"/>
      <c r="C240" s="118"/>
      <c r="D240" s="96"/>
      <c r="E240" s="96"/>
      <c r="F240" s="96"/>
      <c r="G240" s="96"/>
      <c r="H240" s="96"/>
      <c r="I240" s="96"/>
      <c r="J240" s="96"/>
      <c r="K240" s="96"/>
      <c r="L240" s="96"/>
      <c r="M240" s="96"/>
      <c r="N240" s="96"/>
      <c r="O240" s="96"/>
      <c r="P240" s="96"/>
    </row>
    <row r="241" spans="1:16" hidden="1" x14ac:dyDescent="0.25">
      <c r="A241" s="96"/>
      <c r="B241" s="118"/>
      <c r="C241" s="118"/>
      <c r="D241" s="96"/>
      <c r="E241" s="96"/>
      <c r="F241" s="96"/>
      <c r="G241" s="96"/>
      <c r="H241" s="96"/>
      <c r="I241" s="96"/>
      <c r="J241" s="96"/>
      <c r="K241" s="96"/>
      <c r="L241" s="96"/>
      <c r="M241" s="96"/>
      <c r="N241" s="96"/>
      <c r="O241" s="96"/>
      <c r="P241" s="96"/>
    </row>
    <row r="242" spans="1:16" hidden="1" x14ac:dyDescent="0.25">
      <c r="A242" s="96"/>
      <c r="B242" s="118"/>
      <c r="C242" s="118"/>
      <c r="D242" s="96"/>
      <c r="E242" s="96"/>
      <c r="F242" s="96"/>
      <c r="G242" s="96"/>
      <c r="H242" s="96"/>
      <c r="I242" s="96"/>
      <c r="J242" s="96"/>
      <c r="K242" s="96"/>
      <c r="L242" s="96"/>
      <c r="M242" s="96"/>
      <c r="N242" s="96"/>
      <c r="O242" s="96"/>
      <c r="P242" s="96"/>
    </row>
    <row r="243" spans="1:16" hidden="1" x14ac:dyDescent="0.25">
      <c r="A243" s="96"/>
      <c r="B243" s="118"/>
      <c r="C243" s="118"/>
      <c r="D243" s="96"/>
      <c r="E243" s="96"/>
      <c r="F243" s="96"/>
      <c r="G243" s="96"/>
      <c r="H243" s="96"/>
      <c r="I243" s="96"/>
      <c r="J243" s="96"/>
      <c r="K243" s="96"/>
      <c r="L243" s="96"/>
      <c r="M243" s="96"/>
      <c r="N243" s="96"/>
      <c r="O243" s="96"/>
      <c r="P243" s="96"/>
    </row>
    <row r="244" spans="1:16" hidden="1" x14ac:dyDescent="0.25">
      <c r="A244" s="96"/>
      <c r="B244" s="118"/>
      <c r="C244" s="118"/>
      <c r="D244" s="96"/>
      <c r="E244" s="96"/>
      <c r="F244" s="96"/>
      <c r="G244" s="96"/>
      <c r="H244" s="96"/>
      <c r="I244" s="96"/>
      <c r="J244" s="96"/>
      <c r="K244" s="96"/>
      <c r="L244" s="96"/>
      <c r="M244" s="96"/>
      <c r="N244" s="96"/>
      <c r="O244" s="96"/>
      <c r="P244" s="96"/>
    </row>
    <row r="245" spans="1:16" hidden="1" x14ac:dyDescent="0.25">
      <c r="A245" s="96"/>
      <c r="B245" s="118"/>
      <c r="C245" s="118"/>
      <c r="D245" s="96"/>
      <c r="E245" s="96"/>
      <c r="F245" s="96"/>
      <c r="G245" s="96"/>
      <c r="H245" s="96"/>
      <c r="I245" s="96"/>
      <c r="J245" s="96"/>
      <c r="K245" s="96"/>
      <c r="L245" s="96"/>
      <c r="M245" s="96"/>
      <c r="N245" s="96"/>
      <c r="O245" s="96"/>
      <c r="P245" s="96"/>
    </row>
    <row r="246" spans="1:16" hidden="1" x14ac:dyDescent="0.25">
      <c r="A246" s="96"/>
      <c r="B246" s="118"/>
      <c r="C246" s="118"/>
      <c r="D246" s="96"/>
      <c r="E246" s="96"/>
      <c r="F246" s="96"/>
      <c r="G246" s="96"/>
      <c r="H246" s="96"/>
      <c r="I246" s="96"/>
      <c r="J246" s="96"/>
      <c r="K246" s="96"/>
      <c r="L246" s="96"/>
      <c r="M246" s="96"/>
      <c r="N246" s="96"/>
      <c r="O246" s="96"/>
      <c r="P246" s="96"/>
    </row>
    <row r="247" spans="1:16" hidden="1" x14ac:dyDescent="0.25">
      <c r="A247" s="96"/>
      <c r="B247" s="118"/>
      <c r="C247" s="118"/>
      <c r="D247" s="96"/>
      <c r="E247" s="96"/>
      <c r="F247" s="96"/>
      <c r="G247" s="96"/>
      <c r="H247" s="96"/>
      <c r="I247" s="96"/>
      <c r="J247" s="96"/>
      <c r="K247" s="96"/>
      <c r="L247" s="96"/>
      <c r="M247" s="96"/>
      <c r="N247" s="96"/>
      <c r="O247" s="96"/>
      <c r="P247" s="96"/>
    </row>
    <row r="248" spans="1:16" hidden="1" x14ac:dyDescent="0.25">
      <c r="A248" s="96"/>
      <c r="B248" s="118"/>
      <c r="C248" s="118"/>
      <c r="D248" s="96"/>
      <c r="E248" s="96"/>
      <c r="F248" s="96"/>
      <c r="G248" s="96"/>
      <c r="H248" s="96"/>
      <c r="I248" s="96"/>
      <c r="J248" s="96"/>
      <c r="K248" s="96"/>
      <c r="L248" s="96"/>
      <c r="M248" s="96"/>
      <c r="N248" s="96"/>
      <c r="O248" s="96"/>
      <c r="P248" s="96"/>
    </row>
    <row r="249" spans="1:16" hidden="1" x14ac:dyDescent="0.25">
      <c r="A249" s="96"/>
      <c r="B249" s="118"/>
      <c r="C249" s="118"/>
      <c r="D249" s="96"/>
      <c r="E249" s="96"/>
      <c r="F249" s="96"/>
      <c r="G249" s="96"/>
      <c r="H249" s="96"/>
      <c r="I249" s="96"/>
      <c r="J249" s="96"/>
      <c r="K249" s="96"/>
      <c r="L249" s="96"/>
      <c r="M249" s="96"/>
      <c r="N249" s="96"/>
      <c r="O249" s="96"/>
      <c r="P249" s="96"/>
    </row>
    <row r="250" spans="1:16" hidden="1" x14ac:dyDescent="0.25">
      <c r="A250" s="96"/>
      <c r="B250" s="118"/>
      <c r="C250" s="118"/>
      <c r="D250" s="96"/>
      <c r="E250" s="96"/>
      <c r="F250" s="96"/>
      <c r="G250" s="96"/>
      <c r="H250" s="96"/>
      <c r="I250" s="96"/>
      <c r="J250" s="96"/>
      <c r="K250" s="96"/>
      <c r="L250" s="96"/>
      <c r="M250" s="96"/>
      <c r="N250" s="96"/>
      <c r="O250" s="96"/>
      <c r="P250" s="96"/>
    </row>
    <row r="251" spans="1:16" hidden="1" x14ac:dyDescent="0.25">
      <c r="A251" s="96"/>
      <c r="B251" s="118"/>
      <c r="C251" s="118"/>
      <c r="D251" s="96"/>
      <c r="E251" s="96"/>
      <c r="F251" s="96"/>
      <c r="G251" s="96"/>
      <c r="H251" s="96"/>
      <c r="I251" s="96"/>
      <c r="J251" s="96"/>
      <c r="K251" s="96"/>
      <c r="L251" s="96"/>
      <c r="M251" s="96"/>
      <c r="N251" s="96"/>
      <c r="O251" s="96"/>
      <c r="P251" s="96"/>
    </row>
    <row r="252" spans="1:16" hidden="1" x14ac:dyDescent="0.25">
      <c r="A252" s="96"/>
      <c r="B252" s="118"/>
      <c r="C252" s="118"/>
      <c r="D252" s="96"/>
      <c r="E252" s="96"/>
      <c r="F252" s="96"/>
      <c r="G252" s="96"/>
      <c r="H252" s="96"/>
      <c r="I252" s="96"/>
      <c r="J252" s="96"/>
      <c r="K252" s="96"/>
      <c r="L252" s="96"/>
      <c r="M252" s="96"/>
      <c r="N252" s="96"/>
      <c r="O252" s="96"/>
      <c r="P252" s="96"/>
    </row>
    <row r="253" spans="1:16" hidden="1" x14ac:dyDescent="0.25">
      <c r="A253" s="96"/>
      <c r="B253" s="118"/>
      <c r="C253" s="118"/>
      <c r="D253" s="96"/>
      <c r="E253" s="96"/>
      <c r="F253" s="96"/>
      <c r="G253" s="96"/>
      <c r="H253" s="96"/>
      <c r="I253" s="96"/>
      <c r="J253" s="96"/>
      <c r="K253" s="96"/>
      <c r="L253" s="96"/>
      <c r="M253" s="96"/>
      <c r="N253" s="96"/>
      <c r="O253" s="96"/>
      <c r="P253" s="96"/>
    </row>
    <row r="254" spans="1:16" hidden="1" x14ac:dyDescent="0.25">
      <c r="A254" s="96"/>
      <c r="B254" s="118"/>
      <c r="C254" s="118"/>
      <c r="D254" s="96"/>
      <c r="E254" s="96"/>
      <c r="F254" s="96"/>
      <c r="G254" s="96"/>
      <c r="H254" s="96"/>
      <c r="I254" s="96"/>
      <c r="J254" s="96"/>
      <c r="K254" s="96"/>
      <c r="L254" s="96"/>
      <c r="M254" s="96"/>
      <c r="N254" s="96"/>
      <c r="O254" s="96"/>
      <c r="P254" s="96"/>
    </row>
    <row r="255" spans="1:16" hidden="1" x14ac:dyDescent="0.25">
      <c r="A255" s="96"/>
      <c r="B255" s="118"/>
      <c r="C255" s="118"/>
      <c r="D255" s="96"/>
      <c r="E255" s="96"/>
      <c r="F255" s="96"/>
      <c r="G255" s="96"/>
      <c r="H255" s="96"/>
      <c r="I255" s="96"/>
      <c r="J255" s="96"/>
      <c r="K255" s="96"/>
      <c r="L255" s="96"/>
      <c r="M255" s="96"/>
      <c r="N255" s="96"/>
      <c r="O255" s="96"/>
      <c r="P255" s="96"/>
    </row>
    <row r="256" spans="1:16" hidden="1" x14ac:dyDescent="0.25">
      <c r="A256" s="96"/>
      <c r="B256" s="118"/>
      <c r="C256" s="118"/>
      <c r="D256" s="96"/>
      <c r="E256" s="96"/>
      <c r="F256" s="96"/>
      <c r="G256" s="96"/>
      <c r="H256" s="96"/>
      <c r="I256" s="96"/>
      <c r="J256" s="96"/>
      <c r="K256" s="96"/>
      <c r="L256" s="96"/>
      <c r="M256" s="96"/>
      <c r="N256" s="96"/>
      <c r="O256" s="96"/>
      <c r="P256" s="96"/>
    </row>
    <row r="257" spans="1:16" hidden="1" x14ac:dyDescent="0.25">
      <c r="A257" s="96"/>
      <c r="B257" s="118"/>
      <c r="C257" s="118"/>
      <c r="D257" s="96"/>
      <c r="E257" s="96"/>
      <c r="F257" s="96"/>
      <c r="G257" s="96"/>
      <c r="H257" s="96"/>
      <c r="I257" s="96"/>
      <c r="J257" s="96"/>
      <c r="K257" s="96"/>
      <c r="L257" s="96"/>
      <c r="M257" s="96"/>
      <c r="N257" s="96"/>
      <c r="O257" s="96"/>
      <c r="P257" s="96"/>
    </row>
    <row r="258" spans="1:16" hidden="1" x14ac:dyDescent="0.25">
      <c r="A258" s="96"/>
      <c r="B258" s="118"/>
      <c r="C258" s="118"/>
      <c r="D258" s="96"/>
      <c r="E258" s="96"/>
      <c r="F258" s="96"/>
      <c r="G258" s="96"/>
      <c r="H258" s="96"/>
      <c r="I258" s="96"/>
      <c r="J258" s="96"/>
      <c r="K258" s="96"/>
      <c r="L258" s="96"/>
      <c r="M258" s="96"/>
      <c r="N258" s="96"/>
      <c r="O258" s="96"/>
      <c r="P258" s="96"/>
    </row>
    <row r="259" spans="1:16" hidden="1" x14ac:dyDescent="0.25">
      <c r="A259" s="96"/>
      <c r="B259" s="118"/>
      <c r="C259" s="118"/>
      <c r="D259" s="96"/>
      <c r="E259" s="96"/>
      <c r="F259" s="96"/>
      <c r="G259" s="96"/>
      <c r="H259" s="96"/>
      <c r="I259" s="96"/>
      <c r="J259" s="96"/>
      <c r="K259" s="96"/>
      <c r="L259" s="96"/>
      <c r="M259" s="96"/>
      <c r="N259" s="96"/>
      <c r="O259" s="96"/>
      <c r="P259" s="96"/>
    </row>
    <row r="260" spans="1:16" hidden="1" x14ac:dyDescent="0.25">
      <c r="A260" s="96"/>
      <c r="B260" s="118"/>
      <c r="C260" s="118"/>
      <c r="D260" s="96"/>
      <c r="E260" s="96"/>
      <c r="F260" s="96"/>
      <c r="G260" s="96"/>
      <c r="H260" s="96"/>
      <c r="I260" s="96"/>
      <c r="J260" s="96"/>
      <c r="K260" s="96"/>
      <c r="L260" s="96"/>
      <c r="M260" s="96"/>
      <c r="N260" s="96"/>
      <c r="O260" s="96"/>
      <c r="P260" s="96"/>
    </row>
    <row r="261" spans="1:16" hidden="1" x14ac:dyDescent="0.25">
      <c r="A261" s="96"/>
      <c r="B261" s="118"/>
      <c r="C261" s="118"/>
      <c r="D261" s="96"/>
      <c r="E261" s="96"/>
      <c r="F261" s="96"/>
      <c r="G261" s="96"/>
      <c r="H261" s="96"/>
      <c r="I261" s="96"/>
      <c r="J261" s="96"/>
      <c r="K261" s="96"/>
      <c r="L261" s="96"/>
      <c r="M261" s="96"/>
      <c r="N261" s="96"/>
      <c r="O261" s="96"/>
      <c r="P261" s="96"/>
    </row>
    <row r="262" spans="1:16" hidden="1" x14ac:dyDescent="0.25">
      <c r="A262" s="96"/>
      <c r="B262" s="118"/>
      <c r="C262" s="118"/>
      <c r="D262" s="96"/>
      <c r="E262" s="96"/>
      <c r="F262" s="96"/>
      <c r="G262" s="96"/>
      <c r="H262" s="96"/>
      <c r="I262" s="96"/>
      <c r="J262" s="96"/>
      <c r="K262" s="96"/>
      <c r="L262" s="96"/>
      <c r="M262" s="96"/>
      <c r="N262" s="96"/>
      <c r="O262" s="96"/>
      <c r="P262" s="96"/>
    </row>
    <row r="263" spans="1:16" hidden="1" x14ac:dyDescent="0.25">
      <c r="A263" s="96"/>
      <c r="B263" s="118"/>
      <c r="C263" s="118"/>
      <c r="D263" s="96"/>
      <c r="E263" s="96"/>
      <c r="F263" s="96"/>
      <c r="G263" s="96"/>
      <c r="H263" s="96"/>
      <c r="I263" s="96"/>
      <c r="J263" s="96"/>
      <c r="K263" s="96"/>
      <c r="L263" s="96"/>
      <c r="M263" s="96"/>
      <c r="N263" s="96"/>
      <c r="O263" s="96"/>
      <c r="P263" s="96"/>
    </row>
    <row r="264" spans="1:16" hidden="1" x14ac:dyDescent="0.25">
      <c r="A264" s="96"/>
      <c r="B264" s="118"/>
      <c r="C264" s="118"/>
      <c r="D264" s="96"/>
      <c r="E264" s="96"/>
      <c r="F264" s="96"/>
      <c r="G264" s="96"/>
      <c r="H264" s="96"/>
      <c r="I264" s="96"/>
      <c r="J264" s="96"/>
      <c r="K264" s="96"/>
      <c r="L264" s="96"/>
      <c r="M264" s="96"/>
      <c r="N264" s="96"/>
      <c r="O264" s="96"/>
      <c r="P264" s="96"/>
    </row>
    <row r="265" spans="1:16" hidden="1" x14ac:dyDescent="0.25">
      <c r="A265" s="96"/>
      <c r="B265" s="118"/>
      <c r="C265" s="118"/>
      <c r="D265" s="96"/>
      <c r="E265" s="96"/>
      <c r="F265" s="96"/>
      <c r="G265" s="96"/>
      <c r="H265" s="96"/>
      <c r="I265" s="96"/>
      <c r="J265" s="96"/>
      <c r="K265" s="96"/>
      <c r="L265" s="96"/>
      <c r="M265" s="96"/>
      <c r="N265" s="96"/>
      <c r="O265" s="96"/>
      <c r="P265" s="96"/>
    </row>
    <row r="266" spans="1:16" hidden="1" x14ac:dyDescent="0.25">
      <c r="A266" s="96"/>
      <c r="B266" s="118"/>
      <c r="C266" s="118"/>
      <c r="D266" s="96"/>
      <c r="E266" s="96"/>
      <c r="F266" s="96"/>
      <c r="G266" s="96"/>
      <c r="H266" s="96"/>
      <c r="I266" s="96"/>
      <c r="J266" s="96"/>
      <c r="K266" s="96"/>
      <c r="L266" s="96"/>
      <c r="M266" s="96"/>
      <c r="N266" s="96"/>
      <c r="O266" s="96"/>
      <c r="P266" s="96"/>
    </row>
    <row r="267" spans="1:16" hidden="1" x14ac:dyDescent="0.25">
      <c r="A267" s="96"/>
      <c r="B267" s="118"/>
      <c r="C267" s="118"/>
      <c r="D267" s="96"/>
      <c r="E267" s="96"/>
      <c r="F267" s="96"/>
      <c r="G267" s="96"/>
      <c r="H267" s="96"/>
      <c r="I267" s="96"/>
      <c r="J267" s="96"/>
      <c r="K267" s="96"/>
      <c r="L267" s="96"/>
      <c r="M267" s="96"/>
      <c r="N267" s="96"/>
      <c r="O267" s="96"/>
      <c r="P267" s="96"/>
    </row>
    <row r="268" spans="1:16" hidden="1" x14ac:dyDescent="0.25">
      <c r="A268" s="96"/>
      <c r="B268" s="118"/>
      <c r="C268" s="118"/>
      <c r="D268" s="96"/>
      <c r="E268" s="96"/>
      <c r="F268" s="96"/>
      <c r="G268" s="96"/>
      <c r="H268" s="96"/>
      <c r="I268" s="96"/>
      <c r="J268" s="96"/>
      <c r="K268" s="96"/>
      <c r="L268" s="96"/>
      <c r="M268" s="96"/>
      <c r="N268" s="96"/>
      <c r="O268" s="96"/>
      <c r="P268" s="96"/>
    </row>
    <row r="269" spans="1:16" hidden="1" x14ac:dyDescent="0.25">
      <c r="A269" s="96"/>
      <c r="B269" s="118"/>
      <c r="C269" s="118"/>
      <c r="D269" s="96"/>
      <c r="E269" s="96"/>
      <c r="F269" s="96"/>
      <c r="G269" s="96"/>
      <c r="H269" s="96"/>
      <c r="I269" s="96"/>
      <c r="J269" s="96"/>
      <c r="K269" s="96"/>
      <c r="L269" s="96"/>
      <c r="M269" s="96"/>
      <c r="N269" s="96"/>
      <c r="O269" s="96"/>
      <c r="P269" s="96"/>
    </row>
    <row r="270" spans="1:16" hidden="1" x14ac:dyDescent="0.25">
      <c r="A270" s="96"/>
      <c r="B270" s="118"/>
      <c r="C270" s="118"/>
      <c r="D270" s="96"/>
      <c r="E270" s="96"/>
      <c r="F270" s="96"/>
      <c r="G270" s="96"/>
      <c r="H270" s="96"/>
      <c r="I270" s="96"/>
      <c r="J270" s="96"/>
      <c r="K270" s="96"/>
      <c r="L270" s="96"/>
      <c r="M270" s="96"/>
      <c r="N270" s="96"/>
      <c r="O270" s="96"/>
      <c r="P270" s="96"/>
    </row>
    <row r="271" spans="1:16" hidden="1" x14ac:dyDescent="0.25">
      <c r="A271" s="96"/>
      <c r="B271" s="118"/>
      <c r="C271" s="118"/>
      <c r="D271" s="96"/>
      <c r="E271" s="96"/>
      <c r="F271" s="96"/>
      <c r="G271" s="96"/>
      <c r="H271" s="96"/>
      <c r="I271" s="96"/>
      <c r="J271" s="96"/>
      <c r="K271" s="96"/>
      <c r="L271" s="96"/>
      <c r="M271" s="96"/>
      <c r="N271" s="96"/>
      <c r="O271" s="96"/>
      <c r="P271" s="96"/>
    </row>
    <row r="272" spans="1:16" hidden="1" x14ac:dyDescent="0.25">
      <c r="A272" s="96"/>
      <c r="B272" s="118"/>
      <c r="C272" s="118"/>
      <c r="D272" s="96"/>
      <c r="E272" s="96"/>
      <c r="F272" s="96"/>
      <c r="G272" s="96"/>
      <c r="H272" s="96"/>
      <c r="I272" s="96"/>
      <c r="J272" s="96"/>
      <c r="K272" s="96"/>
      <c r="L272" s="96"/>
      <c r="M272" s="96"/>
      <c r="N272" s="96"/>
      <c r="O272" s="96"/>
      <c r="P272" s="96"/>
    </row>
    <row r="273" spans="1:16" hidden="1" x14ac:dyDescent="0.25">
      <c r="A273" s="96"/>
      <c r="B273" s="118"/>
      <c r="C273" s="118"/>
      <c r="D273" s="96"/>
      <c r="E273" s="96"/>
      <c r="F273" s="96"/>
      <c r="G273" s="96"/>
      <c r="H273" s="96"/>
      <c r="I273" s="96"/>
      <c r="J273" s="96"/>
      <c r="K273" s="96"/>
      <c r="L273" s="96"/>
      <c r="M273" s="96"/>
      <c r="N273" s="96"/>
      <c r="O273" s="96"/>
      <c r="P273" s="96"/>
    </row>
    <row r="274" spans="1:16" hidden="1" x14ac:dyDescent="0.25">
      <c r="A274" s="96"/>
      <c r="B274" s="118"/>
      <c r="C274" s="118"/>
      <c r="D274" s="96"/>
      <c r="E274" s="96"/>
      <c r="F274" s="96"/>
      <c r="G274" s="96"/>
      <c r="H274" s="96"/>
      <c r="I274" s="96"/>
      <c r="J274" s="96"/>
      <c r="K274" s="96"/>
      <c r="L274" s="96"/>
      <c r="M274" s="96"/>
      <c r="N274" s="96"/>
      <c r="O274" s="96"/>
      <c r="P274" s="96"/>
    </row>
    <row r="275" spans="1:16" hidden="1" x14ac:dyDescent="0.25">
      <c r="A275" s="96"/>
      <c r="B275" s="118"/>
      <c r="C275" s="118"/>
      <c r="D275" s="96"/>
      <c r="E275" s="96"/>
      <c r="F275" s="96"/>
      <c r="G275" s="96"/>
      <c r="H275" s="96"/>
      <c r="I275" s="96"/>
      <c r="J275" s="96"/>
      <c r="K275" s="96"/>
      <c r="L275" s="96"/>
      <c r="M275" s="96"/>
      <c r="N275" s="96"/>
      <c r="O275" s="96"/>
      <c r="P275" s="96"/>
    </row>
    <row r="276" spans="1:16" hidden="1" x14ac:dyDescent="0.25">
      <c r="A276" s="96"/>
      <c r="B276" s="118"/>
      <c r="C276" s="118"/>
      <c r="D276" s="96"/>
      <c r="E276" s="96"/>
      <c r="F276" s="96"/>
      <c r="G276" s="96"/>
      <c r="H276" s="96"/>
      <c r="I276" s="96"/>
      <c r="J276" s="96"/>
      <c r="K276" s="96"/>
      <c r="L276" s="96"/>
      <c r="M276" s="96"/>
      <c r="N276" s="96"/>
      <c r="O276" s="96"/>
      <c r="P276" s="96"/>
    </row>
    <row r="277" spans="1:16" hidden="1" x14ac:dyDescent="0.25">
      <c r="A277" s="96"/>
      <c r="B277" s="118"/>
      <c r="C277" s="118"/>
      <c r="D277" s="96"/>
      <c r="E277" s="96"/>
      <c r="F277" s="96"/>
      <c r="G277" s="96"/>
      <c r="H277" s="96"/>
      <c r="I277" s="96"/>
      <c r="J277" s="96"/>
      <c r="K277" s="96"/>
      <c r="L277" s="96"/>
      <c r="M277" s="96"/>
      <c r="N277" s="96"/>
      <c r="O277" s="96"/>
      <c r="P277" s="96"/>
    </row>
    <row r="278" spans="1:16" hidden="1" x14ac:dyDescent="0.25">
      <c r="A278" s="96"/>
      <c r="B278" s="118"/>
      <c r="C278" s="118"/>
      <c r="D278" s="96"/>
      <c r="E278" s="96"/>
      <c r="F278" s="96"/>
      <c r="G278" s="96"/>
      <c r="H278" s="96"/>
      <c r="I278" s="96"/>
      <c r="J278" s="96"/>
      <c r="K278" s="96"/>
      <c r="L278" s="96"/>
      <c r="M278" s="96"/>
      <c r="N278" s="96"/>
      <c r="O278" s="96"/>
      <c r="P278" s="96"/>
    </row>
    <row r="279" spans="1:16" hidden="1" x14ac:dyDescent="0.25">
      <c r="A279" s="96"/>
      <c r="B279" s="118"/>
      <c r="C279" s="118"/>
      <c r="D279" s="96"/>
      <c r="E279" s="96"/>
      <c r="F279" s="96"/>
      <c r="G279" s="96"/>
      <c r="H279" s="96"/>
      <c r="I279" s="96"/>
      <c r="J279" s="96"/>
      <c r="K279" s="96"/>
      <c r="L279" s="96"/>
      <c r="M279" s="96"/>
      <c r="N279" s="96"/>
      <c r="O279" s="96"/>
      <c r="P279" s="96"/>
    </row>
    <row r="280" spans="1:16" hidden="1" x14ac:dyDescent="0.25">
      <c r="A280" s="96"/>
      <c r="B280" s="118"/>
      <c r="C280" s="118"/>
      <c r="D280" s="96"/>
      <c r="E280" s="96"/>
      <c r="F280" s="96"/>
      <c r="G280" s="96"/>
      <c r="H280" s="96"/>
      <c r="I280" s="96"/>
      <c r="J280" s="96"/>
      <c r="K280" s="96"/>
      <c r="L280" s="96"/>
      <c r="M280" s="96"/>
      <c r="N280" s="96"/>
      <c r="O280" s="96"/>
      <c r="P280" s="96"/>
    </row>
    <row r="281" spans="1:16" hidden="1" x14ac:dyDescent="0.25">
      <c r="A281" s="96"/>
      <c r="B281" s="118"/>
      <c r="C281" s="118"/>
      <c r="D281" s="96"/>
      <c r="E281" s="96"/>
      <c r="F281" s="96"/>
      <c r="G281" s="96"/>
      <c r="H281" s="96"/>
      <c r="I281" s="96"/>
      <c r="J281" s="96"/>
      <c r="K281" s="96"/>
      <c r="L281" s="96"/>
      <c r="M281" s="96"/>
      <c r="N281" s="96"/>
      <c r="O281" s="96"/>
      <c r="P281" s="96"/>
    </row>
    <row r="282" spans="1:16" hidden="1" x14ac:dyDescent="0.25">
      <c r="A282" s="96"/>
      <c r="B282" s="118"/>
      <c r="C282" s="118"/>
      <c r="D282" s="96"/>
      <c r="E282" s="96"/>
      <c r="F282" s="96"/>
      <c r="G282" s="96"/>
      <c r="H282" s="96"/>
      <c r="I282" s="96"/>
      <c r="J282" s="96"/>
      <c r="K282" s="96"/>
      <c r="L282" s="96"/>
      <c r="M282" s="96"/>
      <c r="N282" s="96"/>
      <c r="O282" s="96"/>
      <c r="P282" s="96"/>
    </row>
    <row r="283" spans="1:16" hidden="1" x14ac:dyDescent="0.25">
      <c r="A283" s="96"/>
      <c r="B283" s="118"/>
      <c r="C283" s="118"/>
      <c r="D283" s="96"/>
      <c r="E283" s="96"/>
      <c r="F283" s="96"/>
      <c r="G283" s="96"/>
      <c r="H283" s="96"/>
      <c r="I283" s="96"/>
      <c r="J283" s="96"/>
      <c r="K283" s="96"/>
      <c r="L283" s="96"/>
      <c r="M283" s="96"/>
      <c r="N283" s="96"/>
      <c r="O283" s="96"/>
      <c r="P283" s="96"/>
    </row>
    <row r="284" spans="1:16" hidden="1" x14ac:dyDescent="0.25">
      <c r="A284" s="96"/>
      <c r="B284" s="118"/>
      <c r="C284" s="118"/>
      <c r="D284" s="96"/>
      <c r="E284" s="96"/>
      <c r="F284" s="96"/>
      <c r="G284" s="96"/>
      <c r="H284" s="96"/>
      <c r="I284" s="96"/>
      <c r="J284" s="96"/>
      <c r="K284" s="96"/>
      <c r="L284" s="96"/>
      <c r="M284" s="96"/>
      <c r="N284" s="96"/>
      <c r="O284" s="96"/>
      <c r="P284" s="96"/>
    </row>
    <row r="285" spans="1:16" hidden="1" x14ac:dyDescent="0.25">
      <c r="A285" s="96"/>
      <c r="B285" s="118"/>
      <c r="C285" s="118"/>
      <c r="D285" s="96"/>
      <c r="E285" s="96"/>
      <c r="F285" s="96"/>
      <c r="G285" s="96"/>
      <c r="H285" s="96"/>
      <c r="I285" s="96"/>
      <c r="J285" s="96"/>
      <c r="K285" s="96"/>
      <c r="L285" s="96"/>
      <c r="M285" s="96"/>
      <c r="N285" s="96"/>
      <c r="O285" s="96"/>
      <c r="P285" s="96"/>
    </row>
    <row r="286" spans="1:16" hidden="1" x14ac:dyDescent="0.25">
      <c r="A286" s="96"/>
      <c r="B286" s="118"/>
      <c r="C286" s="118"/>
      <c r="D286" s="96"/>
      <c r="E286" s="96"/>
      <c r="F286" s="96"/>
      <c r="G286" s="96"/>
      <c r="H286" s="96"/>
      <c r="I286" s="96"/>
      <c r="J286" s="96"/>
      <c r="K286" s="96"/>
      <c r="L286" s="96"/>
      <c r="M286" s="96"/>
      <c r="N286" s="96"/>
      <c r="O286" s="96"/>
      <c r="P286" s="96"/>
    </row>
    <row r="287" spans="1:16" hidden="1" x14ac:dyDescent="0.25">
      <c r="A287" s="96"/>
      <c r="B287" s="118"/>
      <c r="C287" s="118"/>
      <c r="D287" s="96"/>
      <c r="E287" s="96"/>
      <c r="F287" s="96"/>
      <c r="G287" s="96"/>
      <c r="H287" s="96"/>
      <c r="I287" s="96"/>
      <c r="J287" s="96"/>
      <c r="K287" s="96"/>
      <c r="L287" s="96"/>
      <c r="M287" s="96"/>
      <c r="N287" s="96"/>
      <c r="O287" s="96"/>
      <c r="P287" s="96"/>
    </row>
    <row r="288" spans="1:16" hidden="1" x14ac:dyDescent="0.25">
      <c r="A288" s="96"/>
      <c r="B288" s="118"/>
      <c r="C288" s="118"/>
      <c r="D288" s="96"/>
      <c r="E288" s="96"/>
      <c r="F288" s="96"/>
      <c r="G288" s="96"/>
      <c r="H288" s="96"/>
      <c r="I288" s="96"/>
      <c r="J288" s="96"/>
      <c r="K288" s="96"/>
      <c r="L288" s="96"/>
      <c r="M288" s="96"/>
      <c r="N288" s="96"/>
      <c r="O288" s="96"/>
      <c r="P288" s="96"/>
    </row>
    <row r="289" spans="1:16" hidden="1" x14ac:dyDescent="0.25">
      <c r="A289" s="96"/>
      <c r="B289" s="118"/>
      <c r="C289" s="118"/>
      <c r="D289" s="96"/>
      <c r="E289" s="96"/>
      <c r="F289" s="96"/>
      <c r="G289" s="96"/>
      <c r="H289" s="96"/>
      <c r="I289" s="96"/>
      <c r="J289" s="96"/>
      <c r="K289" s="96"/>
      <c r="L289" s="96"/>
      <c r="M289" s="96"/>
      <c r="N289" s="96"/>
      <c r="O289" s="96"/>
      <c r="P289" s="96"/>
    </row>
    <row r="290" spans="1:16" hidden="1" x14ac:dyDescent="0.25">
      <c r="A290" s="96"/>
      <c r="B290" s="118"/>
      <c r="C290" s="118"/>
      <c r="D290" s="96"/>
      <c r="E290" s="96"/>
      <c r="F290" s="96"/>
      <c r="G290" s="96"/>
      <c r="H290" s="96"/>
      <c r="I290" s="96"/>
      <c r="J290" s="96"/>
      <c r="K290" s="96"/>
      <c r="L290" s="96"/>
      <c r="M290" s="96"/>
      <c r="N290" s="96"/>
      <c r="O290" s="96"/>
      <c r="P290" s="96"/>
    </row>
    <row r="291" spans="1:16" hidden="1" x14ac:dyDescent="0.25">
      <c r="A291" s="96"/>
      <c r="B291" s="118"/>
      <c r="C291" s="118"/>
      <c r="D291" s="96"/>
      <c r="E291" s="96"/>
      <c r="F291" s="96"/>
      <c r="G291" s="96"/>
      <c r="H291" s="96"/>
      <c r="I291" s="96"/>
      <c r="J291" s="96"/>
      <c r="K291" s="96"/>
      <c r="L291" s="96"/>
      <c r="M291" s="96"/>
      <c r="N291" s="96"/>
      <c r="O291" s="96"/>
      <c r="P291" s="96"/>
    </row>
    <row r="292" spans="1:16" hidden="1" x14ac:dyDescent="0.25">
      <c r="A292" s="96"/>
      <c r="B292" s="118"/>
      <c r="C292" s="118"/>
      <c r="D292" s="96"/>
      <c r="E292" s="96"/>
      <c r="F292" s="96"/>
      <c r="G292" s="96"/>
      <c r="H292" s="96"/>
      <c r="I292" s="96"/>
      <c r="J292" s="96"/>
      <c r="K292" s="96"/>
      <c r="L292" s="96"/>
      <c r="M292" s="96"/>
      <c r="N292" s="96"/>
      <c r="O292" s="96"/>
      <c r="P292" s="96"/>
    </row>
    <row r="293" spans="1:16" hidden="1" x14ac:dyDescent="0.25">
      <c r="A293" s="96"/>
      <c r="B293" s="118"/>
      <c r="C293" s="118"/>
      <c r="D293" s="96"/>
      <c r="E293" s="96"/>
      <c r="F293" s="96"/>
      <c r="G293" s="96"/>
      <c r="H293" s="96"/>
      <c r="I293" s="96"/>
      <c r="J293" s="96"/>
      <c r="K293" s="96"/>
      <c r="L293" s="96"/>
      <c r="M293" s="96"/>
      <c r="N293" s="96"/>
      <c r="O293" s="96"/>
      <c r="P293" s="96"/>
    </row>
    <row r="294" spans="1:16" hidden="1" x14ac:dyDescent="0.25">
      <c r="A294" s="96"/>
      <c r="B294" s="118"/>
      <c r="C294" s="118"/>
      <c r="D294" s="96"/>
      <c r="E294" s="96"/>
      <c r="F294" s="96"/>
      <c r="G294" s="96"/>
      <c r="H294" s="96"/>
      <c r="I294" s="96"/>
      <c r="J294" s="96"/>
      <c r="K294" s="96"/>
      <c r="L294" s="96"/>
      <c r="M294" s="96"/>
      <c r="N294" s="96"/>
      <c r="O294" s="96"/>
      <c r="P294" s="96"/>
    </row>
    <row r="295" spans="1:16" hidden="1" x14ac:dyDescent="0.25">
      <c r="A295" s="96"/>
      <c r="B295" s="118"/>
      <c r="C295" s="118"/>
      <c r="D295" s="96"/>
      <c r="E295" s="96"/>
      <c r="F295" s="96"/>
      <c r="G295" s="96"/>
      <c r="H295" s="96"/>
      <c r="I295" s="96"/>
      <c r="J295" s="96"/>
      <c r="K295" s="96"/>
      <c r="L295" s="96"/>
      <c r="M295" s="96"/>
      <c r="N295" s="96"/>
      <c r="O295" s="96"/>
      <c r="P295" s="96"/>
    </row>
    <row r="296" spans="1:16" hidden="1" x14ac:dyDescent="0.25">
      <c r="A296" s="96"/>
      <c r="B296" s="118"/>
      <c r="C296" s="118"/>
      <c r="D296" s="96"/>
      <c r="E296" s="96"/>
      <c r="F296" s="96"/>
      <c r="G296" s="96"/>
      <c r="H296" s="96"/>
      <c r="I296" s="96"/>
      <c r="J296" s="96"/>
      <c r="K296" s="96"/>
      <c r="L296" s="96"/>
      <c r="M296" s="96"/>
      <c r="N296" s="96"/>
      <c r="O296" s="96"/>
      <c r="P296" s="96"/>
    </row>
    <row r="297" spans="1:16" hidden="1" x14ac:dyDescent="0.25">
      <c r="A297" s="96"/>
      <c r="B297" s="118"/>
      <c r="C297" s="118"/>
      <c r="D297" s="96"/>
      <c r="E297" s="96"/>
      <c r="F297" s="96"/>
      <c r="G297" s="96"/>
      <c r="H297" s="96"/>
      <c r="I297" s="96"/>
      <c r="J297" s="96"/>
      <c r="K297" s="96"/>
      <c r="L297" s="96"/>
      <c r="M297" s="96"/>
      <c r="N297" s="96"/>
      <c r="O297" s="96"/>
      <c r="P297" s="96"/>
    </row>
    <row r="298" spans="1:16" hidden="1" x14ac:dyDescent="0.25">
      <c r="A298" s="96"/>
      <c r="B298" s="118"/>
      <c r="C298" s="118"/>
      <c r="D298" s="96"/>
      <c r="E298" s="96"/>
      <c r="F298" s="96"/>
      <c r="G298" s="96"/>
      <c r="H298" s="96"/>
      <c r="I298" s="96"/>
      <c r="J298" s="96"/>
      <c r="K298" s="96"/>
      <c r="L298" s="96"/>
      <c r="M298" s="96"/>
      <c r="N298" s="96"/>
      <c r="O298" s="96"/>
      <c r="P298" s="96"/>
    </row>
    <row r="299" spans="1:16" hidden="1" x14ac:dyDescent="0.25">
      <c r="A299" s="96"/>
      <c r="B299" s="118"/>
      <c r="C299" s="118"/>
      <c r="D299" s="96"/>
      <c r="E299" s="96"/>
      <c r="F299" s="96"/>
      <c r="G299" s="96"/>
      <c r="H299" s="96"/>
      <c r="I299" s="96"/>
      <c r="J299" s="96"/>
      <c r="K299" s="96"/>
      <c r="L299" s="96"/>
      <c r="M299" s="96"/>
      <c r="N299" s="96"/>
      <c r="O299" s="96"/>
      <c r="P299" s="96"/>
    </row>
    <row r="300" spans="1:16" hidden="1" x14ac:dyDescent="0.25">
      <c r="A300" s="96"/>
      <c r="B300" s="118"/>
      <c r="C300" s="118"/>
      <c r="D300" s="96"/>
      <c r="E300" s="96"/>
      <c r="F300" s="96"/>
      <c r="G300" s="96"/>
      <c r="H300" s="96"/>
      <c r="I300" s="96"/>
      <c r="J300" s="96"/>
      <c r="K300" s="96"/>
      <c r="L300" s="96"/>
      <c r="M300" s="96"/>
      <c r="N300" s="96"/>
      <c r="O300" s="96"/>
      <c r="P300" s="96"/>
    </row>
    <row r="301" spans="1:16" hidden="1" x14ac:dyDescent="0.25">
      <c r="A301" s="96"/>
      <c r="B301" s="118"/>
      <c r="C301" s="118"/>
      <c r="D301" s="96"/>
      <c r="E301" s="96"/>
      <c r="F301" s="96"/>
      <c r="G301" s="96"/>
      <c r="H301" s="96"/>
      <c r="I301" s="96"/>
      <c r="J301" s="96"/>
      <c r="K301" s="96"/>
      <c r="L301" s="96"/>
      <c r="M301" s="96"/>
      <c r="N301" s="96"/>
      <c r="O301" s="96"/>
      <c r="P301" s="96"/>
    </row>
    <row r="302" spans="1:16" hidden="1" x14ac:dyDescent="0.25">
      <c r="A302" s="96"/>
      <c r="B302" s="118"/>
      <c r="C302" s="118"/>
      <c r="D302" s="96"/>
      <c r="E302" s="96"/>
      <c r="F302" s="96"/>
      <c r="G302" s="96"/>
      <c r="H302" s="96"/>
      <c r="I302" s="96"/>
      <c r="J302" s="96"/>
      <c r="K302" s="96"/>
      <c r="L302" s="96"/>
      <c r="M302" s="96"/>
      <c r="N302" s="96"/>
      <c r="O302" s="96"/>
      <c r="P302" s="96"/>
    </row>
    <row r="303" spans="1:16" hidden="1" x14ac:dyDescent="0.25">
      <c r="A303" s="96"/>
      <c r="B303" s="118"/>
      <c r="C303" s="118"/>
      <c r="D303" s="96"/>
      <c r="E303" s="96"/>
      <c r="F303" s="96"/>
      <c r="G303" s="96"/>
      <c r="H303" s="96"/>
      <c r="I303" s="96"/>
      <c r="J303" s="96"/>
      <c r="K303" s="96"/>
      <c r="L303" s="96"/>
      <c r="M303" s="96"/>
      <c r="N303" s="96"/>
      <c r="O303" s="96"/>
      <c r="P303" s="96"/>
    </row>
    <row r="304" spans="1:16" hidden="1" x14ac:dyDescent="0.25">
      <c r="A304" s="96"/>
      <c r="B304" s="118"/>
      <c r="C304" s="118"/>
      <c r="D304" s="96"/>
      <c r="E304" s="96"/>
      <c r="F304" s="96"/>
      <c r="G304" s="96"/>
      <c r="H304" s="96"/>
      <c r="I304" s="96"/>
      <c r="J304" s="96"/>
      <c r="K304" s="96"/>
      <c r="L304" s="96"/>
      <c r="M304" s="96"/>
      <c r="N304" s="96"/>
      <c r="O304" s="96"/>
      <c r="P304" s="96"/>
    </row>
    <row r="305" spans="1:16" hidden="1" x14ac:dyDescent="0.25">
      <c r="A305" s="96"/>
      <c r="B305" s="118"/>
      <c r="C305" s="118"/>
      <c r="D305" s="96"/>
      <c r="E305" s="96"/>
      <c r="F305" s="96"/>
      <c r="G305" s="96"/>
      <c r="H305" s="96"/>
      <c r="I305" s="96"/>
      <c r="J305" s="96"/>
      <c r="K305" s="96"/>
      <c r="L305" s="96"/>
      <c r="M305" s="96"/>
      <c r="N305" s="96"/>
      <c r="O305" s="96"/>
      <c r="P305" s="96"/>
    </row>
    <row r="306" spans="1:16" hidden="1" x14ac:dyDescent="0.25">
      <c r="A306" s="96"/>
      <c r="B306" s="118"/>
      <c r="C306" s="118"/>
      <c r="D306" s="96"/>
      <c r="E306" s="96"/>
      <c r="F306" s="96"/>
      <c r="G306" s="96"/>
      <c r="H306" s="96"/>
      <c r="I306" s="96"/>
      <c r="J306" s="96"/>
      <c r="K306" s="96"/>
      <c r="L306" s="96"/>
      <c r="M306" s="96"/>
      <c r="N306" s="96"/>
      <c r="O306" s="96"/>
      <c r="P306" s="96"/>
    </row>
    <row r="307" spans="1:16" hidden="1" x14ac:dyDescent="0.25">
      <c r="A307" s="96"/>
      <c r="B307" s="118"/>
      <c r="C307" s="118"/>
      <c r="D307" s="96"/>
      <c r="E307" s="96"/>
      <c r="F307" s="96"/>
      <c r="G307" s="96"/>
      <c r="H307" s="96"/>
      <c r="I307" s="96"/>
      <c r="J307" s="96"/>
      <c r="K307" s="96"/>
      <c r="L307" s="96"/>
      <c r="M307" s="96"/>
      <c r="N307" s="96"/>
      <c r="O307" s="96"/>
      <c r="P307" s="96"/>
    </row>
    <row r="308" spans="1:16" hidden="1" x14ac:dyDescent="0.25">
      <c r="A308" s="96"/>
      <c r="B308" s="118"/>
      <c r="C308" s="118"/>
      <c r="D308" s="96"/>
      <c r="E308" s="96"/>
      <c r="F308" s="96"/>
      <c r="G308" s="96"/>
      <c r="H308" s="96"/>
      <c r="I308" s="96"/>
      <c r="J308" s="96"/>
      <c r="K308" s="96"/>
      <c r="L308" s="96"/>
      <c r="M308" s="96"/>
      <c r="N308" s="96"/>
      <c r="O308" s="96"/>
      <c r="P308" s="96"/>
    </row>
    <row r="309" spans="1:16" hidden="1" x14ac:dyDescent="0.25">
      <c r="A309" s="96"/>
      <c r="B309" s="118"/>
      <c r="C309" s="118"/>
      <c r="D309" s="96"/>
      <c r="E309" s="96"/>
      <c r="F309" s="96"/>
      <c r="G309" s="96"/>
      <c r="H309" s="96"/>
      <c r="I309" s="96"/>
      <c r="J309" s="96"/>
      <c r="K309" s="96"/>
      <c r="L309" s="96"/>
      <c r="M309" s="96"/>
      <c r="N309" s="96"/>
      <c r="O309" s="96"/>
      <c r="P309" s="96"/>
    </row>
    <row r="310" spans="1:16" hidden="1" x14ac:dyDescent="0.25">
      <c r="A310" s="96"/>
      <c r="B310" s="118"/>
      <c r="C310" s="118"/>
      <c r="D310" s="96"/>
      <c r="E310" s="96"/>
      <c r="F310" s="96"/>
      <c r="G310" s="96"/>
      <c r="H310" s="96"/>
      <c r="I310" s="96"/>
      <c r="J310" s="96"/>
      <c r="K310" s="96"/>
      <c r="L310" s="96"/>
      <c r="M310" s="96"/>
      <c r="N310" s="96"/>
      <c r="O310" s="96"/>
      <c r="P310" s="96"/>
    </row>
    <row r="311" spans="1:16" hidden="1" x14ac:dyDescent="0.25">
      <c r="A311" s="96"/>
      <c r="B311" s="118"/>
      <c r="C311" s="118"/>
      <c r="D311" s="96"/>
      <c r="E311" s="96"/>
      <c r="F311" s="96"/>
      <c r="G311" s="96"/>
      <c r="H311" s="96"/>
      <c r="I311" s="96"/>
      <c r="J311" s="96"/>
      <c r="K311" s="96"/>
      <c r="L311" s="96"/>
      <c r="M311" s="96"/>
      <c r="N311" s="96"/>
      <c r="O311" s="96"/>
      <c r="P311" s="96"/>
    </row>
    <row r="312" spans="1:16" hidden="1" x14ac:dyDescent="0.25">
      <c r="A312" s="96"/>
      <c r="B312" s="118"/>
      <c r="C312" s="118"/>
      <c r="D312" s="96"/>
      <c r="E312" s="96"/>
      <c r="F312" s="96"/>
      <c r="G312" s="96"/>
      <c r="H312" s="96"/>
      <c r="I312" s="96"/>
      <c r="J312" s="96"/>
      <c r="K312" s="96"/>
      <c r="L312" s="96"/>
      <c r="M312" s="96"/>
      <c r="N312" s="96"/>
      <c r="O312" s="96"/>
      <c r="P312" s="96"/>
    </row>
    <row r="313" spans="1:16" hidden="1" x14ac:dyDescent="0.25">
      <c r="A313" s="96"/>
      <c r="B313" s="118"/>
      <c r="C313" s="118"/>
      <c r="D313" s="96"/>
      <c r="E313" s="96"/>
      <c r="F313" s="96"/>
      <c r="G313" s="96"/>
      <c r="H313" s="96"/>
      <c r="I313" s="96"/>
      <c r="J313" s="96"/>
      <c r="K313" s="96"/>
      <c r="L313" s="96"/>
      <c r="M313" s="96"/>
      <c r="N313" s="96"/>
      <c r="O313" s="96"/>
      <c r="P313" s="96"/>
    </row>
    <row r="314" spans="1:16" hidden="1" x14ac:dyDescent="0.25">
      <c r="A314" s="96"/>
      <c r="B314" s="118"/>
      <c r="C314" s="118"/>
      <c r="D314" s="96"/>
      <c r="E314" s="96"/>
      <c r="F314" s="96"/>
      <c r="G314" s="96"/>
      <c r="H314" s="96"/>
      <c r="I314" s="96"/>
      <c r="J314" s="96"/>
      <c r="K314" s="96"/>
      <c r="L314" s="96"/>
      <c r="M314" s="96"/>
      <c r="N314" s="96"/>
      <c r="O314" s="96"/>
      <c r="P314" s="96"/>
    </row>
    <row r="315" spans="1:16" hidden="1" x14ac:dyDescent="0.25">
      <c r="A315" s="96"/>
      <c r="B315" s="118"/>
      <c r="C315" s="118"/>
      <c r="D315" s="96"/>
      <c r="E315" s="96"/>
      <c r="F315" s="96"/>
      <c r="G315" s="96"/>
      <c r="H315" s="96"/>
      <c r="I315" s="96"/>
      <c r="J315" s="96"/>
      <c r="K315" s="96"/>
      <c r="L315" s="96"/>
      <c r="M315" s="96"/>
      <c r="N315" s="96"/>
      <c r="O315" s="96"/>
      <c r="P315" s="96"/>
    </row>
    <row r="316" spans="1:16" hidden="1" x14ac:dyDescent="0.25">
      <c r="A316" s="96"/>
      <c r="B316" s="118"/>
      <c r="C316" s="118"/>
      <c r="D316" s="96"/>
      <c r="E316" s="96"/>
      <c r="F316" s="96"/>
      <c r="G316" s="96"/>
      <c r="H316" s="96"/>
      <c r="I316" s="96"/>
      <c r="J316" s="96"/>
      <c r="K316" s="96"/>
      <c r="L316" s="96"/>
      <c r="M316" s="96"/>
      <c r="N316" s="96"/>
      <c r="O316" s="96"/>
      <c r="P316" s="96"/>
    </row>
    <row r="317" spans="1:16" hidden="1" x14ac:dyDescent="0.25">
      <c r="A317" s="96"/>
      <c r="B317" s="118"/>
      <c r="C317" s="118"/>
      <c r="D317" s="96"/>
      <c r="E317" s="96"/>
      <c r="F317" s="96"/>
      <c r="G317" s="96"/>
      <c r="H317" s="96"/>
      <c r="I317" s="96"/>
      <c r="J317" s="96"/>
      <c r="K317" s="96"/>
      <c r="L317" s="96"/>
      <c r="M317" s="96"/>
      <c r="N317" s="96"/>
      <c r="O317" s="96"/>
      <c r="P317" s="96"/>
    </row>
    <row r="318" spans="1:16" hidden="1" x14ac:dyDescent="0.25">
      <c r="A318" s="96"/>
      <c r="B318" s="118"/>
      <c r="C318" s="118"/>
      <c r="D318" s="96"/>
      <c r="E318" s="96"/>
      <c r="F318" s="96"/>
      <c r="G318" s="96"/>
      <c r="H318" s="96"/>
      <c r="I318" s="96"/>
      <c r="J318" s="96"/>
      <c r="K318" s="96"/>
      <c r="L318" s="96"/>
      <c r="M318" s="96"/>
      <c r="N318" s="96"/>
      <c r="O318" s="96"/>
      <c r="P318" s="96"/>
    </row>
    <row r="319" spans="1:16" hidden="1" x14ac:dyDescent="0.25">
      <c r="A319" s="96"/>
      <c r="B319" s="118"/>
      <c r="C319" s="118"/>
      <c r="D319" s="96"/>
      <c r="E319" s="96"/>
      <c r="F319" s="96"/>
      <c r="G319" s="96"/>
      <c r="H319" s="96"/>
      <c r="I319" s="96"/>
      <c r="J319" s="96"/>
      <c r="K319" s="96"/>
      <c r="L319" s="96"/>
      <c r="M319" s="96"/>
      <c r="N319" s="96"/>
      <c r="O319" s="96"/>
      <c r="P319" s="96"/>
    </row>
    <row r="320" spans="1:16" hidden="1" x14ac:dyDescent="0.25">
      <c r="A320" s="96"/>
      <c r="B320" s="118"/>
      <c r="C320" s="118"/>
      <c r="D320" s="96"/>
      <c r="E320" s="96"/>
      <c r="F320" s="96"/>
      <c r="G320" s="96"/>
      <c r="H320" s="96"/>
      <c r="I320" s="96"/>
      <c r="J320" s="96"/>
      <c r="K320" s="96"/>
      <c r="L320" s="96"/>
      <c r="M320" s="96"/>
      <c r="N320" s="96"/>
      <c r="O320" s="96"/>
      <c r="P320" s="96"/>
    </row>
    <row r="321" spans="1:16" hidden="1" x14ac:dyDescent="0.25">
      <c r="A321" s="96"/>
      <c r="B321" s="118"/>
      <c r="C321" s="118"/>
      <c r="D321" s="96"/>
      <c r="E321" s="96"/>
      <c r="F321" s="96"/>
      <c r="G321" s="96"/>
      <c r="H321" s="96"/>
      <c r="I321" s="96"/>
      <c r="J321" s="96"/>
      <c r="K321" s="96"/>
      <c r="L321" s="96"/>
      <c r="M321" s="96"/>
      <c r="N321" s="96"/>
      <c r="O321" s="96"/>
      <c r="P321" s="96"/>
    </row>
    <row r="322" spans="1:16" hidden="1" x14ac:dyDescent="0.25">
      <c r="A322" s="96"/>
      <c r="B322" s="118"/>
      <c r="C322" s="118"/>
      <c r="D322" s="96"/>
      <c r="E322" s="96"/>
      <c r="F322" s="96"/>
      <c r="G322" s="96"/>
      <c r="H322" s="96"/>
      <c r="I322" s="96"/>
      <c r="J322" s="96"/>
      <c r="K322" s="96"/>
      <c r="L322" s="96"/>
      <c r="M322" s="96"/>
      <c r="N322" s="96"/>
      <c r="O322" s="96"/>
      <c r="P322" s="96"/>
    </row>
    <row r="323" spans="1:16" hidden="1" x14ac:dyDescent="0.25">
      <c r="A323" s="96"/>
      <c r="B323" s="118"/>
      <c r="C323" s="118"/>
      <c r="D323" s="96"/>
      <c r="E323" s="96"/>
      <c r="F323" s="96"/>
      <c r="G323" s="96"/>
      <c r="H323" s="96"/>
      <c r="I323" s="96"/>
      <c r="J323" s="96"/>
      <c r="K323" s="96"/>
      <c r="L323" s="96"/>
      <c r="M323" s="96"/>
      <c r="N323" s="96"/>
      <c r="O323" s="96"/>
      <c r="P323" s="96"/>
    </row>
    <row r="324" spans="1:16" hidden="1" x14ac:dyDescent="0.25">
      <c r="A324" s="96"/>
      <c r="B324" s="118"/>
      <c r="C324" s="118"/>
      <c r="D324" s="96"/>
      <c r="E324" s="96"/>
      <c r="F324" s="96"/>
      <c r="G324" s="96"/>
      <c r="H324" s="96"/>
      <c r="I324" s="96"/>
      <c r="J324" s="96"/>
      <c r="K324" s="96"/>
      <c r="L324" s="96"/>
      <c r="M324" s="96"/>
      <c r="N324" s="96"/>
      <c r="O324" s="96"/>
      <c r="P324" s="96"/>
    </row>
    <row r="325" spans="1:16" hidden="1" x14ac:dyDescent="0.25">
      <c r="A325" s="96"/>
      <c r="B325" s="118"/>
      <c r="C325" s="118"/>
      <c r="D325" s="96"/>
      <c r="E325" s="96"/>
      <c r="F325" s="96"/>
      <c r="G325" s="96"/>
      <c r="H325" s="96"/>
      <c r="I325" s="96"/>
      <c r="J325" s="96"/>
      <c r="K325" s="96"/>
      <c r="L325" s="96"/>
      <c r="M325" s="96"/>
      <c r="N325" s="96"/>
      <c r="O325" s="96"/>
      <c r="P325" s="96"/>
    </row>
    <row r="326" spans="1:16" hidden="1" x14ac:dyDescent="0.25">
      <c r="A326" s="96"/>
      <c r="B326" s="118"/>
      <c r="C326" s="118"/>
      <c r="D326" s="96"/>
      <c r="E326" s="96"/>
      <c r="F326" s="96"/>
      <c r="G326" s="96"/>
      <c r="H326" s="96"/>
      <c r="I326" s="96"/>
      <c r="J326" s="96"/>
      <c r="K326" s="96"/>
      <c r="L326" s="96"/>
      <c r="M326" s="96"/>
      <c r="N326" s="96"/>
      <c r="O326" s="96"/>
      <c r="P326" s="96"/>
    </row>
    <row r="327" spans="1:16" hidden="1" x14ac:dyDescent="0.25">
      <c r="A327" s="96"/>
      <c r="B327" s="118"/>
      <c r="C327" s="118"/>
      <c r="D327" s="96"/>
      <c r="E327" s="96"/>
      <c r="F327" s="96"/>
      <c r="G327" s="96"/>
      <c r="H327" s="96"/>
      <c r="I327" s="96"/>
      <c r="J327" s="96"/>
      <c r="K327" s="96"/>
      <c r="L327" s="96"/>
      <c r="M327" s="96"/>
      <c r="N327" s="96"/>
      <c r="O327" s="96"/>
      <c r="P327" s="96"/>
    </row>
    <row r="328" spans="1:16" hidden="1" x14ac:dyDescent="0.25">
      <c r="A328" s="96"/>
      <c r="B328" s="118"/>
      <c r="C328" s="118"/>
      <c r="D328" s="96"/>
      <c r="E328" s="96"/>
      <c r="F328" s="96"/>
      <c r="G328" s="96"/>
      <c r="H328" s="96"/>
      <c r="I328" s="96"/>
      <c r="J328" s="96"/>
      <c r="K328" s="96"/>
      <c r="L328" s="96"/>
      <c r="M328" s="96"/>
      <c r="N328" s="96"/>
      <c r="O328" s="96"/>
      <c r="P328" s="96"/>
    </row>
    <row r="329" spans="1:16" hidden="1" x14ac:dyDescent="0.25">
      <c r="A329" s="96"/>
      <c r="B329" s="118"/>
      <c r="C329" s="118"/>
      <c r="D329" s="96"/>
      <c r="E329" s="96"/>
      <c r="F329" s="96"/>
      <c r="G329" s="96"/>
      <c r="H329" s="96"/>
      <c r="I329" s="96"/>
      <c r="J329" s="96"/>
      <c r="K329" s="96"/>
      <c r="L329" s="96"/>
      <c r="M329" s="96"/>
      <c r="N329" s="96"/>
      <c r="O329" s="96"/>
      <c r="P329" s="96"/>
    </row>
    <row r="330" spans="1:16" hidden="1" x14ac:dyDescent="0.25">
      <c r="A330" s="96"/>
      <c r="B330" s="118"/>
      <c r="C330" s="118"/>
      <c r="D330" s="96"/>
      <c r="E330" s="96"/>
      <c r="F330" s="96"/>
      <c r="G330" s="96"/>
      <c r="H330" s="96"/>
      <c r="I330" s="96"/>
      <c r="J330" s="96"/>
      <c r="K330" s="96"/>
      <c r="L330" s="96"/>
      <c r="M330" s="96"/>
      <c r="N330" s="96"/>
      <c r="O330" s="96"/>
      <c r="P330" s="96"/>
    </row>
    <row r="331" spans="1:16" hidden="1" x14ac:dyDescent="0.25">
      <c r="A331" s="96"/>
      <c r="B331" s="118"/>
      <c r="C331" s="118"/>
      <c r="D331" s="96"/>
      <c r="E331" s="96"/>
      <c r="F331" s="96"/>
      <c r="G331" s="96"/>
      <c r="H331" s="96"/>
      <c r="I331" s="96"/>
      <c r="J331" s="96"/>
      <c r="K331" s="96"/>
      <c r="L331" s="96"/>
      <c r="M331" s="96"/>
      <c r="N331" s="96"/>
      <c r="O331" s="96"/>
      <c r="P331" s="96"/>
    </row>
    <row r="332" spans="1:16" hidden="1" x14ac:dyDescent="0.25">
      <c r="A332" s="96"/>
      <c r="B332" s="118"/>
      <c r="C332" s="118"/>
      <c r="D332" s="96"/>
      <c r="E332" s="96"/>
      <c r="F332" s="96"/>
      <c r="G332" s="96"/>
      <c r="H332" s="96"/>
      <c r="I332" s="96"/>
      <c r="J332" s="96"/>
      <c r="K332" s="96"/>
      <c r="L332" s="96"/>
      <c r="M332" s="96"/>
      <c r="N332" s="96"/>
      <c r="O332" s="96"/>
      <c r="P332" s="96"/>
    </row>
    <row r="333" spans="1:16" hidden="1" x14ac:dyDescent="0.25">
      <c r="A333" s="96"/>
      <c r="B333" s="118"/>
      <c r="C333" s="118"/>
      <c r="D333" s="96"/>
      <c r="E333" s="96"/>
      <c r="F333" s="96"/>
      <c r="G333" s="96"/>
      <c r="H333" s="96"/>
      <c r="I333" s="96"/>
      <c r="J333" s="96"/>
      <c r="K333" s="96"/>
      <c r="L333" s="96"/>
      <c r="M333" s="96"/>
      <c r="N333" s="96"/>
      <c r="O333" s="96"/>
      <c r="P333" s="96"/>
    </row>
    <row r="334" spans="1:16" hidden="1" x14ac:dyDescent="0.25">
      <c r="A334" s="96"/>
      <c r="B334" s="118"/>
      <c r="C334" s="118"/>
      <c r="D334" s="96"/>
      <c r="E334" s="96"/>
      <c r="F334" s="96"/>
      <c r="G334" s="96"/>
      <c r="H334" s="96"/>
      <c r="I334" s="96"/>
      <c r="J334" s="96"/>
      <c r="K334" s="96"/>
      <c r="L334" s="96"/>
      <c r="M334" s="96"/>
      <c r="N334" s="96"/>
      <c r="O334" s="96"/>
      <c r="P334" s="96"/>
    </row>
    <row r="335" spans="1:16" hidden="1" x14ac:dyDescent="0.25">
      <c r="A335" s="96"/>
      <c r="B335" s="118"/>
      <c r="C335" s="118"/>
      <c r="D335" s="96"/>
      <c r="E335" s="96"/>
      <c r="F335" s="96"/>
      <c r="G335" s="96"/>
      <c r="H335" s="96"/>
      <c r="I335" s="96"/>
      <c r="J335" s="96"/>
      <c r="K335" s="96"/>
      <c r="L335" s="96"/>
      <c r="M335" s="96"/>
      <c r="N335" s="96"/>
      <c r="O335" s="96"/>
      <c r="P335" s="96"/>
    </row>
    <row r="336" spans="1:16" hidden="1" x14ac:dyDescent="0.25">
      <c r="A336" s="96"/>
      <c r="B336" s="118"/>
      <c r="C336" s="118"/>
      <c r="D336" s="96"/>
      <c r="E336" s="96"/>
      <c r="F336" s="96"/>
      <c r="G336" s="96"/>
      <c r="H336" s="96"/>
      <c r="I336" s="96"/>
      <c r="J336" s="96"/>
      <c r="K336" s="96"/>
      <c r="L336" s="96"/>
      <c r="M336" s="96"/>
      <c r="N336" s="96"/>
      <c r="O336" s="96"/>
      <c r="P336" s="96"/>
    </row>
    <row r="337" spans="1:16" hidden="1" x14ac:dyDescent="0.25">
      <c r="A337" s="96"/>
      <c r="B337" s="118"/>
      <c r="C337" s="118"/>
      <c r="D337" s="96"/>
      <c r="E337" s="96"/>
      <c r="F337" s="96"/>
      <c r="G337" s="96"/>
      <c r="H337" s="96"/>
      <c r="I337" s="96"/>
      <c r="J337" s="96"/>
      <c r="K337" s="96"/>
      <c r="L337" s="96"/>
      <c r="M337" s="96"/>
      <c r="N337" s="96"/>
      <c r="O337" s="96"/>
      <c r="P337" s="96"/>
    </row>
    <row r="338" spans="1:16" hidden="1" x14ac:dyDescent="0.25">
      <c r="A338" s="96"/>
      <c r="B338" s="118"/>
      <c r="C338" s="118"/>
      <c r="D338" s="96"/>
      <c r="E338" s="96"/>
      <c r="F338" s="96"/>
      <c r="G338" s="96"/>
      <c r="H338" s="96"/>
      <c r="I338" s="96"/>
      <c r="J338" s="96"/>
      <c r="K338" s="96"/>
      <c r="L338" s="96"/>
      <c r="M338" s="96"/>
      <c r="N338" s="96"/>
      <c r="O338" s="96"/>
      <c r="P338" s="96"/>
    </row>
    <row r="339" spans="1:16" hidden="1" x14ac:dyDescent="0.25">
      <c r="A339" s="96"/>
      <c r="B339" s="118"/>
      <c r="C339" s="118"/>
      <c r="D339" s="96"/>
      <c r="E339" s="96"/>
      <c r="F339" s="96"/>
      <c r="G339" s="96"/>
      <c r="H339" s="96"/>
      <c r="I339" s="96"/>
      <c r="J339" s="96"/>
      <c r="K339" s="96"/>
      <c r="L339" s="96"/>
      <c r="M339" s="96"/>
      <c r="N339" s="96"/>
      <c r="O339" s="96"/>
      <c r="P339" s="96"/>
    </row>
    <row r="340" spans="1:16" hidden="1" x14ac:dyDescent="0.25">
      <c r="A340" s="96"/>
      <c r="B340" s="118"/>
      <c r="C340" s="118"/>
      <c r="D340" s="96"/>
      <c r="E340" s="96"/>
      <c r="F340" s="96"/>
      <c r="G340" s="96"/>
      <c r="H340" s="96"/>
      <c r="I340" s="96"/>
      <c r="J340" s="96"/>
      <c r="K340" s="96"/>
      <c r="L340" s="96"/>
      <c r="M340" s="96"/>
      <c r="N340" s="96"/>
      <c r="O340" s="96"/>
      <c r="P340" s="96"/>
    </row>
    <row r="341" spans="1:16" hidden="1" x14ac:dyDescent="0.25">
      <c r="A341" s="96"/>
      <c r="B341" s="118"/>
      <c r="C341" s="118"/>
      <c r="D341" s="96"/>
      <c r="E341" s="96"/>
      <c r="F341" s="96"/>
      <c r="G341" s="96"/>
      <c r="H341" s="96"/>
      <c r="I341" s="96"/>
      <c r="J341" s="96"/>
      <c r="K341" s="96"/>
      <c r="L341" s="96"/>
      <c r="M341" s="96"/>
      <c r="N341" s="96"/>
      <c r="O341" s="96"/>
      <c r="P341" s="96"/>
    </row>
    <row r="342" spans="1:16" hidden="1" x14ac:dyDescent="0.25">
      <c r="A342" s="96"/>
      <c r="B342" s="118"/>
      <c r="C342" s="118"/>
      <c r="D342" s="96"/>
      <c r="E342" s="96"/>
      <c r="F342" s="96"/>
      <c r="G342" s="96"/>
      <c r="H342" s="96"/>
      <c r="I342" s="96"/>
      <c r="J342" s="96"/>
      <c r="K342" s="96"/>
      <c r="L342" s="96"/>
      <c r="M342" s="96"/>
      <c r="N342" s="96"/>
      <c r="O342" s="96"/>
      <c r="P342" s="96"/>
    </row>
    <row r="343" spans="1:16" hidden="1" x14ac:dyDescent="0.25">
      <c r="A343" s="96"/>
      <c r="B343" s="118"/>
      <c r="C343" s="118"/>
      <c r="D343" s="96"/>
      <c r="E343" s="96"/>
      <c r="F343" s="96"/>
      <c r="G343" s="96"/>
      <c r="H343" s="96"/>
      <c r="I343" s="96"/>
      <c r="J343" s="96"/>
      <c r="K343" s="96"/>
      <c r="L343" s="96"/>
      <c r="M343" s="96"/>
      <c r="N343" s="96"/>
      <c r="O343" s="96"/>
      <c r="P343" s="96"/>
    </row>
    <row r="344" spans="1:16" hidden="1" x14ac:dyDescent="0.25">
      <c r="A344" s="96"/>
      <c r="B344" s="118"/>
      <c r="C344" s="118"/>
      <c r="D344" s="96"/>
      <c r="E344" s="96"/>
      <c r="F344" s="96"/>
      <c r="G344" s="96"/>
      <c r="H344" s="96"/>
      <c r="I344" s="96"/>
      <c r="J344" s="96"/>
      <c r="K344" s="96"/>
      <c r="L344" s="96"/>
      <c r="M344" s="96"/>
      <c r="N344" s="96"/>
      <c r="O344" s="96"/>
      <c r="P344" s="96"/>
    </row>
    <row r="345" spans="1:16" hidden="1" x14ac:dyDescent="0.25">
      <c r="A345" s="96"/>
      <c r="B345" s="118"/>
      <c r="C345" s="118"/>
      <c r="D345" s="96"/>
      <c r="E345" s="96"/>
      <c r="F345" s="96"/>
      <c r="G345" s="96"/>
      <c r="H345" s="96"/>
      <c r="I345" s="96"/>
      <c r="J345" s="96"/>
      <c r="K345" s="96"/>
      <c r="L345" s="96"/>
      <c r="M345" s="96"/>
      <c r="N345" s="96"/>
      <c r="O345" s="96"/>
      <c r="P345" s="96"/>
    </row>
    <row r="346" spans="1:16" hidden="1" x14ac:dyDescent="0.25">
      <c r="A346" s="96"/>
      <c r="B346" s="118"/>
      <c r="C346" s="118"/>
      <c r="D346" s="96"/>
      <c r="E346" s="96"/>
      <c r="F346" s="96"/>
      <c r="G346" s="96"/>
      <c r="H346" s="96"/>
      <c r="I346" s="96"/>
      <c r="J346" s="96"/>
      <c r="K346" s="96"/>
      <c r="L346" s="96"/>
      <c r="M346" s="96"/>
      <c r="N346" s="96"/>
      <c r="O346" s="96"/>
      <c r="P346" s="96"/>
    </row>
    <row r="347" spans="1:16" hidden="1" x14ac:dyDescent="0.25">
      <c r="A347" s="96"/>
      <c r="B347" s="118"/>
      <c r="C347" s="118"/>
      <c r="D347" s="96"/>
      <c r="E347" s="96"/>
      <c r="F347" s="96"/>
      <c r="G347" s="96"/>
      <c r="H347" s="96"/>
      <c r="I347" s="96"/>
      <c r="J347" s="96"/>
      <c r="K347" s="96"/>
      <c r="L347" s="96"/>
      <c r="M347" s="96"/>
      <c r="N347" s="96"/>
      <c r="O347" s="96"/>
      <c r="P347" s="96"/>
    </row>
    <row r="348" spans="1:16" hidden="1" x14ac:dyDescent="0.25">
      <c r="A348" s="96"/>
      <c r="B348" s="118"/>
      <c r="C348" s="118"/>
      <c r="D348" s="96"/>
      <c r="E348" s="96"/>
      <c r="F348" s="96"/>
      <c r="G348" s="96"/>
      <c r="H348" s="96"/>
      <c r="I348" s="96"/>
      <c r="J348" s="96"/>
      <c r="K348" s="96"/>
      <c r="L348" s="96"/>
      <c r="M348" s="96"/>
      <c r="N348" s="96"/>
      <c r="O348" s="96"/>
      <c r="P348" s="96"/>
    </row>
    <row r="349" spans="1:16" hidden="1" x14ac:dyDescent="0.25">
      <c r="A349" s="96"/>
      <c r="B349" s="118"/>
      <c r="C349" s="118"/>
      <c r="D349" s="96"/>
      <c r="E349" s="96"/>
      <c r="F349" s="96"/>
      <c r="G349" s="96"/>
      <c r="H349" s="96"/>
      <c r="I349" s="96"/>
      <c r="J349" s="96"/>
      <c r="K349" s="96"/>
      <c r="L349" s="96"/>
      <c r="M349" s="96"/>
      <c r="N349" s="96"/>
      <c r="O349" s="96"/>
      <c r="P349" s="96"/>
    </row>
    <row r="350" spans="1:16" hidden="1" x14ac:dyDescent="0.25">
      <c r="A350" s="96"/>
      <c r="B350" s="118"/>
      <c r="C350" s="118"/>
      <c r="D350" s="96"/>
      <c r="E350" s="96"/>
      <c r="F350" s="96"/>
      <c r="G350" s="96"/>
      <c r="H350" s="96"/>
      <c r="I350" s="96"/>
      <c r="J350" s="96"/>
      <c r="K350" s="96"/>
      <c r="L350" s="96"/>
      <c r="M350" s="96"/>
      <c r="N350" s="96"/>
      <c r="O350" s="96"/>
      <c r="P350" s="96"/>
    </row>
    <row r="351" spans="1:16" hidden="1" x14ac:dyDescent="0.25">
      <c r="A351" s="96"/>
      <c r="B351" s="118"/>
      <c r="C351" s="118"/>
      <c r="D351" s="96"/>
      <c r="E351" s="96"/>
      <c r="F351" s="96"/>
      <c r="G351" s="96"/>
      <c r="H351" s="96"/>
      <c r="I351" s="96"/>
      <c r="J351" s="96"/>
      <c r="K351" s="96"/>
      <c r="L351" s="96"/>
      <c r="M351" s="96"/>
      <c r="N351" s="96"/>
      <c r="O351" s="96"/>
      <c r="P351" s="96"/>
    </row>
    <row r="352" spans="1:16" hidden="1" x14ac:dyDescent="0.25">
      <c r="A352" s="96"/>
      <c r="B352" s="118"/>
      <c r="C352" s="118"/>
      <c r="D352" s="96"/>
      <c r="E352" s="96"/>
      <c r="F352" s="96"/>
      <c r="G352" s="96"/>
      <c r="H352" s="96"/>
      <c r="I352" s="96"/>
      <c r="J352" s="96"/>
      <c r="K352" s="96"/>
      <c r="L352" s="96"/>
      <c r="M352" s="96"/>
      <c r="N352" s="96"/>
      <c r="O352" s="96"/>
      <c r="P352" s="96"/>
    </row>
    <row r="353" spans="1:16" hidden="1" x14ac:dyDescent="0.25">
      <c r="A353" s="96"/>
      <c r="B353" s="118"/>
      <c r="C353" s="118"/>
      <c r="D353" s="96"/>
      <c r="E353" s="96"/>
      <c r="F353" s="96"/>
      <c r="G353" s="96"/>
      <c r="H353" s="96"/>
      <c r="I353" s="96"/>
      <c r="J353" s="96"/>
      <c r="K353" s="96"/>
      <c r="L353" s="96"/>
      <c r="M353" s="96"/>
      <c r="N353" s="96"/>
      <c r="O353" s="96"/>
      <c r="P353" s="96"/>
    </row>
    <row r="354" spans="1:16" hidden="1" x14ac:dyDescent="0.25">
      <c r="A354" s="96"/>
      <c r="B354" s="118"/>
      <c r="C354" s="118"/>
      <c r="D354" s="96"/>
      <c r="E354" s="96"/>
      <c r="F354" s="96"/>
      <c r="G354" s="96"/>
      <c r="H354" s="96"/>
      <c r="I354" s="96"/>
      <c r="J354" s="96"/>
      <c r="K354" s="96"/>
      <c r="L354" s="96"/>
      <c r="M354" s="96"/>
      <c r="N354" s="96"/>
      <c r="O354" s="96"/>
      <c r="P354" s="96"/>
    </row>
    <row r="355" spans="1:16" hidden="1" x14ac:dyDescent="0.25">
      <c r="A355" s="96"/>
      <c r="B355" s="118"/>
      <c r="C355" s="118"/>
      <c r="D355" s="96"/>
      <c r="E355" s="96"/>
      <c r="F355" s="96"/>
      <c r="G355" s="96"/>
      <c r="H355" s="96"/>
      <c r="I355" s="96"/>
      <c r="J355" s="96"/>
      <c r="K355" s="96"/>
      <c r="L355" s="96"/>
      <c r="M355" s="96"/>
      <c r="N355" s="96"/>
      <c r="O355" s="96"/>
      <c r="P355" s="96"/>
    </row>
    <row r="356" spans="1:16" hidden="1" x14ac:dyDescent="0.25">
      <c r="A356" s="96"/>
      <c r="B356" s="118"/>
      <c r="C356" s="118"/>
      <c r="D356" s="96"/>
      <c r="E356" s="96"/>
      <c r="F356" s="96"/>
      <c r="G356" s="96"/>
      <c r="H356" s="96"/>
      <c r="I356" s="96"/>
      <c r="J356" s="96"/>
      <c r="K356" s="96"/>
      <c r="L356" s="96"/>
      <c r="M356" s="96"/>
      <c r="N356" s="96"/>
      <c r="O356" s="96"/>
      <c r="P356" s="96"/>
    </row>
    <row r="357" spans="1:16" hidden="1" x14ac:dyDescent="0.25">
      <c r="A357" s="96"/>
      <c r="B357" s="118"/>
      <c r="C357" s="118"/>
      <c r="D357" s="96"/>
      <c r="E357" s="96"/>
      <c r="F357" s="96"/>
      <c r="G357" s="96"/>
      <c r="H357" s="96"/>
      <c r="I357" s="96"/>
      <c r="J357" s="96"/>
      <c r="K357" s="96"/>
      <c r="L357" s="96"/>
      <c r="M357" s="96"/>
      <c r="N357" s="96"/>
      <c r="O357" s="96"/>
      <c r="P357" s="96"/>
    </row>
    <row r="358" spans="1:16" hidden="1" x14ac:dyDescent="0.25">
      <c r="A358" s="96"/>
      <c r="B358" s="118"/>
      <c r="C358" s="118"/>
      <c r="D358" s="96"/>
      <c r="E358" s="96"/>
      <c r="F358" s="96"/>
      <c r="G358" s="96"/>
      <c r="H358" s="96"/>
      <c r="I358" s="96"/>
      <c r="J358" s="96"/>
      <c r="K358" s="96"/>
      <c r="L358" s="96"/>
      <c r="M358" s="96"/>
      <c r="N358" s="96"/>
      <c r="O358" s="96"/>
      <c r="P358" s="96"/>
    </row>
    <row r="359" spans="1:16" hidden="1" x14ac:dyDescent="0.25">
      <c r="A359" s="96"/>
      <c r="B359" s="118"/>
      <c r="C359" s="118"/>
      <c r="D359" s="96"/>
      <c r="E359" s="96"/>
      <c r="F359" s="96"/>
      <c r="G359" s="96"/>
      <c r="H359" s="96"/>
      <c r="I359" s="96"/>
      <c r="J359" s="96"/>
      <c r="K359" s="96"/>
      <c r="L359" s="96"/>
      <c r="M359" s="96"/>
      <c r="N359" s="96"/>
      <c r="O359" s="96"/>
      <c r="P359" s="96"/>
    </row>
    <row r="360" spans="1:16" hidden="1" x14ac:dyDescent="0.25">
      <c r="A360" s="96"/>
      <c r="B360" s="118"/>
      <c r="C360" s="118"/>
      <c r="D360" s="96"/>
      <c r="E360" s="96"/>
      <c r="F360" s="96"/>
      <c r="G360" s="96"/>
      <c r="H360" s="96"/>
      <c r="I360" s="96"/>
      <c r="J360" s="96"/>
      <c r="K360" s="96"/>
      <c r="L360" s="96"/>
      <c r="M360" s="96"/>
      <c r="N360" s="96"/>
      <c r="O360" s="96"/>
      <c r="P360" s="96"/>
    </row>
    <row r="361" spans="1:16" hidden="1" x14ac:dyDescent="0.25">
      <c r="A361" s="96"/>
      <c r="B361" s="118"/>
      <c r="C361" s="118"/>
      <c r="D361" s="96"/>
      <c r="E361" s="96"/>
      <c r="F361" s="96"/>
      <c r="G361" s="96"/>
      <c r="H361" s="96"/>
      <c r="I361" s="96"/>
      <c r="J361" s="96"/>
      <c r="K361" s="96"/>
      <c r="L361" s="96"/>
      <c r="M361" s="96"/>
      <c r="N361" s="96"/>
      <c r="O361" s="96"/>
      <c r="P361" s="96"/>
    </row>
    <row r="362" spans="1:16" hidden="1" x14ac:dyDescent="0.25">
      <c r="A362" s="96"/>
      <c r="B362" s="118"/>
      <c r="C362" s="118"/>
      <c r="D362" s="96"/>
      <c r="E362" s="96"/>
      <c r="F362" s="96"/>
      <c r="G362" s="96"/>
      <c r="H362" s="96"/>
      <c r="I362" s="96"/>
      <c r="J362" s="96"/>
      <c r="K362" s="96"/>
      <c r="L362" s="96"/>
      <c r="M362" s="96"/>
      <c r="N362" s="96"/>
      <c r="O362" s="96"/>
      <c r="P362" s="96"/>
    </row>
    <row r="363" spans="1:16" hidden="1" x14ac:dyDescent="0.25">
      <c r="A363" s="96"/>
      <c r="B363" s="118"/>
      <c r="C363" s="118"/>
      <c r="D363" s="96"/>
      <c r="E363" s="96"/>
      <c r="F363" s="96"/>
      <c r="G363" s="96"/>
      <c r="H363" s="96"/>
      <c r="I363" s="96"/>
      <c r="J363" s="96"/>
      <c r="K363" s="96"/>
      <c r="L363" s="96"/>
      <c r="M363" s="96"/>
      <c r="N363" s="96"/>
      <c r="O363" s="96"/>
      <c r="P363" s="96"/>
    </row>
    <row r="364" spans="1:16" hidden="1" x14ac:dyDescent="0.25">
      <c r="A364" s="96"/>
      <c r="B364" s="118"/>
      <c r="C364" s="118"/>
      <c r="D364" s="96"/>
      <c r="E364" s="96"/>
      <c r="F364" s="96"/>
      <c r="G364" s="96"/>
      <c r="H364" s="96"/>
      <c r="I364" s="96"/>
      <c r="J364" s="96"/>
      <c r="K364" s="96"/>
      <c r="L364" s="96"/>
      <c r="M364" s="96"/>
      <c r="N364" s="96"/>
      <c r="O364" s="96"/>
      <c r="P364" s="96"/>
    </row>
    <row r="365" spans="1:16" hidden="1" x14ac:dyDescent="0.25">
      <c r="A365" s="96"/>
      <c r="B365" s="118"/>
      <c r="C365" s="118"/>
      <c r="D365" s="96"/>
      <c r="E365" s="96"/>
      <c r="F365" s="96"/>
      <c r="G365" s="96"/>
      <c r="H365" s="96"/>
      <c r="I365" s="96"/>
      <c r="J365" s="96"/>
      <c r="K365" s="96"/>
      <c r="L365" s="96"/>
      <c r="M365" s="96"/>
      <c r="N365" s="96"/>
      <c r="O365" s="96"/>
      <c r="P365" s="96"/>
    </row>
    <row r="366" spans="1:16" hidden="1" x14ac:dyDescent="0.25">
      <c r="A366" s="96"/>
      <c r="B366" s="118"/>
      <c r="C366" s="118"/>
      <c r="D366" s="96"/>
      <c r="E366" s="96"/>
      <c r="F366" s="96"/>
      <c r="G366" s="96"/>
      <c r="H366" s="96"/>
      <c r="I366" s="96"/>
      <c r="J366" s="96"/>
      <c r="K366" s="96"/>
      <c r="L366" s="96"/>
      <c r="M366" s="96"/>
      <c r="N366" s="96"/>
      <c r="O366" s="96"/>
      <c r="P366" s="96"/>
    </row>
    <row r="367" spans="1:16" hidden="1" x14ac:dyDescent="0.25">
      <c r="A367" s="96"/>
      <c r="B367" s="118"/>
      <c r="C367" s="118"/>
      <c r="D367" s="96"/>
      <c r="E367" s="96"/>
      <c r="F367" s="96"/>
      <c r="G367" s="96"/>
      <c r="H367" s="96"/>
      <c r="I367" s="96"/>
      <c r="J367" s="96"/>
      <c r="K367" s="96"/>
      <c r="L367" s="96"/>
      <c r="M367" s="96"/>
      <c r="N367" s="96"/>
      <c r="O367" s="96"/>
      <c r="P367" s="96"/>
    </row>
    <row r="368" spans="1:16" hidden="1" x14ac:dyDescent="0.25">
      <c r="A368" s="96"/>
      <c r="B368" s="118"/>
      <c r="C368" s="118"/>
      <c r="D368" s="96"/>
      <c r="E368" s="96"/>
      <c r="F368" s="96"/>
      <c r="G368" s="96"/>
      <c r="H368" s="96"/>
      <c r="I368" s="96"/>
      <c r="J368" s="96"/>
      <c r="K368" s="96"/>
      <c r="L368" s="96"/>
      <c r="M368" s="96"/>
      <c r="N368" s="96"/>
      <c r="O368" s="96"/>
      <c r="P368" s="96"/>
    </row>
    <row r="369" spans="1:16" hidden="1" x14ac:dyDescent="0.25">
      <c r="A369" s="96"/>
      <c r="B369" s="118"/>
      <c r="C369" s="118"/>
      <c r="D369" s="96"/>
      <c r="E369" s="96"/>
      <c r="F369" s="96"/>
      <c r="G369" s="96"/>
      <c r="H369" s="96"/>
      <c r="I369" s="96"/>
      <c r="J369" s="96"/>
      <c r="K369" s="96"/>
      <c r="L369" s="96"/>
      <c r="M369" s="96"/>
      <c r="N369" s="96"/>
      <c r="O369" s="96"/>
      <c r="P369" s="96"/>
    </row>
    <row r="370" spans="1:16" hidden="1" x14ac:dyDescent="0.25">
      <c r="A370" s="96"/>
      <c r="B370" s="118"/>
      <c r="C370" s="118"/>
      <c r="D370" s="96"/>
      <c r="E370" s="96"/>
      <c r="F370" s="96"/>
      <c r="G370" s="96"/>
      <c r="H370" s="96"/>
      <c r="I370" s="96"/>
      <c r="J370" s="96"/>
      <c r="K370" s="96"/>
      <c r="L370" s="96"/>
      <c r="M370" s="96"/>
      <c r="N370" s="96"/>
      <c r="O370" s="96"/>
      <c r="P370" s="96"/>
    </row>
    <row r="371" spans="1:16" hidden="1" x14ac:dyDescent="0.25">
      <c r="A371" s="96"/>
      <c r="B371" s="118"/>
      <c r="C371" s="118"/>
      <c r="D371" s="96"/>
      <c r="E371" s="96"/>
      <c r="F371" s="96"/>
      <c r="G371" s="96"/>
      <c r="H371" s="96"/>
      <c r="I371" s="96"/>
      <c r="J371" s="96"/>
      <c r="K371" s="96"/>
      <c r="L371" s="96"/>
      <c r="M371" s="96"/>
      <c r="N371" s="96"/>
      <c r="O371" s="96"/>
      <c r="P371" s="96"/>
    </row>
    <row r="372" spans="1:16" hidden="1" x14ac:dyDescent="0.25">
      <c r="B372" s="96"/>
      <c r="C372" s="96"/>
      <c r="D372" s="96"/>
      <c r="E372" s="96"/>
      <c r="F372" s="96"/>
      <c r="G372" s="96"/>
      <c r="H372" s="96"/>
      <c r="I372" s="96"/>
      <c r="J372" s="96"/>
      <c r="K372" s="96"/>
      <c r="L372" s="96"/>
      <c r="M372" s="96"/>
      <c r="N372" s="96"/>
      <c r="O372" s="96"/>
      <c r="P372" s="96"/>
    </row>
    <row r="373" spans="1:16" hidden="1" x14ac:dyDescent="0.25">
      <c r="B373" s="96"/>
      <c r="C373" s="96"/>
      <c r="D373" s="96"/>
      <c r="E373" s="96"/>
      <c r="F373" s="96"/>
      <c r="G373" s="96"/>
      <c r="H373" s="96"/>
      <c r="I373" s="96"/>
      <c r="J373" s="96"/>
      <c r="K373" s="96"/>
      <c r="L373" s="96"/>
      <c r="M373" s="96"/>
      <c r="N373" s="96"/>
      <c r="O373" s="96"/>
      <c r="P373" s="96"/>
    </row>
    <row r="374" spans="1:16" hidden="1" x14ac:dyDescent="0.25">
      <c r="B374" s="96"/>
      <c r="C374" s="96"/>
      <c r="D374" s="96"/>
      <c r="E374" s="96"/>
      <c r="F374" s="96"/>
      <c r="G374" s="96"/>
      <c r="H374" s="96"/>
      <c r="I374" s="96"/>
      <c r="J374" s="96"/>
      <c r="K374" s="96"/>
      <c r="L374" s="96"/>
      <c r="M374" s="96"/>
      <c r="N374" s="96"/>
      <c r="O374" s="96"/>
      <c r="P374" s="96"/>
    </row>
    <row r="375" spans="1:16" hidden="1" x14ac:dyDescent="0.25">
      <c r="B375" s="96"/>
      <c r="C375" s="96"/>
      <c r="D375" s="96"/>
      <c r="E375" s="96"/>
      <c r="F375" s="96"/>
      <c r="G375" s="96"/>
      <c r="H375" s="96"/>
      <c r="I375" s="96"/>
      <c r="J375" s="96"/>
      <c r="K375" s="96"/>
      <c r="L375" s="96"/>
      <c r="M375" s="96"/>
      <c r="N375" s="96"/>
      <c r="O375" s="96"/>
      <c r="P375" s="96"/>
    </row>
    <row r="376" spans="1:16" hidden="1" x14ac:dyDescent="0.25">
      <c r="B376" s="96"/>
      <c r="C376" s="96"/>
      <c r="D376" s="96"/>
      <c r="E376" s="96"/>
      <c r="F376" s="96"/>
      <c r="G376" s="96"/>
      <c r="H376" s="96"/>
      <c r="I376" s="96"/>
      <c r="J376" s="96"/>
      <c r="K376" s="96"/>
      <c r="L376" s="96"/>
      <c r="M376" s="96"/>
      <c r="N376" s="96"/>
      <c r="O376" s="96"/>
      <c r="P376" s="96"/>
    </row>
    <row r="377" spans="1:16" hidden="1" x14ac:dyDescent="0.25">
      <c r="B377" s="96"/>
      <c r="C377" s="96"/>
      <c r="D377" s="96"/>
      <c r="E377" s="96"/>
      <c r="F377" s="96"/>
      <c r="G377" s="96"/>
      <c r="H377" s="96"/>
      <c r="I377" s="96"/>
      <c r="J377" s="96"/>
      <c r="K377" s="96"/>
      <c r="L377" s="96"/>
      <c r="M377" s="96"/>
      <c r="N377" s="96"/>
      <c r="O377" s="96"/>
      <c r="P377" s="96"/>
    </row>
    <row r="378" spans="1:16" hidden="1" x14ac:dyDescent="0.25">
      <c r="B378" s="96"/>
      <c r="C378" s="96"/>
      <c r="D378" s="96"/>
      <c r="E378" s="96"/>
      <c r="F378" s="96"/>
      <c r="G378" s="96"/>
      <c r="H378" s="96"/>
      <c r="I378" s="96"/>
      <c r="J378" s="96"/>
      <c r="K378" s="96"/>
      <c r="L378" s="96"/>
      <c r="M378" s="96"/>
      <c r="N378" s="96"/>
      <c r="O378" s="96"/>
      <c r="P378" s="96"/>
    </row>
    <row r="379" spans="1:16" hidden="1" x14ac:dyDescent="0.25">
      <c r="B379" s="96"/>
      <c r="C379" s="96"/>
      <c r="D379" s="96"/>
      <c r="E379" s="96"/>
      <c r="F379" s="96"/>
      <c r="G379" s="96"/>
      <c r="H379" s="96"/>
      <c r="I379" s="96"/>
      <c r="J379" s="96"/>
      <c r="K379" s="96"/>
      <c r="L379" s="96"/>
      <c r="M379" s="96"/>
      <c r="N379" s="96"/>
      <c r="O379" s="96"/>
      <c r="P379" s="96"/>
    </row>
    <row r="380" spans="1:16" hidden="1" x14ac:dyDescent="0.25">
      <c r="B380" s="96"/>
      <c r="C380" s="96"/>
      <c r="D380" s="96"/>
      <c r="E380" s="96"/>
      <c r="F380" s="96"/>
      <c r="G380" s="96"/>
      <c r="H380" s="96"/>
      <c r="I380" s="96"/>
      <c r="J380" s="96"/>
      <c r="K380" s="96"/>
      <c r="L380" s="96"/>
      <c r="M380" s="96"/>
      <c r="N380" s="96"/>
      <c r="O380" s="96"/>
      <c r="P380" s="96"/>
    </row>
    <row r="381" spans="1:16" hidden="1" x14ac:dyDescent="0.25">
      <c r="B381" s="96"/>
      <c r="C381" s="96"/>
      <c r="D381" s="96"/>
      <c r="E381" s="96"/>
      <c r="F381" s="96"/>
      <c r="G381" s="96"/>
      <c r="H381" s="96"/>
      <c r="I381" s="96"/>
      <c r="J381" s="96"/>
      <c r="K381" s="96"/>
      <c r="L381" s="96"/>
      <c r="M381" s="96"/>
      <c r="N381" s="96"/>
      <c r="O381" s="96"/>
      <c r="P381" s="96"/>
    </row>
    <row r="382" spans="1:16" hidden="1" x14ac:dyDescent="0.25">
      <c r="B382" s="96"/>
      <c r="C382" s="96"/>
      <c r="D382" s="96"/>
      <c r="E382" s="96"/>
      <c r="F382" s="96"/>
      <c r="G382" s="96"/>
      <c r="H382" s="96"/>
      <c r="I382" s="96"/>
      <c r="J382" s="96"/>
      <c r="K382" s="96"/>
      <c r="L382" s="96"/>
      <c r="M382" s="96"/>
      <c r="N382" s="96"/>
      <c r="O382" s="96"/>
      <c r="P382" s="96"/>
    </row>
    <row r="383" spans="1:16" hidden="1" x14ac:dyDescent="0.25">
      <c r="B383" s="96"/>
      <c r="C383" s="96"/>
      <c r="D383" s="96"/>
      <c r="E383" s="96"/>
      <c r="F383" s="96"/>
      <c r="G383" s="96"/>
      <c r="H383" s="96"/>
      <c r="I383" s="96"/>
      <c r="J383" s="96"/>
      <c r="K383" s="96"/>
      <c r="L383" s="96"/>
      <c r="M383" s="96"/>
      <c r="N383" s="96"/>
      <c r="O383" s="96"/>
      <c r="P383" s="96"/>
    </row>
  </sheetData>
  <sortState xmlns:xlrd2="http://schemas.microsoft.com/office/spreadsheetml/2017/richdata2" ref="A7:P157">
    <sortCondition ref="A7:A157"/>
  </sortState>
  <mergeCells count="4">
    <mergeCell ref="M4:O4"/>
    <mergeCell ref="D4:F4"/>
    <mergeCell ref="G4:I4"/>
    <mergeCell ref="J4:L4"/>
  </mergeCells>
  <conditionalFormatting sqref="B4">
    <cfRule type="cellIs" dxfId="65" priority="11" stopIfTrue="1" operator="equal">
      <formula>""</formula>
    </cfRule>
  </conditionalFormatting>
  <conditionalFormatting sqref="D6:O6">
    <cfRule type="cellIs" dxfId="64" priority="8" stopIfTrue="1" operator="equal">
      <formula>""</formula>
    </cfRule>
  </conditionalFormatting>
  <conditionalFormatting sqref="A2">
    <cfRule type="cellIs" dxfId="63" priority="3" stopIfTrue="1" operator="equal">
      <formula>""</formula>
    </cfRule>
  </conditionalFormatting>
  <conditionalFormatting sqref="A3">
    <cfRule type="cellIs" dxfId="62" priority="2" stopIfTrue="1" operator="equal">
      <formula>""</formula>
    </cfRule>
  </conditionalFormatting>
  <conditionalFormatting sqref="A4">
    <cfRule type="cellIs" dxfId="61" priority="1" stopIfTrue="1" operator="equal">
      <formula>""</formula>
    </cfRule>
  </conditionalFormatting>
  <pageMargins left="0.7" right="0.7" top="0.75" bottom="0.75" header="0.3" footer="0.3"/>
  <pageSetup paperSize="9"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0"/>
  <dimension ref="A1:M386"/>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59765625" style="178" customWidth="1"/>
    <col min="2" max="2" width="32.09765625" style="97" customWidth="1"/>
    <col min="3" max="3" width="15.796875" style="97" customWidth="1"/>
    <col min="4" max="4" width="23.09765625" style="97" customWidth="1"/>
    <col min="5" max="5" width="24" style="97" customWidth="1"/>
    <col min="6" max="7" width="23.09765625" style="97" customWidth="1"/>
    <col min="8" max="8" width="24.09765625" style="97" customWidth="1"/>
    <col min="9" max="10" width="23.09765625" style="97" customWidth="1"/>
    <col min="11" max="11" width="24" style="97" customWidth="1"/>
    <col min="12" max="12" width="23.09765625" style="97" customWidth="1"/>
    <col min="13" max="13" width="9" style="97" customWidth="1"/>
    <col min="14" max="14" width="9" style="97" hidden="1" customWidth="1"/>
    <col min="15" max="16384" width="9" style="97" hidden="1"/>
  </cols>
  <sheetData>
    <row r="1" spans="1:13" ht="52.5" customHeight="1" x14ac:dyDescent="0.25">
      <c r="A1" s="58" t="s">
        <v>693</v>
      </c>
      <c r="B1" s="143"/>
      <c r="C1" s="96"/>
      <c r="D1" s="96"/>
      <c r="E1" s="96"/>
      <c r="F1" s="96"/>
      <c r="G1" s="96"/>
      <c r="H1" s="96"/>
      <c r="I1" s="96"/>
      <c r="J1" s="96"/>
      <c r="K1" s="96"/>
      <c r="L1" s="96"/>
      <c r="M1" s="96"/>
    </row>
    <row r="2" spans="1:13" ht="27.75" customHeight="1" x14ac:dyDescent="0.25">
      <c r="A2" s="54" t="s">
        <v>670</v>
      </c>
      <c r="B2" s="143"/>
      <c r="C2" s="96"/>
      <c r="D2" s="96"/>
      <c r="E2" s="96"/>
      <c r="F2" s="96"/>
      <c r="G2" s="96"/>
      <c r="H2" s="96"/>
      <c r="I2" s="96"/>
      <c r="J2" s="96"/>
      <c r="K2" s="96"/>
      <c r="L2" s="96"/>
      <c r="M2" s="96"/>
    </row>
    <row r="3" spans="1:13" ht="27.75" customHeight="1" thickBot="1" x14ac:dyDescent="0.3">
      <c r="A3" s="55" t="s">
        <v>639</v>
      </c>
      <c r="B3" s="143"/>
      <c r="C3" s="96"/>
      <c r="D3" s="96"/>
      <c r="E3" s="96"/>
      <c r="F3" s="96"/>
      <c r="G3" s="96"/>
      <c r="H3" s="96"/>
      <c r="I3" s="96"/>
      <c r="J3" s="96"/>
      <c r="K3" s="96"/>
      <c r="L3" s="96"/>
      <c r="M3" s="96"/>
    </row>
    <row r="4" spans="1:13" ht="14.4" thickBot="1" x14ac:dyDescent="0.3">
      <c r="A4" s="55" t="s">
        <v>709</v>
      </c>
      <c r="B4" s="160"/>
      <c r="C4" s="96"/>
      <c r="D4" s="100" t="s">
        <v>692</v>
      </c>
      <c r="E4" s="146"/>
      <c r="F4" s="147"/>
      <c r="G4" s="101" t="s">
        <v>490</v>
      </c>
      <c r="H4" s="148"/>
      <c r="I4" s="149"/>
      <c r="J4" s="101" t="s">
        <v>491</v>
      </c>
      <c r="K4" s="148"/>
      <c r="L4" s="149"/>
      <c r="M4" s="96"/>
    </row>
    <row r="5" spans="1:13" x14ac:dyDescent="0.25">
      <c r="A5" s="150"/>
      <c r="B5" s="103"/>
      <c r="C5" s="172"/>
      <c r="D5" s="106" t="s">
        <v>21</v>
      </c>
      <c r="E5" s="106" t="s">
        <v>22</v>
      </c>
      <c r="F5" s="107" t="s">
        <v>20</v>
      </c>
      <c r="G5" s="106" t="s">
        <v>21</v>
      </c>
      <c r="H5" s="106" t="s">
        <v>22</v>
      </c>
      <c r="I5" s="107" t="s">
        <v>20</v>
      </c>
      <c r="J5" s="106" t="s">
        <v>21</v>
      </c>
      <c r="K5" s="106" t="s">
        <v>22</v>
      </c>
      <c r="L5" s="107" t="s">
        <v>20</v>
      </c>
      <c r="M5" s="96"/>
    </row>
    <row r="6" spans="1:13" ht="123.6" customHeight="1" x14ac:dyDescent="0.25">
      <c r="A6" s="110" t="s">
        <v>667</v>
      </c>
      <c r="B6" s="111" t="s">
        <v>697</v>
      </c>
      <c r="C6" s="112" t="s">
        <v>682</v>
      </c>
      <c r="D6" s="189" t="s">
        <v>526</v>
      </c>
      <c r="E6" s="189" t="s">
        <v>527</v>
      </c>
      <c r="F6" s="189" t="s">
        <v>528</v>
      </c>
      <c r="G6" s="190" t="s">
        <v>529</v>
      </c>
      <c r="H6" s="189" t="s">
        <v>530</v>
      </c>
      <c r="I6" s="189" t="s">
        <v>531</v>
      </c>
      <c r="J6" s="190" t="s">
        <v>532</v>
      </c>
      <c r="K6" s="189" t="s">
        <v>533</v>
      </c>
      <c r="L6" s="191" t="s">
        <v>534</v>
      </c>
      <c r="M6" s="96"/>
    </row>
    <row r="7" spans="1:13" x14ac:dyDescent="0.25">
      <c r="A7" s="117">
        <v>102</v>
      </c>
      <c r="B7" s="118" t="s">
        <v>23</v>
      </c>
      <c r="C7" s="119" t="s">
        <v>237</v>
      </c>
      <c r="D7" s="123">
        <v>32</v>
      </c>
      <c r="E7" s="123">
        <v>1170</v>
      </c>
      <c r="F7" s="120">
        <v>2.7</v>
      </c>
      <c r="G7" s="132">
        <v>24</v>
      </c>
      <c r="H7" s="123">
        <v>706</v>
      </c>
      <c r="I7" s="60">
        <v>3.4</v>
      </c>
      <c r="J7" s="123">
        <v>8</v>
      </c>
      <c r="K7" s="123">
        <v>464</v>
      </c>
      <c r="L7" s="120">
        <v>1.7</v>
      </c>
      <c r="M7" s="122"/>
    </row>
    <row r="8" spans="1:13" x14ac:dyDescent="0.25">
      <c r="A8" s="117">
        <v>104</v>
      </c>
      <c r="B8" s="118" t="s">
        <v>24</v>
      </c>
      <c r="C8" s="119" t="s">
        <v>238</v>
      </c>
      <c r="D8" s="123">
        <v>36</v>
      </c>
      <c r="E8" s="123">
        <v>877</v>
      </c>
      <c r="F8" s="120">
        <v>4.0999999999999996</v>
      </c>
      <c r="G8" s="132">
        <v>23</v>
      </c>
      <c r="H8" s="123">
        <v>527</v>
      </c>
      <c r="I8" s="60">
        <v>4.4000000000000004</v>
      </c>
      <c r="J8" s="123">
        <v>13</v>
      </c>
      <c r="K8" s="123">
        <v>350</v>
      </c>
      <c r="L8" s="120">
        <v>3.7</v>
      </c>
      <c r="M8" s="122"/>
    </row>
    <row r="9" spans="1:13" x14ac:dyDescent="0.25">
      <c r="A9" s="117">
        <v>106</v>
      </c>
      <c r="B9" s="118" t="s">
        <v>25</v>
      </c>
      <c r="C9" s="119" t="s">
        <v>239</v>
      </c>
      <c r="D9" s="123">
        <v>38</v>
      </c>
      <c r="E9" s="123">
        <v>428</v>
      </c>
      <c r="F9" s="120">
        <v>8.9</v>
      </c>
      <c r="G9" s="132">
        <v>26</v>
      </c>
      <c r="H9" s="123">
        <v>268</v>
      </c>
      <c r="I9" s="60">
        <v>9.6999999999999993</v>
      </c>
      <c r="J9" s="123">
        <v>12</v>
      </c>
      <c r="K9" s="123">
        <v>160</v>
      </c>
      <c r="L9" s="120">
        <v>7.5</v>
      </c>
      <c r="M9" s="122"/>
    </row>
    <row r="10" spans="1:13" x14ac:dyDescent="0.25">
      <c r="A10" s="117">
        <v>107</v>
      </c>
      <c r="B10" s="118" t="s">
        <v>26</v>
      </c>
      <c r="C10" s="119" t="s">
        <v>240</v>
      </c>
      <c r="D10" s="123">
        <v>31</v>
      </c>
      <c r="E10" s="123">
        <v>908</v>
      </c>
      <c r="F10" s="120">
        <v>3.4</v>
      </c>
      <c r="G10" s="132">
        <v>24</v>
      </c>
      <c r="H10" s="123">
        <v>577</v>
      </c>
      <c r="I10" s="60">
        <v>4.2</v>
      </c>
      <c r="J10" s="123">
        <v>7</v>
      </c>
      <c r="K10" s="123">
        <v>330</v>
      </c>
      <c r="L10" s="120">
        <v>2.1</v>
      </c>
      <c r="M10" s="122"/>
    </row>
    <row r="11" spans="1:13" x14ac:dyDescent="0.25">
      <c r="A11" s="117">
        <v>108</v>
      </c>
      <c r="B11" s="118" t="s">
        <v>27</v>
      </c>
      <c r="C11" s="119" t="s">
        <v>241</v>
      </c>
      <c r="D11" s="123">
        <v>26</v>
      </c>
      <c r="E11" s="123">
        <v>663</v>
      </c>
      <c r="F11" s="120">
        <v>3.9</v>
      </c>
      <c r="G11" s="132">
        <v>15</v>
      </c>
      <c r="H11" s="123">
        <v>376</v>
      </c>
      <c r="I11" s="60">
        <v>4</v>
      </c>
      <c r="J11" s="123">
        <v>11</v>
      </c>
      <c r="K11" s="123">
        <v>286</v>
      </c>
      <c r="L11" s="120">
        <v>3.8</v>
      </c>
      <c r="M11" s="122"/>
    </row>
    <row r="12" spans="1:13" x14ac:dyDescent="0.25">
      <c r="A12" s="117">
        <v>109</v>
      </c>
      <c r="B12" s="118" t="s">
        <v>28</v>
      </c>
      <c r="C12" s="119" t="s">
        <v>242</v>
      </c>
      <c r="D12" s="123">
        <v>20</v>
      </c>
      <c r="E12" s="123">
        <v>395</v>
      </c>
      <c r="F12" s="120">
        <v>5.0999999999999996</v>
      </c>
      <c r="G12" s="132">
        <v>15</v>
      </c>
      <c r="H12" s="123">
        <v>220</v>
      </c>
      <c r="I12" s="60">
        <v>6.8</v>
      </c>
      <c r="J12" s="123">
        <v>5</v>
      </c>
      <c r="K12" s="123">
        <v>154</v>
      </c>
      <c r="L12" s="120">
        <v>3.2</v>
      </c>
      <c r="M12" s="122"/>
    </row>
    <row r="13" spans="1:13" x14ac:dyDescent="0.25">
      <c r="A13" s="117">
        <v>110</v>
      </c>
      <c r="B13" s="118" t="s">
        <v>29</v>
      </c>
      <c r="C13" s="119" t="s">
        <v>243</v>
      </c>
      <c r="D13" s="123">
        <v>23</v>
      </c>
      <c r="E13" s="123">
        <v>693</v>
      </c>
      <c r="F13" s="120">
        <v>3.3</v>
      </c>
      <c r="G13" s="132">
        <v>14</v>
      </c>
      <c r="H13" s="123">
        <v>410</v>
      </c>
      <c r="I13" s="60">
        <v>3.4</v>
      </c>
      <c r="J13" s="123">
        <v>9</v>
      </c>
      <c r="K13" s="123">
        <v>283</v>
      </c>
      <c r="L13" s="120">
        <v>3.2</v>
      </c>
      <c r="M13" s="122"/>
    </row>
    <row r="14" spans="1:13" x14ac:dyDescent="0.25">
      <c r="A14" s="117">
        <v>111</v>
      </c>
      <c r="B14" s="118" t="s">
        <v>30</v>
      </c>
      <c r="C14" s="119" t="s">
        <v>244</v>
      </c>
      <c r="D14" s="123">
        <v>65</v>
      </c>
      <c r="E14" s="123">
        <v>292</v>
      </c>
      <c r="F14" s="120">
        <v>22.3</v>
      </c>
      <c r="G14" s="132">
        <v>46</v>
      </c>
      <c r="H14" s="123">
        <v>172</v>
      </c>
      <c r="I14" s="60">
        <v>26.7</v>
      </c>
      <c r="J14" s="123">
        <v>19</v>
      </c>
      <c r="K14" s="123">
        <v>120</v>
      </c>
      <c r="L14" s="120">
        <v>15.8</v>
      </c>
      <c r="M14" s="122"/>
    </row>
    <row r="15" spans="1:13" x14ac:dyDescent="0.25">
      <c r="A15" s="117">
        <v>112</v>
      </c>
      <c r="B15" s="118" t="s">
        <v>31</v>
      </c>
      <c r="C15" s="119" t="s">
        <v>245</v>
      </c>
      <c r="D15" s="123">
        <v>10</v>
      </c>
      <c r="E15" s="123">
        <v>585</v>
      </c>
      <c r="F15" s="120">
        <v>1.7</v>
      </c>
      <c r="G15" s="132">
        <v>6</v>
      </c>
      <c r="H15" s="123">
        <v>352</v>
      </c>
      <c r="I15" s="60">
        <v>1.7</v>
      </c>
      <c r="J15" s="123">
        <v>4</v>
      </c>
      <c r="K15" s="123">
        <v>233</v>
      </c>
      <c r="L15" s="120">
        <v>1.7</v>
      </c>
      <c r="M15" s="122"/>
    </row>
    <row r="16" spans="1:13" x14ac:dyDescent="0.25">
      <c r="A16" s="117">
        <v>113</v>
      </c>
      <c r="B16" s="118" t="s">
        <v>32</v>
      </c>
      <c r="C16" s="119" t="s">
        <v>246</v>
      </c>
      <c r="D16" s="123">
        <v>36</v>
      </c>
      <c r="E16" s="123">
        <v>503</v>
      </c>
      <c r="F16" s="120">
        <v>7.2</v>
      </c>
      <c r="G16" s="132">
        <v>24</v>
      </c>
      <c r="H16" s="123">
        <v>321</v>
      </c>
      <c r="I16" s="60">
        <v>7.5</v>
      </c>
      <c r="J16" s="123">
        <v>12</v>
      </c>
      <c r="K16" s="123">
        <v>180</v>
      </c>
      <c r="L16" s="120">
        <v>6.7</v>
      </c>
      <c r="M16" s="122"/>
    </row>
    <row r="17" spans="1:13" x14ac:dyDescent="0.25">
      <c r="A17" s="117">
        <v>114</v>
      </c>
      <c r="B17" s="118" t="s">
        <v>33</v>
      </c>
      <c r="C17" s="119" t="s">
        <v>247</v>
      </c>
      <c r="D17" s="123">
        <v>20</v>
      </c>
      <c r="E17" s="123">
        <v>429</v>
      </c>
      <c r="F17" s="120">
        <v>4.7</v>
      </c>
      <c r="G17" s="132">
        <v>13</v>
      </c>
      <c r="H17" s="123">
        <v>240</v>
      </c>
      <c r="I17" s="60">
        <v>5.4</v>
      </c>
      <c r="J17" s="123">
        <v>7</v>
      </c>
      <c r="K17" s="123">
        <v>189</v>
      </c>
      <c r="L17" s="120">
        <v>3.7</v>
      </c>
      <c r="M17" s="122"/>
    </row>
    <row r="18" spans="1:13" x14ac:dyDescent="0.25">
      <c r="A18" s="117">
        <v>116</v>
      </c>
      <c r="B18" s="118" t="s">
        <v>34</v>
      </c>
      <c r="C18" s="119" t="s">
        <v>248</v>
      </c>
      <c r="D18" s="123">
        <v>11</v>
      </c>
      <c r="E18" s="123">
        <v>1572</v>
      </c>
      <c r="F18" s="120">
        <v>0.7</v>
      </c>
      <c r="G18" s="132">
        <v>8</v>
      </c>
      <c r="H18" s="123">
        <v>945</v>
      </c>
      <c r="I18" s="60">
        <v>0.8</v>
      </c>
      <c r="J18" s="123">
        <v>3</v>
      </c>
      <c r="K18" s="123">
        <v>594</v>
      </c>
      <c r="L18" s="120">
        <v>0.5</v>
      </c>
      <c r="M18" s="122"/>
    </row>
    <row r="19" spans="1:13" x14ac:dyDescent="0.25">
      <c r="A19" s="117">
        <v>117</v>
      </c>
      <c r="B19" s="118" t="s">
        <v>35</v>
      </c>
      <c r="C19" s="119" t="s">
        <v>249</v>
      </c>
      <c r="D19" s="123">
        <v>15</v>
      </c>
      <c r="E19" s="123">
        <v>285</v>
      </c>
      <c r="F19" s="120">
        <v>5.3</v>
      </c>
      <c r="G19" s="132">
        <v>8</v>
      </c>
      <c r="H19" s="123">
        <v>166</v>
      </c>
      <c r="I19" s="60">
        <v>4.8</v>
      </c>
      <c r="J19" s="123">
        <v>7</v>
      </c>
      <c r="K19" s="123">
        <v>119</v>
      </c>
      <c r="L19" s="120">
        <v>5.9</v>
      </c>
      <c r="M19" s="122"/>
    </row>
    <row r="20" spans="1:13" x14ac:dyDescent="0.25">
      <c r="A20" s="117">
        <v>204</v>
      </c>
      <c r="B20" s="118" t="s">
        <v>36</v>
      </c>
      <c r="C20" s="119" t="s">
        <v>250</v>
      </c>
      <c r="D20" s="123">
        <v>27</v>
      </c>
      <c r="E20" s="123">
        <v>593</v>
      </c>
      <c r="F20" s="120">
        <v>4.5999999999999996</v>
      </c>
      <c r="G20" s="132">
        <v>17</v>
      </c>
      <c r="H20" s="123">
        <v>363</v>
      </c>
      <c r="I20" s="60">
        <v>4.7</v>
      </c>
      <c r="J20" s="123">
        <v>10</v>
      </c>
      <c r="K20" s="123">
        <v>230</v>
      </c>
      <c r="L20" s="120">
        <v>4.3</v>
      </c>
      <c r="M20" s="122"/>
    </row>
    <row r="21" spans="1:13" x14ac:dyDescent="0.25">
      <c r="A21" s="117">
        <v>205</v>
      </c>
      <c r="B21" s="118" t="s">
        <v>37</v>
      </c>
      <c r="C21" s="119" t="s">
        <v>251</v>
      </c>
      <c r="D21" s="123">
        <v>94</v>
      </c>
      <c r="E21" s="123">
        <v>794</v>
      </c>
      <c r="F21" s="120">
        <v>11.8</v>
      </c>
      <c r="G21" s="132">
        <v>65</v>
      </c>
      <c r="H21" s="123">
        <v>466</v>
      </c>
      <c r="I21" s="60">
        <v>13.9</v>
      </c>
      <c r="J21" s="123">
        <v>29</v>
      </c>
      <c r="K21" s="123">
        <v>327</v>
      </c>
      <c r="L21" s="120">
        <v>8.9</v>
      </c>
      <c r="M21" s="122"/>
    </row>
    <row r="22" spans="1:13" x14ac:dyDescent="0.25">
      <c r="A22" s="117">
        <v>206</v>
      </c>
      <c r="B22" s="118" t="s">
        <v>38</v>
      </c>
      <c r="C22" s="119" t="s">
        <v>252</v>
      </c>
      <c r="D22" s="123">
        <v>21</v>
      </c>
      <c r="E22" s="123">
        <v>723</v>
      </c>
      <c r="F22" s="120">
        <v>2.9</v>
      </c>
      <c r="G22" s="132">
        <v>13</v>
      </c>
      <c r="H22" s="123">
        <v>418</v>
      </c>
      <c r="I22" s="60">
        <v>3.1</v>
      </c>
      <c r="J22" s="123">
        <v>8</v>
      </c>
      <c r="K22" s="123">
        <v>289</v>
      </c>
      <c r="L22" s="120">
        <v>2.8</v>
      </c>
      <c r="M22" s="122"/>
    </row>
    <row r="23" spans="1:13" x14ac:dyDescent="0.25">
      <c r="A23" s="117">
        <v>207</v>
      </c>
      <c r="B23" s="118" t="s">
        <v>39</v>
      </c>
      <c r="C23" s="119" t="s">
        <v>253</v>
      </c>
      <c r="D23" s="123">
        <v>57</v>
      </c>
      <c r="E23" s="123">
        <v>1473</v>
      </c>
      <c r="F23" s="120">
        <v>3.9</v>
      </c>
      <c r="G23" s="132">
        <v>39</v>
      </c>
      <c r="H23" s="123">
        <v>896</v>
      </c>
      <c r="I23" s="60">
        <v>4.4000000000000004</v>
      </c>
      <c r="J23" s="123">
        <v>18</v>
      </c>
      <c r="K23" s="123">
        <v>559</v>
      </c>
      <c r="L23" s="120">
        <v>3.2</v>
      </c>
      <c r="M23" s="122"/>
    </row>
    <row r="24" spans="1:13" x14ac:dyDescent="0.25">
      <c r="A24" s="117">
        <v>209</v>
      </c>
      <c r="B24" s="118" t="s">
        <v>40</v>
      </c>
      <c r="C24" s="119" t="s">
        <v>254</v>
      </c>
      <c r="D24" s="123">
        <v>46</v>
      </c>
      <c r="E24" s="123">
        <v>1211</v>
      </c>
      <c r="F24" s="120">
        <v>3.8</v>
      </c>
      <c r="G24" s="132">
        <v>30</v>
      </c>
      <c r="H24" s="123">
        <v>710</v>
      </c>
      <c r="I24" s="60">
        <v>4.2</v>
      </c>
      <c r="J24" s="123">
        <v>16</v>
      </c>
      <c r="K24" s="123">
        <v>501</v>
      </c>
      <c r="L24" s="120">
        <v>3.2</v>
      </c>
      <c r="M24" s="122"/>
    </row>
    <row r="25" spans="1:13" x14ac:dyDescent="0.25">
      <c r="A25" s="117">
        <v>210</v>
      </c>
      <c r="B25" s="118" t="s">
        <v>41</v>
      </c>
      <c r="C25" s="119" t="s">
        <v>255</v>
      </c>
      <c r="D25" s="123">
        <v>33</v>
      </c>
      <c r="E25" s="123">
        <v>548</v>
      </c>
      <c r="F25" s="120">
        <v>6</v>
      </c>
      <c r="G25" s="132">
        <v>22</v>
      </c>
      <c r="H25" s="123">
        <v>329</v>
      </c>
      <c r="I25" s="60">
        <v>6.7</v>
      </c>
      <c r="J25" s="123">
        <v>11</v>
      </c>
      <c r="K25" s="123">
        <v>219</v>
      </c>
      <c r="L25" s="120">
        <v>5</v>
      </c>
      <c r="M25" s="122"/>
    </row>
    <row r="26" spans="1:13" x14ac:dyDescent="0.25">
      <c r="A26" s="117">
        <v>211</v>
      </c>
      <c r="B26" s="118" t="s">
        <v>42</v>
      </c>
      <c r="C26" s="119" t="s">
        <v>256</v>
      </c>
      <c r="D26" s="123">
        <v>119</v>
      </c>
      <c r="E26" s="123">
        <v>1214</v>
      </c>
      <c r="F26" s="120">
        <v>9.8000000000000007</v>
      </c>
      <c r="G26" s="132">
        <v>85</v>
      </c>
      <c r="H26" s="123">
        <v>705</v>
      </c>
      <c r="I26" s="60">
        <v>12.1</v>
      </c>
      <c r="J26" s="123">
        <v>34</v>
      </c>
      <c r="K26" s="123">
        <v>509</v>
      </c>
      <c r="L26" s="120">
        <v>6.7</v>
      </c>
      <c r="M26" s="122"/>
    </row>
    <row r="27" spans="1:13" x14ac:dyDescent="0.25">
      <c r="A27" s="117">
        <v>212</v>
      </c>
      <c r="B27" s="118" t="s">
        <v>43</v>
      </c>
      <c r="C27" s="119" t="s">
        <v>257</v>
      </c>
      <c r="D27" s="123">
        <v>164</v>
      </c>
      <c r="E27" s="123">
        <v>1910</v>
      </c>
      <c r="F27" s="120">
        <v>8.6</v>
      </c>
      <c r="G27" s="132">
        <v>100</v>
      </c>
      <c r="H27" s="123">
        <v>1161</v>
      </c>
      <c r="I27" s="60">
        <v>8.6</v>
      </c>
      <c r="J27" s="123">
        <v>64</v>
      </c>
      <c r="K27" s="123">
        <v>746</v>
      </c>
      <c r="L27" s="120">
        <v>8.6</v>
      </c>
      <c r="M27" s="122"/>
    </row>
    <row r="28" spans="1:13" x14ac:dyDescent="0.25">
      <c r="A28" s="117">
        <v>213</v>
      </c>
      <c r="B28" s="118" t="s">
        <v>44</v>
      </c>
      <c r="C28" s="119" t="s">
        <v>258</v>
      </c>
      <c r="D28" s="123">
        <v>47</v>
      </c>
      <c r="E28" s="123">
        <v>849</v>
      </c>
      <c r="F28" s="120">
        <v>5.5</v>
      </c>
      <c r="G28" s="132">
        <v>25</v>
      </c>
      <c r="H28" s="123">
        <v>490</v>
      </c>
      <c r="I28" s="60">
        <v>5.0999999999999996</v>
      </c>
      <c r="J28" s="123">
        <v>22</v>
      </c>
      <c r="K28" s="123">
        <v>359</v>
      </c>
      <c r="L28" s="120">
        <v>6.1</v>
      </c>
      <c r="M28" s="122"/>
    </row>
    <row r="29" spans="1:13" x14ac:dyDescent="0.25">
      <c r="A29" s="117">
        <v>214</v>
      </c>
      <c r="B29" s="118" t="s">
        <v>45</v>
      </c>
      <c r="C29" s="119" t="s">
        <v>259</v>
      </c>
      <c r="D29" s="123">
        <v>42</v>
      </c>
      <c r="E29" s="123">
        <v>820</v>
      </c>
      <c r="F29" s="120">
        <v>5.0999999999999996</v>
      </c>
      <c r="G29" s="132">
        <v>28</v>
      </c>
      <c r="H29" s="123">
        <v>485</v>
      </c>
      <c r="I29" s="60">
        <v>5.8</v>
      </c>
      <c r="J29" s="123">
        <v>14</v>
      </c>
      <c r="K29" s="123">
        <v>335</v>
      </c>
      <c r="L29" s="120">
        <v>4.2</v>
      </c>
      <c r="M29" s="122"/>
    </row>
    <row r="30" spans="1:13" x14ac:dyDescent="0.25">
      <c r="A30" s="117">
        <v>215</v>
      </c>
      <c r="B30" s="118" t="s">
        <v>46</v>
      </c>
      <c r="C30" s="119" t="s">
        <v>260</v>
      </c>
      <c r="D30" s="123">
        <v>2</v>
      </c>
      <c r="E30" s="123">
        <v>690</v>
      </c>
      <c r="F30" s="120">
        <v>0.3</v>
      </c>
      <c r="G30" s="132">
        <v>0</v>
      </c>
      <c r="H30" s="123">
        <v>407</v>
      </c>
      <c r="I30" s="60">
        <v>0</v>
      </c>
      <c r="J30" s="123">
        <v>2</v>
      </c>
      <c r="K30" s="123">
        <v>283</v>
      </c>
      <c r="L30" s="120">
        <v>0.7</v>
      </c>
      <c r="M30" s="122"/>
    </row>
    <row r="31" spans="1:13" x14ac:dyDescent="0.25">
      <c r="A31" s="117">
        <v>216</v>
      </c>
      <c r="B31" s="118" t="s">
        <v>47</v>
      </c>
      <c r="C31" s="119" t="s">
        <v>261</v>
      </c>
      <c r="D31" s="123">
        <v>48</v>
      </c>
      <c r="E31" s="123">
        <v>461</v>
      </c>
      <c r="F31" s="120">
        <v>10.4</v>
      </c>
      <c r="G31" s="132">
        <v>33</v>
      </c>
      <c r="H31" s="123">
        <v>271</v>
      </c>
      <c r="I31" s="60">
        <v>12.2</v>
      </c>
      <c r="J31" s="123">
        <v>15</v>
      </c>
      <c r="K31" s="123">
        <v>190</v>
      </c>
      <c r="L31" s="120">
        <v>7.9</v>
      </c>
      <c r="M31" s="122"/>
    </row>
    <row r="32" spans="1:13" x14ac:dyDescent="0.25">
      <c r="A32" s="117">
        <v>217</v>
      </c>
      <c r="B32" s="118" t="s">
        <v>48</v>
      </c>
      <c r="C32" s="119" t="s">
        <v>262</v>
      </c>
      <c r="D32" s="123">
        <v>12</v>
      </c>
      <c r="E32" s="123">
        <v>374</v>
      </c>
      <c r="F32" s="120">
        <v>3.2</v>
      </c>
      <c r="G32" s="132">
        <v>11</v>
      </c>
      <c r="H32" s="123">
        <v>220</v>
      </c>
      <c r="I32" s="60">
        <v>5</v>
      </c>
      <c r="J32" s="123">
        <v>1</v>
      </c>
      <c r="K32" s="123">
        <v>154</v>
      </c>
      <c r="L32" s="120">
        <v>0.6</v>
      </c>
      <c r="M32" s="122"/>
    </row>
    <row r="33" spans="1:13" x14ac:dyDescent="0.25">
      <c r="A33" s="117">
        <v>218</v>
      </c>
      <c r="B33" s="118" t="s">
        <v>49</v>
      </c>
      <c r="C33" s="119" t="s">
        <v>263</v>
      </c>
      <c r="D33" s="123">
        <v>63</v>
      </c>
      <c r="E33" s="123">
        <v>1327</v>
      </c>
      <c r="F33" s="120">
        <v>4.7</v>
      </c>
      <c r="G33" s="132">
        <v>45</v>
      </c>
      <c r="H33" s="123">
        <v>765</v>
      </c>
      <c r="I33" s="60">
        <v>5.9</v>
      </c>
      <c r="J33" s="123">
        <v>18</v>
      </c>
      <c r="K33" s="123">
        <v>562</v>
      </c>
      <c r="L33" s="120">
        <v>3.2</v>
      </c>
      <c r="M33" s="122"/>
    </row>
    <row r="34" spans="1:13" x14ac:dyDescent="0.25">
      <c r="A34" s="117">
        <v>219</v>
      </c>
      <c r="B34" s="118" t="s">
        <v>50</v>
      </c>
      <c r="C34" s="119" t="s">
        <v>264</v>
      </c>
      <c r="D34" s="123">
        <v>33</v>
      </c>
      <c r="E34" s="123">
        <v>428</v>
      </c>
      <c r="F34" s="120">
        <v>7.7</v>
      </c>
      <c r="G34" s="132">
        <v>27</v>
      </c>
      <c r="H34" s="123">
        <v>283</v>
      </c>
      <c r="I34" s="60">
        <v>9.5</v>
      </c>
      <c r="J34" s="123">
        <v>6</v>
      </c>
      <c r="K34" s="123">
        <v>144</v>
      </c>
      <c r="L34" s="120">
        <v>4.2</v>
      </c>
      <c r="M34" s="122"/>
    </row>
    <row r="35" spans="1:13" x14ac:dyDescent="0.25">
      <c r="A35" s="117">
        <v>304</v>
      </c>
      <c r="B35" s="118" t="s">
        <v>51</v>
      </c>
      <c r="C35" s="119" t="s">
        <v>265</v>
      </c>
      <c r="D35" s="123">
        <v>31</v>
      </c>
      <c r="E35" s="123">
        <v>768</v>
      </c>
      <c r="F35" s="120">
        <v>4</v>
      </c>
      <c r="G35" s="132">
        <v>23</v>
      </c>
      <c r="H35" s="123">
        <v>468</v>
      </c>
      <c r="I35" s="60">
        <v>4.9000000000000004</v>
      </c>
      <c r="J35" s="123">
        <v>8</v>
      </c>
      <c r="K35" s="123">
        <v>300</v>
      </c>
      <c r="L35" s="120">
        <v>2.7</v>
      </c>
      <c r="M35" s="122"/>
    </row>
    <row r="36" spans="1:13" x14ac:dyDescent="0.25">
      <c r="A36" s="117">
        <v>305</v>
      </c>
      <c r="B36" s="118" t="s">
        <v>52</v>
      </c>
      <c r="C36" s="119" t="s">
        <v>266</v>
      </c>
      <c r="D36" s="123">
        <v>16</v>
      </c>
      <c r="E36" s="123">
        <v>542</v>
      </c>
      <c r="F36" s="120">
        <v>3</v>
      </c>
      <c r="G36" s="132">
        <v>9</v>
      </c>
      <c r="H36" s="123">
        <v>320</v>
      </c>
      <c r="I36" s="60">
        <v>2.8</v>
      </c>
      <c r="J36" s="123">
        <v>7</v>
      </c>
      <c r="K36" s="123">
        <v>222</v>
      </c>
      <c r="L36" s="120">
        <v>3.2</v>
      </c>
      <c r="M36" s="122"/>
    </row>
    <row r="37" spans="1:13" x14ac:dyDescent="0.25">
      <c r="A37" s="117">
        <v>306</v>
      </c>
      <c r="B37" s="118" t="s">
        <v>53</v>
      </c>
      <c r="C37" s="119" t="s">
        <v>267</v>
      </c>
      <c r="D37" s="123">
        <v>13</v>
      </c>
      <c r="E37" s="123">
        <v>1097</v>
      </c>
      <c r="F37" s="120">
        <v>1.2</v>
      </c>
      <c r="G37" s="132">
        <v>12</v>
      </c>
      <c r="H37" s="123">
        <v>673</v>
      </c>
      <c r="I37" s="60">
        <v>1.8</v>
      </c>
      <c r="J37" s="123">
        <v>1</v>
      </c>
      <c r="K37" s="123">
        <v>424</v>
      </c>
      <c r="L37" s="120">
        <v>0.2</v>
      </c>
      <c r="M37" s="122"/>
    </row>
    <row r="38" spans="1:13" x14ac:dyDescent="0.25">
      <c r="A38" s="117">
        <v>307</v>
      </c>
      <c r="B38" s="118" t="s">
        <v>54</v>
      </c>
      <c r="C38" s="119" t="s">
        <v>268</v>
      </c>
      <c r="D38" s="123">
        <v>23</v>
      </c>
      <c r="E38" s="123">
        <v>766</v>
      </c>
      <c r="F38" s="120">
        <v>3</v>
      </c>
      <c r="G38" s="132">
        <v>15</v>
      </c>
      <c r="H38" s="123">
        <v>444</v>
      </c>
      <c r="I38" s="60">
        <v>3.4</v>
      </c>
      <c r="J38" s="123">
        <v>8</v>
      </c>
      <c r="K38" s="123">
        <v>299</v>
      </c>
      <c r="L38" s="120">
        <v>2.7</v>
      </c>
      <c r="M38" s="122"/>
    </row>
    <row r="39" spans="1:13" x14ac:dyDescent="0.25">
      <c r="A39" s="117">
        <v>308</v>
      </c>
      <c r="B39" s="118" t="s">
        <v>55</v>
      </c>
      <c r="C39" s="119" t="s">
        <v>269</v>
      </c>
      <c r="D39" s="123">
        <v>48</v>
      </c>
      <c r="E39" s="123">
        <v>562</v>
      </c>
      <c r="F39" s="120">
        <v>8.5</v>
      </c>
      <c r="G39" s="132">
        <v>37</v>
      </c>
      <c r="H39" s="123">
        <v>314</v>
      </c>
      <c r="I39" s="60">
        <v>11.8</v>
      </c>
      <c r="J39" s="123">
        <v>11</v>
      </c>
      <c r="K39" s="123">
        <v>209</v>
      </c>
      <c r="L39" s="120">
        <v>5.3</v>
      </c>
      <c r="M39" s="122"/>
    </row>
    <row r="40" spans="1:13" x14ac:dyDescent="0.25">
      <c r="A40" s="117">
        <v>309</v>
      </c>
      <c r="B40" s="118" t="s">
        <v>56</v>
      </c>
      <c r="C40" s="119" t="s">
        <v>270</v>
      </c>
      <c r="D40" s="123">
        <v>25</v>
      </c>
      <c r="E40" s="123">
        <v>553</v>
      </c>
      <c r="F40" s="120">
        <v>4.5</v>
      </c>
      <c r="G40" s="132">
        <v>9</v>
      </c>
      <c r="H40" s="123">
        <v>215</v>
      </c>
      <c r="I40" s="60">
        <v>4.2</v>
      </c>
      <c r="J40" s="123">
        <v>16</v>
      </c>
      <c r="K40" s="123">
        <v>309</v>
      </c>
      <c r="L40" s="120">
        <v>5.2</v>
      </c>
      <c r="M40" s="122"/>
    </row>
    <row r="41" spans="1:13" x14ac:dyDescent="0.25">
      <c r="A41" s="117">
        <v>310</v>
      </c>
      <c r="B41" s="118" t="s">
        <v>57</v>
      </c>
      <c r="C41" s="119" t="s">
        <v>271</v>
      </c>
      <c r="D41" s="123">
        <v>83</v>
      </c>
      <c r="E41" s="123">
        <v>710</v>
      </c>
      <c r="F41" s="120">
        <v>11.7</v>
      </c>
      <c r="G41" s="132">
        <v>51</v>
      </c>
      <c r="H41" s="123">
        <v>439</v>
      </c>
      <c r="I41" s="60">
        <v>11.6</v>
      </c>
      <c r="J41" s="123">
        <v>32</v>
      </c>
      <c r="K41" s="123">
        <v>270</v>
      </c>
      <c r="L41" s="120">
        <v>11.9</v>
      </c>
      <c r="M41" s="122"/>
    </row>
    <row r="42" spans="1:13" x14ac:dyDescent="0.25">
      <c r="A42" s="117">
        <v>311</v>
      </c>
      <c r="B42" s="118" t="s">
        <v>58</v>
      </c>
      <c r="C42" s="119" t="s">
        <v>272</v>
      </c>
      <c r="D42" s="123">
        <v>44</v>
      </c>
      <c r="E42" s="123">
        <v>618</v>
      </c>
      <c r="F42" s="120">
        <v>7.1</v>
      </c>
      <c r="G42" s="132">
        <v>32</v>
      </c>
      <c r="H42" s="123">
        <v>381</v>
      </c>
      <c r="I42" s="60">
        <v>8.4</v>
      </c>
      <c r="J42" s="123">
        <v>12</v>
      </c>
      <c r="K42" s="123">
        <v>236</v>
      </c>
      <c r="L42" s="120">
        <v>5.0999999999999996</v>
      </c>
      <c r="M42" s="122"/>
    </row>
    <row r="43" spans="1:13" x14ac:dyDescent="0.25">
      <c r="A43" s="117">
        <v>312</v>
      </c>
      <c r="B43" s="118" t="s">
        <v>59</v>
      </c>
      <c r="C43" s="119" t="s">
        <v>273</v>
      </c>
      <c r="D43" s="123">
        <v>54</v>
      </c>
      <c r="E43" s="123">
        <v>453</v>
      </c>
      <c r="F43" s="120">
        <v>11.9</v>
      </c>
      <c r="G43" s="132">
        <v>36</v>
      </c>
      <c r="H43" s="123">
        <v>263</v>
      </c>
      <c r="I43" s="60">
        <v>13.7</v>
      </c>
      <c r="J43" s="123">
        <v>18</v>
      </c>
      <c r="K43" s="123">
        <v>190</v>
      </c>
      <c r="L43" s="120">
        <v>9.5</v>
      </c>
      <c r="M43" s="122"/>
    </row>
    <row r="44" spans="1:13" x14ac:dyDescent="0.25">
      <c r="A44" s="117">
        <v>313</v>
      </c>
      <c r="B44" s="118" t="s">
        <v>60</v>
      </c>
      <c r="C44" s="119" t="s">
        <v>274</v>
      </c>
      <c r="D44" s="123">
        <v>40</v>
      </c>
      <c r="E44" s="123">
        <v>873</v>
      </c>
      <c r="F44" s="120">
        <v>4.5999999999999996</v>
      </c>
      <c r="G44" s="132">
        <v>26</v>
      </c>
      <c r="H44" s="123">
        <v>541</v>
      </c>
      <c r="I44" s="60">
        <v>4.8</v>
      </c>
      <c r="J44" s="123">
        <v>14</v>
      </c>
      <c r="K44" s="123">
        <v>329</v>
      </c>
      <c r="L44" s="120">
        <v>4.3</v>
      </c>
      <c r="M44" s="122"/>
    </row>
    <row r="45" spans="1:13" x14ac:dyDescent="0.25">
      <c r="A45" s="117">
        <v>315</v>
      </c>
      <c r="B45" s="118" t="s">
        <v>61</v>
      </c>
      <c r="C45" s="119" t="s">
        <v>275</v>
      </c>
      <c r="D45" s="123">
        <v>10</v>
      </c>
      <c r="E45" s="123">
        <v>607</v>
      </c>
      <c r="F45" s="120">
        <v>1.6</v>
      </c>
      <c r="G45" s="132">
        <v>7</v>
      </c>
      <c r="H45" s="123">
        <v>359</v>
      </c>
      <c r="I45" s="60">
        <v>1.9</v>
      </c>
      <c r="J45" s="123">
        <v>3</v>
      </c>
      <c r="K45" s="123">
        <v>248</v>
      </c>
      <c r="L45" s="120">
        <v>1.2</v>
      </c>
      <c r="M45" s="122"/>
    </row>
    <row r="46" spans="1:13" x14ac:dyDescent="0.25">
      <c r="A46" s="117">
        <v>316</v>
      </c>
      <c r="B46" s="118" t="s">
        <v>62</v>
      </c>
      <c r="C46" s="119" t="s">
        <v>276</v>
      </c>
      <c r="D46" s="123">
        <v>79</v>
      </c>
      <c r="E46" s="123">
        <v>1445</v>
      </c>
      <c r="F46" s="120">
        <v>5.5</v>
      </c>
      <c r="G46" s="132">
        <v>47</v>
      </c>
      <c r="H46" s="123">
        <v>863</v>
      </c>
      <c r="I46" s="60">
        <v>5.4</v>
      </c>
      <c r="J46" s="123">
        <v>32</v>
      </c>
      <c r="K46" s="123">
        <v>582</v>
      </c>
      <c r="L46" s="120">
        <v>5.5</v>
      </c>
      <c r="M46" s="122"/>
    </row>
    <row r="47" spans="1:13" x14ac:dyDescent="0.25">
      <c r="A47" s="117">
        <v>317</v>
      </c>
      <c r="B47" s="118" t="s">
        <v>63</v>
      </c>
      <c r="C47" s="119" t="s">
        <v>277</v>
      </c>
      <c r="D47" s="123">
        <v>18</v>
      </c>
      <c r="E47" s="123">
        <v>853</v>
      </c>
      <c r="F47" s="120">
        <v>2.1</v>
      </c>
      <c r="G47" s="132">
        <v>13</v>
      </c>
      <c r="H47" s="123">
        <v>547</v>
      </c>
      <c r="I47" s="60">
        <v>2.4</v>
      </c>
      <c r="J47" s="123">
        <v>5</v>
      </c>
      <c r="K47" s="123">
        <v>306</v>
      </c>
      <c r="L47" s="120">
        <v>1.6</v>
      </c>
      <c r="M47" s="122"/>
    </row>
    <row r="48" spans="1:13" x14ac:dyDescent="0.25">
      <c r="A48" s="117">
        <v>318</v>
      </c>
      <c r="B48" s="118" t="s">
        <v>64</v>
      </c>
      <c r="C48" s="119" t="s">
        <v>278</v>
      </c>
      <c r="D48" s="123">
        <v>37</v>
      </c>
      <c r="E48" s="123">
        <v>629</v>
      </c>
      <c r="F48" s="120">
        <v>5.9</v>
      </c>
      <c r="G48" s="132">
        <v>23</v>
      </c>
      <c r="H48" s="123">
        <v>348</v>
      </c>
      <c r="I48" s="60">
        <v>6.6</v>
      </c>
      <c r="J48" s="123">
        <v>14</v>
      </c>
      <c r="K48" s="123">
        <v>280</v>
      </c>
      <c r="L48" s="120">
        <v>5</v>
      </c>
      <c r="M48" s="122"/>
    </row>
    <row r="49" spans="1:13" x14ac:dyDescent="0.25">
      <c r="A49" s="117">
        <v>319</v>
      </c>
      <c r="B49" s="118" t="s">
        <v>65</v>
      </c>
      <c r="C49" s="119" t="s">
        <v>279</v>
      </c>
      <c r="D49" s="123">
        <v>31</v>
      </c>
      <c r="E49" s="123">
        <v>1015</v>
      </c>
      <c r="F49" s="120">
        <v>3.1</v>
      </c>
      <c r="G49" s="132">
        <v>18</v>
      </c>
      <c r="H49" s="123">
        <v>628</v>
      </c>
      <c r="I49" s="60">
        <v>2.9</v>
      </c>
      <c r="J49" s="123">
        <v>13</v>
      </c>
      <c r="K49" s="123">
        <v>387</v>
      </c>
      <c r="L49" s="120">
        <v>3.4</v>
      </c>
      <c r="M49" s="122"/>
    </row>
    <row r="50" spans="1:13" x14ac:dyDescent="0.25">
      <c r="A50" s="117">
        <v>321</v>
      </c>
      <c r="B50" s="118" t="s">
        <v>66</v>
      </c>
      <c r="C50" s="119" t="s">
        <v>280</v>
      </c>
      <c r="D50" s="123">
        <v>29</v>
      </c>
      <c r="E50" s="123">
        <v>529</v>
      </c>
      <c r="F50" s="120">
        <v>5.5</v>
      </c>
      <c r="G50" s="132">
        <v>14</v>
      </c>
      <c r="H50" s="123">
        <v>244</v>
      </c>
      <c r="I50" s="60">
        <v>5.7</v>
      </c>
      <c r="J50" s="123">
        <v>15</v>
      </c>
      <c r="K50" s="123">
        <v>192</v>
      </c>
      <c r="L50" s="120">
        <v>7.8</v>
      </c>
      <c r="M50" s="122"/>
    </row>
    <row r="51" spans="1:13" x14ac:dyDescent="0.25">
      <c r="A51" s="117">
        <v>322</v>
      </c>
      <c r="B51" s="118" t="s">
        <v>67</v>
      </c>
      <c r="C51" s="119" t="s">
        <v>281</v>
      </c>
      <c r="D51" s="123">
        <v>16</v>
      </c>
      <c r="E51" s="123">
        <v>429</v>
      </c>
      <c r="F51" s="120">
        <v>3.7</v>
      </c>
      <c r="G51" s="132">
        <v>7</v>
      </c>
      <c r="H51" s="123">
        <v>247</v>
      </c>
      <c r="I51" s="60">
        <v>2.8</v>
      </c>
      <c r="J51" s="123">
        <v>9</v>
      </c>
      <c r="K51" s="123">
        <v>182</v>
      </c>
      <c r="L51" s="120">
        <v>4.9000000000000004</v>
      </c>
      <c r="M51" s="122"/>
    </row>
    <row r="52" spans="1:13" x14ac:dyDescent="0.25">
      <c r="A52" s="117">
        <v>323</v>
      </c>
      <c r="B52" s="118" t="s">
        <v>68</v>
      </c>
      <c r="C52" s="119" t="s">
        <v>282</v>
      </c>
      <c r="D52" s="123">
        <v>79</v>
      </c>
      <c r="E52" s="123">
        <v>3473</v>
      </c>
      <c r="F52" s="120">
        <v>2.2999999999999998</v>
      </c>
      <c r="G52" s="132">
        <v>58</v>
      </c>
      <c r="H52" s="123">
        <v>2138</v>
      </c>
      <c r="I52" s="60">
        <v>2.7</v>
      </c>
      <c r="J52" s="123">
        <v>21</v>
      </c>
      <c r="K52" s="123">
        <v>1335</v>
      </c>
      <c r="L52" s="120">
        <v>1.6</v>
      </c>
      <c r="M52" s="122"/>
    </row>
    <row r="53" spans="1:13" x14ac:dyDescent="0.25">
      <c r="A53" s="117">
        <v>324</v>
      </c>
      <c r="B53" s="118" t="s">
        <v>69</v>
      </c>
      <c r="C53" s="119" t="s">
        <v>283</v>
      </c>
      <c r="D53" s="123">
        <v>4</v>
      </c>
      <c r="E53" s="123">
        <v>383</v>
      </c>
      <c r="F53" s="120">
        <v>1</v>
      </c>
      <c r="G53" s="132">
        <v>4</v>
      </c>
      <c r="H53" s="123">
        <v>227</v>
      </c>
      <c r="I53" s="60">
        <v>1.8</v>
      </c>
      <c r="J53" s="123">
        <v>0</v>
      </c>
      <c r="K53" s="123">
        <v>156</v>
      </c>
      <c r="L53" s="120">
        <v>0</v>
      </c>
      <c r="M53" s="122"/>
    </row>
    <row r="54" spans="1:13" x14ac:dyDescent="0.25">
      <c r="A54" s="117">
        <v>325</v>
      </c>
      <c r="B54" s="118" t="s">
        <v>70</v>
      </c>
      <c r="C54" s="119" t="s">
        <v>284</v>
      </c>
      <c r="D54" s="123">
        <v>11</v>
      </c>
      <c r="E54" s="123">
        <v>418</v>
      </c>
      <c r="F54" s="120">
        <v>2.6</v>
      </c>
      <c r="G54" s="132">
        <v>8</v>
      </c>
      <c r="H54" s="123">
        <v>243</v>
      </c>
      <c r="I54" s="60">
        <v>3.3</v>
      </c>
      <c r="J54" s="123">
        <v>3</v>
      </c>
      <c r="K54" s="123">
        <v>174</v>
      </c>
      <c r="L54" s="120">
        <v>1.7</v>
      </c>
      <c r="M54" s="122"/>
    </row>
    <row r="55" spans="1:13" x14ac:dyDescent="0.25">
      <c r="A55" s="117">
        <v>326</v>
      </c>
      <c r="B55" s="118" t="s">
        <v>71</v>
      </c>
      <c r="C55" s="119" t="s">
        <v>285</v>
      </c>
      <c r="D55" s="123">
        <v>109</v>
      </c>
      <c r="E55" s="123">
        <v>912</v>
      </c>
      <c r="F55" s="120">
        <v>12</v>
      </c>
      <c r="G55" s="132">
        <v>68</v>
      </c>
      <c r="H55" s="123">
        <v>548</v>
      </c>
      <c r="I55" s="60">
        <v>12.4</v>
      </c>
      <c r="J55" s="123">
        <v>41</v>
      </c>
      <c r="K55" s="123">
        <v>364</v>
      </c>
      <c r="L55" s="120">
        <v>11.3</v>
      </c>
      <c r="M55" s="122"/>
    </row>
    <row r="56" spans="1:13" x14ac:dyDescent="0.25">
      <c r="A56" s="117">
        <v>327</v>
      </c>
      <c r="B56" s="118" t="s">
        <v>72</v>
      </c>
      <c r="C56" s="119" t="s">
        <v>286</v>
      </c>
      <c r="D56" s="123">
        <v>52</v>
      </c>
      <c r="E56" s="123">
        <v>956</v>
      </c>
      <c r="F56" s="120">
        <v>5.4</v>
      </c>
      <c r="G56" s="132">
        <v>35</v>
      </c>
      <c r="H56" s="123">
        <v>542</v>
      </c>
      <c r="I56" s="60">
        <v>6.5</v>
      </c>
      <c r="J56" s="123">
        <v>17</v>
      </c>
      <c r="K56" s="123">
        <v>412</v>
      </c>
      <c r="L56" s="120">
        <v>4.0999999999999996</v>
      </c>
      <c r="M56" s="122"/>
    </row>
    <row r="57" spans="1:13" x14ac:dyDescent="0.25">
      <c r="A57" s="117">
        <v>404</v>
      </c>
      <c r="B57" s="118" t="s">
        <v>73</v>
      </c>
      <c r="C57" s="119" t="s">
        <v>287</v>
      </c>
      <c r="D57" s="123">
        <v>70</v>
      </c>
      <c r="E57" s="123">
        <v>1225</v>
      </c>
      <c r="F57" s="120">
        <v>5.7</v>
      </c>
      <c r="G57" s="132">
        <v>37</v>
      </c>
      <c r="H57" s="123">
        <v>678</v>
      </c>
      <c r="I57" s="60">
        <v>5.5</v>
      </c>
      <c r="J57" s="123">
        <v>33</v>
      </c>
      <c r="K57" s="123">
        <v>472</v>
      </c>
      <c r="L57" s="120">
        <v>7</v>
      </c>
      <c r="M57" s="122"/>
    </row>
    <row r="58" spans="1:13" x14ac:dyDescent="0.25">
      <c r="A58" s="117">
        <v>406</v>
      </c>
      <c r="B58" s="118" t="s">
        <v>74</v>
      </c>
      <c r="C58" s="119" t="s">
        <v>288</v>
      </c>
      <c r="D58" s="123">
        <v>30</v>
      </c>
      <c r="E58" s="123">
        <v>2249</v>
      </c>
      <c r="F58" s="120">
        <v>1.3</v>
      </c>
      <c r="G58" s="132">
        <v>20</v>
      </c>
      <c r="H58" s="123">
        <v>1368</v>
      </c>
      <c r="I58" s="60">
        <v>1.5</v>
      </c>
      <c r="J58" s="123">
        <v>10</v>
      </c>
      <c r="K58" s="123">
        <v>881</v>
      </c>
      <c r="L58" s="120">
        <v>1.1000000000000001</v>
      </c>
      <c r="M58" s="122"/>
    </row>
    <row r="59" spans="1:13" x14ac:dyDescent="0.25">
      <c r="A59" s="117">
        <v>407</v>
      </c>
      <c r="B59" s="118" t="s">
        <v>75</v>
      </c>
      <c r="C59" s="119" t="s">
        <v>289</v>
      </c>
      <c r="D59" s="123">
        <v>23</v>
      </c>
      <c r="E59" s="123">
        <v>724</v>
      </c>
      <c r="F59" s="120">
        <v>3.2</v>
      </c>
      <c r="G59" s="132">
        <v>16</v>
      </c>
      <c r="H59" s="123">
        <v>453</v>
      </c>
      <c r="I59" s="60">
        <v>3.5</v>
      </c>
      <c r="J59" s="123">
        <v>7</v>
      </c>
      <c r="K59" s="123">
        <v>271</v>
      </c>
      <c r="L59" s="120">
        <v>2.6</v>
      </c>
      <c r="M59" s="122"/>
    </row>
    <row r="60" spans="1:13" x14ac:dyDescent="0.25">
      <c r="A60" s="117">
        <v>408</v>
      </c>
      <c r="B60" s="118" t="s">
        <v>76</v>
      </c>
      <c r="C60" s="119" t="s">
        <v>290</v>
      </c>
      <c r="D60" s="123">
        <v>37</v>
      </c>
      <c r="E60" s="123">
        <v>937</v>
      </c>
      <c r="F60" s="120">
        <v>3.9</v>
      </c>
      <c r="G60" s="132">
        <v>20</v>
      </c>
      <c r="H60" s="123">
        <v>568</v>
      </c>
      <c r="I60" s="60">
        <v>3.5</v>
      </c>
      <c r="J60" s="123">
        <v>17</v>
      </c>
      <c r="K60" s="123">
        <v>369</v>
      </c>
      <c r="L60" s="120">
        <v>4.5999999999999996</v>
      </c>
      <c r="M60" s="122"/>
    </row>
    <row r="61" spans="1:13" x14ac:dyDescent="0.25">
      <c r="A61" s="117">
        <v>409</v>
      </c>
      <c r="B61" s="118" t="s">
        <v>77</v>
      </c>
      <c r="C61" s="119" t="s">
        <v>291</v>
      </c>
      <c r="D61" s="123">
        <v>5</v>
      </c>
      <c r="E61" s="123">
        <v>717</v>
      </c>
      <c r="F61" s="120">
        <v>0.7</v>
      </c>
      <c r="G61" s="132">
        <v>4</v>
      </c>
      <c r="H61" s="123">
        <v>432</v>
      </c>
      <c r="I61" s="60">
        <v>0.9</v>
      </c>
      <c r="J61" s="123">
        <v>1</v>
      </c>
      <c r="K61" s="123">
        <v>285</v>
      </c>
      <c r="L61" s="120">
        <v>0.4</v>
      </c>
      <c r="M61" s="122"/>
    </row>
    <row r="62" spans="1:13" x14ac:dyDescent="0.25">
      <c r="A62" s="117">
        <v>410</v>
      </c>
      <c r="B62" s="118" t="s">
        <v>78</v>
      </c>
      <c r="C62" s="119" t="s">
        <v>292</v>
      </c>
      <c r="D62" s="123">
        <v>18</v>
      </c>
      <c r="E62" s="123">
        <v>519</v>
      </c>
      <c r="F62" s="120">
        <v>3.5</v>
      </c>
      <c r="G62" s="132">
        <v>11</v>
      </c>
      <c r="H62" s="123">
        <v>302</v>
      </c>
      <c r="I62" s="60">
        <v>3.6</v>
      </c>
      <c r="J62" s="123">
        <v>7</v>
      </c>
      <c r="K62" s="123">
        <v>217</v>
      </c>
      <c r="L62" s="120">
        <v>3.2</v>
      </c>
      <c r="M62" s="122"/>
    </row>
    <row r="63" spans="1:13" x14ac:dyDescent="0.25">
      <c r="A63" s="117">
        <v>411</v>
      </c>
      <c r="B63" s="118" t="s">
        <v>79</v>
      </c>
      <c r="C63" s="119" t="s">
        <v>293</v>
      </c>
      <c r="D63" s="123">
        <v>19</v>
      </c>
      <c r="E63" s="123">
        <v>573</v>
      </c>
      <c r="F63" s="120">
        <v>3.3</v>
      </c>
      <c r="G63" s="132">
        <v>15</v>
      </c>
      <c r="H63" s="123">
        <v>344</v>
      </c>
      <c r="I63" s="60">
        <v>4.4000000000000004</v>
      </c>
      <c r="J63" s="123">
        <v>4</v>
      </c>
      <c r="K63" s="123">
        <v>229</v>
      </c>
      <c r="L63" s="120">
        <v>1.7</v>
      </c>
      <c r="M63" s="122"/>
    </row>
    <row r="64" spans="1:13" x14ac:dyDescent="0.25">
      <c r="A64" s="117">
        <v>412</v>
      </c>
      <c r="B64" s="118" t="s">
        <v>80</v>
      </c>
      <c r="C64" s="119" t="s">
        <v>294</v>
      </c>
      <c r="D64" s="123">
        <v>32</v>
      </c>
      <c r="E64" s="123">
        <v>592</v>
      </c>
      <c r="F64" s="120">
        <v>5.4</v>
      </c>
      <c r="G64" s="132">
        <v>23</v>
      </c>
      <c r="H64" s="123">
        <v>377</v>
      </c>
      <c r="I64" s="60">
        <v>6.1</v>
      </c>
      <c r="J64" s="123">
        <v>9</v>
      </c>
      <c r="K64" s="123">
        <v>215</v>
      </c>
      <c r="L64" s="120">
        <v>4.2</v>
      </c>
      <c r="M64" s="122"/>
    </row>
    <row r="65" spans="1:13" x14ac:dyDescent="0.25">
      <c r="A65" s="117">
        <v>413</v>
      </c>
      <c r="B65" s="118" t="s">
        <v>81</v>
      </c>
      <c r="C65" s="119" t="s">
        <v>295</v>
      </c>
      <c r="D65" s="123">
        <v>17</v>
      </c>
      <c r="E65" s="123">
        <v>1670</v>
      </c>
      <c r="F65" s="120">
        <v>1</v>
      </c>
      <c r="G65" s="132">
        <v>10</v>
      </c>
      <c r="H65" s="123">
        <v>901</v>
      </c>
      <c r="I65" s="60">
        <v>1.1000000000000001</v>
      </c>
      <c r="J65" s="123">
        <v>7</v>
      </c>
      <c r="K65" s="123">
        <v>604</v>
      </c>
      <c r="L65" s="120">
        <v>1.2</v>
      </c>
      <c r="M65" s="122"/>
    </row>
    <row r="66" spans="1:13" x14ac:dyDescent="0.25">
      <c r="A66" s="117">
        <v>414</v>
      </c>
      <c r="B66" s="118" t="s">
        <v>82</v>
      </c>
      <c r="C66" s="119" t="s">
        <v>296</v>
      </c>
      <c r="D66" s="123">
        <v>8</v>
      </c>
      <c r="E66" s="123">
        <v>514</v>
      </c>
      <c r="F66" s="120">
        <v>1.6</v>
      </c>
      <c r="G66" s="132">
        <v>5</v>
      </c>
      <c r="H66" s="123">
        <v>173</v>
      </c>
      <c r="I66" s="60">
        <v>2.9</v>
      </c>
      <c r="J66" s="123">
        <v>3</v>
      </c>
      <c r="K66" s="123">
        <v>137</v>
      </c>
      <c r="L66" s="120">
        <v>2.2000000000000002</v>
      </c>
      <c r="M66" s="122"/>
    </row>
    <row r="67" spans="1:13" x14ac:dyDescent="0.25">
      <c r="A67" s="117">
        <v>415</v>
      </c>
      <c r="B67" s="118" t="s">
        <v>83</v>
      </c>
      <c r="C67" s="119" t="s">
        <v>297</v>
      </c>
      <c r="D67" s="123">
        <v>35</v>
      </c>
      <c r="E67" s="123">
        <v>513</v>
      </c>
      <c r="F67" s="120">
        <v>6.8</v>
      </c>
      <c r="G67" s="132">
        <v>20</v>
      </c>
      <c r="H67" s="123">
        <v>308</v>
      </c>
      <c r="I67" s="60">
        <v>6.5</v>
      </c>
      <c r="J67" s="123">
        <v>15</v>
      </c>
      <c r="K67" s="123">
        <v>205</v>
      </c>
      <c r="L67" s="120">
        <v>7.3</v>
      </c>
      <c r="M67" s="122"/>
    </row>
    <row r="68" spans="1:13" x14ac:dyDescent="0.25">
      <c r="A68" s="117">
        <v>416</v>
      </c>
      <c r="B68" s="118" t="s">
        <v>84</v>
      </c>
      <c r="C68" s="119" t="s">
        <v>298</v>
      </c>
      <c r="D68" s="123">
        <v>67</v>
      </c>
      <c r="E68" s="123">
        <v>1343</v>
      </c>
      <c r="F68" s="120">
        <v>5</v>
      </c>
      <c r="G68" s="132">
        <v>42</v>
      </c>
      <c r="H68" s="123">
        <v>807</v>
      </c>
      <c r="I68" s="60">
        <v>5.2</v>
      </c>
      <c r="J68" s="123">
        <v>25</v>
      </c>
      <c r="K68" s="123">
        <v>536</v>
      </c>
      <c r="L68" s="120">
        <v>4.7</v>
      </c>
      <c r="M68" s="122"/>
    </row>
    <row r="69" spans="1:13" x14ac:dyDescent="0.25">
      <c r="A69" s="117">
        <v>417</v>
      </c>
      <c r="B69" s="118" t="s">
        <v>85</v>
      </c>
      <c r="C69" s="119" t="s">
        <v>299</v>
      </c>
      <c r="D69" s="123">
        <v>38</v>
      </c>
      <c r="E69" s="123">
        <v>681</v>
      </c>
      <c r="F69" s="120">
        <v>5.6</v>
      </c>
      <c r="G69" s="132">
        <v>30</v>
      </c>
      <c r="H69" s="123">
        <v>412</v>
      </c>
      <c r="I69" s="60">
        <v>7.3</v>
      </c>
      <c r="J69" s="123">
        <v>8</v>
      </c>
      <c r="K69" s="123">
        <v>269</v>
      </c>
      <c r="L69" s="120">
        <v>3</v>
      </c>
      <c r="M69" s="122"/>
    </row>
    <row r="70" spans="1:13" x14ac:dyDescent="0.25">
      <c r="A70" s="117">
        <v>418</v>
      </c>
      <c r="B70" s="118" t="s">
        <v>86</v>
      </c>
      <c r="C70" s="119" t="s">
        <v>300</v>
      </c>
      <c r="D70" s="123">
        <v>14</v>
      </c>
      <c r="E70" s="123">
        <v>513</v>
      </c>
      <c r="F70" s="120">
        <v>2.7</v>
      </c>
      <c r="G70" s="132">
        <v>8</v>
      </c>
      <c r="H70" s="123">
        <v>325</v>
      </c>
      <c r="I70" s="60">
        <v>2.5</v>
      </c>
      <c r="J70" s="123">
        <v>6</v>
      </c>
      <c r="K70" s="123">
        <v>188</v>
      </c>
      <c r="L70" s="120">
        <v>3.2</v>
      </c>
      <c r="M70" s="122"/>
    </row>
    <row r="71" spans="1:13" x14ac:dyDescent="0.25">
      <c r="A71" s="117">
        <v>503</v>
      </c>
      <c r="B71" s="118" t="s">
        <v>87</v>
      </c>
      <c r="C71" s="119" t="s">
        <v>301</v>
      </c>
      <c r="D71" s="123">
        <v>59</v>
      </c>
      <c r="E71" s="123">
        <v>1838</v>
      </c>
      <c r="F71" s="120">
        <v>3.2</v>
      </c>
      <c r="G71" s="132">
        <v>40</v>
      </c>
      <c r="H71" s="123">
        <v>1084</v>
      </c>
      <c r="I71" s="60">
        <v>3.7</v>
      </c>
      <c r="J71" s="123">
        <v>19</v>
      </c>
      <c r="K71" s="123">
        <v>754</v>
      </c>
      <c r="L71" s="120">
        <v>2.5</v>
      </c>
      <c r="M71" s="122"/>
    </row>
    <row r="72" spans="1:13" x14ac:dyDescent="0.25">
      <c r="A72" s="117">
        <v>504</v>
      </c>
      <c r="B72" s="118" t="s">
        <v>88</v>
      </c>
      <c r="C72" s="119" t="s">
        <v>302</v>
      </c>
      <c r="D72" s="123">
        <v>54</v>
      </c>
      <c r="E72" s="123">
        <v>1891</v>
      </c>
      <c r="F72" s="120">
        <v>2.9</v>
      </c>
      <c r="G72" s="132">
        <v>35</v>
      </c>
      <c r="H72" s="123">
        <v>1106</v>
      </c>
      <c r="I72" s="60">
        <v>3.2</v>
      </c>
      <c r="J72" s="123">
        <v>19</v>
      </c>
      <c r="K72" s="123">
        <v>785</v>
      </c>
      <c r="L72" s="120">
        <v>2.4</v>
      </c>
      <c r="M72" s="122"/>
    </row>
    <row r="73" spans="1:13" x14ac:dyDescent="0.25">
      <c r="A73" s="117">
        <v>506</v>
      </c>
      <c r="B73" s="118" t="s">
        <v>89</v>
      </c>
      <c r="C73" s="119" t="s">
        <v>303</v>
      </c>
      <c r="D73" s="123">
        <v>22</v>
      </c>
      <c r="E73" s="123">
        <v>1902</v>
      </c>
      <c r="F73" s="120">
        <v>1.2</v>
      </c>
      <c r="G73" s="132">
        <v>16</v>
      </c>
      <c r="H73" s="123">
        <v>1151</v>
      </c>
      <c r="I73" s="60">
        <v>1.4</v>
      </c>
      <c r="J73" s="123">
        <v>6</v>
      </c>
      <c r="K73" s="123">
        <v>749</v>
      </c>
      <c r="L73" s="120">
        <v>0.8</v>
      </c>
      <c r="M73" s="122"/>
    </row>
    <row r="74" spans="1:13" x14ac:dyDescent="0.25">
      <c r="A74" s="117">
        <v>507</v>
      </c>
      <c r="B74" s="118" t="s">
        <v>90</v>
      </c>
      <c r="C74" s="119" t="s">
        <v>304</v>
      </c>
      <c r="D74" s="123">
        <v>20</v>
      </c>
      <c r="E74" s="123">
        <v>725</v>
      </c>
      <c r="F74" s="120">
        <v>2.8</v>
      </c>
      <c r="G74" s="132">
        <v>15</v>
      </c>
      <c r="H74" s="123">
        <v>439</v>
      </c>
      <c r="I74" s="60">
        <v>3.4</v>
      </c>
      <c r="J74" s="123">
        <v>5</v>
      </c>
      <c r="K74" s="123">
        <v>286</v>
      </c>
      <c r="L74" s="120">
        <v>1.7</v>
      </c>
      <c r="M74" s="122"/>
    </row>
    <row r="75" spans="1:13" x14ac:dyDescent="0.25">
      <c r="A75" s="117">
        <v>508</v>
      </c>
      <c r="B75" s="118" t="s">
        <v>91</v>
      </c>
      <c r="C75" s="119" t="s">
        <v>305</v>
      </c>
      <c r="D75" s="123">
        <v>148</v>
      </c>
      <c r="E75" s="123">
        <v>1405</v>
      </c>
      <c r="F75" s="120">
        <v>10.5</v>
      </c>
      <c r="G75" s="132">
        <v>106</v>
      </c>
      <c r="H75" s="123">
        <v>850</v>
      </c>
      <c r="I75" s="60">
        <v>12.5</v>
      </c>
      <c r="J75" s="123">
        <v>42</v>
      </c>
      <c r="K75" s="123">
        <v>555</v>
      </c>
      <c r="L75" s="120">
        <v>7.6</v>
      </c>
      <c r="M75" s="122"/>
    </row>
    <row r="76" spans="1:13" x14ac:dyDescent="0.25">
      <c r="A76" s="117">
        <v>509</v>
      </c>
      <c r="B76" s="118" t="s">
        <v>92</v>
      </c>
      <c r="C76" s="119" t="s">
        <v>306</v>
      </c>
      <c r="D76" s="123">
        <v>31</v>
      </c>
      <c r="E76" s="123">
        <v>820</v>
      </c>
      <c r="F76" s="120">
        <v>3.8</v>
      </c>
      <c r="G76" s="132">
        <v>20</v>
      </c>
      <c r="H76" s="123">
        <v>486</v>
      </c>
      <c r="I76" s="60">
        <v>4.0999999999999996</v>
      </c>
      <c r="J76" s="123">
        <v>11</v>
      </c>
      <c r="K76" s="123">
        <v>334</v>
      </c>
      <c r="L76" s="120">
        <v>3.3</v>
      </c>
      <c r="M76" s="122"/>
    </row>
    <row r="77" spans="1:13" x14ac:dyDescent="0.25">
      <c r="A77" s="117">
        <v>510</v>
      </c>
      <c r="B77" s="118" t="s">
        <v>93</v>
      </c>
      <c r="C77" s="119" t="s">
        <v>307</v>
      </c>
      <c r="D77" s="123">
        <v>5</v>
      </c>
      <c r="E77" s="123">
        <v>64</v>
      </c>
      <c r="F77" s="120">
        <v>7.8</v>
      </c>
      <c r="G77" s="132">
        <v>3</v>
      </c>
      <c r="H77" s="123">
        <v>38</v>
      </c>
      <c r="I77" s="60">
        <v>7.9</v>
      </c>
      <c r="J77" s="123">
        <v>2</v>
      </c>
      <c r="K77" s="123">
        <v>26</v>
      </c>
      <c r="L77" s="120">
        <v>7.7</v>
      </c>
      <c r="M77" s="122"/>
    </row>
    <row r="78" spans="1:13" x14ac:dyDescent="0.25">
      <c r="A78" s="117">
        <v>511</v>
      </c>
      <c r="B78" s="118" t="s">
        <v>94</v>
      </c>
      <c r="C78" s="119" t="s">
        <v>308</v>
      </c>
      <c r="D78" s="123">
        <v>42</v>
      </c>
      <c r="E78" s="123">
        <v>2050</v>
      </c>
      <c r="F78" s="120">
        <v>2</v>
      </c>
      <c r="G78" s="132">
        <v>27</v>
      </c>
      <c r="H78" s="123">
        <v>1212</v>
      </c>
      <c r="I78" s="60">
        <v>2.2000000000000002</v>
      </c>
      <c r="J78" s="123">
        <v>15</v>
      </c>
      <c r="K78" s="123">
        <v>838</v>
      </c>
      <c r="L78" s="120">
        <v>1.8</v>
      </c>
      <c r="M78" s="122"/>
    </row>
    <row r="79" spans="1:13" x14ac:dyDescent="0.25">
      <c r="A79" s="117">
        <v>512</v>
      </c>
      <c r="B79" s="118" t="s">
        <v>95</v>
      </c>
      <c r="C79" s="119" t="s">
        <v>309</v>
      </c>
      <c r="D79" s="123">
        <v>11</v>
      </c>
      <c r="E79" s="123">
        <v>908</v>
      </c>
      <c r="F79" s="120">
        <v>1.2</v>
      </c>
      <c r="G79" s="132">
        <v>11</v>
      </c>
      <c r="H79" s="123">
        <v>556</v>
      </c>
      <c r="I79" s="60">
        <v>2</v>
      </c>
      <c r="J79" s="123">
        <v>0</v>
      </c>
      <c r="K79" s="123">
        <v>352</v>
      </c>
      <c r="L79" s="120">
        <v>0</v>
      </c>
      <c r="M79" s="122"/>
    </row>
    <row r="80" spans="1:13" x14ac:dyDescent="0.25">
      <c r="A80" s="117">
        <v>606</v>
      </c>
      <c r="B80" s="118" t="s">
        <v>96</v>
      </c>
      <c r="C80" s="119" t="s">
        <v>310</v>
      </c>
      <c r="D80" s="123">
        <v>192</v>
      </c>
      <c r="E80" s="123">
        <v>3069</v>
      </c>
      <c r="F80" s="120">
        <v>6.3</v>
      </c>
      <c r="G80" s="132">
        <v>141</v>
      </c>
      <c r="H80" s="123">
        <v>1866</v>
      </c>
      <c r="I80" s="60">
        <v>7.6</v>
      </c>
      <c r="J80" s="123">
        <v>51</v>
      </c>
      <c r="K80" s="123">
        <v>1186</v>
      </c>
      <c r="L80" s="120">
        <v>4.3</v>
      </c>
      <c r="M80" s="122"/>
    </row>
    <row r="81" spans="1:13" x14ac:dyDescent="0.25">
      <c r="A81" s="117">
        <v>607</v>
      </c>
      <c r="B81" s="118" t="s">
        <v>97</v>
      </c>
      <c r="C81" s="119" t="s">
        <v>311</v>
      </c>
      <c r="D81" s="123">
        <v>103</v>
      </c>
      <c r="E81" s="123">
        <v>2222</v>
      </c>
      <c r="F81" s="120">
        <v>4.5999999999999996</v>
      </c>
      <c r="G81" s="132">
        <v>63</v>
      </c>
      <c r="H81" s="123">
        <v>1293</v>
      </c>
      <c r="I81" s="60">
        <v>4.9000000000000004</v>
      </c>
      <c r="J81" s="123">
        <v>40</v>
      </c>
      <c r="K81" s="123">
        <v>929</v>
      </c>
      <c r="L81" s="120">
        <v>4.3</v>
      </c>
      <c r="M81" s="122"/>
    </row>
    <row r="82" spans="1:13" x14ac:dyDescent="0.25">
      <c r="A82" s="117">
        <v>608</v>
      </c>
      <c r="B82" s="118" t="s">
        <v>98</v>
      </c>
      <c r="C82" s="119" t="s">
        <v>312</v>
      </c>
      <c r="D82" s="123">
        <v>142</v>
      </c>
      <c r="E82" s="123">
        <v>1533</v>
      </c>
      <c r="F82" s="120">
        <v>9.3000000000000007</v>
      </c>
      <c r="G82" s="132">
        <v>94</v>
      </c>
      <c r="H82" s="123">
        <v>917</v>
      </c>
      <c r="I82" s="60">
        <v>10.3</v>
      </c>
      <c r="J82" s="123">
        <v>48</v>
      </c>
      <c r="K82" s="123">
        <v>616</v>
      </c>
      <c r="L82" s="120">
        <v>7.8</v>
      </c>
      <c r="M82" s="122"/>
    </row>
    <row r="83" spans="1:13" x14ac:dyDescent="0.25">
      <c r="A83" s="117">
        <v>609</v>
      </c>
      <c r="B83" s="118" t="s">
        <v>99</v>
      </c>
      <c r="C83" s="119" t="s">
        <v>313</v>
      </c>
      <c r="D83" s="123">
        <v>80</v>
      </c>
      <c r="E83" s="123">
        <v>2059</v>
      </c>
      <c r="F83" s="120">
        <v>3.9</v>
      </c>
      <c r="G83" s="132">
        <v>61</v>
      </c>
      <c r="H83" s="123">
        <v>1272</v>
      </c>
      <c r="I83" s="60">
        <v>4.8</v>
      </c>
      <c r="J83" s="123">
        <v>19</v>
      </c>
      <c r="K83" s="123">
        <v>787</v>
      </c>
      <c r="L83" s="120">
        <v>2.4</v>
      </c>
      <c r="M83" s="122"/>
    </row>
    <row r="84" spans="1:13" x14ac:dyDescent="0.25">
      <c r="A84" s="117">
        <v>611</v>
      </c>
      <c r="B84" s="118" t="s">
        <v>100</v>
      </c>
      <c r="C84" s="119" t="s">
        <v>314</v>
      </c>
      <c r="D84" s="123">
        <v>10</v>
      </c>
      <c r="E84" s="123">
        <v>479</v>
      </c>
      <c r="F84" s="120">
        <v>2.1</v>
      </c>
      <c r="G84" s="132">
        <v>7</v>
      </c>
      <c r="H84" s="123">
        <v>298</v>
      </c>
      <c r="I84" s="60">
        <v>2.2999999999999998</v>
      </c>
      <c r="J84" s="123">
        <v>3</v>
      </c>
      <c r="K84" s="123">
        <v>181</v>
      </c>
      <c r="L84" s="120">
        <v>1.7</v>
      </c>
      <c r="M84" s="122"/>
    </row>
    <row r="85" spans="1:13" x14ac:dyDescent="0.25">
      <c r="A85" s="117">
        <v>613</v>
      </c>
      <c r="B85" s="118" t="s">
        <v>102</v>
      </c>
      <c r="C85" s="119" t="s">
        <v>315</v>
      </c>
      <c r="D85" s="123">
        <v>39</v>
      </c>
      <c r="E85" s="123">
        <v>524</v>
      </c>
      <c r="F85" s="120">
        <v>7.4</v>
      </c>
      <c r="G85" s="132">
        <v>25</v>
      </c>
      <c r="H85" s="123">
        <v>311</v>
      </c>
      <c r="I85" s="60">
        <v>8</v>
      </c>
      <c r="J85" s="123">
        <v>14</v>
      </c>
      <c r="K85" s="123">
        <v>213</v>
      </c>
      <c r="L85" s="120">
        <v>6.6</v>
      </c>
      <c r="M85" s="122"/>
    </row>
    <row r="86" spans="1:13" x14ac:dyDescent="0.25">
      <c r="A86" s="117">
        <v>614</v>
      </c>
      <c r="B86" s="118" t="s">
        <v>103</v>
      </c>
      <c r="C86" s="119" t="s">
        <v>316</v>
      </c>
      <c r="D86" s="123">
        <v>13</v>
      </c>
      <c r="E86" s="123">
        <v>273</v>
      </c>
      <c r="F86" s="120">
        <v>4.8</v>
      </c>
      <c r="G86" s="132">
        <v>9</v>
      </c>
      <c r="H86" s="123">
        <v>170</v>
      </c>
      <c r="I86" s="60">
        <v>5.3</v>
      </c>
      <c r="J86" s="123">
        <v>4</v>
      </c>
      <c r="K86" s="123">
        <v>103</v>
      </c>
      <c r="L86" s="120">
        <v>3.9</v>
      </c>
      <c r="M86" s="122"/>
    </row>
    <row r="87" spans="1:13" x14ac:dyDescent="0.25">
      <c r="A87" s="117">
        <v>615</v>
      </c>
      <c r="B87" s="118" t="s">
        <v>104</v>
      </c>
      <c r="C87" s="119" t="s">
        <v>317</v>
      </c>
      <c r="D87" s="123">
        <v>19</v>
      </c>
      <c r="E87" s="123">
        <v>430</v>
      </c>
      <c r="F87" s="120">
        <v>4.4000000000000004</v>
      </c>
      <c r="G87" s="132">
        <v>11</v>
      </c>
      <c r="H87" s="123">
        <v>254</v>
      </c>
      <c r="I87" s="60">
        <v>4.3</v>
      </c>
      <c r="J87" s="123">
        <v>8</v>
      </c>
      <c r="K87" s="123">
        <v>176</v>
      </c>
      <c r="L87" s="120">
        <v>4.5</v>
      </c>
      <c r="M87" s="122"/>
    </row>
    <row r="88" spans="1:13" x14ac:dyDescent="0.25">
      <c r="A88" s="117">
        <v>616</v>
      </c>
      <c r="B88" s="118" t="s">
        <v>105</v>
      </c>
      <c r="C88" s="119" t="s">
        <v>318</v>
      </c>
      <c r="D88" s="123">
        <v>20</v>
      </c>
      <c r="E88" s="123">
        <v>427</v>
      </c>
      <c r="F88" s="120">
        <v>4.7</v>
      </c>
      <c r="G88" s="132">
        <v>11</v>
      </c>
      <c r="H88" s="123">
        <v>250</v>
      </c>
      <c r="I88" s="60">
        <v>4.4000000000000004</v>
      </c>
      <c r="J88" s="123">
        <v>9</v>
      </c>
      <c r="K88" s="123">
        <v>175</v>
      </c>
      <c r="L88" s="120">
        <v>5.0999999999999996</v>
      </c>
      <c r="M88" s="122"/>
    </row>
    <row r="89" spans="1:13" x14ac:dyDescent="0.25">
      <c r="A89" s="117">
        <v>617</v>
      </c>
      <c r="B89" s="118" t="s">
        <v>106</v>
      </c>
      <c r="C89" s="119" t="s">
        <v>319</v>
      </c>
      <c r="D89" s="123">
        <v>5</v>
      </c>
      <c r="E89" s="123">
        <v>317</v>
      </c>
      <c r="F89" s="120">
        <v>1.6</v>
      </c>
      <c r="G89" s="132">
        <v>4</v>
      </c>
      <c r="H89" s="123">
        <v>181</v>
      </c>
      <c r="I89" s="60">
        <v>2.2000000000000002</v>
      </c>
      <c r="J89" s="123">
        <v>1</v>
      </c>
      <c r="K89" s="123">
        <v>136</v>
      </c>
      <c r="L89" s="120">
        <v>0.7</v>
      </c>
      <c r="M89" s="122"/>
    </row>
    <row r="90" spans="1:13" x14ac:dyDescent="0.25">
      <c r="A90" s="117">
        <v>618</v>
      </c>
      <c r="B90" s="118" t="s">
        <v>107</v>
      </c>
      <c r="C90" s="119" t="s">
        <v>320</v>
      </c>
      <c r="D90" s="123">
        <v>54</v>
      </c>
      <c r="E90" s="123">
        <v>286</v>
      </c>
      <c r="F90" s="120">
        <v>18.899999999999999</v>
      </c>
      <c r="G90" s="132">
        <v>32</v>
      </c>
      <c r="H90" s="123">
        <v>153</v>
      </c>
      <c r="I90" s="60">
        <v>20.9</v>
      </c>
      <c r="J90" s="123">
        <v>22</v>
      </c>
      <c r="K90" s="123">
        <v>133</v>
      </c>
      <c r="L90" s="120">
        <v>16.5</v>
      </c>
      <c r="M90" s="122"/>
    </row>
    <row r="91" spans="1:13" x14ac:dyDescent="0.25">
      <c r="A91" s="117">
        <v>619</v>
      </c>
      <c r="B91" s="118" t="s">
        <v>108</v>
      </c>
      <c r="C91" s="119" t="s">
        <v>321</v>
      </c>
      <c r="D91" s="123">
        <v>94</v>
      </c>
      <c r="E91" s="123">
        <v>487</v>
      </c>
      <c r="F91" s="120">
        <v>19.3</v>
      </c>
      <c r="G91" s="132">
        <v>60</v>
      </c>
      <c r="H91" s="123">
        <v>306</v>
      </c>
      <c r="I91" s="60">
        <v>19.600000000000001</v>
      </c>
      <c r="J91" s="123">
        <v>34</v>
      </c>
      <c r="K91" s="123">
        <v>181</v>
      </c>
      <c r="L91" s="120">
        <v>18.8</v>
      </c>
      <c r="M91" s="122"/>
    </row>
    <row r="92" spans="1:13" x14ac:dyDescent="0.25">
      <c r="A92" s="117">
        <v>620</v>
      </c>
      <c r="B92" s="118" t="s">
        <v>109</v>
      </c>
      <c r="C92" s="119" t="s">
        <v>322</v>
      </c>
      <c r="D92" s="123">
        <v>163</v>
      </c>
      <c r="E92" s="123">
        <v>3545</v>
      </c>
      <c r="F92" s="120">
        <v>4.5999999999999996</v>
      </c>
      <c r="G92" s="132">
        <v>102</v>
      </c>
      <c r="H92" s="123">
        <v>2118</v>
      </c>
      <c r="I92" s="60">
        <v>4.8</v>
      </c>
      <c r="J92" s="123">
        <v>61</v>
      </c>
      <c r="K92" s="123">
        <v>1416</v>
      </c>
      <c r="L92" s="120">
        <v>4.3</v>
      </c>
      <c r="M92" s="122"/>
    </row>
    <row r="93" spans="1:13" x14ac:dyDescent="0.25">
      <c r="A93" s="117">
        <v>621</v>
      </c>
      <c r="B93" s="118" t="s">
        <v>110</v>
      </c>
      <c r="C93" s="119" t="s">
        <v>323</v>
      </c>
      <c r="D93" s="123">
        <v>48</v>
      </c>
      <c r="E93" s="123">
        <v>485</v>
      </c>
      <c r="F93" s="120">
        <v>9.9</v>
      </c>
      <c r="G93" s="132">
        <v>28</v>
      </c>
      <c r="H93" s="123">
        <v>278</v>
      </c>
      <c r="I93" s="60">
        <v>10.1</v>
      </c>
      <c r="J93" s="123">
        <v>20</v>
      </c>
      <c r="K93" s="123">
        <v>207</v>
      </c>
      <c r="L93" s="120">
        <v>9.6999999999999993</v>
      </c>
      <c r="M93" s="122"/>
    </row>
    <row r="94" spans="1:13" x14ac:dyDescent="0.25">
      <c r="A94" s="117">
        <v>622</v>
      </c>
      <c r="B94" s="118" t="s">
        <v>111</v>
      </c>
      <c r="C94" s="119" t="s">
        <v>324</v>
      </c>
      <c r="D94" s="123">
        <v>20</v>
      </c>
      <c r="E94" s="123">
        <v>357</v>
      </c>
      <c r="F94" s="120">
        <v>5.6</v>
      </c>
      <c r="G94" s="132">
        <v>16</v>
      </c>
      <c r="H94" s="123">
        <v>225</v>
      </c>
      <c r="I94" s="60">
        <v>7.1</v>
      </c>
      <c r="J94" s="123">
        <v>4</v>
      </c>
      <c r="K94" s="123">
        <v>132</v>
      </c>
      <c r="L94" s="120">
        <v>3</v>
      </c>
      <c r="M94" s="122"/>
    </row>
    <row r="95" spans="1:13" x14ac:dyDescent="0.25">
      <c r="A95" s="117">
        <v>623</v>
      </c>
      <c r="B95" s="118" t="s">
        <v>112</v>
      </c>
      <c r="C95" s="119" t="s">
        <v>325</v>
      </c>
      <c r="D95" s="123">
        <v>77</v>
      </c>
      <c r="E95" s="123">
        <v>1499</v>
      </c>
      <c r="F95" s="120">
        <v>5.0999999999999996</v>
      </c>
      <c r="G95" s="132">
        <v>51</v>
      </c>
      <c r="H95" s="123">
        <v>897</v>
      </c>
      <c r="I95" s="60">
        <v>5.7</v>
      </c>
      <c r="J95" s="123">
        <v>26</v>
      </c>
      <c r="K95" s="123">
        <v>602</v>
      </c>
      <c r="L95" s="120">
        <v>4.3</v>
      </c>
      <c r="M95" s="122"/>
    </row>
    <row r="96" spans="1:13" x14ac:dyDescent="0.25">
      <c r="A96" s="117">
        <v>624</v>
      </c>
      <c r="B96" s="118" t="s">
        <v>113</v>
      </c>
      <c r="C96" s="119" t="s">
        <v>326</v>
      </c>
      <c r="D96" s="123">
        <v>12</v>
      </c>
      <c r="E96" s="123">
        <v>473</v>
      </c>
      <c r="F96" s="120">
        <v>2.5</v>
      </c>
      <c r="G96" s="132">
        <v>9</v>
      </c>
      <c r="H96" s="123">
        <v>259</v>
      </c>
      <c r="I96" s="60">
        <v>3.5</v>
      </c>
      <c r="J96" s="123">
        <v>3</v>
      </c>
      <c r="K96" s="123">
        <v>214</v>
      </c>
      <c r="L96" s="120">
        <v>1.4</v>
      </c>
      <c r="M96" s="122"/>
    </row>
    <row r="97" spans="1:13" x14ac:dyDescent="0.25">
      <c r="A97" s="117">
        <v>625</v>
      </c>
      <c r="B97" s="118" t="s">
        <v>114</v>
      </c>
      <c r="C97" s="119" t="s">
        <v>327</v>
      </c>
      <c r="D97" s="123">
        <v>36</v>
      </c>
      <c r="E97" s="123">
        <v>395</v>
      </c>
      <c r="F97" s="120">
        <v>9.1</v>
      </c>
      <c r="G97" s="132">
        <v>26</v>
      </c>
      <c r="H97" s="123">
        <v>235</v>
      </c>
      <c r="I97" s="60">
        <v>11.1</v>
      </c>
      <c r="J97" s="123">
        <v>10</v>
      </c>
      <c r="K97" s="123">
        <v>160</v>
      </c>
      <c r="L97" s="120">
        <v>6.3</v>
      </c>
      <c r="M97" s="122"/>
    </row>
    <row r="98" spans="1:13" x14ac:dyDescent="0.25">
      <c r="A98" s="117">
        <v>626</v>
      </c>
      <c r="B98" s="118" t="s">
        <v>115</v>
      </c>
      <c r="C98" s="119" t="s">
        <v>328</v>
      </c>
      <c r="D98" s="123">
        <v>47</v>
      </c>
      <c r="E98" s="123">
        <v>624</v>
      </c>
      <c r="F98" s="120">
        <v>7.5</v>
      </c>
      <c r="G98" s="132">
        <v>33</v>
      </c>
      <c r="H98" s="123">
        <v>372</v>
      </c>
      <c r="I98" s="60">
        <v>8.9</v>
      </c>
      <c r="J98" s="123">
        <v>14</v>
      </c>
      <c r="K98" s="123">
        <v>252</v>
      </c>
      <c r="L98" s="120">
        <v>5.6</v>
      </c>
      <c r="M98" s="122"/>
    </row>
    <row r="99" spans="1:13" x14ac:dyDescent="0.25">
      <c r="A99" s="117">
        <v>702</v>
      </c>
      <c r="B99" s="118" t="s">
        <v>116</v>
      </c>
      <c r="C99" s="119" t="s">
        <v>329</v>
      </c>
      <c r="D99" s="123">
        <v>15</v>
      </c>
      <c r="E99" s="123">
        <v>400</v>
      </c>
      <c r="F99" s="120">
        <v>3.8</v>
      </c>
      <c r="G99" s="132">
        <v>11</v>
      </c>
      <c r="H99" s="123">
        <v>250</v>
      </c>
      <c r="I99" s="60">
        <v>4.4000000000000004</v>
      </c>
      <c r="J99" s="123">
        <v>4</v>
      </c>
      <c r="K99" s="123">
        <v>150</v>
      </c>
      <c r="L99" s="120">
        <v>2.7</v>
      </c>
      <c r="M99" s="122"/>
    </row>
    <row r="100" spans="1:13" x14ac:dyDescent="0.25">
      <c r="A100" s="117">
        <v>703</v>
      </c>
      <c r="B100" s="118" t="s">
        <v>117</v>
      </c>
      <c r="C100" s="119" t="s">
        <v>330</v>
      </c>
      <c r="D100" s="123">
        <v>11</v>
      </c>
      <c r="E100" s="123">
        <v>648</v>
      </c>
      <c r="F100" s="120">
        <v>1.7</v>
      </c>
      <c r="G100" s="132">
        <v>6</v>
      </c>
      <c r="H100" s="123">
        <v>393</v>
      </c>
      <c r="I100" s="60">
        <v>1.5</v>
      </c>
      <c r="J100" s="123">
        <v>5</v>
      </c>
      <c r="K100" s="123">
        <v>255</v>
      </c>
      <c r="L100" s="120">
        <v>2</v>
      </c>
      <c r="M100" s="122"/>
    </row>
    <row r="101" spans="1:13" x14ac:dyDescent="0.25">
      <c r="A101" s="117">
        <v>704</v>
      </c>
      <c r="B101" s="118" t="s">
        <v>739</v>
      </c>
      <c r="C101" s="119" t="s">
        <v>331</v>
      </c>
      <c r="D101" s="123" t="s">
        <v>638</v>
      </c>
      <c r="E101" s="123" t="s">
        <v>638</v>
      </c>
      <c r="F101" s="60" t="s">
        <v>638</v>
      </c>
      <c r="G101" s="123" t="s">
        <v>638</v>
      </c>
      <c r="H101" s="123" t="s">
        <v>638</v>
      </c>
      <c r="I101" s="60" t="s">
        <v>638</v>
      </c>
      <c r="J101" s="123" t="s">
        <v>638</v>
      </c>
      <c r="K101" s="123" t="s">
        <v>638</v>
      </c>
      <c r="L101" s="60" t="s">
        <v>638</v>
      </c>
      <c r="M101" s="122"/>
    </row>
    <row r="102" spans="1:13" x14ac:dyDescent="0.25">
      <c r="A102" s="117">
        <v>705</v>
      </c>
      <c r="B102" s="118" t="s">
        <v>119</v>
      </c>
      <c r="C102" s="119" t="s">
        <v>332</v>
      </c>
      <c r="D102" s="123">
        <v>0</v>
      </c>
      <c r="E102" s="123">
        <v>307</v>
      </c>
      <c r="F102" s="120">
        <v>0</v>
      </c>
      <c r="G102" s="132">
        <v>0</v>
      </c>
      <c r="H102" s="123">
        <v>190</v>
      </c>
      <c r="I102" s="60">
        <v>0</v>
      </c>
      <c r="J102" s="123">
        <v>0</v>
      </c>
      <c r="K102" s="123">
        <v>117</v>
      </c>
      <c r="L102" s="120">
        <v>0</v>
      </c>
      <c r="M102" s="122"/>
    </row>
    <row r="103" spans="1:13" x14ac:dyDescent="0.25">
      <c r="A103" s="117">
        <v>706</v>
      </c>
      <c r="B103" s="118" t="s">
        <v>120</v>
      </c>
      <c r="C103" s="119" t="s">
        <v>333</v>
      </c>
      <c r="D103" s="123">
        <v>47</v>
      </c>
      <c r="E103" s="123">
        <v>599</v>
      </c>
      <c r="F103" s="120">
        <v>7.8</v>
      </c>
      <c r="G103" s="132">
        <v>30</v>
      </c>
      <c r="H103" s="123">
        <v>373</v>
      </c>
      <c r="I103" s="60">
        <v>8</v>
      </c>
      <c r="J103" s="123">
        <v>17</v>
      </c>
      <c r="K103" s="123">
        <v>226</v>
      </c>
      <c r="L103" s="120">
        <v>7.5</v>
      </c>
      <c r="M103" s="122"/>
    </row>
    <row r="104" spans="1:13" x14ac:dyDescent="0.25">
      <c r="A104" s="117">
        <v>707</v>
      </c>
      <c r="B104" s="118" t="s">
        <v>121</v>
      </c>
      <c r="C104" s="119" t="s">
        <v>334</v>
      </c>
      <c r="D104" s="123">
        <v>25</v>
      </c>
      <c r="E104" s="123">
        <v>213</v>
      </c>
      <c r="F104" s="120">
        <v>11.7</v>
      </c>
      <c r="G104" s="132">
        <v>14</v>
      </c>
      <c r="H104" s="123">
        <v>140</v>
      </c>
      <c r="I104" s="60">
        <v>10</v>
      </c>
      <c r="J104" s="123">
        <v>11</v>
      </c>
      <c r="K104" s="123">
        <v>72</v>
      </c>
      <c r="L104" s="120">
        <v>15.3</v>
      </c>
      <c r="M104" s="122"/>
    </row>
    <row r="105" spans="1:13" x14ac:dyDescent="0.25">
      <c r="A105" s="117">
        <v>708</v>
      </c>
      <c r="B105" s="118" t="s">
        <v>122</v>
      </c>
      <c r="C105" s="119" t="s">
        <v>335</v>
      </c>
      <c r="D105" s="123">
        <v>9</v>
      </c>
      <c r="E105" s="123">
        <v>711</v>
      </c>
      <c r="F105" s="120">
        <v>1.3</v>
      </c>
      <c r="G105" s="132">
        <v>4</v>
      </c>
      <c r="H105" s="123">
        <v>394</v>
      </c>
      <c r="I105" s="60">
        <v>1</v>
      </c>
      <c r="J105" s="123">
        <v>5</v>
      </c>
      <c r="K105" s="123">
        <v>317</v>
      </c>
      <c r="L105" s="120">
        <v>1.6</v>
      </c>
      <c r="M105" s="122"/>
    </row>
    <row r="106" spans="1:13" x14ac:dyDescent="0.25">
      <c r="A106" s="117">
        <v>709</v>
      </c>
      <c r="B106" s="118" t="s">
        <v>123</v>
      </c>
      <c r="C106" s="119" t="s">
        <v>336</v>
      </c>
      <c r="D106" s="123">
        <v>54</v>
      </c>
      <c r="E106" s="123">
        <v>692</v>
      </c>
      <c r="F106" s="120">
        <v>7.8</v>
      </c>
      <c r="G106" s="132">
        <v>34</v>
      </c>
      <c r="H106" s="123">
        <v>424</v>
      </c>
      <c r="I106" s="60">
        <v>8</v>
      </c>
      <c r="J106" s="123">
        <v>20</v>
      </c>
      <c r="K106" s="123">
        <v>258</v>
      </c>
      <c r="L106" s="120">
        <v>7.8</v>
      </c>
      <c r="M106" s="122"/>
    </row>
    <row r="107" spans="1:13" x14ac:dyDescent="0.25">
      <c r="A107" s="117">
        <v>710</v>
      </c>
      <c r="B107" s="118" t="s">
        <v>124</v>
      </c>
      <c r="C107" s="119" t="s">
        <v>337</v>
      </c>
      <c r="D107" s="123">
        <v>45</v>
      </c>
      <c r="E107" s="123">
        <v>712</v>
      </c>
      <c r="F107" s="120">
        <v>6.3</v>
      </c>
      <c r="G107" s="132">
        <v>32</v>
      </c>
      <c r="H107" s="123">
        <v>456</v>
      </c>
      <c r="I107" s="60">
        <v>7</v>
      </c>
      <c r="J107" s="123">
        <v>13</v>
      </c>
      <c r="K107" s="123">
        <v>250</v>
      </c>
      <c r="L107" s="120">
        <v>5.2</v>
      </c>
      <c r="M107" s="122"/>
    </row>
    <row r="108" spans="1:13" x14ac:dyDescent="0.25">
      <c r="A108" s="117">
        <v>711</v>
      </c>
      <c r="B108" s="118" t="s">
        <v>125</v>
      </c>
      <c r="C108" s="119" t="s">
        <v>338</v>
      </c>
      <c r="D108" s="123">
        <v>40</v>
      </c>
      <c r="E108" s="123">
        <v>698</v>
      </c>
      <c r="F108" s="120">
        <v>5.7</v>
      </c>
      <c r="G108" s="132">
        <v>29</v>
      </c>
      <c r="H108" s="123">
        <v>405</v>
      </c>
      <c r="I108" s="60">
        <v>7.2</v>
      </c>
      <c r="J108" s="123">
        <v>11</v>
      </c>
      <c r="K108" s="123">
        <v>293</v>
      </c>
      <c r="L108" s="120">
        <v>3.8</v>
      </c>
      <c r="M108" s="122"/>
    </row>
    <row r="109" spans="1:13" x14ac:dyDescent="0.25">
      <c r="A109" s="117">
        <v>712</v>
      </c>
      <c r="B109" s="118" t="s">
        <v>126</v>
      </c>
      <c r="C109" s="119" t="s">
        <v>339</v>
      </c>
      <c r="D109" s="123">
        <v>41</v>
      </c>
      <c r="E109" s="123">
        <v>741</v>
      </c>
      <c r="F109" s="120">
        <v>5.5</v>
      </c>
      <c r="G109" s="132">
        <v>28</v>
      </c>
      <c r="H109" s="123">
        <v>448</v>
      </c>
      <c r="I109" s="60">
        <v>6.3</v>
      </c>
      <c r="J109" s="123">
        <v>13</v>
      </c>
      <c r="K109" s="123">
        <v>293</v>
      </c>
      <c r="L109" s="120">
        <v>4.4000000000000004</v>
      </c>
      <c r="M109" s="122"/>
    </row>
    <row r="110" spans="1:13" x14ac:dyDescent="0.25">
      <c r="A110" s="117">
        <v>713</v>
      </c>
      <c r="B110" s="118" t="s">
        <v>127</v>
      </c>
      <c r="C110" s="119" t="s">
        <v>340</v>
      </c>
      <c r="D110" s="123">
        <v>41</v>
      </c>
      <c r="E110" s="123">
        <v>383</v>
      </c>
      <c r="F110" s="120">
        <v>10.7</v>
      </c>
      <c r="G110" s="132">
        <v>27</v>
      </c>
      <c r="H110" s="123">
        <v>226</v>
      </c>
      <c r="I110" s="60">
        <v>11.9</v>
      </c>
      <c r="J110" s="123">
        <v>14</v>
      </c>
      <c r="K110" s="123">
        <v>157</v>
      </c>
      <c r="L110" s="120">
        <v>8.9</v>
      </c>
      <c r="M110" s="122"/>
    </row>
    <row r="111" spans="1:13" x14ac:dyDescent="0.25">
      <c r="A111" s="117">
        <v>714</v>
      </c>
      <c r="B111" s="118" t="s">
        <v>128</v>
      </c>
      <c r="C111" s="119" t="s">
        <v>341</v>
      </c>
      <c r="D111" s="123">
        <v>0</v>
      </c>
      <c r="E111" s="123">
        <v>12</v>
      </c>
      <c r="F111" s="120">
        <v>0</v>
      </c>
      <c r="G111" s="132" t="s">
        <v>641</v>
      </c>
      <c r="H111" s="123" t="s">
        <v>641</v>
      </c>
      <c r="I111" s="60" t="s">
        <v>641</v>
      </c>
      <c r="J111" s="123" t="s">
        <v>641</v>
      </c>
      <c r="K111" s="123" t="s">
        <v>641</v>
      </c>
      <c r="L111" s="120" t="s">
        <v>641</v>
      </c>
      <c r="M111" s="122"/>
    </row>
    <row r="112" spans="1:13" x14ac:dyDescent="0.25">
      <c r="A112" s="117">
        <v>716</v>
      </c>
      <c r="B112" s="118" t="s">
        <v>129</v>
      </c>
      <c r="C112" s="119" t="s">
        <v>342</v>
      </c>
      <c r="D112" s="123">
        <v>11</v>
      </c>
      <c r="E112" s="123">
        <v>427</v>
      </c>
      <c r="F112" s="120">
        <v>2.6</v>
      </c>
      <c r="G112" s="132">
        <v>9</v>
      </c>
      <c r="H112" s="123">
        <v>269</v>
      </c>
      <c r="I112" s="60">
        <v>3.3</v>
      </c>
      <c r="J112" s="123">
        <v>2</v>
      </c>
      <c r="K112" s="123">
        <v>158</v>
      </c>
      <c r="L112" s="120">
        <v>1.3</v>
      </c>
      <c r="M112" s="122"/>
    </row>
    <row r="113" spans="1:13" x14ac:dyDescent="0.25">
      <c r="A113" s="117">
        <v>717</v>
      </c>
      <c r="B113" s="118" t="s">
        <v>130</v>
      </c>
      <c r="C113" s="119" t="s">
        <v>343</v>
      </c>
      <c r="D113" s="123">
        <v>70</v>
      </c>
      <c r="E113" s="123">
        <v>831</v>
      </c>
      <c r="F113" s="120">
        <v>8.4</v>
      </c>
      <c r="G113" s="132">
        <v>43</v>
      </c>
      <c r="H113" s="123">
        <v>487</v>
      </c>
      <c r="I113" s="60">
        <v>8.8000000000000007</v>
      </c>
      <c r="J113" s="123">
        <v>27</v>
      </c>
      <c r="K113" s="123">
        <v>344</v>
      </c>
      <c r="L113" s="120">
        <v>7.8</v>
      </c>
      <c r="M113" s="122"/>
    </row>
    <row r="114" spans="1:13" x14ac:dyDescent="0.25">
      <c r="A114" s="117">
        <v>718</v>
      </c>
      <c r="B114" s="118" t="s">
        <v>131</v>
      </c>
      <c r="C114" s="119" t="s">
        <v>344</v>
      </c>
      <c r="D114" s="123">
        <v>79</v>
      </c>
      <c r="E114" s="123">
        <v>474</v>
      </c>
      <c r="F114" s="120">
        <v>16.7</v>
      </c>
      <c r="G114" s="132">
        <v>59</v>
      </c>
      <c r="H114" s="123">
        <v>308</v>
      </c>
      <c r="I114" s="60">
        <v>19.2</v>
      </c>
      <c r="J114" s="123">
        <v>20</v>
      </c>
      <c r="K114" s="123">
        <v>166</v>
      </c>
      <c r="L114" s="120">
        <v>12</v>
      </c>
      <c r="M114" s="122"/>
    </row>
    <row r="115" spans="1:13" x14ac:dyDescent="0.25">
      <c r="A115" s="117">
        <v>719</v>
      </c>
      <c r="B115" s="118" t="s">
        <v>132</v>
      </c>
      <c r="C115" s="119" t="s">
        <v>345</v>
      </c>
      <c r="D115" s="123">
        <v>19</v>
      </c>
      <c r="E115" s="123">
        <v>665</v>
      </c>
      <c r="F115" s="120">
        <v>2.9</v>
      </c>
      <c r="G115" s="132">
        <v>14</v>
      </c>
      <c r="H115" s="123">
        <v>397</v>
      </c>
      <c r="I115" s="60">
        <v>3.5</v>
      </c>
      <c r="J115" s="123">
        <v>5</v>
      </c>
      <c r="K115" s="123">
        <v>268</v>
      </c>
      <c r="L115" s="120">
        <v>1.9</v>
      </c>
      <c r="M115" s="122"/>
    </row>
    <row r="116" spans="1:13" x14ac:dyDescent="0.25">
      <c r="A116" s="117">
        <v>720</v>
      </c>
      <c r="B116" s="118" t="s">
        <v>133</v>
      </c>
      <c r="C116" s="119" t="s">
        <v>346</v>
      </c>
      <c r="D116" s="123">
        <v>39</v>
      </c>
      <c r="E116" s="123">
        <v>656</v>
      </c>
      <c r="F116" s="120">
        <v>5.9</v>
      </c>
      <c r="G116" s="132">
        <v>21</v>
      </c>
      <c r="H116" s="123">
        <v>390</v>
      </c>
      <c r="I116" s="60">
        <v>5.4</v>
      </c>
      <c r="J116" s="123">
        <v>18</v>
      </c>
      <c r="K116" s="123">
        <v>248</v>
      </c>
      <c r="L116" s="120">
        <v>7.3</v>
      </c>
      <c r="M116" s="122"/>
    </row>
    <row r="117" spans="1:13" x14ac:dyDescent="0.25">
      <c r="A117" s="117">
        <v>721</v>
      </c>
      <c r="B117" s="118" t="s">
        <v>134</v>
      </c>
      <c r="C117" s="119" t="s">
        <v>347</v>
      </c>
      <c r="D117" s="123">
        <v>41</v>
      </c>
      <c r="E117" s="123">
        <v>800</v>
      </c>
      <c r="F117" s="120">
        <v>5.0999999999999996</v>
      </c>
      <c r="G117" s="132">
        <v>26</v>
      </c>
      <c r="H117" s="123">
        <v>551</v>
      </c>
      <c r="I117" s="60">
        <v>4.7</v>
      </c>
      <c r="J117" s="123">
        <v>15</v>
      </c>
      <c r="K117" s="123">
        <v>332</v>
      </c>
      <c r="L117" s="120">
        <v>4.5</v>
      </c>
      <c r="M117" s="122"/>
    </row>
    <row r="118" spans="1:13" x14ac:dyDescent="0.25">
      <c r="A118" s="117">
        <v>722</v>
      </c>
      <c r="B118" s="118" t="s">
        <v>135</v>
      </c>
      <c r="C118" s="119" t="s">
        <v>348</v>
      </c>
      <c r="D118" s="123">
        <v>7</v>
      </c>
      <c r="E118" s="123">
        <v>646</v>
      </c>
      <c r="F118" s="120">
        <v>1.1000000000000001</v>
      </c>
      <c r="G118" s="132">
        <v>6</v>
      </c>
      <c r="H118" s="123">
        <v>394</v>
      </c>
      <c r="I118" s="60">
        <v>1.5</v>
      </c>
      <c r="J118" s="123">
        <v>1</v>
      </c>
      <c r="K118" s="123">
        <v>252</v>
      </c>
      <c r="L118" s="120">
        <v>0.4</v>
      </c>
      <c r="M118" s="122"/>
    </row>
    <row r="119" spans="1:13" x14ac:dyDescent="0.25">
      <c r="A119" s="117">
        <v>723</v>
      </c>
      <c r="B119" s="118" t="s">
        <v>136</v>
      </c>
      <c r="C119" s="119" t="s">
        <v>349</v>
      </c>
      <c r="D119" s="123">
        <v>149</v>
      </c>
      <c r="E119" s="123">
        <v>889</v>
      </c>
      <c r="F119" s="120">
        <v>16.8</v>
      </c>
      <c r="G119" s="132">
        <v>96</v>
      </c>
      <c r="H119" s="123">
        <v>546</v>
      </c>
      <c r="I119" s="60">
        <v>17.600000000000001</v>
      </c>
      <c r="J119" s="123">
        <v>53</v>
      </c>
      <c r="K119" s="123">
        <v>343</v>
      </c>
      <c r="L119" s="120">
        <v>15.5</v>
      </c>
      <c r="M119" s="122"/>
    </row>
    <row r="120" spans="1:13" x14ac:dyDescent="0.25">
      <c r="A120" s="117">
        <v>724</v>
      </c>
      <c r="B120" s="118" t="s">
        <v>137</v>
      </c>
      <c r="C120" s="119" t="s">
        <v>350</v>
      </c>
      <c r="D120" s="123">
        <v>24</v>
      </c>
      <c r="E120" s="123">
        <v>696</v>
      </c>
      <c r="F120" s="120">
        <v>3.4</v>
      </c>
      <c r="G120" s="132">
        <v>17</v>
      </c>
      <c r="H120" s="123">
        <v>424</v>
      </c>
      <c r="I120" s="60">
        <v>4</v>
      </c>
      <c r="J120" s="123">
        <v>7</v>
      </c>
      <c r="K120" s="123">
        <v>272</v>
      </c>
      <c r="L120" s="120">
        <v>2.6</v>
      </c>
      <c r="M120" s="122"/>
    </row>
    <row r="121" spans="1:13" x14ac:dyDescent="0.25">
      <c r="A121" s="117">
        <v>725</v>
      </c>
      <c r="B121" s="118" t="s">
        <v>138</v>
      </c>
      <c r="C121" s="119" t="s">
        <v>351</v>
      </c>
      <c r="D121" s="123">
        <v>14</v>
      </c>
      <c r="E121" s="123">
        <v>584</v>
      </c>
      <c r="F121" s="120">
        <v>2.4</v>
      </c>
      <c r="G121" s="132">
        <v>11</v>
      </c>
      <c r="H121" s="123">
        <v>340</v>
      </c>
      <c r="I121" s="60">
        <v>3.2</v>
      </c>
      <c r="J121" s="123">
        <v>3</v>
      </c>
      <c r="K121" s="123">
        <v>244</v>
      </c>
      <c r="L121" s="120">
        <v>1.2</v>
      </c>
      <c r="M121" s="122"/>
    </row>
    <row r="122" spans="1:13" x14ac:dyDescent="0.25">
      <c r="A122" s="117">
        <v>726</v>
      </c>
      <c r="B122" s="118" t="s">
        <v>139</v>
      </c>
      <c r="C122" s="119" t="s">
        <v>352</v>
      </c>
      <c r="D122" s="123">
        <v>37</v>
      </c>
      <c r="E122" s="123">
        <v>543</v>
      </c>
      <c r="F122" s="120">
        <v>6.8</v>
      </c>
      <c r="G122" s="132">
        <v>26</v>
      </c>
      <c r="H122" s="123">
        <v>348</v>
      </c>
      <c r="I122" s="60">
        <v>7.5</v>
      </c>
      <c r="J122" s="123">
        <v>11</v>
      </c>
      <c r="K122" s="123">
        <v>195</v>
      </c>
      <c r="L122" s="120">
        <v>5.6</v>
      </c>
      <c r="M122" s="122"/>
    </row>
    <row r="123" spans="1:13" x14ac:dyDescent="0.25">
      <c r="A123" s="117">
        <v>727</v>
      </c>
      <c r="B123" s="118" t="s">
        <v>140</v>
      </c>
      <c r="C123" s="119" t="s">
        <v>353</v>
      </c>
      <c r="D123" s="123">
        <v>23</v>
      </c>
      <c r="E123" s="123">
        <v>576</v>
      </c>
      <c r="F123" s="120">
        <v>4</v>
      </c>
      <c r="G123" s="132">
        <v>15</v>
      </c>
      <c r="H123" s="123">
        <v>360</v>
      </c>
      <c r="I123" s="60">
        <v>4.2</v>
      </c>
      <c r="J123" s="123">
        <v>8</v>
      </c>
      <c r="K123" s="123">
        <v>216</v>
      </c>
      <c r="L123" s="120">
        <v>3.7</v>
      </c>
      <c r="M123" s="122"/>
    </row>
    <row r="124" spans="1:13" x14ac:dyDescent="0.25">
      <c r="A124" s="117">
        <v>728</v>
      </c>
      <c r="B124" s="118" t="s">
        <v>141</v>
      </c>
      <c r="C124" s="119" t="s">
        <v>354</v>
      </c>
      <c r="D124" s="123">
        <v>15</v>
      </c>
      <c r="E124" s="123">
        <v>445</v>
      </c>
      <c r="F124" s="120">
        <v>3.4</v>
      </c>
      <c r="G124" s="132">
        <v>7</v>
      </c>
      <c r="H124" s="123">
        <v>282</v>
      </c>
      <c r="I124" s="60">
        <v>2.5</v>
      </c>
      <c r="J124" s="123">
        <v>8</v>
      </c>
      <c r="K124" s="123">
        <v>163</v>
      </c>
      <c r="L124" s="120">
        <v>4.9000000000000004</v>
      </c>
      <c r="M124" s="122"/>
    </row>
    <row r="125" spans="1:13" x14ac:dyDescent="0.25">
      <c r="A125" s="117">
        <v>729</v>
      </c>
      <c r="B125" s="118" t="s">
        <v>142</v>
      </c>
      <c r="C125" s="119" t="s">
        <v>355</v>
      </c>
      <c r="D125" s="123">
        <v>33</v>
      </c>
      <c r="E125" s="123">
        <v>360</v>
      </c>
      <c r="F125" s="120">
        <v>9.1999999999999993</v>
      </c>
      <c r="G125" s="132">
        <v>23</v>
      </c>
      <c r="H125" s="123">
        <v>215</v>
      </c>
      <c r="I125" s="60">
        <v>10.7</v>
      </c>
      <c r="J125" s="123">
        <v>10</v>
      </c>
      <c r="K125" s="123">
        <v>145</v>
      </c>
      <c r="L125" s="120">
        <v>6.9</v>
      </c>
      <c r="M125" s="122"/>
    </row>
    <row r="126" spans="1:13" x14ac:dyDescent="0.25">
      <c r="A126" s="117">
        <v>730</v>
      </c>
      <c r="B126" s="118" t="s">
        <v>143</v>
      </c>
      <c r="C126" s="119" t="s">
        <v>356</v>
      </c>
      <c r="D126" s="123">
        <v>4</v>
      </c>
      <c r="E126" s="123">
        <v>402</v>
      </c>
      <c r="F126" s="120">
        <v>1</v>
      </c>
      <c r="G126" s="132">
        <v>3</v>
      </c>
      <c r="H126" s="123">
        <v>250</v>
      </c>
      <c r="I126" s="60">
        <v>1.2</v>
      </c>
      <c r="J126" s="123">
        <v>1</v>
      </c>
      <c r="K126" s="123">
        <v>152</v>
      </c>
      <c r="L126" s="120">
        <v>0.7</v>
      </c>
      <c r="M126" s="122"/>
    </row>
    <row r="127" spans="1:13" x14ac:dyDescent="0.25">
      <c r="A127" s="117">
        <v>731</v>
      </c>
      <c r="B127" s="118" t="s">
        <v>144</v>
      </c>
      <c r="C127" s="119" t="s">
        <v>357</v>
      </c>
      <c r="D127" s="123">
        <v>61</v>
      </c>
      <c r="E127" s="123">
        <v>686</v>
      </c>
      <c r="F127" s="120">
        <v>8.9</v>
      </c>
      <c r="G127" s="132">
        <v>40</v>
      </c>
      <c r="H127" s="123">
        <v>439</v>
      </c>
      <c r="I127" s="60">
        <v>9.1</v>
      </c>
      <c r="J127" s="123">
        <v>21</v>
      </c>
      <c r="K127" s="123">
        <v>246</v>
      </c>
      <c r="L127" s="120">
        <v>8.5</v>
      </c>
      <c r="M127" s="122"/>
    </row>
    <row r="128" spans="1:13" x14ac:dyDescent="0.25">
      <c r="A128" s="117">
        <v>732</v>
      </c>
      <c r="B128" s="118" t="s">
        <v>145</v>
      </c>
      <c r="C128" s="119" t="s">
        <v>358</v>
      </c>
      <c r="D128" s="123">
        <v>62</v>
      </c>
      <c r="E128" s="123">
        <v>590</v>
      </c>
      <c r="F128" s="120">
        <v>10.5</v>
      </c>
      <c r="G128" s="132">
        <v>31</v>
      </c>
      <c r="H128" s="123">
        <v>358</v>
      </c>
      <c r="I128" s="60">
        <v>8.6999999999999993</v>
      </c>
      <c r="J128" s="123">
        <v>31</v>
      </c>
      <c r="K128" s="123">
        <v>232</v>
      </c>
      <c r="L128" s="120">
        <v>13.4</v>
      </c>
      <c r="M128" s="122"/>
    </row>
    <row r="129" spans="1:13" x14ac:dyDescent="0.25">
      <c r="A129" s="117">
        <v>733</v>
      </c>
      <c r="B129" s="118" t="s">
        <v>146</v>
      </c>
      <c r="C129" s="119" t="s">
        <v>359</v>
      </c>
      <c r="D129" s="123">
        <v>50</v>
      </c>
      <c r="E129" s="123">
        <v>397</v>
      </c>
      <c r="F129" s="120">
        <v>12.6</v>
      </c>
      <c r="G129" s="132">
        <v>29</v>
      </c>
      <c r="H129" s="123">
        <v>248</v>
      </c>
      <c r="I129" s="60">
        <v>11.7</v>
      </c>
      <c r="J129" s="123">
        <v>21</v>
      </c>
      <c r="K129" s="123">
        <v>149</v>
      </c>
      <c r="L129" s="120">
        <v>14.1</v>
      </c>
      <c r="M129" s="122"/>
    </row>
    <row r="130" spans="1:13" x14ac:dyDescent="0.25">
      <c r="A130" s="117">
        <v>734</v>
      </c>
      <c r="B130" s="118" t="s">
        <v>147</v>
      </c>
      <c r="C130" s="119" t="s">
        <v>360</v>
      </c>
      <c r="D130" s="123">
        <v>25</v>
      </c>
      <c r="E130" s="123">
        <v>523</v>
      </c>
      <c r="F130" s="120">
        <v>4.8</v>
      </c>
      <c r="G130" s="132">
        <v>18</v>
      </c>
      <c r="H130" s="123">
        <v>323</v>
      </c>
      <c r="I130" s="60">
        <v>5.6</v>
      </c>
      <c r="J130" s="123">
        <v>7</v>
      </c>
      <c r="K130" s="123">
        <v>200</v>
      </c>
      <c r="L130" s="120">
        <v>3.5</v>
      </c>
      <c r="M130" s="122"/>
    </row>
    <row r="131" spans="1:13" x14ac:dyDescent="0.25">
      <c r="A131" s="117">
        <v>735</v>
      </c>
      <c r="B131" s="118" t="s">
        <v>148</v>
      </c>
      <c r="C131" s="119" t="s">
        <v>361</v>
      </c>
      <c r="D131" s="123">
        <v>9</v>
      </c>
      <c r="E131" s="123">
        <v>594</v>
      </c>
      <c r="F131" s="120">
        <v>1.5</v>
      </c>
      <c r="G131" s="132">
        <v>5</v>
      </c>
      <c r="H131" s="123">
        <v>359</v>
      </c>
      <c r="I131" s="60">
        <v>1.4</v>
      </c>
      <c r="J131" s="123">
        <v>4</v>
      </c>
      <c r="K131" s="123">
        <v>235</v>
      </c>
      <c r="L131" s="120">
        <v>1.7</v>
      </c>
      <c r="M131" s="122"/>
    </row>
    <row r="132" spans="1:13" x14ac:dyDescent="0.25">
      <c r="A132" s="117">
        <v>738</v>
      </c>
      <c r="B132" s="118" t="s">
        <v>628</v>
      </c>
      <c r="C132" s="192" t="s">
        <v>721</v>
      </c>
      <c r="D132" s="123">
        <v>37</v>
      </c>
      <c r="E132" s="123">
        <v>860</v>
      </c>
      <c r="F132" s="120">
        <v>4.3</v>
      </c>
      <c r="G132" s="132">
        <v>28</v>
      </c>
      <c r="H132" s="123">
        <v>498</v>
      </c>
      <c r="I132" s="60">
        <v>5.6</v>
      </c>
      <c r="J132" s="123">
        <v>9</v>
      </c>
      <c r="K132" s="123">
        <v>362</v>
      </c>
      <c r="L132" s="120">
        <v>2.5</v>
      </c>
      <c r="M132" s="122"/>
    </row>
    <row r="133" spans="1:13" x14ac:dyDescent="0.25">
      <c r="A133" s="117">
        <v>803</v>
      </c>
      <c r="B133" s="118" t="s">
        <v>149</v>
      </c>
      <c r="C133" s="119" t="s">
        <v>362</v>
      </c>
      <c r="D133" s="123">
        <v>45</v>
      </c>
      <c r="E133" s="123">
        <v>496</v>
      </c>
      <c r="F133" s="120">
        <v>9.1</v>
      </c>
      <c r="G133" s="132">
        <v>32</v>
      </c>
      <c r="H133" s="123">
        <v>313</v>
      </c>
      <c r="I133" s="60">
        <v>10.199999999999999</v>
      </c>
      <c r="J133" s="123">
        <v>13</v>
      </c>
      <c r="K133" s="123">
        <v>183</v>
      </c>
      <c r="L133" s="120">
        <v>7.1</v>
      </c>
      <c r="M133" s="122"/>
    </row>
    <row r="134" spans="1:13" x14ac:dyDescent="0.25">
      <c r="A134" s="117">
        <v>805</v>
      </c>
      <c r="B134" s="118" t="s">
        <v>150</v>
      </c>
      <c r="C134" s="119" t="s">
        <v>363</v>
      </c>
      <c r="D134" s="123">
        <v>369</v>
      </c>
      <c r="E134" s="123">
        <v>2932</v>
      </c>
      <c r="F134" s="120">
        <v>12.6</v>
      </c>
      <c r="G134" s="132">
        <v>241</v>
      </c>
      <c r="H134" s="123">
        <v>1758</v>
      </c>
      <c r="I134" s="60">
        <v>13.7</v>
      </c>
      <c r="J134" s="123">
        <v>128</v>
      </c>
      <c r="K134" s="123">
        <v>1174</v>
      </c>
      <c r="L134" s="120">
        <v>10.9</v>
      </c>
      <c r="M134" s="122"/>
    </row>
    <row r="135" spans="1:13" x14ac:dyDescent="0.25">
      <c r="A135" s="117">
        <v>807</v>
      </c>
      <c r="B135" s="118" t="s">
        <v>151</v>
      </c>
      <c r="C135" s="119" t="s">
        <v>364</v>
      </c>
      <c r="D135" s="123">
        <v>42</v>
      </c>
      <c r="E135" s="123">
        <v>1962</v>
      </c>
      <c r="F135" s="120">
        <v>2.1</v>
      </c>
      <c r="G135" s="132">
        <v>28</v>
      </c>
      <c r="H135" s="123">
        <v>1164</v>
      </c>
      <c r="I135" s="60">
        <v>2.4</v>
      </c>
      <c r="J135" s="123">
        <v>14</v>
      </c>
      <c r="K135" s="123">
        <v>798</v>
      </c>
      <c r="L135" s="120">
        <v>1.8</v>
      </c>
      <c r="M135" s="122"/>
    </row>
    <row r="136" spans="1:13" x14ac:dyDescent="0.25">
      <c r="A136" s="117">
        <v>809</v>
      </c>
      <c r="B136" s="118" t="s">
        <v>152</v>
      </c>
      <c r="C136" s="119" t="s">
        <v>629</v>
      </c>
      <c r="D136" s="123">
        <v>34</v>
      </c>
      <c r="E136" s="123">
        <v>865</v>
      </c>
      <c r="F136" s="120">
        <v>3.9</v>
      </c>
      <c r="G136" s="132">
        <v>26</v>
      </c>
      <c r="H136" s="123">
        <v>527</v>
      </c>
      <c r="I136" s="60">
        <v>4.9000000000000004</v>
      </c>
      <c r="J136" s="123">
        <v>8</v>
      </c>
      <c r="K136" s="123">
        <v>338</v>
      </c>
      <c r="L136" s="120">
        <v>2.4</v>
      </c>
      <c r="M136" s="122"/>
    </row>
    <row r="137" spans="1:13" x14ac:dyDescent="0.25">
      <c r="A137" s="117">
        <v>812</v>
      </c>
      <c r="B137" s="118" t="s">
        <v>153</v>
      </c>
      <c r="C137" s="119" t="s">
        <v>365</v>
      </c>
      <c r="D137" s="123">
        <v>145</v>
      </c>
      <c r="E137" s="123">
        <v>2811</v>
      </c>
      <c r="F137" s="120">
        <v>5.2</v>
      </c>
      <c r="G137" s="132">
        <v>98</v>
      </c>
      <c r="H137" s="123">
        <v>1693</v>
      </c>
      <c r="I137" s="60">
        <v>5.8</v>
      </c>
      <c r="J137" s="123">
        <v>47</v>
      </c>
      <c r="K137" s="123">
        <v>1118</v>
      </c>
      <c r="L137" s="120">
        <v>4.2</v>
      </c>
      <c r="M137" s="122"/>
    </row>
    <row r="138" spans="1:13" x14ac:dyDescent="0.25">
      <c r="A138" s="117">
        <v>813</v>
      </c>
      <c r="B138" s="118" t="s">
        <v>154</v>
      </c>
      <c r="C138" s="119" t="s">
        <v>366</v>
      </c>
      <c r="D138" s="123">
        <v>19</v>
      </c>
      <c r="E138" s="123">
        <v>487</v>
      </c>
      <c r="F138" s="120">
        <v>3.9</v>
      </c>
      <c r="G138" s="132">
        <v>13</v>
      </c>
      <c r="H138" s="123">
        <v>287</v>
      </c>
      <c r="I138" s="60">
        <v>4.5</v>
      </c>
      <c r="J138" s="123">
        <v>6</v>
      </c>
      <c r="K138" s="123">
        <v>200</v>
      </c>
      <c r="L138" s="120">
        <v>3</v>
      </c>
      <c r="M138" s="122"/>
    </row>
    <row r="139" spans="1:13" x14ac:dyDescent="0.25">
      <c r="A139" s="117">
        <v>814</v>
      </c>
      <c r="B139" s="118" t="s">
        <v>155</v>
      </c>
      <c r="C139" s="119" t="s">
        <v>367</v>
      </c>
      <c r="D139" s="123">
        <v>16</v>
      </c>
      <c r="E139" s="123">
        <v>511</v>
      </c>
      <c r="F139" s="120">
        <v>3.1</v>
      </c>
      <c r="G139" s="132">
        <v>12</v>
      </c>
      <c r="H139" s="123">
        <v>321</v>
      </c>
      <c r="I139" s="60">
        <v>3.7</v>
      </c>
      <c r="J139" s="123">
        <v>4</v>
      </c>
      <c r="K139" s="123">
        <v>188</v>
      </c>
      <c r="L139" s="120">
        <v>2.1</v>
      </c>
      <c r="M139" s="122"/>
    </row>
    <row r="140" spans="1:13" x14ac:dyDescent="0.25">
      <c r="A140" s="117">
        <v>815</v>
      </c>
      <c r="B140" s="118" t="s">
        <v>156</v>
      </c>
      <c r="C140" s="119" t="s">
        <v>368</v>
      </c>
      <c r="D140" s="123">
        <v>87</v>
      </c>
      <c r="E140" s="123">
        <v>1380</v>
      </c>
      <c r="F140" s="120">
        <v>6.3</v>
      </c>
      <c r="G140" s="132">
        <v>62</v>
      </c>
      <c r="H140" s="123">
        <v>804</v>
      </c>
      <c r="I140" s="60">
        <v>7.7</v>
      </c>
      <c r="J140" s="123">
        <v>25</v>
      </c>
      <c r="K140" s="123">
        <v>576</v>
      </c>
      <c r="L140" s="120">
        <v>4.3</v>
      </c>
      <c r="M140" s="122"/>
    </row>
    <row r="141" spans="1:13" x14ac:dyDescent="0.25">
      <c r="A141" s="117">
        <v>816</v>
      </c>
      <c r="B141" s="118" t="s">
        <v>157</v>
      </c>
      <c r="C141" s="119" t="s">
        <v>369</v>
      </c>
      <c r="D141" s="123">
        <v>60</v>
      </c>
      <c r="E141" s="123">
        <v>739</v>
      </c>
      <c r="F141" s="120">
        <v>8.1</v>
      </c>
      <c r="G141" s="132">
        <v>39</v>
      </c>
      <c r="H141" s="123">
        <v>442</v>
      </c>
      <c r="I141" s="60">
        <v>8.8000000000000007</v>
      </c>
      <c r="J141" s="123">
        <v>21</v>
      </c>
      <c r="K141" s="123">
        <v>297</v>
      </c>
      <c r="L141" s="120">
        <v>7.1</v>
      </c>
      <c r="M141" s="122"/>
    </row>
    <row r="142" spans="1:13" x14ac:dyDescent="0.25">
      <c r="A142" s="117">
        <v>817</v>
      </c>
      <c r="B142" s="118" t="s">
        <v>158</v>
      </c>
      <c r="C142" s="119" t="s">
        <v>370</v>
      </c>
      <c r="D142" s="123">
        <v>43</v>
      </c>
      <c r="E142" s="123">
        <v>938</v>
      </c>
      <c r="F142" s="120">
        <v>4.5999999999999996</v>
      </c>
      <c r="G142" s="132">
        <v>26</v>
      </c>
      <c r="H142" s="123">
        <v>530</v>
      </c>
      <c r="I142" s="60">
        <v>4.9000000000000004</v>
      </c>
      <c r="J142" s="123">
        <v>17</v>
      </c>
      <c r="K142" s="123">
        <v>408</v>
      </c>
      <c r="L142" s="120">
        <v>4.2</v>
      </c>
      <c r="M142" s="122"/>
    </row>
    <row r="143" spans="1:13" x14ac:dyDescent="0.25">
      <c r="A143" s="117">
        <v>819</v>
      </c>
      <c r="B143" s="118" t="s">
        <v>159</v>
      </c>
      <c r="C143" s="119" t="s">
        <v>371</v>
      </c>
      <c r="D143" s="123">
        <v>29</v>
      </c>
      <c r="E143" s="123">
        <v>666</v>
      </c>
      <c r="F143" s="120">
        <v>4.4000000000000004</v>
      </c>
      <c r="G143" s="132">
        <v>16</v>
      </c>
      <c r="H143" s="123">
        <v>387</v>
      </c>
      <c r="I143" s="60">
        <v>4.0999999999999996</v>
      </c>
      <c r="J143" s="123">
        <v>13</v>
      </c>
      <c r="K143" s="123">
        <v>279</v>
      </c>
      <c r="L143" s="120">
        <v>4.7</v>
      </c>
      <c r="M143" s="122"/>
    </row>
    <row r="144" spans="1:13" x14ac:dyDescent="0.25">
      <c r="A144" s="117">
        <v>820</v>
      </c>
      <c r="B144" s="118" t="s">
        <v>160</v>
      </c>
      <c r="C144" s="119" t="s">
        <v>372</v>
      </c>
      <c r="D144" s="123">
        <v>144</v>
      </c>
      <c r="E144" s="123">
        <v>3942</v>
      </c>
      <c r="F144" s="120">
        <v>3.7</v>
      </c>
      <c r="G144" s="132">
        <v>101</v>
      </c>
      <c r="H144" s="123">
        <v>2363</v>
      </c>
      <c r="I144" s="60">
        <v>4.3</v>
      </c>
      <c r="J144" s="123">
        <v>43</v>
      </c>
      <c r="K144" s="123">
        <v>1579</v>
      </c>
      <c r="L144" s="120">
        <v>2.7</v>
      </c>
      <c r="M144" s="122"/>
    </row>
    <row r="145" spans="1:13" x14ac:dyDescent="0.25">
      <c r="A145" s="117">
        <v>821</v>
      </c>
      <c r="B145" s="118" t="s">
        <v>161</v>
      </c>
      <c r="C145" s="119" t="s">
        <v>373</v>
      </c>
      <c r="D145" s="123">
        <v>17</v>
      </c>
      <c r="E145" s="123">
        <v>634</v>
      </c>
      <c r="F145" s="120">
        <v>2.7</v>
      </c>
      <c r="G145" s="132">
        <v>14</v>
      </c>
      <c r="H145" s="123">
        <v>347</v>
      </c>
      <c r="I145" s="60">
        <v>4</v>
      </c>
      <c r="J145" s="123">
        <v>3</v>
      </c>
      <c r="K145" s="123">
        <v>192</v>
      </c>
      <c r="L145" s="120">
        <v>1.6</v>
      </c>
      <c r="M145" s="122"/>
    </row>
    <row r="146" spans="1:13" x14ac:dyDescent="0.25">
      <c r="A146" s="117">
        <v>902</v>
      </c>
      <c r="B146" s="118" t="s">
        <v>162</v>
      </c>
      <c r="C146" s="119" t="s">
        <v>374</v>
      </c>
      <c r="D146" s="123">
        <v>54</v>
      </c>
      <c r="E146" s="123">
        <v>1524</v>
      </c>
      <c r="F146" s="120">
        <v>3.5</v>
      </c>
      <c r="G146" s="132">
        <v>36</v>
      </c>
      <c r="H146" s="123">
        <v>930</v>
      </c>
      <c r="I146" s="60">
        <v>3.9</v>
      </c>
      <c r="J146" s="123">
        <v>18</v>
      </c>
      <c r="K146" s="123">
        <v>593</v>
      </c>
      <c r="L146" s="120">
        <v>3</v>
      </c>
      <c r="M146" s="122"/>
    </row>
    <row r="147" spans="1:13" x14ac:dyDescent="0.25">
      <c r="A147" s="117">
        <v>904</v>
      </c>
      <c r="B147" s="118" t="s">
        <v>163</v>
      </c>
      <c r="C147" s="119" t="s">
        <v>375</v>
      </c>
      <c r="D147" s="123">
        <v>32</v>
      </c>
      <c r="E147" s="123">
        <v>1180</v>
      </c>
      <c r="F147" s="120">
        <v>2.7</v>
      </c>
      <c r="G147" s="132">
        <v>16</v>
      </c>
      <c r="H147" s="123">
        <v>686</v>
      </c>
      <c r="I147" s="60">
        <v>2.2999999999999998</v>
      </c>
      <c r="J147" s="123">
        <v>16</v>
      </c>
      <c r="K147" s="123">
        <v>494</v>
      </c>
      <c r="L147" s="120">
        <v>3.2</v>
      </c>
      <c r="M147" s="122"/>
    </row>
    <row r="148" spans="1:13" x14ac:dyDescent="0.25">
      <c r="A148" s="117">
        <v>905</v>
      </c>
      <c r="B148" s="118" t="s">
        <v>164</v>
      </c>
      <c r="C148" s="119" t="s">
        <v>376</v>
      </c>
      <c r="D148" s="123">
        <v>73</v>
      </c>
      <c r="E148" s="123">
        <v>1508</v>
      </c>
      <c r="F148" s="120">
        <v>4.8</v>
      </c>
      <c r="G148" s="132">
        <v>37</v>
      </c>
      <c r="H148" s="123">
        <v>874</v>
      </c>
      <c r="I148" s="60">
        <v>4.2</v>
      </c>
      <c r="J148" s="123">
        <v>36</v>
      </c>
      <c r="K148" s="123">
        <v>634</v>
      </c>
      <c r="L148" s="120">
        <v>5.7</v>
      </c>
      <c r="M148" s="122"/>
    </row>
    <row r="149" spans="1:13" x14ac:dyDescent="0.25">
      <c r="A149" s="117">
        <v>906</v>
      </c>
      <c r="B149" s="118" t="s">
        <v>165</v>
      </c>
      <c r="C149" s="119" t="s">
        <v>377</v>
      </c>
      <c r="D149" s="123" t="s">
        <v>641</v>
      </c>
      <c r="E149" s="123" t="s">
        <v>641</v>
      </c>
      <c r="F149" s="120">
        <v>0</v>
      </c>
      <c r="G149" s="132" t="s">
        <v>641</v>
      </c>
      <c r="H149" s="123" t="s">
        <v>641</v>
      </c>
      <c r="I149" s="60" t="s">
        <v>641</v>
      </c>
      <c r="J149" s="123" t="s">
        <v>641</v>
      </c>
      <c r="K149" s="123" t="s">
        <v>641</v>
      </c>
      <c r="L149" s="120" t="s">
        <v>641</v>
      </c>
      <c r="M149" s="122"/>
    </row>
    <row r="150" spans="1:13" x14ac:dyDescent="0.25">
      <c r="A150" s="117">
        <v>908</v>
      </c>
      <c r="B150" s="118" t="s">
        <v>166</v>
      </c>
      <c r="C150" s="119" t="s">
        <v>378</v>
      </c>
      <c r="D150" s="123">
        <v>61</v>
      </c>
      <c r="E150" s="123">
        <v>470</v>
      </c>
      <c r="F150" s="120">
        <v>13</v>
      </c>
      <c r="G150" s="132">
        <v>34</v>
      </c>
      <c r="H150" s="123">
        <v>288</v>
      </c>
      <c r="I150" s="60">
        <v>11.8</v>
      </c>
      <c r="J150" s="123">
        <v>27</v>
      </c>
      <c r="K150" s="123">
        <v>180</v>
      </c>
      <c r="L150" s="120">
        <v>15</v>
      </c>
      <c r="M150" s="122"/>
    </row>
    <row r="151" spans="1:13" x14ac:dyDescent="0.25">
      <c r="A151" s="117">
        <v>909</v>
      </c>
      <c r="B151" s="118" t="s">
        <v>167</v>
      </c>
      <c r="C151" s="119" t="s">
        <v>379</v>
      </c>
      <c r="D151" s="123">
        <v>42</v>
      </c>
      <c r="E151" s="123">
        <v>1018</v>
      </c>
      <c r="F151" s="120">
        <v>4.0999999999999996</v>
      </c>
      <c r="G151" s="132">
        <v>12</v>
      </c>
      <c r="H151" s="123">
        <v>393</v>
      </c>
      <c r="I151" s="60">
        <v>3.1</v>
      </c>
      <c r="J151" s="123">
        <v>30</v>
      </c>
      <c r="K151" s="123">
        <v>625</v>
      </c>
      <c r="L151" s="120">
        <v>4.8</v>
      </c>
      <c r="M151" s="122"/>
    </row>
    <row r="152" spans="1:13" x14ac:dyDescent="0.25">
      <c r="A152" s="117">
        <v>910</v>
      </c>
      <c r="B152" s="118" t="s">
        <v>168</v>
      </c>
      <c r="C152" s="119" t="s">
        <v>380</v>
      </c>
      <c r="D152" s="123">
        <v>39</v>
      </c>
      <c r="E152" s="123">
        <v>473</v>
      </c>
      <c r="F152" s="120">
        <v>8.1999999999999993</v>
      </c>
      <c r="G152" s="132">
        <v>21</v>
      </c>
      <c r="H152" s="123">
        <v>292</v>
      </c>
      <c r="I152" s="60">
        <v>7.2</v>
      </c>
      <c r="J152" s="123">
        <v>18</v>
      </c>
      <c r="K152" s="123">
        <v>181</v>
      </c>
      <c r="L152" s="120">
        <v>9.9</v>
      </c>
      <c r="M152" s="122"/>
    </row>
    <row r="153" spans="1:13" x14ac:dyDescent="0.25">
      <c r="A153" s="117">
        <v>911</v>
      </c>
      <c r="B153" s="118" t="s">
        <v>169</v>
      </c>
      <c r="C153" s="119" t="s">
        <v>381</v>
      </c>
      <c r="D153" s="123">
        <v>55</v>
      </c>
      <c r="E153" s="123">
        <v>753</v>
      </c>
      <c r="F153" s="120">
        <v>7.3</v>
      </c>
      <c r="G153" s="132">
        <v>40</v>
      </c>
      <c r="H153" s="123">
        <v>450</v>
      </c>
      <c r="I153" s="60">
        <v>8.9</v>
      </c>
      <c r="J153" s="123">
        <v>15</v>
      </c>
      <c r="K153" s="123">
        <v>298</v>
      </c>
      <c r="L153" s="120">
        <v>5</v>
      </c>
      <c r="M153" s="122"/>
    </row>
    <row r="154" spans="1:13" x14ac:dyDescent="0.25">
      <c r="A154" s="117">
        <v>912</v>
      </c>
      <c r="B154" s="118" t="s">
        <v>170</v>
      </c>
      <c r="C154" s="119" t="s">
        <v>382</v>
      </c>
      <c r="D154" s="123">
        <v>154</v>
      </c>
      <c r="E154" s="123">
        <v>2152</v>
      </c>
      <c r="F154" s="120">
        <v>7.2</v>
      </c>
      <c r="G154" s="132">
        <v>96</v>
      </c>
      <c r="H154" s="123">
        <v>1250</v>
      </c>
      <c r="I154" s="60">
        <v>7.7</v>
      </c>
      <c r="J154" s="123">
        <v>58</v>
      </c>
      <c r="K154" s="123">
        <v>902</v>
      </c>
      <c r="L154" s="120">
        <v>6.4</v>
      </c>
      <c r="M154" s="122"/>
    </row>
    <row r="155" spans="1:13" x14ac:dyDescent="0.25">
      <c r="A155" s="117">
        <v>913</v>
      </c>
      <c r="B155" s="118" t="s">
        <v>171</v>
      </c>
      <c r="C155" s="119" t="s">
        <v>383</v>
      </c>
      <c r="D155" s="123">
        <v>39</v>
      </c>
      <c r="E155" s="123">
        <v>768</v>
      </c>
      <c r="F155" s="120">
        <v>5.0999999999999996</v>
      </c>
      <c r="G155" s="132">
        <v>33</v>
      </c>
      <c r="H155" s="123">
        <v>454</v>
      </c>
      <c r="I155" s="60">
        <v>7.3</v>
      </c>
      <c r="J155" s="123">
        <v>6</v>
      </c>
      <c r="K155" s="123">
        <v>314</v>
      </c>
      <c r="L155" s="120">
        <v>1.9</v>
      </c>
      <c r="M155" s="122"/>
    </row>
    <row r="156" spans="1:13" x14ac:dyDescent="0.25">
      <c r="A156" s="117">
        <v>914</v>
      </c>
      <c r="B156" s="118" t="s">
        <v>172</v>
      </c>
      <c r="C156" s="119" t="s">
        <v>384</v>
      </c>
      <c r="D156" s="123">
        <v>34</v>
      </c>
      <c r="E156" s="123">
        <v>471</v>
      </c>
      <c r="F156" s="120">
        <v>7.2</v>
      </c>
      <c r="G156" s="132">
        <v>20</v>
      </c>
      <c r="H156" s="123">
        <v>276</v>
      </c>
      <c r="I156" s="60">
        <v>7.2</v>
      </c>
      <c r="J156" s="123">
        <v>14</v>
      </c>
      <c r="K156" s="123">
        <v>195</v>
      </c>
      <c r="L156" s="120">
        <v>7.2</v>
      </c>
      <c r="M156" s="122"/>
    </row>
    <row r="157" spans="1:13" x14ac:dyDescent="0.25">
      <c r="A157" s="117">
        <v>916</v>
      </c>
      <c r="B157" s="118" t="s">
        <v>101</v>
      </c>
      <c r="C157" s="119" t="s">
        <v>634</v>
      </c>
      <c r="D157" s="123">
        <v>71</v>
      </c>
      <c r="E157" s="123">
        <v>989</v>
      </c>
      <c r="F157" s="120">
        <v>7.2</v>
      </c>
      <c r="G157" s="132">
        <v>44</v>
      </c>
      <c r="H157" s="123">
        <v>577</v>
      </c>
      <c r="I157" s="60">
        <v>7.6</v>
      </c>
      <c r="J157" s="123">
        <v>27</v>
      </c>
      <c r="K157" s="123">
        <v>411</v>
      </c>
      <c r="L157" s="120">
        <v>6.6</v>
      </c>
      <c r="M157" s="122"/>
    </row>
    <row r="158" spans="1:13" ht="30" customHeight="1" x14ac:dyDescent="0.25">
      <c r="A158" s="117" t="s">
        <v>498</v>
      </c>
      <c r="B158" s="124" t="s">
        <v>173</v>
      </c>
      <c r="C158" s="125" t="s">
        <v>385</v>
      </c>
      <c r="D158" s="127">
        <v>6871</v>
      </c>
      <c r="E158" s="127">
        <v>133658</v>
      </c>
      <c r="F158" s="126">
        <v>5.0999999999999996</v>
      </c>
      <c r="G158" s="175">
        <v>4516</v>
      </c>
      <c r="H158" s="127">
        <v>79524</v>
      </c>
      <c r="I158" s="128">
        <v>5.7</v>
      </c>
      <c r="J158" s="127">
        <v>2355</v>
      </c>
      <c r="K158" s="127">
        <v>53309</v>
      </c>
      <c r="L158" s="126">
        <v>4.4000000000000004</v>
      </c>
      <c r="M158" s="122"/>
    </row>
    <row r="159" spans="1:13" ht="30" customHeight="1" x14ac:dyDescent="0.25">
      <c r="A159" s="117" t="s">
        <v>511</v>
      </c>
      <c r="B159" s="118" t="s">
        <v>174</v>
      </c>
      <c r="C159" s="118"/>
      <c r="D159" s="123">
        <v>2456</v>
      </c>
      <c r="E159" s="123">
        <v>51088</v>
      </c>
      <c r="F159" s="120">
        <v>4.8</v>
      </c>
      <c r="G159" s="132">
        <v>1631</v>
      </c>
      <c r="H159" s="123">
        <v>30353</v>
      </c>
      <c r="I159" s="60">
        <v>5.4</v>
      </c>
      <c r="J159" s="123">
        <v>825</v>
      </c>
      <c r="K159" s="123">
        <v>20465</v>
      </c>
      <c r="L159" s="120">
        <v>4</v>
      </c>
      <c r="M159" s="122"/>
    </row>
    <row r="160" spans="1:13" x14ac:dyDescent="0.25">
      <c r="A160" s="117" t="s">
        <v>512</v>
      </c>
      <c r="B160" s="118" t="s">
        <v>175</v>
      </c>
      <c r="C160" s="118"/>
      <c r="D160" s="123">
        <v>1825</v>
      </c>
      <c r="E160" s="123">
        <v>33903</v>
      </c>
      <c r="F160" s="120">
        <v>5.4</v>
      </c>
      <c r="G160" s="132">
        <v>1192</v>
      </c>
      <c r="H160" s="123">
        <v>19781</v>
      </c>
      <c r="I160" s="60">
        <v>6</v>
      </c>
      <c r="J160" s="123">
        <v>633</v>
      </c>
      <c r="K160" s="123">
        <v>13678</v>
      </c>
      <c r="L160" s="120">
        <v>4.5999999999999996</v>
      </c>
      <c r="M160" s="122"/>
    </row>
    <row r="161" spans="1:13" x14ac:dyDescent="0.25">
      <c r="A161" s="117" t="s">
        <v>509</v>
      </c>
      <c r="B161" s="118" t="s">
        <v>176</v>
      </c>
      <c r="C161" s="118"/>
      <c r="D161" s="123">
        <v>1462</v>
      </c>
      <c r="E161" s="123">
        <v>30204</v>
      </c>
      <c r="F161" s="120">
        <v>4.8</v>
      </c>
      <c r="G161" s="132">
        <v>957</v>
      </c>
      <c r="H161" s="123">
        <v>18036</v>
      </c>
      <c r="I161" s="60">
        <v>5.3</v>
      </c>
      <c r="J161" s="123">
        <v>505</v>
      </c>
      <c r="K161" s="123">
        <v>12010</v>
      </c>
      <c r="L161" s="120">
        <v>4.2</v>
      </c>
      <c r="M161" s="122"/>
    </row>
    <row r="162" spans="1:13" x14ac:dyDescent="0.25">
      <c r="A162" s="117" t="s">
        <v>508</v>
      </c>
      <c r="B162" s="118" t="s">
        <v>177</v>
      </c>
      <c r="C162" s="118"/>
      <c r="D162" s="123">
        <v>356</v>
      </c>
      <c r="E162" s="123">
        <v>6679</v>
      </c>
      <c r="F162" s="120">
        <v>5.3</v>
      </c>
      <c r="G162" s="132">
        <v>237</v>
      </c>
      <c r="H162" s="123">
        <v>4066</v>
      </c>
      <c r="I162" s="60">
        <v>5.8</v>
      </c>
      <c r="J162" s="123">
        <v>119</v>
      </c>
      <c r="K162" s="123">
        <v>2596</v>
      </c>
      <c r="L162" s="120">
        <v>4.5999999999999996</v>
      </c>
      <c r="M162" s="122"/>
    </row>
    <row r="163" spans="1:13" x14ac:dyDescent="0.25">
      <c r="A163" s="117" t="s">
        <v>510</v>
      </c>
      <c r="B163" s="118" t="s">
        <v>178</v>
      </c>
      <c r="C163" s="118"/>
      <c r="D163" s="123">
        <v>772</v>
      </c>
      <c r="E163" s="123">
        <v>11784</v>
      </c>
      <c r="F163" s="120">
        <v>6.6</v>
      </c>
      <c r="G163" s="132">
        <v>499</v>
      </c>
      <c r="H163" s="123">
        <v>7288</v>
      </c>
      <c r="I163" s="60">
        <v>6.8</v>
      </c>
      <c r="J163" s="123">
        <v>273</v>
      </c>
      <c r="K163" s="123">
        <v>4560</v>
      </c>
      <c r="L163" s="120">
        <v>6</v>
      </c>
      <c r="M163" s="122"/>
    </row>
    <row r="164" spans="1:13" ht="27" customHeight="1" x14ac:dyDescent="0.25">
      <c r="A164" s="117" t="s">
        <v>502</v>
      </c>
      <c r="B164" s="118" t="s">
        <v>182</v>
      </c>
      <c r="C164" s="119" t="s">
        <v>389</v>
      </c>
      <c r="D164" s="123">
        <v>392</v>
      </c>
      <c r="E164" s="123">
        <v>11603</v>
      </c>
      <c r="F164" s="120">
        <v>3.4</v>
      </c>
      <c r="G164" s="132">
        <v>273</v>
      </c>
      <c r="H164" s="123">
        <v>6922</v>
      </c>
      <c r="I164" s="60">
        <v>3.9</v>
      </c>
      <c r="J164" s="123">
        <v>119</v>
      </c>
      <c r="K164" s="123">
        <v>4679</v>
      </c>
      <c r="L164" s="120">
        <v>2.5</v>
      </c>
      <c r="M164" s="122"/>
    </row>
    <row r="165" spans="1:13" x14ac:dyDescent="0.25">
      <c r="A165" s="117" t="s">
        <v>504</v>
      </c>
      <c r="B165" s="118" t="s">
        <v>185</v>
      </c>
      <c r="C165" s="119" t="s">
        <v>391</v>
      </c>
      <c r="D165" s="123">
        <v>788</v>
      </c>
      <c r="E165" s="123">
        <v>15207</v>
      </c>
      <c r="F165" s="120">
        <v>5.2</v>
      </c>
      <c r="G165" s="132">
        <v>537</v>
      </c>
      <c r="H165" s="123">
        <v>9113</v>
      </c>
      <c r="I165" s="60">
        <v>5.9</v>
      </c>
      <c r="J165" s="123">
        <v>251</v>
      </c>
      <c r="K165" s="123">
        <v>6066</v>
      </c>
      <c r="L165" s="120">
        <v>4.0999999999999996</v>
      </c>
      <c r="M165" s="122"/>
    </row>
    <row r="166" spans="1:13" x14ac:dyDescent="0.25">
      <c r="A166" s="117" t="s">
        <v>505</v>
      </c>
      <c r="B166" s="118" t="s">
        <v>186</v>
      </c>
      <c r="C166" s="119" t="s">
        <v>392</v>
      </c>
      <c r="D166" s="123">
        <v>1128</v>
      </c>
      <c r="E166" s="123">
        <v>18463</v>
      </c>
      <c r="F166" s="120">
        <v>6.1</v>
      </c>
      <c r="G166" s="132">
        <v>736</v>
      </c>
      <c r="H166" s="123">
        <v>11354</v>
      </c>
      <c r="I166" s="60">
        <v>6.5</v>
      </c>
      <c r="J166" s="123">
        <v>392</v>
      </c>
      <c r="K166" s="123">
        <v>7156</v>
      </c>
      <c r="L166" s="120">
        <v>5.5</v>
      </c>
      <c r="M166" s="122"/>
    </row>
    <row r="167" spans="1:13" x14ac:dyDescent="0.25">
      <c r="A167" s="117" t="s">
        <v>499</v>
      </c>
      <c r="B167" s="118" t="s">
        <v>179</v>
      </c>
      <c r="C167" s="119" t="s">
        <v>386</v>
      </c>
      <c r="D167" s="123">
        <v>331</v>
      </c>
      <c r="E167" s="123">
        <v>7630</v>
      </c>
      <c r="F167" s="120">
        <v>4.3</v>
      </c>
      <c r="G167" s="132">
        <v>222</v>
      </c>
      <c r="H167" s="123">
        <v>4574</v>
      </c>
      <c r="I167" s="60">
        <v>4.9000000000000004</v>
      </c>
      <c r="J167" s="123">
        <v>109</v>
      </c>
      <c r="K167" s="123">
        <v>2998</v>
      </c>
      <c r="L167" s="120">
        <v>3.6</v>
      </c>
      <c r="M167" s="122"/>
    </row>
    <row r="168" spans="1:13" x14ac:dyDescent="0.25">
      <c r="A168" s="117" t="s">
        <v>500</v>
      </c>
      <c r="B168" s="118" t="s">
        <v>180</v>
      </c>
      <c r="C168" s="119" t="s">
        <v>387</v>
      </c>
      <c r="D168" s="123">
        <v>884</v>
      </c>
      <c r="E168" s="123">
        <v>19761</v>
      </c>
      <c r="F168" s="120">
        <v>4.5</v>
      </c>
      <c r="G168" s="132">
        <v>576</v>
      </c>
      <c r="H168" s="123">
        <v>11698</v>
      </c>
      <c r="I168" s="60">
        <v>4.9000000000000004</v>
      </c>
      <c r="J168" s="123">
        <v>308</v>
      </c>
      <c r="K168" s="123">
        <v>7870</v>
      </c>
      <c r="L168" s="120">
        <v>3.9</v>
      </c>
      <c r="M168" s="122"/>
    </row>
    <row r="169" spans="1:13" x14ac:dyDescent="0.25">
      <c r="A169" s="117" t="s">
        <v>506</v>
      </c>
      <c r="B169" s="118" t="s">
        <v>187</v>
      </c>
      <c r="C169" s="119" t="s">
        <v>393</v>
      </c>
      <c r="D169" s="123">
        <v>1401</v>
      </c>
      <c r="E169" s="123">
        <v>21160</v>
      </c>
      <c r="F169" s="120">
        <v>6.6</v>
      </c>
      <c r="G169" s="132">
        <v>930</v>
      </c>
      <c r="H169" s="123">
        <v>12611</v>
      </c>
      <c r="I169" s="60">
        <v>7.4</v>
      </c>
      <c r="J169" s="123">
        <v>471</v>
      </c>
      <c r="K169" s="123">
        <v>8449</v>
      </c>
      <c r="L169" s="120">
        <v>5.6</v>
      </c>
      <c r="M169" s="122"/>
    </row>
    <row r="170" spans="1:13" x14ac:dyDescent="0.25">
      <c r="A170" s="117" t="s">
        <v>507</v>
      </c>
      <c r="B170" s="130" t="s">
        <v>184</v>
      </c>
      <c r="C170" s="119" t="s">
        <v>394</v>
      </c>
      <c r="D170" s="123">
        <v>726</v>
      </c>
      <c r="E170" s="123">
        <v>13649</v>
      </c>
      <c r="F170" s="120">
        <v>5.3</v>
      </c>
      <c r="G170" s="132">
        <v>441</v>
      </c>
      <c r="H170" s="123">
        <v>7835</v>
      </c>
      <c r="I170" s="60">
        <v>5.6</v>
      </c>
      <c r="J170" s="123">
        <v>285</v>
      </c>
      <c r="K170" s="123">
        <v>5806</v>
      </c>
      <c r="L170" s="120">
        <v>4.9000000000000004</v>
      </c>
      <c r="M170" s="122"/>
    </row>
    <row r="171" spans="1:13" x14ac:dyDescent="0.25">
      <c r="A171" s="117" t="s">
        <v>503</v>
      </c>
      <c r="B171" s="118" t="s">
        <v>183</v>
      </c>
      <c r="C171" s="119" t="s">
        <v>390</v>
      </c>
      <c r="D171" s="123">
        <v>413</v>
      </c>
      <c r="E171" s="123">
        <v>12770</v>
      </c>
      <c r="F171" s="120">
        <v>3.2</v>
      </c>
      <c r="G171" s="132">
        <v>261</v>
      </c>
      <c r="H171" s="123">
        <v>7448</v>
      </c>
      <c r="I171" s="60">
        <v>3.5</v>
      </c>
      <c r="J171" s="123">
        <v>152</v>
      </c>
      <c r="K171" s="123">
        <v>4878</v>
      </c>
      <c r="L171" s="120">
        <v>3.1</v>
      </c>
      <c r="M171" s="122"/>
    </row>
    <row r="172" spans="1:13" x14ac:dyDescent="0.25">
      <c r="A172" s="133" t="s">
        <v>501</v>
      </c>
      <c r="B172" s="134" t="s">
        <v>181</v>
      </c>
      <c r="C172" s="135" t="s">
        <v>388</v>
      </c>
      <c r="D172" s="176">
        <v>808</v>
      </c>
      <c r="E172" s="177">
        <v>13415</v>
      </c>
      <c r="F172" s="136">
        <v>6</v>
      </c>
      <c r="G172" s="176">
        <v>540</v>
      </c>
      <c r="H172" s="177">
        <v>7969</v>
      </c>
      <c r="I172" s="137">
        <v>6.8</v>
      </c>
      <c r="J172" s="177">
        <v>268</v>
      </c>
      <c r="K172" s="177">
        <v>5407</v>
      </c>
      <c r="L172" s="137">
        <v>5</v>
      </c>
      <c r="M172" s="122"/>
    </row>
    <row r="173" spans="1:13" x14ac:dyDescent="0.25">
      <c r="A173" s="140"/>
      <c r="B173" s="130"/>
      <c r="C173" s="141"/>
      <c r="D173" s="123"/>
      <c r="E173" s="123"/>
      <c r="F173" s="120"/>
      <c r="G173" s="123"/>
      <c r="H173" s="123"/>
      <c r="I173" s="120"/>
      <c r="J173" s="123"/>
      <c r="K173" s="123"/>
      <c r="L173" s="120"/>
      <c r="M173" s="139"/>
    </row>
    <row r="174" spans="1:13" x14ac:dyDescent="0.25">
      <c r="A174" s="142" t="s">
        <v>714</v>
      </c>
      <c r="M174" s="139"/>
    </row>
    <row r="175" spans="1:13" hidden="1" x14ac:dyDescent="0.25">
      <c r="A175" s="169"/>
      <c r="B175" s="96"/>
      <c r="C175" s="118"/>
      <c r="D175" s="96"/>
      <c r="E175" s="96"/>
      <c r="F175" s="96"/>
      <c r="G175" s="96"/>
      <c r="H175" s="96"/>
      <c r="I175" s="96"/>
      <c r="J175" s="96"/>
      <c r="K175" s="96"/>
      <c r="L175" s="96"/>
      <c r="M175" s="96"/>
    </row>
    <row r="176" spans="1:13" hidden="1" x14ac:dyDescent="0.25">
      <c r="B176" s="118"/>
      <c r="C176" s="118"/>
      <c r="D176" s="96"/>
      <c r="E176" s="96"/>
      <c r="F176" s="96"/>
      <c r="G176" s="96"/>
      <c r="H176" s="96"/>
      <c r="I176" s="96"/>
      <c r="J176" s="96"/>
      <c r="K176" s="96"/>
      <c r="L176" s="96"/>
      <c r="M176" s="96"/>
    </row>
    <row r="177" spans="1:13" hidden="1" x14ac:dyDescent="0.25">
      <c r="A177" s="96"/>
      <c r="B177" s="163"/>
      <c r="C177" s="118"/>
      <c r="D177" s="96"/>
      <c r="E177" s="96"/>
      <c r="F177" s="96"/>
      <c r="G177" s="96"/>
      <c r="H177" s="96"/>
      <c r="I177" s="96"/>
      <c r="J177" s="96"/>
      <c r="K177" s="96"/>
      <c r="L177" s="96"/>
      <c r="M177" s="96"/>
    </row>
    <row r="178" spans="1:13" hidden="1" x14ac:dyDescent="0.25">
      <c r="A178" s="96"/>
      <c r="B178" s="118"/>
      <c r="C178" s="118"/>
      <c r="D178" s="96"/>
      <c r="E178" s="96"/>
      <c r="F178" s="96"/>
      <c r="G178" s="96"/>
      <c r="H178" s="96"/>
      <c r="I178" s="96"/>
      <c r="J178" s="96"/>
      <c r="K178" s="96"/>
      <c r="L178" s="96"/>
      <c r="M178" s="96"/>
    </row>
    <row r="179" spans="1:13" hidden="1" x14ac:dyDescent="0.25">
      <c r="A179" s="96"/>
      <c r="B179" s="118"/>
      <c r="C179" s="118"/>
      <c r="D179" s="96"/>
      <c r="E179" s="96"/>
      <c r="F179" s="96"/>
      <c r="G179" s="96"/>
      <c r="H179" s="96"/>
      <c r="I179" s="96"/>
      <c r="J179" s="96"/>
      <c r="K179" s="96"/>
      <c r="L179" s="96"/>
      <c r="M179" s="96"/>
    </row>
    <row r="180" spans="1:13" hidden="1" x14ac:dyDescent="0.25">
      <c r="A180" s="96"/>
      <c r="B180" s="118"/>
      <c r="C180" s="118"/>
      <c r="D180" s="96"/>
      <c r="E180" s="96"/>
      <c r="F180" s="96"/>
      <c r="G180" s="96"/>
      <c r="H180" s="96"/>
      <c r="I180" s="96"/>
      <c r="J180" s="96"/>
      <c r="K180" s="96"/>
      <c r="L180" s="96"/>
      <c r="M180" s="96"/>
    </row>
    <row r="181" spans="1:13" hidden="1" x14ac:dyDescent="0.25">
      <c r="A181" s="96"/>
      <c r="B181" s="118"/>
      <c r="C181" s="118"/>
      <c r="D181" s="96"/>
      <c r="E181" s="96"/>
      <c r="F181" s="96"/>
      <c r="G181" s="96"/>
      <c r="H181" s="96"/>
      <c r="I181" s="96"/>
      <c r="J181" s="96"/>
      <c r="K181" s="96"/>
      <c r="L181" s="96"/>
      <c r="M181" s="96"/>
    </row>
    <row r="182" spans="1:13" hidden="1" x14ac:dyDescent="0.25">
      <c r="A182" s="96"/>
      <c r="B182" s="118"/>
      <c r="C182" s="118"/>
      <c r="D182" s="96"/>
      <c r="E182" s="96"/>
      <c r="F182" s="96"/>
      <c r="G182" s="96"/>
      <c r="H182" s="96"/>
      <c r="I182" s="96"/>
      <c r="J182" s="96"/>
      <c r="K182" s="96"/>
      <c r="L182" s="96"/>
      <c r="M182" s="96"/>
    </row>
    <row r="183" spans="1:13" hidden="1" x14ac:dyDescent="0.25">
      <c r="A183" s="96"/>
      <c r="B183" s="118"/>
      <c r="C183" s="118"/>
      <c r="D183" s="96"/>
      <c r="E183" s="96"/>
      <c r="F183" s="96"/>
      <c r="G183" s="96"/>
      <c r="H183" s="96"/>
      <c r="I183" s="96"/>
      <c r="J183" s="96"/>
      <c r="K183" s="96"/>
      <c r="L183" s="96"/>
      <c r="M183" s="96"/>
    </row>
    <row r="184" spans="1:13" hidden="1" x14ac:dyDescent="0.25">
      <c r="A184" s="96"/>
      <c r="B184" s="118"/>
      <c r="C184" s="118"/>
      <c r="D184" s="96"/>
      <c r="E184" s="96"/>
      <c r="F184" s="96"/>
      <c r="G184" s="96"/>
      <c r="H184" s="96"/>
      <c r="I184" s="96"/>
      <c r="J184" s="96"/>
      <c r="K184" s="96"/>
      <c r="L184" s="96"/>
      <c r="M184" s="96"/>
    </row>
    <row r="185" spans="1:13" hidden="1" x14ac:dyDescent="0.25">
      <c r="A185" s="96"/>
      <c r="B185" s="118"/>
      <c r="C185" s="118"/>
      <c r="D185" s="96"/>
      <c r="E185" s="96"/>
      <c r="F185" s="96"/>
      <c r="G185" s="96"/>
      <c r="H185" s="96"/>
      <c r="I185" s="96"/>
      <c r="J185" s="96"/>
      <c r="K185" s="96"/>
      <c r="L185" s="96"/>
      <c r="M185" s="96"/>
    </row>
    <row r="186" spans="1:13" hidden="1" x14ac:dyDescent="0.25">
      <c r="A186" s="96"/>
      <c r="B186" s="118"/>
      <c r="C186" s="118"/>
      <c r="D186" s="96"/>
      <c r="E186" s="96"/>
      <c r="F186" s="96"/>
      <c r="G186" s="96"/>
      <c r="H186" s="96"/>
      <c r="I186" s="96"/>
      <c r="J186" s="96"/>
      <c r="K186" s="96"/>
      <c r="L186" s="96"/>
      <c r="M186" s="96"/>
    </row>
    <row r="187" spans="1:13" hidden="1" x14ac:dyDescent="0.25">
      <c r="A187" s="96"/>
      <c r="B187" s="118"/>
      <c r="C187" s="118"/>
      <c r="D187" s="96"/>
      <c r="E187" s="96"/>
      <c r="F187" s="96"/>
      <c r="G187" s="96"/>
      <c r="H187" s="96"/>
      <c r="I187" s="96"/>
      <c r="J187" s="96"/>
      <c r="K187" s="96"/>
      <c r="L187" s="96"/>
      <c r="M187" s="96"/>
    </row>
    <row r="188" spans="1:13" hidden="1" x14ac:dyDescent="0.25">
      <c r="A188" s="96"/>
      <c r="B188" s="118"/>
      <c r="C188" s="118"/>
      <c r="D188" s="96"/>
      <c r="E188" s="96"/>
      <c r="F188" s="96"/>
      <c r="G188" s="96"/>
      <c r="H188" s="96"/>
      <c r="I188" s="96"/>
      <c r="J188" s="96"/>
      <c r="K188" s="96"/>
      <c r="L188" s="96"/>
      <c r="M188" s="96"/>
    </row>
    <row r="189" spans="1:13" hidden="1" x14ac:dyDescent="0.25">
      <c r="A189" s="96"/>
      <c r="B189" s="118"/>
      <c r="C189" s="118"/>
      <c r="D189" s="96"/>
      <c r="E189" s="96"/>
      <c r="F189" s="96"/>
      <c r="G189" s="96"/>
      <c r="H189" s="96"/>
      <c r="I189" s="96"/>
      <c r="J189" s="96"/>
      <c r="K189" s="96"/>
      <c r="L189" s="96"/>
      <c r="M189" s="96"/>
    </row>
    <row r="190" spans="1:13" hidden="1" x14ac:dyDescent="0.25">
      <c r="A190" s="96"/>
      <c r="B190" s="118"/>
      <c r="C190" s="118"/>
      <c r="D190" s="96"/>
      <c r="E190" s="96"/>
      <c r="F190" s="96"/>
      <c r="G190" s="96"/>
      <c r="H190" s="96"/>
      <c r="I190" s="96"/>
      <c r="J190" s="96"/>
      <c r="K190" s="96"/>
      <c r="L190" s="96"/>
      <c r="M190" s="96"/>
    </row>
    <row r="191" spans="1:13" hidden="1" x14ac:dyDescent="0.25">
      <c r="A191" s="96"/>
      <c r="B191" s="118"/>
      <c r="C191" s="118"/>
      <c r="D191" s="96"/>
      <c r="E191" s="96"/>
      <c r="F191" s="96"/>
      <c r="G191" s="96"/>
      <c r="H191" s="96"/>
      <c r="I191" s="96"/>
      <c r="J191" s="96"/>
      <c r="K191" s="96"/>
      <c r="L191" s="96"/>
      <c r="M191" s="96"/>
    </row>
    <row r="192" spans="1:13" hidden="1" x14ac:dyDescent="0.25">
      <c r="A192" s="96"/>
      <c r="B192" s="118"/>
      <c r="C192" s="118"/>
      <c r="D192" s="96"/>
      <c r="E192" s="96"/>
      <c r="F192" s="96"/>
      <c r="G192" s="96"/>
      <c r="H192" s="96"/>
      <c r="I192" s="96"/>
      <c r="J192" s="96"/>
      <c r="K192" s="96"/>
      <c r="L192" s="96"/>
      <c r="M192" s="96"/>
    </row>
    <row r="193" spans="1:13" hidden="1" x14ac:dyDescent="0.25">
      <c r="A193" s="96"/>
      <c r="B193" s="118"/>
      <c r="C193" s="118"/>
      <c r="D193" s="96"/>
      <c r="E193" s="96"/>
      <c r="F193" s="96"/>
      <c r="G193" s="96"/>
      <c r="H193" s="96"/>
      <c r="I193" s="96"/>
      <c r="J193" s="96"/>
      <c r="K193" s="96"/>
      <c r="L193" s="96"/>
      <c r="M193" s="96"/>
    </row>
    <row r="194" spans="1:13" hidden="1" x14ac:dyDescent="0.25">
      <c r="A194" s="96"/>
      <c r="B194" s="118"/>
      <c r="C194" s="118"/>
      <c r="D194" s="96"/>
      <c r="E194" s="96"/>
      <c r="F194" s="96"/>
      <c r="G194" s="96"/>
      <c r="H194" s="96"/>
      <c r="I194" s="96"/>
      <c r="J194" s="96"/>
      <c r="K194" s="96"/>
      <c r="L194" s="96"/>
      <c r="M194" s="96"/>
    </row>
    <row r="195" spans="1:13" hidden="1" x14ac:dyDescent="0.25">
      <c r="A195" s="96"/>
      <c r="B195" s="118"/>
      <c r="C195" s="118"/>
      <c r="D195" s="96"/>
      <c r="E195" s="96"/>
      <c r="F195" s="96"/>
      <c r="G195" s="96"/>
      <c r="H195" s="96"/>
      <c r="I195" s="96"/>
      <c r="J195" s="96"/>
      <c r="K195" s="96"/>
      <c r="L195" s="96"/>
      <c r="M195" s="96"/>
    </row>
    <row r="196" spans="1:13" hidden="1" x14ac:dyDescent="0.25">
      <c r="A196" s="96"/>
      <c r="B196" s="118"/>
      <c r="C196" s="118"/>
      <c r="D196" s="96"/>
      <c r="E196" s="96"/>
      <c r="F196" s="96"/>
      <c r="G196" s="96"/>
      <c r="H196" s="96"/>
      <c r="I196" s="96"/>
      <c r="J196" s="96"/>
      <c r="K196" s="96"/>
      <c r="L196" s="96"/>
      <c r="M196" s="96"/>
    </row>
    <row r="197" spans="1:13" hidden="1" x14ac:dyDescent="0.25">
      <c r="A197" s="96"/>
      <c r="B197" s="118"/>
      <c r="C197" s="118"/>
      <c r="D197" s="96"/>
      <c r="E197" s="96"/>
      <c r="F197" s="96"/>
      <c r="G197" s="96"/>
      <c r="H197" s="96"/>
      <c r="I197" s="96"/>
      <c r="J197" s="96"/>
      <c r="K197" s="96"/>
      <c r="L197" s="96"/>
      <c r="M197" s="96"/>
    </row>
    <row r="198" spans="1:13" hidden="1" x14ac:dyDescent="0.25">
      <c r="A198" s="96"/>
      <c r="B198" s="118"/>
      <c r="C198" s="118"/>
      <c r="D198" s="96"/>
      <c r="E198" s="96"/>
      <c r="F198" s="96"/>
      <c r="G198" s="96"/>
      <c r="H198" s="96"/>
      <c r="I198" s="96"/>
      <c r="J198" s="96"/>
      <c r="K198" s="96"/>
      <c r="L198" s="96"/>
      <c r="M198" s="96"/>
    </row>
    <row r="199" spans="1:13" hidden="1" x14ac:dyDescent="0.25">
      <c r="A199" s="96"/>
      <c r="B199" s="118"/>
      <c r="C199" s="118"/>
      <c r="D199" s="96"/>
      <c r="E199" s="96"/>
      <c r="F199" s="96"/>
      <c r="G199" s="96"/>
      <c r="H199" s="96"/>
      <c r="I199" s="96"/>
      <c r="J199" s="96"/>
      <c r="K199" s="96"/>
      <c r="L199" s="96"/>
      <c r="M199" s="96"/>
    </row>
    <row r="200" spans="1:13" hidden="1" x14ac:dyDescent="0.25">
      <c r="A200" s="96"/>
      <c r="B200" s="118"/>
      <c r="C200" s="118"/>
      <c r="D200" s="96"/>
      <c r="E200" s="96"/>
      <c r="F200" s="96"/>
      <c r="G200" s="96"/>
      <c r="H200" s="96"/>
      <c r="I200" s="96"/>
      <c r="J200" s="96"/>
      <c r="K200" s="96"/>
      <c r="L200" s="96"/>
      <c r="M200" s="96"/>
    </row>
    <row r="201" spans="1:13" hidden="1" x14ac:dyDescent="0.25">
      <c r="A201" s="96"/>
      <c r="B201" s="118"/>
      <c r="C201" s="118"/>
      <c r="D201" s="96"/>
      <c r="E201" s="96"/>
      <c r="F201" s="96"/>
      <c r="G201" s="96"/>
      <c r="H201" s="96"/>
      <c r="I201" s="96"/>
      <c r="J201" s="96"/>
      <c r="K201" s="96"/>
      <c r="L201" s="96"/>
      <c r="M201" s="96"/>
    </row>
    <row r="202" spans="1:13" hidden="1" x14ac:dyDescent="0.25">
      <c r="A202" s="96"/>
      <c r="B202" s="118"/>
      <c r="C202" s="118"/>
      <c r="D202" s="96"/>
      <c r="E202" s="96"/>
      <c r="F202" s="96"/>
      <c r="G202" s="96"/>
      <c r="H202" s="96"/>
      <c r="I202" s="96"/>
      <c r="J202" s="96"/>
      <c r="K202" s="96"/>
      <c r="L202" s="96"/>
      <c r="M202" s="96"/>
    </row>
    <row r="203" spans="1:13" hidden="1" x14ac:dyDescent="0.25">
      <c r="A203" s="96"/>
      <c r="B203" s="118"/>
      <c r="C203" s="118"/>
      <c r="D203" s="96"/>
      <c r="E203" s="96"/>
      <c r="F203" s="96"/>
      <c r="G203" s="96"/>
      <c r="H203" s="96"/>
      <c r="I203" s="96"/>
      <c r="J203" s="96"/>
      <c r="K203" s="96"/>
      <c r="L203" s="96"/>
      <c r="M203" s="96"/>
    </row>
    <row r="204" spans="1:13" hidden="1" x14ac:dyDescent="0.25">
      <c r="A204" s="96"/>
      <c r="B204" s="118"/>
      <c r="C204" s="118"/>
      <c r="D204" s="96"/>
      <c r="E204" s="96"/>
      <c r="F204" s="96"/>
      <c r="G204" s="96"/>
      <c r="H204" s="96"/>
      <c r="I204" s="96"/>
      <c r="J204" s="96"/>
      <c r="K204" s="96"/>
      <c r="L204" s="96"/>
      <c r="M204" s="96"/>
    </row>
    <row r="205" spans="1:13" hidden="1" x14ac:dyDescent="0.25">
      <c r="A205" s="96"/>
      <c r="B205" s="118"/>
      <c r="C205" s="118"/>
      <c r="D205" s="96"/>
      <c r="E205" s="96"/>
      <c r="F205" s="96"/>
      <c r="G205" s="96"/>
      <c r="H205" s="96"/>
      <c r="I205" s="96"/>
      <c r="J205" s="96"/>
      <c r="K205" s="96"/>
      <c r="L205" s="96"/>
      <c r="M205" s="96"/>
    </row>
    <row r="206" spans="1:13" hidden="1" x14ac:dyDescent="0.25">
      <c r="A206" s="96"/>
      <c r="B206" s="118"/>
      <c r="C206" s="118"/>
      <c r="D206" s="96"/>
      <c r="E206" s="96"/>
      <c r="F206" s="96"/>
      <c r="G206" s="96"/>
      <c r="H206" s="96"/>
      <c r="I206" s="96"/>
      <c r="J206" s="96"/>
      <c r="K206" s="96"/>
      <c r="L206" s="96"/>
      <c r="M206" s="96"/>
    </row>
    <row r="207" spans="1:13" hidden="1" x14ac:dyDescent="0.25">
      <c r="A207" s="96"/>
      <c r="B207" s="118"/>
      <c r="C207" s="118"/>
      <c r="D207" s="96"/>
      <c r="E207" s="96"/>
      <c r="F207" s="96"/>
      <c r="G207" s="96"/>
      <c r="H207" s="96"/>
      <c r="I207" s="96"/>
      <c r="J207" s="96"/>
      <c r="K207" s="96"/>
      <c r="L207" s="96"/>
      <c r="M207" s="96"/>
    </row>
    <row r="208" spans="1:13" hidden="1" x14ac:dyDescent="0.25">
      <c r="A208" s="96"/>
      <c r="B208" s="118"/>
      <c r="C208" s="118"/>
      <c r="D208" s="96"/>
      <c r="E208" s="96"/>
      <c r="F208" s="96"/>
      <c r="G208" s="96"/>
      <c r="H208" s="96"/>
      <c r="I208" s="96"/>
      <c r="J208" s="96"/>
      <c r="K208" s="96"/>
      <c r="L208" s="96"/>
      <c r="M208" s="96"/>
    </row>
    <row r="209" spans="1:13" hidden="1" x14ac:dyDescent="0.25">
      <c r="A209" s="96"/>
      <c r="B209" s="118"/>
      <c r="C209" s="118"/>
      <c r="D209" s="96"/>
      <c r="E209" s="96"/>
      <c r="F209" s="96"/>
      <c r="G209" s="96"/>
      <c r="H209" s="96"/>
      <c r="I209" s="96"/>
      <c r="J209" s="96"/>
      <c r="K209" s="96"/>
      <c r="L209" s="96"/>
      <c r="M209" s="96"/>
    </row>
    <row r="210" spans="1:13" hidden="1" x14ac:dyDescent="0.25">
      <c r="A210" s="96"/>
      <c r="B210" s="118"/>
      <c r="C210" s="118"/>
      <c r="D210" s="96"/>
      <c r="E210" s="96"/>
      <c r="F210" s="96"/>
      <c r="G210" s="96"/>
      <c r="H210" s="96"/>
      <c r="I210" s="96"/>
      <c r="J210" s="96"/>
      <c r="K210" s="96"/>
      <c r="L210" s="96"/>
      <c r="M210" s="96"/>
    </row>
    <row r="211" spans="1:13" hidden="1" x14ac:dyDescent="0.25">
      <c r="A211" s="96"/>
      <c r="B211" s="118"/>
      <c r="C211" s="118"/>
      <c r="D211" s="96"/>
      <c r="E211" s="96"/>
      <c r="F211" s="96"/>
      <c r="G211" s="96"/>
      <c r="H211" s="96"/>
      <c r="I211" s="96"/>
      <c r="J211" s="96"/>
      <c r="K211" s="96"/>
      <c r="L211" s="96"/>
      <c r="M211" s="96"/>
    </row>
    <row r="212" spans="1:13" hidden="1" x14ac:dyDescent="0.25">
      <c r="A212" s="96"/>
      <c r="B212" s="118"/>
      <c r="C212" s="118"/>
      <c r="D212" s="96"/>
      <c r="E212" s="96"/>
      <c r="F212" s="96"/>
      <c r="G212" s="96"/>
      <c r="H212" s="96"/>
      <c r="I212" s="96"/>
      <c r="J212" s="96"/>
      <c r="K212" s="96"/>
      <c r="L212" s="96"/>
      <c r="M212" s="96"/>
    </row>
    <row r="213" spans="1:13" hidden="1" x14ac:dyDescent="0.25">
      <c r="A213" s="96"/>
      <c r="B213" s="118"/>
      <c r="C213" s="118"/>
      <c r="D213" s="96"/>
      <c r="E213" s="96"/>
      <c r="F213" s="96"/>
      <c r="G213" s="96"/>
      <c r="H213" s="96"/>
      <c r="I213" s="96"/>
      <c r="J213" s="96"/>
      <c r="K213" s="96"/>
      <c r="L213" s="96"/>
      <c r="M213" s="96"/>
    </row>
    <row r="214" spans="1:13" hidden="1" x14ac:dyDescent="0.25">
      <c r="A214" s="96"/>
      <c r="B214" s="118"/>
      <c r="C214" s="118"/>
      <c r="D214" s="96"/>
      <c r="E214" s="96"/>
      <c r="F214" s="96"/>
      <c r="G214" s="96"/>
      <c r="H214" s="96"/>
      <c r="I214" s="96"/>
      <c r="J214" s="96"/>
      <c r="K214" s="96"/>
      <c r="L214" s="96"/>
      <c r="M214" s="96"/>
    </row>
    <row r="215" spans="1:13" hidden="1" x14ac:dyDescent="0.25">
      <c r="A215" s="96"/>
      <c r="B215" s="118"/>
      <c r="C215" s="118"/>
      <c r="D215" s="96"/>
      <c r="E215" s="96"/>
      <c r="F215" s="96"/>
      <c r="G215" s="96"/>
      <c r="H215" s="96"/>
      <c r="I215" s="96"/>
      <c r="J215" s="96"/>
      <c r="K215" s="96"/>
      <c r="L215" s="96"/>
      <c r="M215" s="96"/>
    </row>
    <row r="216" spans="1:13" hidden="1" x14ac:dyDescent="0.25">
      <c r="A216" s="96"/>
      <c r="B216" s="118"/>
      <c r="C216" s="118"/>
      <c r="D216" s="96"/>
      <c r="E216" s="96"/>
      <c r="F216" s="96"/>
      <c r="G216" s="96"/>
      <c r="H216" s="96"/>
      <c r="I216" s="96"/>
      <c r="J216" s="96"/>
      <c r="K216" s="96"/>
      <c r="L216" s="96"/>
      <c r="M216" s="96"/>
    </row>
    <row r="217" spans="1:13" hidden="1" x14ac:dyDescent="0.25">
      <c r="A217" s="96"/>
      <c r="B217" s="118"/>
      <c r="C217" s="118"/>
      <c r="D217" s="96"/>
      <c r="E217" s="96"/>
      <c r="F217" s="96"/>
      <c r="G217" s="96"/>
      <c r="H217" s="96"/>
      <c r="I217" s="96"/>
      <c r="J217" s="96"/>
      <c r="K217" s="96"/>
      <c r="L217" s="96"/>
      <c r="M217" s="96"/>
    </row>
    <row r="218" spans="1:13" hidden="1" x14ac:dyDescent="0.25">
      <c r="A218" s="96"/>
      <c r="B218" s="118"/>
      <c r="C218" s="118"/>
      <c r="D218" s="96"/>
      <c r="E218" s="96"/>
      <c r="F218" s="96"/>
      <c r="G218" s="96"/>
      <c r="H218" s="96"/>
      <c r="I218" s="96"/>
      <c r="J218" s="96"/>
      <c r="K218" s="96"/>
      <c r="L218" s="96"/>
      <c r="M218" s="96"/>
    </row>
    <row r="219" spans="1:13" hidden="1" x14ac:dyDescent="0.25">
      <c r="A219" s="96"/>
      <c r="B219" s="118"/>
      <c r="C219" s="118"/>
      <c r="D219" s="96"/>
      <c r="E219" s="96"/>
      <c r="F219" s="96"/>
      <c r="G219" s="96"/>
      <c r="H219" s="96"/>
      <c r="I219" s="96"/>
      <c r="J219" s="96"/>
      <c r="K219" s="96"/>
      <c r="L219" s="96"/>
      <c r="M219" s="96"/>
    </row>
    <row r="220" spans="1:13" hidden="1" x14ac:dyDescent="0.25">
      <c r="A220" s="96"/>
      <c r="B220" s="118"/>
      <c r="C220" s="118"/>
      <c r="D220" s="96"/>
      <c r="E220" s="96"/>
      <c r="F220" s="96"/>
      <c r="G220" s="96"/>
      <c r="H220" s="96"/>
      <c r="I220" s="96"/>
      <c r="J220" s="96"/>
      <c r="K220" s="96"/>
      <c r="L220" s="96"/>
      <c r="M220" s="96"/>
    </row>
    <row r="221" spans="1:13" hidden="1" x14ac:dyDescent="0.25">
      <c r="A221" s="96"/>
      <c r="B221" s="118"/>
      <c r="C221" s="118"/>
      <c r="D221" s="96"/>
      <c r="E221" s="96"/>
      <c r="F221" s="96"/>
      <c r="G221" s="96"/>
      <c r="H221" s="96"/>
      <c r="I221" s="96"/>
      <c r="J221" s="96"/>
      <c r="K221" s="96"/>
      <c r="L221" s="96"/>
      <c r="M221" s="96"/>
    </row>
    <row r="222" spans="1:13" hidden="1" x14ac:dyDescent="0.25">
      <c r="A222" s="96"/>
      <c r="B222" s="118"/>
      <c r="C222" s="118"/>
      <c r="D222" s="96"/>
      <c r="E222" s="96"/>
      <c r="F222" s="96"/>
      <c r="G222" s="96"/>
      <c r="H222" s="96"/>
      <c r="I222" s="96"/>
      <c r="J222" s="96"/>
      <c r="K222" s="96"/>
      <c r="L222" s="96"/>
      <c r="M222" s="96"/>
    </row>
    <row r="223" spans="1:13" hidden="1" x14ac:dyDescent="0.25">
      <c r="A223" s="96"/>
      <c r="B223" s="118"/>
      <c r="C223" s="118"/>
      <c r="D223" s="96"/>
      <c r="E223" s="96"/>
      <c r="F223" s="96"/>
      <c r="G223" s="96"/>
      <c r="H223" s="96"/>
      <c r="I223" s="96"/>
      <c r="J223" s="96"/>
      <c r="K223" s="96"/>
      <c r="L223" s="96"/>
      <c r="M223" s="96"/>
    </row>
    <row r="224" spans="1:13" hidden="1" x14ac:dyDescent="0.25">
      <c r="A224" s="96"/>
      <c r="B224" s="118"/>
      <c r="C224" s="118"/>
      <c r="D224" s="96"/>
      <c r="E224" s="96"/>
      <c r="F224" s="96"/>
      <c r="G224" s="96"/>
      <c r="H224" s="96"/>
      <c r="I224" s="96"/>
      <c r="J224" s="96"/>
      <c r="K224" s="96"/>
      <c r="L224" s="96"/>
      <c r="M224" s="96"/>
    </row>
    <row r="225" spans="1:13" hidden="1" x14ac:dyDescent="0.25">
      <c r="A225" s="96"/>
      <c r="B225" s="118"/>
      <c r="C225" s="118"/>
      <c r="D225" s="96"/>
      <c r="E225" s="96"/>
      <c r="F225" s="96"/>
      <c r="G225" s="96"/>
      <c r="H225" s="96"/>
      <c r="I225" s="96"/>
      <c r="J225" s="96"/>
      <c r="K225" s="96"/>
      <c r="L225" s="96"/>
      <c r="M225" s="96"/>
    </row>
    <row r="226" spans="1:13" hidden="1" x14ac:dyDescent="0.25">
      <c r="A226" s="96"/>
      <c r="B226" s="118"/>
      <c r="C226" s="118"/>
      <c r="D226" s="96"/>
      <c r="E226" s="96"/>
      <c r="F226" s="96"/>
      <c r="G226" s="96"/>
      <c r="H226" s="96"/>
      <c r="I226" s="96"/>
      <c r="J226" s="96"/>
      <c r="K226" s="96"/>
      <c r="L226" s="96"/>
      <c r="M226" s="96"/>
    </row>
    <row r="227" spans="1:13" hidden="1" x14ac:dyDescent="0.25">
      <c r="A227" s="96"/>
      <c r="B227" s="118"/>
      <c r="C227" s="118"/>
      <c r="D227" s="96"/>
      <c r="E227" s="96"/>
      <c r="F227" s="96"/>
      <c r="G227" s="96"/>
      <c r="H227" s="96"/>
      <c r="I227" s="96"/>
      <c r="J227" s="96"/>
      <c r="K227" s="96"/>
      <c r="L227" s="96"/>
      <c r="M227" s="96"/>
    </row>
    <row r="228" spans="1:13" hidden="1" x14ac:dyDescent="0.25">
      <c r="A228" s="96"/>
      <c r="B228" s="118"/>
      <c r="C228" s="118"/>
      <c r="D228" s="96"/>
      <c r="E228" s="96"/>
      <c r="F228" s="96"/>
      <c r="G228" s="96"/>
      <c r="H228" s="96"/>
      <c r="I228" s="96"/>
      <c r="J228" s="96"/>
      <c r="K228" s="96"/>
      <c r="L228" s="96"/>
      <c r="M228" s="96"/>
    </row>
    <row r="229" spans="1:13" hidden="1" x14ac:dyDescent="0.25">
      <c r="A229" s="96"/>
      <c r="B229" s="118"/>
      <c r="C229" s="118"/>
      <c r="D229" s="96"/>
      <c r="E229" s="96"/>
      <c r="F229" s="96"/>
      <c r="G229" s="96"/>
      <c r="H229" s="96"/>
      <c r="I229" s="96"/>
      <c r="J229" s="96"/>
      <c r="K229" s="96"/>
      <c r="L229" s="96"/>
      <c r="M229" s="96"/>
    </row>
    <row r="230" spans="1:13" hidden="1" x14ac:dyDescent="0.25">
      <c r="A230" s="96"/>
      <c r="B230" s="118"/>
      <c r="C230" s="118"/>
      <c r="D230" s="96"/>
      <c r="E230" s="96"/>
      <c r="F230" s="96"/>
      <c r="G230" s="96"/>
      <c r="H230" s="96"/>
      <c r="I230" s="96"/>
      <c r="J230" s="96"/>
      <c r="K230" s="96"/>
      <c r="L230" s="96"/>
      <c r="M230" s="96"/>
    </row>
    <row r="231" spans="1:13" hidden="1" x14ac:dyDescent="0.25">
      <c r="A231" s="96"/>
      <c r="B231" s="118"/>
      <c r="C231" s="118"/>
      <c r="D231" s="96"/>
      <c r="E231" s="96"/>
      <c r="F231" s="96"/>
      <c r="G231" s="96"/>
      <c r="H231" s="96"/>
      <c r="I231" s="96"/>
      <c r="J231" s="96"/>
      <c r="K231" s="96"/>
      <c r="L231" s="96"/>
      <c r="M231" s="96"/>
    </row>
    <row r="232" spans="1:13" hidden="1" x14ac:dyDescent="0.25">
      <c r="A232" s="96"/>
      <c r="B232" s="118"/>
      <c r="C232" s="118"/>
      <c r="D232" s="96"/>
      <c r="E232" s="96"/>
      <c r="F232" s="96"/>
      <c r="G232" s="96"/>
      <c r="H232" s="96"/>
      <c r="I232" s="96"/>
      <c r="J232" s="96"/>
      <c r="K232" s="96"/>
      <c r="L232" s="96"/>
      <c r="M232" s="96"/>
    </row>
    <row r="233" spans="1:13" hidden="1" x14ac:dyDescent="0.25">
      <c r="A233" s="96"/>
      <c r="B233" s="118"/>
      <c r="C233" s="118"/>
      <c r="D233" s="96"/>
      <c r="E233" s="96"/>
      <c r="F233" s="96"/>
      <c r="G233" s="96"/>
      <c r="H233" s="96"/>
      <c r="I233" s="96"/>
      <c r="J233" s="96"/>
      <c r="K233" s="96"/>
      <c r="L233" s="96"/>
      <c r="M233" s="96"/>
    </row>
    <row r="234" spans="1:13" hidden="1" x14ac:dyDescent="0.25">
      <c r="A234" s="96"/>
      <c r="B234" s="118"/>
      <c r="C234" s="118"/>
      <c r="D234" s="96"/>
      <c r="E234" s="96"/>
      <c r="F234" s="96"/>
      <c r="G234" s="96"/>
      <c r="H234" s="96"/>
      <c r="I234" s="96"/>
      <c r="J234" s="96"/>
      <c r="K234" s="96"/>
      <c r="L234" s="96"/>
      <c r="M234" s="96"/>
    </row>
    <row r="235" spans="1:13" hidden="1" x14ac:dyDescent="0.25">
      <c r="A235" s="96"/>
      <c r="B235" s="118"/>
      <c r="C235" s="118"/>
      <c r="D235" s="96"/>
      <c r="E235" s="96"/>
      <c r="F235" s="96"/>
      <c r="G235" s="96"/>
      <c r="H235" s="96"/>
      <c r="I235" s="96"/>
      <c r="J235" s="96"/>
      <c r="K235" s="96"/>
      <c r="L235" s="96"/>
      <c r="M235" s="96"/>
    </row>
    <row r="236" spans="1:13" hidden="1" x14ac:dyDescent="0.25">
      <c r="A236" s="96"/>
      <c r="B236" s="118"/>
      <c r="C236" s="118"/>
      <c r="D236" s="96"/>
      <c r="E236" s="96"/>
      <c r="F236" s="96"/>
      <c r="G236" s="96"/>
      <c r="H236" s="96"/>
      <c r="I236" s="96"/>
      <c r="J236" s="96"/>
      <c r="K236" s="96"/>
      <c r="L236" s="96"/>
      <c r="M236" s="96"/>
    </row>
    <row r="237" spans="1:13" hidden="1" x14ac:dyDescent="0.25">
      <c r="A237" s="96"/>
      <c r="B237" s="118"/>
      <c r="C237" s="118"/>
      <c r="D237" s="96"/>
      <c r="E237" s="96"/>
      <c r="F237" s="96"/>
      <c r="G237" s="96"/>
      <c r="H237" s="96"/>
      <c r="I237" s="96"/>
      <c r="J237" s="96"/>
      <c r="K237" s="96"/>
      <c r="L237" s="96"/>
      <c r="M237" s="96"/>
    </row>
    <row r="238" spans="1:13" hidden="1" x14ac:dyDescent="0.25">
      <c r="A238" s="96"/>
      <c r="B238" s="118"/>
      <c r="C238" s="118"/>
      <c r="D238" s="96"/>
      <c r="E238" s="96"/>
      <c r="F238" s="96"/>
      <c r="G238" s="96"/>
      <c r="H238" s="96"/>
      <c r="I238" s="96"/>
      <c r="J238" s="96"/>
      <c r="K238" s="96"/>
      <c r="L238" s="96"/>
      <c r="M238" s="96"/>
    </row>
    <row r="239" spans="1:13" hidden="1" x14ac:dyDescent="0.25">
      <c r="A239" s="96"/>
      <c r="B239" s="118"/>
      <c r="C239" s="118"/>
      <c r="D239" s="96"/>
      <c r="E239" s="96"/>
      <c r="F239" s="96"/>
      <c r="G239" s="96"/>
      <c r="H239" s="96"/>
      <c r="I239" s="96"/>
      <c r="J239" s="96"/>
      <c r="K239" s="96"/>
      <c r="L239" s="96"/>
      <c r="M239" s="96"/>
    </row>
    <row r="240" spans="1:13" hidden="1" x14ac:dyDescent="0.25">
      <c r="A240" s="96"/>
      <c r="B240" s="118"/>
      <c r="C240" s="118"/>
      <c r="D240" s="96"/>
      <c r="E240" s="96"/>
      <c r="F240" s="96"/>
      <c r="G240" s="96"/>
      <c r="H240" s="96"/>
      <c r="I240" s="96"/>
      <c r="J240" s="96"/>
      <c r="K240" s="96"/>
      <c r="L240" s="96"/>
      <c r="M240" s="96"/>
    </row>
    <row r="241" spans="1:13" hidden="1" x14ac:dyDescent="0.25">
      <c r="A241" s="96"/>
      <c r="B241" s="118"/>
      <c r="C241" s="118"/>
      <c r="D241" s="96"/>
      <c r="E241" s="96"/>
      <c r="F241" s="96"/>
      <c r="G241" s="96"/>
      <c r="H241" s="96"/>
      <c r="I241" s="96"/>
      <c r="J241" s="96"/>
      <c r="K241" s="96"/>
      <c r="L241" s="96"/>
      <c r="M241" s="96"/>
    </row>
    <row r="242" spans="1:13" hidden="1" x14ac:dyDescent="0.25">
      <c r="A242" s="96"/>
      <c r="B242" s="118"/>
      <c r="C242" s="118"/>
      <c r="D242" s="96"/>
      <c r="E242" s="96"/>
      <c r="F242" s="96"/>
      <c r="G242" s="96"/>
      <c r="H242" s="96"/>
      <c r="I242" s="96"/>
      <c r="J242" s="96"/>
      <c r="K242" s="96"/>
      <c r="L242" s="96"/>
      <c r="M242" s="96"/>
    </row>
    <row r="243" spans="1:13" hidden="1" x14ac:dyDescent="0.25">
      <c r="A243" s="96"/>
      <c r="B243" s="118"/>
      <c r="C243" s="118"/>
      <c r="D243" s="96"/>
      <c r="E243" s="96"/>
      <c r="F243" s="96"/>
      <c r="G243" s="96"/>
      <c r="H243" s="96"/>
      <c r="I243" s="96"/>
      <c r="J243" s="96"/>
      <c r="K243" s="96"/>
      <c r="L243" s="96"/>
      <c r="M243" s="96"/>
    </row>
    <row r="244" spans="1:13" hidden="1" x14ac:dyDescent="0.25">
      <c r="A244" s="96"/>
      <c r="B244" s="118"/>
      <c r="C244" s="118"/>
      <c r="D244" s="96"/>
      <c r="E244" s="96"/>
      <c r="F244" s="96"/>
      <c r="G244" s="96"/>
      <c r="H244" s="96"/>
      <c r="I244" s="96"/>
      <c r="J244" s="96"/>
      <c r="K244" s="96"/>
      <c r="L244" s="96"/>
      <c r="M244" s="96"/>
    </row>
    <row r="245" spans="1:13" hidden="1" x14ac:dyDescent="0.25">
      <c r="A245" s="96"/>
      <c r="B245" s="118"/>
      <c r="C245" s="118"/>
      <c r="D245" s="96"/>
      <c r="E245" s="96"/>
      <c r="F245" s="96"/>
      <c r="G245" s="96"/>
      <c r="H245" s="96"/>
      <c r="I245" s="96"/>
      <c r="J245" s="96"/>
      <c r="K245" s="96"/>
      <c r="L245" s="96"/>
      <c r="M245" s="96"/>
    </row>
    <row r="246" spans="1:13" hidden="1" x14ac:dyDescent="0.25">
      <c r="A246" s="96"/>
      <c r="B246" s="118"/>
      <c r="C246" s="118"/>
      <c r="D246" s="96"/>
      <c r="E246" s="96"/>
      <c r="F246" s="96"/>
      <c r="G246" s="96"/>
      <c r="H246" s="96"/>
      <c r="I246" s="96"/>
      <c r="J246" s="96"/>
      <c r="K246" s="96"/>
      <c r="L246" s="96"/>
      <c r="M246" s="96"/>
    </row>
    <row r="247" spans="1:13" hidden="1" x14ac:dyDescent="0.25">
      <c r="A247" s="96"/>
      <c r="B247" s="118"/>
      <c r="C247" s="118"/>
      <c r="D247" s="96"/>
      <c r="E247" s="96"/>
      <c r="F247" s="96"/>
      <c r="G247" s="96"/>
      <c r="H247" s="96"/>
      <c r="I247" s="96"/>
      <c r="J247" s="96"/>
      <c r="K247" s="96"/>
      <c r="L247" s="96"/>
      <c r="M247" s="96"/>
    </row>
    <row r="248" spans="1:13" hidden="1" x14ac:dyDescent="0.25">
      <c r="A248" s="96"/>
      <c r="B248" s="118"/>
      <c r="C248" s="118"/>
      <c r="D248" s="96"/>
      <c r="E248" s="96"/>
      <c r="F248" s="96"/>
      <c r="G248" s="96"/>
      <c r="H248" s="96"/>
      <c r="I248" s="96"/>
      <c r="J248" s="96"/>
      <c r="K248" s="96"/>
      <c r="L248" s="96"/>
      <c r="M248" s="96"/>
    </row>
    <row r="249" spans="1:13" hidden="1" x14ac:dyDescent="0.25">
      <c r="A249" s="96"/>
      <c r="B249" s="118"/>
      <c r="C249" s="118"/>
      <c r="D249" s="96"/>
      <c r="E249" s="96"/>
      <c r="F249" s="96"/>
      <c r="G249" s="96"/>
      <c r="H249" s="96"/>
      <c r="I249" s="96"/>
      <c r="J249" s="96"/>
      <c r="K249" s="96"/>
      <c r="L249" s="96"/>
      <c r="M249" s="96"/>
    </row>
    <row r="250" spans="1:13" hidden="1" x14ac:dyDescent="0.25">
      <c r="A250" s="96"/>
      <c r="B250" s="118"/>
      <c r="C250" s="118"/>
      <c r="D250" s="96"/>
      <c r="E250" s="96"/>
      <c r="F250" s="96"/>
      <c r="G250" s="96"/>
      <c r="H250" s="96"/>
      <c r="I250" s="96"/>
      <c r="J250" s="96"/>
      <c r="K250" s="96"/>
      <c r="L250" s="96"/>
      <c r="M250" s="96"/>
    </row>
    <row r="251" spans="1:13" hidden="1" x14ac:dyDescent="0.25">
      <c r="A251" s="96"/>
      <c r="B251" s="118"/>
      <c r="C251" s="118"/>
      <c r="D251" s="96"/>
      <c r="E251" s="96"/>
      <c r="F251" s="96"/>
      <c r="G251" s="96"/>
      <c r="H251" s="96"/>
      <c r="I251" s="96"/>
      <c r="J251" s="96"/>
      <c r="K251" s="96"/>
      <c r="L251" s="96"/>
      <c r="M251" s="96"/>
    </row>
    <row r="252" spans="1:13" hidden="1" x14ac:dyDescent="0.25">
      <c r="A252" s="96"/>
      <c r="B252" s="118"/>
      <c r="C252" s="118"/>
      <c r="D252" s="96"/>
      <c r="E252" s="96"/>
      <c r="F252" s="96"/>
      <c r="G252" s="96"/>
      <c r="H252" s="96"/>
      <c r="I252" s="96"/>
      <c r="J252" s="96"/>
      <c r="K252" s="96"/>
      <c r="L252" s="96"/>
      <c r="M252" s="96"/>
    </row>
    <row r="253" spans="1:13" hidden="1" x14ac:dyDescent="0.25">
      <c r="A253" s="96"/>
      <c r="B253" s="118"/>
      <c r="C253" s="118"/>
      <c r="D253" s="96"/>
      <c r="E253" s="96"/>
      <c r="F253" s="96"/>
      <c r="G253" s="96"/>
      <c r="H253" s="96"/>
      <c r="I253" s="96"/>
      <c r="J253" s="96"/>
      <c r="K253" s="96"/>
      <c r="L253" s="96"/>
      <c r="M253" s="96"/>
    </row>
    <row r="254" spans="1:13" hidden="1" x14ac:dyDescent="0.25">
      <c r="A254" s="96"/>
      <c r="B254" s="118"/>
      <c r="C254" s="118"/>
      <c r="D254" s="96"/>
      <c r="E254" s="96"/>
      <c r="F254" s="96"/>
      <c r="G254" s="96"/>
      <c r="H254" s="96"/>
      <c r="I254" s="96"/>
      <c r="J254" s="96"/>
      <c r="K254" s="96"/>
      <c r="L254" s="96"/>
      <c r="M254" s="96"/>
    </row>
    <row r="255" spans="1:13" hidden="1" x14ac:dyDescent="0.25">
      <c r="A255" s="96"/>
      <c r="B255" s="118"/>
      <c r="C255" s="118"/>
      <c r="D255" s="96"/>
      <c r="E255" s="96"/>
      <c r="F255" s="96"/>
      <c r="G255" s="96"/>
      <c r="H255" s="96"/>
      <c r="I255" s="96"/>
      <c r="J255" s="96"/>
      <c r="K255" s="96"/>
      <c r="L255" s="96"/>
      <c r="M255" s="96"/>
    </row>
    <row r="256" spans="1:13" hidden="1" x14ac:dyDescent="0.25">
      <c r="A256" s="96"/>
      <c r="B256" s="118"/>
      <c r="C256" s="118"/>
      <c r="D256" s="96"/>
      <c r="E256" s="96"/>
      <c r="F256" s="96"/>
      <c r="G256" s="96"/>
      <c r="H256" s="96"/>
      <c r="I256" s="96"/>
      <c r="J256" s="96"/>
      <c r="K256" s="96"/>
      <c r="L256" s="96"/>
      <c r="M256" s="96"/>
    </row>
    <row r="257" spans="1:13" hidden="1" x14ac:dyDescent="0.25">
      <c r="A257" s="96"/>
      <c r="B257" s="118"/>
      <c r="C257" s="118"/>
      <c r="D257" s="96"/>
      <c r="E257" s="96"/>
      <c r="F257" s="96"/>
      <c r="G257" s="96"/>
      <c r="H257" s="96"/>
      <c r="I257" s="96"/>
      <c r="J257" s="96"/>
      <c r="K257" s="96"/>
      <c r="L257" s="96"/>
      <c r="M257" s="96"/>
    </row>
    <row r="258" spans="1:13" hidden="1" x14ac:dyDescent="0.25">
      <c r="A258" s="96"/>
      <c r="B258" s="118"/>
      <c r="C258" s="118"/>
      <c r="D258" s="96"/>
      <c r="E258" s="96"/>
      <c r="F258" s="96"/>
      <c r="G258" s="96"/>
      <c r="H258" s="96"/>
      <c r="I258" s="96"/>
      <c r="J258" s="96"/>
      <c r="K258" s="96"/>
      <c r="L258" s="96"/>
      <c r="M258" s="96"/>
    </row>
    <row r="259" spans="1:13" hidden="1" x14ac:dyDescent="0.25">
      <c r="A259" s="96"/>
      <c r="B259" s="118"/>
      <c r="C259" s="118"/>
      <c r="D259" s="96"/>
      <c r="E259" s="96"/>
      <c r="F259" s="96"/>
      <c r="G259" s="96"/>
      <c r="H259" s="96"/>
      <c r="I259" s="96"/>
      <c r="J259" s="96"/>
      <c r="K259" s="96"/>
      <c r="L259" s="96"/>
      <c r="M259" s="96"/>
    </row>
    <row r="260" spans="1:13" hidden="1" x14ac:dyDescent="0.25">
      <c r="A260" s="96"/>
      <c r="B260" s="118"/>
      <c r="C260" s="118"/>
      <c r="D260" s="96"/>
      <c r="E260" s="96"/>
      <c r="F260" s="96"/>
      <c r="G260" s="96"/>
      <c r="H260" s="96"/>
      <c r="I260" s="96"/>
      <c r="J260" s="96"/>
      <c r="K260" s="96"/>
      <c r="L260" s="96"/>
      <c r="M260" s="96"/>
    </row>
    <row r="261" spans="1:13" hidden="1" x14ac:dyDescent="0.25">
      <c r="A261" s="96"/>
      <c r="B261" s="118"/>
      <c r="C261" s="118"/>
      <c r="D261" s="96"/>
      <c r="E261" s="96"/>
      <c r="F261" s="96"/>
      <c r="G261" s="96"/>
      <c r="H261" s="96"/>
      <c r="I261" s="96"/>
      <c r="J261" s="96"/>
      <c r="K261" s="96"/>
      <c r="L261" s="96"/>
      <c r="M261" s="96"/>
    </row>
    <row r="262" spans="1:13" hidden="1" x14ac:dyDescent="0.25">
      <c r="A262" s="96"/>
      <c r="B262" s="118"/>
      <c r="C262" s="118"/>
      <c r="D262" s="96"/>
      <c r="E262" s="96"/>
      <c r="F262" s="96"/>
      <c r="G262" s="96"/>
      <c r="H262" s="96"/>
      <c r="I262" s="96"/>
      <c r="J262" s="96"/>
      <c r="K262" s="96"/>
      <c r="L262" s="96"/>
      <c r="M262" s="96"/>
    </row>
    <row r="263" spans="1:13" hidden="1" x14ac:dyDescent="0.25">
      <c r="A263" s="96"/>
      <c r="B263" s="118"/>
      <c r="C263" s="118"/>
      <c r="D263" s="96"/>
      <c r="E263" s="96"/>
      <c r="F263" s="96"/>
      <c r="G263" s="96"/>
      <c r="H263" s="96"/>
      <c r="I263" s="96"/>
      <c r="J263" s="96"/>
      <c r="K263" s="96"/>
      <c r="L263" s="96"/>
      <c r="M263" s="96"/>
    </row>
    <row r="264" spans="1:13" hidden="1" x14ac:dyDescent="0.25">
      <c r="A264" s="96"/>
      <c r="B264" s="118"/>
      <c r="C264" s="118"/>
      <c r="D264" s="96"/>
      <c r="E264" s="96"/>
      <c r="F264" s="96"/>
      <c r="G264" s="96"/>
      <c r="H264" s="96"/>
      <c r="I264" s="96"/>
      <c r="J264" s="96"/>
      <c r="K264" s="96"/>
      <c r="L264" s="96"/>
      <c r="M264" s="96"/>
    </row>
    <row r="265" spans="1:13" hidden="1" x14ac:dyDescent="0.25">
      <c r="A265" s="96"/>
      <c r="B265" s="118"/>
      <c r="C265" s="118"/>
      <c r="D265" s="96"/>
      <c r="E265" s="96"/>
      <c r="F265" s="96"/>
      <c r="G265" s="96"/>
      <c r="H265" s="96"/>
      <c r="I265" s="96"/>
      <c r="J265" s="96"/>
      <c r="K265" s="96"/>
      <c r="L265" s="96"/>
      <c r="M265" s="96"/>
    </row>
    <row r="266" spans="1:13" hidden="1" x14ac:dyDescent="0.25">
      <c r="A266" s="96"/>
      <c r="B266" s="118"/>
      <c r="C266" s="118"/>
      <c r="D266" s="96"/>
      <c r="E266" s="96"/>
      <c r="F266" s="96"/>
      <c r="G266" s="96"/>
      <c r="H266" s="96"/>
      <c r="I266" s="96"/>
      <c r="J266" s="96"/>
      <c r="K266" s="96"/>
      <c r="L266" s="96"/>
      <c r="M266" s="96"/>
    </row>
    <row r="267" spans="1:13" hidden="1" x14ac:dyDescent="0.25">
      <c r="A267" s="96"/>
      <c r="B267" s="118"/>
      <c r="C267" s="118"/>
      <c r="D267" s="96"/>
      <c r="E267" s="96"/>
      <c r="F267" s="96"/>
      <c r="G267" s="96"/>
      <c r="H267" s="96"/>
      <c r="I267" s="96"/>
      <c r="J267" s="96"/>
      <c r="K267" s="96"/>
      <c r="L267" s="96"/>
      <c r="M267" s="96"/>
    </row>
    <row r="268" spans="1:13" hidden="1" x14ac:dyDescent="0.25">
      <c r="A268" s="96"/>
      <c r="B268" s="118"/>
      <c r="C268" s="118"/>
      <c r="D268" s="96"/>
      <c r="E268" s="96"/>
      <c r="F268" s="96"/>
      <c r="G268" s="96"/>
      <c r="H268" s="96"/>
      <c r="I268" s="96"/>
      <c r="J268" s="96"/>
      <c r="K268" s="96"/>
      <c r="L268" s="96"/>
      <c r="M268" s="96"/>
    </row>
    <row r="269" spans="1:13" hidden="1" x14ac:dyDescent="0.25">
      <c r="A269" s="96"/>
      <c r="B269" s="118"/>
      <c r="C269" s="118"/>
      <c r="D269" s="96"/>
      <c r="E269" s="96"/>
      <c r="F269" s="96"/>
      <c r="G269" s="96"/>
      <c r="H269" s="96"/>
      <c r="I269" s="96"/>
      <c r="J269" s="96"/>
      <c r="K269" s="96"/>
      <c r="L269" s="96"/>
      <c r="M269" s="96"/>
    </row>
    <row r="270" spans="1:13" hidden="1" x14ac:dyDescent="0.25">
      <c r="A270" s="96"/>
      <c r="B270" s="118"/>
      <c r="C270" s="118"/>
      <c r="D270" s="96"/>
      <c r="E270" s="96"/>
      <c r="F270" s="96"/>
      <c r="G270" s="96"/>
      <c r="H270" s="96"/>
      <c r="I270" s="96"/>
      <c r="J270" s="96"/>
      <c r="K270" s="96"/>
      <c r="L270" s="96"/>
      <c r="M270" s="96"/>
    </row>
    <row r="271" spans="1:13" hidden="1" x14ac:dyDescent="0.25">
      <c r="A271" s="96"/>
      <c r="B271" s="118"/>
      <c r="C271" s="118"/>
      <c r="D271" s="96"/>
      <c r="E271" s="96"/>
      <c r="F271" s="96"/>
      <c r="G271" s="96"/>
      <c r="H271" s="96"/>
      <c r="I271" s="96"/>
      <c r="J271" s="96"/>
      <c r="K271" s="96"/>
      <c r="L271" s="96"/>
      <c r="M271" s="96"/>
    </row>
    <row r="272" spans="1:13" hidden="1" x14ac:dyDescent="0.25">
      <c r="A272" s="96"/>
      <c r="B272" s="118"/>
      <c r="C272" s="118"/>
      <c r="D272" s="96"/>
      <c r="E272" s="96"/>
      <c r="F272" s="96"/>
      <c r="G272" s="96"/>
      <c r="H272" s="96"/>
      <c r="I272" s="96"/>
      <c r="J272" s="96"/>
      <c r="K272" s="96"/>
      <c r="L272" s="96"/>
      <c r="M272" s="96"/>
    </row>
    <row r="273" spans="1:13" hidden="1" x14ac:dyDescent="0.25">
      <c r="A273" s="96"/>
      <c r="B273" s="118"/>
      <c r="C273" s="118"/>
      <c r="D273" s="96"/>
      <c r="E273" s="96"/>
      <c r="F273" s="96"/>
      <c r="G273" s="96"/>
      <c r="H273" s="96"/>
      <c r="I273" s="96"/>
      <c r="J273" s="96"/>
      <c r="K273" s="96"/>
      <c r="L273" s="96"/>
      <c r="M273" s="96"/>
    </row>
    <row r="274" spans="1:13" hidden="1" x14ac:dyDescent="0.25">
      <c r="A274" s="96"/>
      <c r="B274" s="118"/>
      <c r="C274" s="118"/>
      <c r="D274" s="96"/>
      <c r="E274" s="96"/>
      <c r="F274" s="96"/>
      <c r="G274" s="96"/>
      <c r="H274" s="96"/>
      <c r="I274" s="96"/>
      <c r="J274" s="96"/>
      <c r="K274" s="96"/>
      <c r="L274" s="96"/>
      <c r="M274" s="96"/>
    </row>
    <row r="275" spans="1:13" hidden="1" x14ac:dyDescent="0.25">
      <c r="A275" s="96"/>
      <c r="B275" s="118"/>
      <c r="C275" s="118"/>
      <c r="D275" s="96"/>
      <c r="E275" s="96"/>
      <c r="F275" s="96"/>
      <c r="G275" s="96"/>
      <c r="H275" s="96"/>
      <c r="I275" s="96"/>
      <c r="J275" s="96"/>
      <c r="K275" s="96"/>
      <c r="L275" s="96"/>
      <c r="M275" s="96"/>
    </row>
    <row r="276" spans="1:13" hidden="1" x14ac:dyDescent="0.25">
      <c r="A276" s="96"/>
      <c r="B276" s="118"/>
      <c r="C276" s="118"/>
      <c r="D276" s="96"/>
      <c r="E276" s="96"/>
      <c r="F276" s="96"/>
      <c r="G276" s="96"/>
      <c r="H276" s="96"/>
      <c r="I276" s="96"/>
      <c r="J276" s="96"/>
      <c r="K276" s="96"/>
      <c r="L276" s="96"/>
      <c r="M276" s="96"/>
    </row>
    <row r="277" spans="1:13" hidden="1" x14ac:dyDescent="0.25">
      <c r="A277" s="96"/>
      <c r="B277" s="118"/>
      <c r="C277" s="118"/>
      <c r="D277" s="96"/>
      <c r="E277" s="96"/>
      <c r="F277" s="96"/>
      <c r="G277" s="96"/>
      <c r="H277" s="96"/>
      <c r="I277" s="96"/>
      <c r="J277" s="96"/>
      <c r="K277" s="96"/>
      <c r="L277" s="96"/>
      <c r="M277" s="96"/>
    </row>
    <row r="278" spans="1:13" hidden="1" x14ac:dyDescent="0.25">
      <c r="A278" s="96"/>
      <c r="B278" s="118"/>
      <c r="C278" s="118"/>
      <c r="D278" s="96"/>
      <c r="E278" s="96"/>
      <c r="F278" s="96"/>
      <c r="G278" s="96"/>
      <c r="H278" s="96"/>
      <c r="I278" s="96"/>
      <c r="J278" s="96"/>
      <c r="K278" s="96"/>
      <c r="L278" s="96"/>
      <c r="M278" s="96"/>
    </row>
    <row r="279" spans="1:13" hidden="1" x14ac:dyDescent="0.25">
      <c r="A279" s="96"/>
      <c r="B279" s="118"/>
      <c r="C279" s="118"/>
      <c r="D279" s="96"/>
      <c r="E279" s="96"/>
      <c r="F279" s="96"/>
      <c r="G279" s="96"/>
      <c r="H279" s="96"/>
      <c r="I279" s="96"/>
      <c r="J279" s="96"/>
      <c r="K279" s="96"/>
      <c r="L279" s="96"/>
      <c r="M279" s="96"/>
    </row>
    <row r="280" spans="1:13" hidden="1" x14ac:dyDescent="0.25">
      <c r="A280" s="96"/>
      <c r="B280" s="118"/>
      <c r="C280" s="118"/>
      <c r="D280" s="96"/>
      <c r="E280" s="96"/>
      <c r="F280" s="96"/>
      <c r="G280" s="96"/>
      <c r="H280" s="96"/>
      <c r="I280" s="96"/>
      <c r="J280" s="96"/>
      <c r="K280" s="96"/>
      <c r="L280" s="96"/>
      <c r="M280" s="96"/>
    </row>
    <row r="281" spans="1:13" hidden="1" x14ac:dyDescent="0.25">
      <c r="A281" s="96"/>
      <c r="B281" s="118"/>
      <c r="C281" s="118"/>
      <c r="D281" s="96"/>
      <c r="E281" s="96"/>
      <c r="F281" s="96"/>
      <c r="G281" s="96"/>
      <c r="H281" s="96"/>
      <c r="I281" s="96"/>
      <c r="J281" s="96"/>
      <c r="K281" s="96"/>
      <c r="L281" s="96"/>
      <c r="M281" s="96"/>
    </row>
    <row r="282" spans="1:13" hidden="1" x14ac:dyDescent="0.25">
      <c r="A282" s="96"/>
      <c r="B282" s="118"/>
      <c r="C282" s="118"/>
      <c r="D282" s="96"/>
      <c r="E282" s="96"/>
      <c r="F282" s="96"/>
      <c r="G282" s="96"/>
      <c r="H282" s="96"/>
      <c r="I282" s="96"/>
      <c r="J282" s="96"/>
      <c r="K282" s="96"/>
      <c r="L282" s="96"/>
      <c r="M282" s="96"/>
    </row>
    <row r="283" spans="1:13" hidden="1" x14ac:dyDescent="0.25">
      <c r="A283" s="96"/>
      <c r="B283" s="118"/>
      <c r="C283" s="118"/>
      <c r="D283" s="96"/>
      <c r="E283" s="96"/>
      <c r="F283" s="96"/>
      <c r="G283" s="96"/>
      <c r="H283" s="96"/>
      <c r="I283" s="96"/>
      <c r="J283" s="96"/>
      <c r="K283" s="96"/>
      <c r="L283" s="96"/>
      <c r="M283" s="96"/>
    </row>
    <row r="284" spans="1:13" hidden="1" x14ac:dyDescent="0.25">
      <c r="A284" s="96"/>
      <c r="B284" s="118"/>
      <c r="C284" s="118"/>
      <c r="D284" s="96"/>
      <c r="E284" s="96"/>
      <c r="F284" s="96"/>
      <c r="G284" s="96"/>
      <c r="H284" s="96"/>
      <c r="I284" s="96"/>
      <c r="J284" s="96"/>
      <c r="K284" s="96"/>
      <c r="L284" s="96"/>
      <c r="M284" s="96"/>
    </row>
    <row r="285" spans="1:13" hidden="1" x14ac:dyDescent="0.25">
      <c r="A285" s="96"/>
      <c r="B285" s="118"/>
      <c r="C285" s="118"/>
      <c r="D285" s="96"/>
      <c r="E285" s="96"/>
      <c r="F285" s="96"/>
      <c r="G285" s="96"/>
      <c r="H285" s="96"/>
      <c r="I285" s="96"/>
      <c r="J285" s="96"/>
      <c r="K285" s="96"/>
      <c r="L285" s="96"/>
      <c r="M285" s="96"/>
    </row>
    <row r="286" spans="1:13" hidden="1" x14ac:dyDescent="0.25">
      <c r="A286" s="96"/>
      <c r="B286" s="118"/>
      <c r="C286" s="118"/>
      <c r="D286" s="96"/>
      <c r="E286" s="96"/>
      <c r="F286" s="96"/>
      <c r="G286" s="96"/>
      <c r="H286" s="96"/>
      <c r="I286" s="96"/>
      <c r="J286" s="96"/>
      <c r="K286" s="96"/>
      <c r="L286" s="96"/>
      <c r="M286" s="96"/>
    </row>
    <row r="287" spans="1:13" hidden="1" x14ac:dyDescent="0.25">
      <c r="A287" s="96"/>
      <c r="B287" s="118"/>
      <c r="C287" s="118"/>
      <c r="D287" s="96"/>
      <c r="E287" s="96"/>
      <c r="F287" s="96"/>
      <c r="G287" s="96"/>
      <c r="H287" s="96"/>
      <c r="I287" s="96"/>
      <c r="J287" s="96"/>
      <c r="K287" s="96"/>
      <c r="L287" s="96"/>
      <c r="M287" s="96"/>
    </row>
    <row r="288" spans="1:13" hidden="1" x14ac:dyDescent="0.25">
      <c r="A288" s="96"/>
      <c r="B288" s="118"/>
      <c r="C288" s="118"/>
      <c r="D288" s="96"/>
      <c r="E288" s="96"/>
      <c r="F288" s="96"/>
      <c r="G288" s="96"/>
      <c r="H288" s="96"/>
      <c r="I288" s="96"/>
      <c r="J288" s="96"/>
      <c r="K288" s="96"/>
      <c r="L288" s="96"/>
      <c r="M288" s="96"/>
    </row>
    <row r="289" spans="1:13" hidden="1" x14ac:dyDescent="0.25">
      <c r="A289" s="96"/>
      <c r="B289" s="118"/>
      <c r="C289" s="118"/>
      <c r="D289" s="96"/>
      <c r="E289" s="96"/>
      <c r="F289" s="96"/>
      <c r="G289" s="96"/>
      <c r="H289" s="96"/>
      <c r="I289" s="96"/>
      <c r="J289" s="96"/>
      <c r="K289" s="96"/>
      <c r="L289" s="96"/>
      <c r="M289" s="96"/>
    </row>
    <row r="290" spans="1:13" hidden="1" x14ac:dyDescent="0.25">
      <c r="A290" s="96"/>
      <c r="B290" s="118"/>
      <c r="C290" s="118"/>
      <c r="D290" s="96"/>
      <c r="E290" s="96"/>
      <c r="F290" s="96"/>
      <c r="G290" s="96"/>
      <c r="H290" s="96"/>
      <c r="I290" s="96"/>
      <c r="J290" s="96"/>
      <c r="K290" s="96"/>
      <c r="L290" s="96"/>
      <c r="M290" s="96"/>
    </row>
    <row r="291" spans="1:13" hidden="1" x14ac:dyDescent="0.25">
      <c r="A291" s="96"/>
      <c r="B291" s="118"/>
      <c r="C291" s="118"/>
      <c r="D291" s="96"/>
      <c r="E291" s="96"/>
      <c r="F291" s="96"/>
      <c r="G291" s="96"/>
      <c r="H291" s="96"/>
      <c r="I291" s="96"/>
      <c r="J291" s="96"/>
      <c r="K291" s="96"/>
      <c r="L291" s="96"/>
      <c r="M291" s="96"/>
    </row>
    <row r="292" spans="1:13" hidden="1" x14ac:dyDescent="0.25">
      <c r="A292" s="96"/>
      <c r="B292" s="118"/>
      <c r="C292" s="118"/>
      <c r="D292" s="96"/>
      <c r="E292" s="96"/>
      <c r="F292" s="96"/>
      <c r="G292" s="96"/>
      <c r="H292" s="96"/>
      <c r="I292" s="96"/>
      <c r="J292" s="96"/>
      <c r="K292" s="96"/>
      <c r="L292" s="96"/>
      <c r="M292" s="96"/>
    </row>
    <row r="293" spans="1:13" hidden="1" x14ac:dyDescent="0.25">
      <c r="A293" s="96"/>
      <c r="B293" s="118"/>
      <c r="C293" s="118"/>
      <c r="D293" s="96"/>
      <c r="E293" s="96"/>
      <c r="F293" s="96"/>
      <c r="G293" s="96"/>
      <c r="H293" s="96"/>
      <c r="I293" s="96"/>
      <c r="J293" s="96"/>
      <c r="K293" s="96"/>
      <c r="L293" s="96"/>
      <c r="M293" s="96"/>
    </row>
    <row r="294" spans="1:13" hidden="1" x14ac:dyDescent="0.25">
      <c r="A294" s="96"/>
      <c r="B294" s="118"/>
      <c r="C294" s="118"/>
      <c r="D294" s="96"/>
      <c r="E294" s="96"/>
      <c r="F294" s="96"/>
      <c r="G294" s="96"/>
      <c r="H294" s="96"/>
      <c r="I294" s="96"/>
      <c r="J294" s="96"/>
      <c r="K294" s="96"/>
      <c r="L294" s="96"/>
      <c r="M294" s="96"/>
    </row>
    <row r="295" spans="1:13" hidden="1" x14ac:dyDescent="0.25">
      <c r="A295" s="96"/>
      <c r="B295" s="118"/>
      <c r="C295" s="118"/>
      <c r="D295" s="96"/>
      <c r="E295" s="96"/>
      <c r="F295" s="96"/>
      <c r="G295" s="96"/>
      <c r="H295" s="96"/>
      <c r="I295" s="96"/>
      <c r="J295" s="96"/>
      <c r="K295" s="96"/>
      <c r="L295" s="96"/>
      <c r="M295" s="96"/>
    </row>
    <row r="296" spans="1:13" hidden="1" x14ac:dyDescent="0.25">
      <c r="A296" s="96"/>
      <c r="B296" s="118"/>
      <c r="C296" s="118"/>
      <c r="D296" s="96"/>
      <c r="E296" s="96"/>
      <c r="F296" s="96"/>
      <c r="G296" s="96"/>
      <c r="H296" s="96"/>
      <c r="I296" s="96"/>
      <c r="J296" s="96"/>
      <c r="K296" s="96"/>
      <c r="L296" s="96"/>
      <c r="M296" s="96"/>
    </row>
    <row r="297" spans="1:13" hidden="1" x14ac:dyDescent="0.25">
      <c r="A297" s="96"/>
      <c r="B297" s="118"/>
      <c r="C297" s="118"/>
      <c r="D297" s="96"/>
      <c r="E297" s="96"/>
      <c r="F297" s="96"/>
      <c r="G297" s="96"/>
      <c r="H297" s="96"/>
      <c r="I297" s="96"/>
      <c r="J297" s="96"/>
      <c r="K297" s="96"/>
      <c r="L297" s="96"/>
      <c r="M297" s="96"/>
    </row>
    <row r="298" spans="1:13" hidden="1" x14ac:dyDescent="0.25">
      <c r="A298" s="96"/>
      <c r="B298" s="118"/>
      <c r="C298" s="118"/>
      <c r="D298" s="96"/>
      <c r="E298" s="96"/>
      <c r="F298" s="96"/>
      <c r="G298" s="96"/>
      <c r="H298" s="96"/>
      <c r="I298" s="96"/>
      <c r="J298" s="96"/>
      <c r="K298" s="96"/>
      <c r="L298" s="96"/>
      <c r="M298" s="96"/>
    </row>
    <row r="299" spans="1:13" hidden="1" x14ac:dyDescent="0.25">
      <c r="A299" s="96"/>
      <c r="B299" s="118"/>
      <c r="C299" s="118"/>
      <c r="D299" s="96"/>
      <c r="E299" s="96"/>
      <c r="F299" s="96"/>
      <c r="G299" s="96"/>
      <c r="H299" s="96"/>
      <c r="I299" s="96"/>
      <c r="J299" s="96"/>
      <c r="K299" s="96"/>
      <c r="L299" s="96"/>
      <c r="M299" s="96"/>
    </row>
    <row r="300" spans="1:13" hidden="1" x14ac:dyDescent="0.25">
      <c r="A300" s="96"/>
      <c r="B300" s="118"/>
      <c r="C300" s="118"/>
      <c r="D300" s="96"/>
      <c r="E300" s="96"/>
      <c r="F300" s="96"/>
      <c r="G300" s="96"/>
      <c r="H300" s="96"/>
      <c r="I300" s="96"/>
      <c r="J300" s="96"/>
      <c r="K300" s="96"/>
      <c r="L300" s="96"/>
      <c r="M300" s="96"/>
    </row>
    <row r="301" spans="1:13" hidden="1" x14ac:dyDescent="0.25">
      <c r="A301" s="96"/>
      <c r="B301" s="118"/>
      <c r="C301" s="118"/>
      <c r="D301" s="96"/>
      <c r="E301" s="96"/>
      <c r="F301" s="96"/>
      <c r="G301" s="96"/>
      <c r="H301" s="96"/>
      <c r="I301" s="96"/>
      <c r="J301" s="96"/>
      <c r="K301" s="96"/>
      <c r="L301" s="96"/>
      <c r="M301" s="96"/>
    </row>
    <row r="302" spans="1:13" hidden="1" x14ac:dyDescent="0.25">
      <c r="A302" s="96"/>
      <c r="B302" s="118"/>
      <c r="C302" s="118"/>
      <c r="D302" s="96"/>
      <c r="E302" s="96"/>
      <c r="F302" s="96"/>
      <c r="G302" s="96"/>
      <c r="H302" s="96"/>
      <c r="I302" s="96"/>
      <c r="J302" s="96"/>
      <c r="K302" s="96"/>
      <c r="L302" s="96"/>
      <c r="M302" s="96"/>
    </row>
    <row r="303" spans="1:13" hidden="1" x14ac:dyDescent="0.25">
      <c r="A303" s="96"/>
      <c r="B303" s="118"/>
      <c r="C303" s="118"/>
      <c r="D303" s="96"/>
      <c r="E303" s="96"/>
      <c r="F303" s="96"/>
      <c r="G303" s="96"/>
      <c r="H303" s="96"/>
      <c r="I303" s="96"/>
      <c r="J303" s="96"/>
      <c r="K303" s="96"/>
      <c r="L303" s="96"/>
      <c r="M303" s="96"/>
    </row>
    <row r="304" spans="1:13" hidden="1" x14ac:dyDescent="0.25">
      <c r="A304" s="96"/>
      <c r="B304" s="118"/>
      <c r="C304" s="118"/>
      <c r="D304" s="96"/>
      <c r="E304" s="96"/>
      <c r="F304" s="96"/>
      <c r="G304" s="96"/>
      <c r="H304" s="96"/>
      <c r="I304" s="96"/>
      <c r="J304" s="96"/>
      <c r="K304" s="96"/>
      <c r="L304" s="96"/>
      <c r="M304" s="96"/>
    </row>
    <row r="305" spans="1:13" hidden="1" x14ac:dyDescent="0.25">
      <c r="A305" s="96"/>
      <c r="B305" s="118"/>
      <c r="C305" s="118"/>
      <c r="D305" s="96"/>
      <c r="E305" s="96"/>
      <c r="F305" s="96"/>
      <c r="G305" s="96"/>
      <c r="H305" s="96"/>
      <c r="I305" s="96"/>
      <c r="J305" s="96"/>
      <c r="K305" s="96"/>
      <c r="L305" s="96"/>
      <c r="M305" s="96"/>
    </row>
    <row r="306" spans="1:13" hidden="1" x14ac:dyDescent="0.25">
      <c r="A306" s="96"/>
      <c r="B306" s="118"/>
      <c r="C306" s="118"/>
      <c r="D306" s="96"/>
      <c r="E306" s="96"/>
      <c r="F306" s="96"/>
      <c r="G306" s="96"/>
      <c r="H306" s="96"/>
      <c r="I306" s="96"/>
      <c r="J306" s="96"/>
      <c r="K306" s="96"/>
      <c r="L306" s="96"/>
      <c r="M306" s="96"/>
    </row>
    <row r="307" spans="1:13" hidden="1" x14ac:dyDescent="0.25">
      <c r="A307" s="96"/>
      <c r="B307" s="118"/>
      <c r="C307" s="118"/>
      <c r="D307" s="96"/>
      <c r="E307" s="96"/>
      <c r="F307" s="96"/>
      <c r="G307" s="96"/>
      <c r="H307" s="96"/>
      <c r="I307" s="96"/>
      <c r="J307" s="96"/>
      <c r="K307" s="96"/>
      <c r="L307" s="96"/>
      <c r="M307" s="96"/>
    </row>
    <row r="308" spans="1:13" hidden="1" x14ac:dyDescent="0.25">
      <c r="A308" s="96"/>
      <c r="B308" s="118"/>
      <c r="C308" s="118"/>
      <c r="D308" s="96"/>
      <c r="E308" s="96"/>
      <c r="F308" s="96"/>
      <c r="G308" s="96"/>
      <c r="H308" s="96"/>
      <c r="I308" s="96"/>
      <c r="J308" s="96"/>
      <c r="K308" s="96"/>
      <c r="L308" s="96"/>
      <c r="M308" s="96"/>
    </row>
    <row r="309" spans="1:13" hidden="1" x14ac:dyDescent="0.25">
      <c r="A309" s="96"/>
      <c r="B309" s="118"/>
      <c r="C309" s="118"/>
      <c r="D309" s="96"/>
      <c r="E309" s="96"/>
      <c r="F309" s="96"/>
      <c r="G309" s="96"/>
      <c r="H309" s="96"/>
      <c r="I309" s="96"/>
      <c r="J309" s="96"/>
      <c r="K309" s="96"/>
      <c r="L309" s="96"/>
      <c r="M309" s="96"/>
    </row>
    <row r="310" spans="1:13" hidden="1" x14ac:dyDescent="0.25">
      <c r="A310" s="96"/>
      <c r="B310" s="118"/>
      <c r="C310" s="118"/>
      <c r="D310" s="96"/>
      <c r="E310" s="96"/>
      <c r="F310" s="96"/>
      <c r="G310" s="96"/>
      <c r="H310" s="96"/>
      <c r="I310" s="96"/>
      <c r="J310" s="96"/>
      <c r="K310" s="96"/>
      <c r="L310" s="96"/>
      <c r="M310" s="96"/>
    </row>
    <row r="311" spans="1:13" hidden="1" x14ac:dyDescent="0.25">
      <c r="A311" s="96"/>
      <c r="B311" s="118"/>
      <c r="C311" s="118"/>
      <c r="D311" s="96"/>
      <c r="E311" s="96"/>
      <c r="F311" s="96"/>
      <c r="G311" s="96"/>
      <c r="H311" s="96"/>
      <c r="I311" s="96"/>
      <c r="J311" s="96"/>
      <c r="K311" s="96"/>
      <c r="L311" s="96"/>
      <c r="M311" s="96"/>
    </row>
    <row r="312" spans="1:13" hidden="1" x14ac:dyDescent="0.25">
      <c r="A312" s="96"/>
      <c r="B312" s="118"/>
      <c r="C312" s="118"/>
      <c r="D312" s="96"/>
      <c r="E312" s="96"/>
      <c r="F312" s="96"/>
      <c r="G312" s="96"/>
      <c r="H312" s="96"/>
      <c r="I312" s="96"/>
      <c r="J312" s="96"/>
      <c r="K312" s="96"/>
      <c r="L312" s="96"/>
      <c r="M312" s="96"/>
    </row>
    <row r="313" spans="1:13" hidden="1" x14ac:dyDescent="0.25">
      <c r="A313" s="96"/>
      <c r="B313" s="118"/>
      <c r="C313" s="118"/>
      <c r="D313" s="96"/>
      <c r="E313" s="96"/>
      <c r="F313" s="96"/>
      <c r="G313" s="96"/>
      <c r="H313" s="96"/>
      <c r="I313" s="96"/>
      <c r="J313" s="96"/>
      <c r="K313" s="96"/>
      <c r="L313" s="96"/>
      <c r="M313" s="96"/>
    </row>
    <row r="314" spans="1:13" hidden="1" x14ac:dyDescent="0.25">
      <c r="A314" s="96"/>
      <c r="B314" s="118"/>
      <c r="C314" s="118"/>
      <c r="D314" s="96"/>
      <c r="E314" s="96"/>
      <c r="F314" s="96"/>
      <c r="G314" s="96"/>
      <c r="H314" s="96"/>
      <c r="I314" s="96"/>
      <c r="J314" s="96"/>
      <c r="K314" s="96"/>
      <c r="L314" s="96"/>
      <c r="M314" s="96"/>
    </row>
    <row r="315" spans="1:13" hidden="1" x14ac:dyDescent="0.25">
      <c r="A315" s="96"/>
      <c r="B315" s="118"/>
      <c r="C315" s="118"/>
      <c r="D315" s="96"/>
      <c r="E315" s="96"/>
      <c r="F315" s="96"/>
      <c r="G315" s="96"/>
      <c r="H315" s="96"/>
      <c r="I315" s="96"/>
      <c r="J315" s="96"/>
      <c r="K315" s="96"/>
      <c r="L315" s="96"/>
      <c r="M315" s="96"/>
    </row>
    <row r="316" spans="1:13" hidden="1" x14ac:dyDescent="0.25">
      <c r="A316" s="96"/>
      <c r="B316" s="118"/>
      <c r="C316" s="118"/>
      <c r="D316" s="96"/>
      <c r="E316" s="96"/>
      <c r="F316" s="96"/>
      <c r="G316" s="96"/>
      <c r="H316" s="96"/>
      <c r="I316" s="96"/>
      <c r="J316" s="96"/>
      <c r="K316" s="96"/>
      <c r="L316" s="96"/>
      <c r="M316" s="96"/>
    </row>
    <row r="317" spans="1:13" hidden="1" x14ac:dyDescent="0.25">
      <c r="A317" s="96"/>
      <c r="B317" s="118"/>
      <c r="C317" s="118"/>
      <c r="D317" s="96"/>
      <c r="E317" s="96"/>
      <c r="F317" s="96"/>
      <c r="G317" s="96"/>
      <c r="H317" s="96"/>
      <c r="I317" s="96"/>
      <c r="J317" s="96"/>
      <c r="K317" s="96"/>
      <c r="L317" s="96"/>
      <c r="M317" s="96"/>
    </row>
    <row r="318" spans="1:13" hidden="1" x14ac:dyDescent="0.25">
      <c r="A318" s="96"/>
      <c r="B318" s="118"/>
      <c r="C318" s="118"/>
      <c r="D318" s="96"/>
      <c r="E318" s="96"/>
      <c r="F318" s="96"/>
      <c r="G318" s="96"/>
      <c r="H318" s="96"/>
      <c r="I318" s="96"/>
      <c r="J318" s="96"/>
      <c r="K318" s="96"/>
      <c r="L318" s="96"/>
      <c r="M318" s="96"/>
    </row>
    <row r="319" spans="1:13" hidden="1" x14ac:dyDescent="0.25">
      <c r="A319" s="96"/>
      <c r="B319" s="118"/>
      <c r="C319" s="118"/>
      <c r="D319" s="96"/>
      <c r="E319" s="96"/>
      <c r="F319" s="96"/>
      <c r="G319" s="96"/>
      <c r="H319" s="96"/>
      <c r="I319" s="96"/>
      <c r="J319" s="96"/>
      <c r="K319" s="96"/>
      <c r="L319" s="96"/>
      <c r="M319" s="96"/>
    </row>
    <row r="320" spans="1:13" hidden="1" x14ac:dyDescent="0.25">
      <c r="A320" s="96"/>
      <c r="B320" s="118"/>
      <c r="C320" s="118"/>
      <c r="D320" s="96"/>
      <c r="E320" s="96"/>
      <c r="F320" s="96"/>
      <c r="G320" s="96"/>
      <c r="H320" s="96"/>
      <c r="I320" s="96"/>
      <c r="J320" s="96"/>
      <c r="K320" s="96"/>
      <c r="L320" s="96"/>
      <c r="M320" s="96"/>
    </row>
    <row r="321" spans="1:13" hidden="1" x14ac:dyDescent="0.25">
      <c r="A321" s="96"/>
      <c r="B321" s="118"/>
      <c r="C321" s="118"/>
      <c r="D321" s="96"/>
      <c r="E321" s="96"/>
      <c r="F321" s="96"/>
      <c r="G321" s="96"/>
      <c r="H321" s="96"/>
      <c r="I321" s="96"/>
      <c r="J321" s="96"/>
      <c r="K321" s="96"/>
      <c r="L321" s="96"/>
      <c r="M321" s="96"/>
    </row>
    <row r="322" spans="1:13" hidden="1" x14ac:dyDescent="0.25">
      <c r="A322" s="96"/>
      <c r="B322" s="118"/>
      <c r="C322" s="118"/>
      <c r="D322" s="96"/>
      <c r="E322" s="96"/>
      <c r="F322" s="96"/>
      <c r="G322" s="96"/>
      <c r="H322" s="96"/>
      <c r="I322" s="96"/>
      <c r="J322" s="96"/>
      <c r="K322" s="96"/>
      <c r="L322" s="96"/>
      <c r="M322" s="96"/>
    </row>
    <row r="323" spans="1:13" hidden="1" x14ac:dyDescent="0.25">
      <c r="A323" s="96"/>
      <c r="B323" s="118"/>
      <c r="C323" s="118"/>
      <c r="D323" s="96"/>
      <c r="E323" s="96"/>
      <c r="F323" s="96"/>
      <c r="G323" s="96"/>
      <c r="H323" s="96"/>
      <c r="I323" s="96"/>
      <c r="J323" s="96"/>
      <c r="K323" s="96"/>
      <c r="L323" s="96"/>
      <c r="M323" s="96"/>
    </row>
    <row r="324" spans="1:13" hidden="1" x14ac:dyDescent="0.25">
      <c r="A324" s="96"/>
      <c r="B324" s="118"/>
      <c r="C324" s="118"/>
      <c r="D324" s="96"/>
      <c r="E324" s="96"/>
      <c r="F324" s="96"/>
      <c r="G324" s="96"/>
      <c r="H324" s="96"/>
      <c r="I324" s="96"/>
      <c r="J324" s="96"/>
      <c r="K324" s="96"/>
      <c r="L324" s="96"/>
      <c r="M324" s="96"/>
    </row>
    <row r="325" spans="1:13" hidden="1" x14ac:dyDescent="0.25">
      <c r="A325" s="96"/>
      <c r="B325" s="118"/>
      <c r="C325" s="118"/>
      <c r="D325" s="96"/>
      <c r="E325" s="96"/>
      <c r="F325" s="96"/>
      <c r="G325" s="96"/>
      <c r="H325" s="96"/>
      <c r="I325" s="96"/>
      <c r="J325" s="96"/>
      <c r="K325" s="96"/>
      <c r="L325" s="96"/>
      <c r="M325" s="96"/>
    </row>
    <row r="326" spans="1:13" hidden="1" x14ac:dyDescent="0.25">
      <c r="A326" s="96"/>
      <c r="B326" s="118"/>
      <c r="C326" s="118"/>
      <c r="D326" s="96"/>
      <c r="E326" s="96"/>
      <c r="F326" s="96"/>
      <c r="G326" s="96"/>
      <c r="H326" s="96"/>
      <c r="I326" s="96"/>
      <c r="J326" s="96"/>
      <c r="K326" s="96"/>
      <c r="L326" s="96"/>
      <c r="M326" s="96"/>
    </row>
    <row r="327" spans="1:13" hidden="1" x14ac:dyDescent="0.25">
      <c r="A327" s="96"/>
      <c r="B327" s="118"/>
      <c r="C327" s="118"/>
      <c r="D327" s="96"/>
      <c r="E327" s="96"/>
      <c r="F327" s="96"/>
      <c r="G327" s="96"/>
      <c r="H327" s="96"/>
      <c r="I327" s="96"/>
      <c r="J327" s="96"/>
      <c r="K327" s="96"/>
      <c r="L327" s="96"/>
      <c r="M327" s="96"/>
    </row>
    <row r="328" spans="1:13" hidden="1" x14ac:dyDescent="0.25">
      <c r="A328" s="96"/>
      <c r="B328" s="118"/>
      <c r="C328" s="118"/>
      <c r="D328" s="96"/>
      <c r="E328" s="96"/>
      <c r="F328" s="96"/>
      <c r="G328" s="96"/>
      <c r="H328" s="96"/>
      <c r="I328" s="96"/>
      <c r="J328" s="96"/>
      <c r="K328" s="96"/>
      <c r="L328" s="96"/>
      <c r="M328" s="96"/>
    </row>
    <row r="329" spans="1:13" hidden="1" x14ac:dyDescent="0.25">
      <c r="A329" s="96"/>
      <c r="B329" s="118"/>
      <c r="C329" s="118"/>
      <c r="D329" s="96"/>
      <c r="E329" s="96"/>
      <c r="F329" s="96"/>
      <c r="G329" s="96"/>
      <c r="H329" s="96"/>
      <c r="I329" s="96"/>
      <c r="J329" s="96"/>
      <c r="K329" s="96"/>
      <c r="L329" s="96"/>
      <c r="M329" s="96"/>
    </row>
    <row r="330" spans="1:13" hidden="1" x14ac:dyDescent="0.25">
      <c r="A330" s="96"/>
      <c r="B330" s="118"/>
      <c r="C330" s="118"/>
      <c r="D330" s="96"/>
      <c r="E330" s="96"/>
      <c r="F330" s="96"/>
      <c r="G330" s="96"/>
      <c r="H330" s="96"/>
      <c r="I330" s="96"/>
      <c r="J330" s="96"/>
      <c r="K330" s="96"/>
      <c r="L330" s="96"/>
      <c r="M330" s="96"/>
    </row>
    <row r="331" spans="1:13" hidden="1" x14ac:dyDescent="0.25">
      <c r="A331" s="96"/>
      <c r="B331" s="118"/>
      <c r="C331" s="118"/>
      <c r="D331" s="96"/>
      <c r="E331" s="96"/>
      <c r="F331" s="96"/>
      <c r="G331" s="96"/>
      <c r="H331" s="96"/>
      <c r="I331" s="96"/>
      <c r="J331" s="96"/>
      <c r="K331" s="96"/>
      <c r="L331" s="96"/>
      <c r="M331" s="96"/>
    </row>
    <row r="332" spans="1:13" hidden="1" x14ac:dyDescent="0.25">
      <c r="A332" s="96"/>
      <c r="B332" s="118"/>
      <c r="C332" s="118"/>
      <c r="D332" s="96"/>
      <c r="E332" s="96"/>
      <c r="F332" s="96"/>
      <c r="G332" s="96"/>
      <c r="H332" s="96"/>
      <c r="I332" s="96"/>
      <c r="J332" s="96"/>
      <c r="K332" s="96"/>
      <c r="L332" s="96"/>
      <c r="M332" s="96"/>
    </row>
    <row r="333" spans="1:13" hidden="1" x14ac:dyDescent="0.25">
      <c r="A333" s="96"/>
      <c r="B333" s="118"/>
      <c r="C333" s="118"/>
      <c r="D333" s="96"/>
      <c r="E333" s="96"/>
      <c r="F333" s="96"/>
      <c r="G333" s="96"/>
      <c r="H333" s="96"/>
      <c r="I333" s="96"/>
      <c r="J333" s="96"/>
      <c r="K333" s="96"/>
      <c r="L333" s="96"/>
      <c r="M333" s="96"/>
    </row>
    <row r="334" spans="1:13" hidden="1" x14ac:dyDescent="0.25">
      <c r="A334" s="96"/>
      <c r="B334" s="118"/>
      <c r="C334" s="118"/>
      <c r="D334" s="96"/>
      <c r="E334" s="96"/>
      <c r="F334" s="96"/>
      <c r="G334" s="96"/>
      <c r="H334" s="96"/>
      <c r="I334" s="96"/>
      <c r="J334" s="96"/>
      <c r="K334" s="96"/>
      <c r="L334" s="96"/>
      <c r="M334" s="96"/>
    </row>
    <row r="335" spans="1:13" hidden="1" x14ac:dyDescent="0.25">
      <c r="A335" s="96"/>
      <c r="B335" s="118"/>
      <c r="C335" s="118"/>
      <c r="D335" s="96"/>
      <c r="E335" s="96"/>
      <c r="F335" s="96"/>
      <c r="G335" s="96"/>
      <c r="H335" s="96"/>
      <c r="I335" s="96"/>
      <c r="J335" s="96"/>
      <c r="K335" s="96"/>
      <c r="L335" s="96"/>
      <c r="M335" s="96"/>
    </row>
    <row r="336" spans="1:13" hidden="1" x14ac:dyDescent="0.25">
      <c r="A336" s="96"/>
      <c r="B336" s="118"/>
      <c r="C336" s="118"/>
      <c r="D336" s="96"/>
      <c r="E336" s="96"/>
      <c r="F336" s="96"/>
      <c r="G336" s="96"/>
      <c r="H336" s="96"/>
      <c r="I336" s="96"/>
      <c r="J336" s="96"/>
      <c r="K336" s="96"/>
      <c r="L336" s="96"/>
      <c r="M336" s="96"/>
    </row>
    <row r="337" spans="1:13" hidden="1" x14ac:dyDescent="0.25">
      <c r="A337" s="96"/>
      <c r="B337" s="118"/>
      <c r="C337" s="118"/>
      <c r="D337" s="96"/>
      <c r="E337" s="96"/>
      <c r="F337" s="96"/>
      <c r="G337" s="96"/>
      <c r="H337" s="96"/>
      <c r="I337" s="96"/>
      <c r="J337" s="96"/>
      <c r="K337" s="96"/>
      <c r="L337" s="96"/>
      <c r="M337" s="96"/>
    </row>
    <row r="338" spans="1:13" hidden="1" x14ac:dyDescent="0.25">
      <c r="A338" s="96"/>
      <c r="B338" s="118"/>
      <c r="C338" s="118"/>
      <c r="D338" s="96"/>
      <c r="E338" s="96"/>
      <c r="F338" s="96"/>
      <c r="G338" s="96"/>
      <c r="H338" s="96"/>
      <c r="I338" s="96"/>
      <c r="J338" s="96"/>
      <c r="K338" s="96"/>
      <c r="L338" s="96"/>
      <c r="M338" s="96"/>
    </row>
    <row r="339" spans="1:13" hidden="1" x14ac:dyDescent="0.25">
      <c r="A339" s="96"/>
      <c r="B339" s="118"/>
      <c r="C339" s="118"/>
      <c r="D339" s="96"/>
      <c r="E339" s="96"/>
      <c r="F339" s="96"/>
      <c r="G339" s="96"/>
      <c r="H339" s="96"/>
      <c r="I339" s="96"/>
      <c r="J339" s="96"/>
      <c r="K339" s="96"/>
      <c r="L339" s="96"/>
      <c r="M339" s="96"/>
    </row>
    <row r="340" spans="1:13" hidden="1" x14ac:dyDescent="0.25">
      <c r="A340" s="96"/>
      <c r="B340" s="118"/>
      <c r="C340" s="118"/>
      <c r="D340" s="96"/>
      <c r="E340" s="96"/>
      <c r="F340" s="96"/>
      <c r="G340" s="96"/>
      <c r="H340" s="96"/>
      <c r="I340" s="96"/>
      <c r="J340" s="96"/>
      <c r="K340" s="96"/>
      <c r="L340" s="96"/>
      <c r="M340" s="96"/>
    </row>
    <row r="341" spans="1:13" hidden="1" x14ac:dyDescent="0.25">
      <c r="A341" s="96"/>
      <c r="B341" s="118"/>
      <c r="C341" s="118"/>
      <c r="D341" s="96"/>
      <c r="E341" s="96"/>
      <c r="F341" s="96"/>
      <c r="G341" s="96"/>
      <c r="H341" s="96"/>
      <c r="I341" s="96"/>
      <c r="J341" s="96"/>
      <c r="K341" s="96"/>
      <c r="L341" s="96"/>
      <c r="M341" s="96"/>
    </row>
    <row r="342" spans="1:13" hidden="1" x14ac:dyDescent="0.25">
      <c r="A342" s="96"/>
      <c r="B342" s="118"/>
      <c r="C342" s="118"/>
      <c r="D342" s="96"/>
      <c r="E342" s="96"/>
      <c r="F342" s="96"/>
      <c r="G342" s="96"/>
      <c r="H342" s="96"/>
      <c r="I342" s="96"/>
      <c r="J342" s="96"/>
      <c r="K342" s="96"/>
      <c r="L342" s="96"/>
      <c r="M342" s="96"/>
    </row>
    <row r="343" spans="1:13" hidden="1" x14ac:dyDescent="0.25">
      <c r="A343" s="96"/>
      <c r="B343" s="118"/>
      <c r="C343" s="118"/>
      <c r="D343" s="96"/>
      <c r="E343" s="96"/>
      <c r="F343" s="96"/>
      <c r="G343" s="96"/>
      <c r="H343" s="96"/>
      <c r="I343" s="96"/>
      <c r="J343" s="96"/>
      <c r="K343" s="96"/>
      <c r="L343" s="96"/>
      <c r="M343" s="96"/>
    </row>
    <row r="344" spans="1:13" hidden="1" x14ac:dyDescent="0.25">
      <c r="A344" s="96"/>
      <c r="B344" s="118"/>
      <c r="C344" s="118"/>
      <c r="D344" s="96"/>
      <c r="E344" s="96"/>
      <c r="F344" s="96"/>
      <c r="G344" s="96"/>
      <c r="H344" s="96"/>
      <c r="I344" s="96"/>
      <c r="J344" s="96"/>
      <c r="K344" s="96"/>
      <c r="L344" s="96"/>
      <c r="M344" s="96"/>
    </row>
    <row r="345" spans="1:13" hidden="1" x14ac:dyDescent="0.25">
      <c r="A345" s="96"/>
      <c r="B345" s="118"/>
      <c r="C345" s="118"/>
      <c r="D345" s="96"/>
      <c r="E345" s="96"/>
      <c r="F345" s="96"/>
      <c r="G345" s="96"/>
      <c r="H345" s="96"/>
      <c r="I345" s="96"/>
      <c r="J345" s="96"/>
      <c r="K345" s="96"/>
      <c r="L345" s="96"/>
      <c r="M345" s="96"/>
    </row>
    <row r="346" spans="1:13" hidden="1" x14ac:dyDescent="0.25">
      <c r="A346" s="96"/>
      <c r="B346" s="118"/>
      <c r="C346" s="118"/>
      <c r="D346" s="96"/>
      <c r="E346" s="96"/>
      <c r="F346" s="96"/>
      <c r="G346" s="96"/>
      <c r="H346" s="96"/>
      <c r="I346" s="96"/>
      <c r="J346" s="96"/>
      <c r="K346" s="96"/>
      <c r="L346" s="96"/>
      <c r="M346" s="96"/>
    </row>
    <row r="347" spans="1:13" hidden="1" x14ac:dyDescent="0.25">
      <c r="A347" s="96"/>
      <c r="B347" s="118"/>
      <c r="C347" s="118"/>
      <c r="D347" s="96"/>
      <c r="E347" s="96"/>
      <c r="F347" s="96"/>
      <c r="G347" s="96"/>
      <c r="H347" s="96"/>
      <c r="I347" s="96"/>
      <c r="J347" s="96"/>
      <c r="K347" s="96"/>
      <c r="L347" s="96"/>
      <c r="M347" s="96"/>
    </row>
    <row r="348" spans="1:13" hidden="1" x14ac:dyDescent="0.25">
      <c r="A348" s="96"/>
      <c r="B348" s="118"/>
      <c r="C348" s="118"/>
      <c r="D348" s="96"/>
      <c r="E348" s="96"/>
      <c r="F348" s="96"/>
      <c r="G348" s="96"/>
      <c r="H348" s="96"/>
      <c r="I348" s="96"/>
      <c r="J348" s="96"/>
      <c r="K348" s="96"/>
      <c r="L348" s="96"/>
      <c r="M348" s="96"/>
    </row>
    <row r="349" spans="1:13" hidden="1" x14ac:dyDescent="0.25">
      <c r="A349" s="96"/>
      <c r="B349" s="118"/>
      <c r="C349" s="118"/>
      <c r="D349" s="96"/>
      <c r="E349" s="96"/>
      <c r="F349" s="96"/>
      <c r="G349" s="96"/>
      <c r="H349" s="96"/>
      <c r="I349" s="96"/>
      <c r="J349" s="96"/>
      <c r="K349" s="96"/>
      <c r="L349" s="96"/>
      <c r="M349" s="96"/>
    </row>
    <row r="350" spans="1:13" hidden="1" x14ac:dyDescent="0.25">
      <c r="A350" s="96"/>
      <c r="B350" s="118"/>
      <c r="C350" s="118"/>
      <c r="D350" s="96"/>
      <c r="E350" s="96"/>
      <c r="F350" s="96"/>
      <c r="G350" s="96"/>
      <c r="H350" s="96"/>
      <c r="I350" s="96"/>
      <c r="J350" s="96"/>
      <c r="K350" s="96"/>
      <c r="L350" s="96"/>
      <c r="M350" s="96"/>
    </row>
    <row r="351" spans="1:13" hidden="1" x14ac:dyDescent="0.25">
      <c r="A351" s="96"/>
      <c r="B351" s="118"/>
      <c r="C351" s="118"/>
      <c r="D351" s="96"/>
      <c r="E351" s="96"/>
      <c r="F351" s="96"/>
      <c r="G351" s="96"/>
      <c r="H351" s="96"/>
      <c r="I351" s="96"/>
      <c r="J351" s="96"/>
      <c r="K351" s="96"/>
      <c r="L351" s="96"/>
      <c r="M351" s="96"/>
    </row>
    <row r="352" spans="1:13" hidden="1" x14ac:dyDescent="0.25">
      <c r="A352" s="96"/>
      <c r="B352" s="118"/>
      <c r="C352" s="118"/>
      <c r="D352" s="96"/>
      <c r="E352" s="96"/>
      <c r="F352" s="96"/>
      <c r="G352" s="96"/>
      <c r="H352" s="96"/>
      <c r="I352" s="96"/>
      <c r="J352" s="96"/>
      <c r="K352" s="96"/>
      <c r="L352" s="96"/>
      <c r="M352" s="96"/>
    </row>
    <row r="353" spans="1:13" hidden="1" x14ac:dyDescent="0.25">
      <c r="A353" s="96"/>
      <c r="B353" s="118"/>
      <c r="C353" s="118"/>
      <c r="D353" s="96"/>
      <c r="E353" s="96"/>
      <c r="F353" s="96"/>
      <c r="G353" s="96"/>
      <c r="H353" s="96"/>
      <c r="I353" s="96"/>
      <c r="J353" s="96"/>
      <c r="K353" s="96"/>
      <c r="L353" s="96"/>
      <c r="M353" s="96"/>
    </row>
    <row r="354" spans="1:13" hidden="1" x14ac:dyDescent="0.25">
      <c r="A354" s="96"/>
      <c r="B354" s="118"/>
      <c r="C354" s="118"/>
      <c r="D354" s="96"/>
      <c r="E354" s="96"/>
      <c r="F354" s="96"/>
      <c r="G354" s="96"/>
      <c r="H354" s="96"/>
      <c r="I354" s="96"/>
      <c r="J354" s="96"/>
      <c r="K354" s="96"/>
      <c r="L354" s="96"/>
      <c r="M354" s="96"/>
    </row>
    <row r="355" spans="1:13" hidden="1" x14ac:dyDescent="0.25">
      <c r="A355" s="96"/>
      <c r="B355" s="118"/>
      <c r="C355" s="118"/>
      <c r="D355" s="96"/>
      <c r="E355" s="96"/>
      <c r="F355" s="96"/>
      <c r="G355" s="96"/>
      <c r="H355" s="96"/>
      <c r="I355" s="96"/>
      <c r="J355" s="96"/>
      <c r="K355" s="96"/>
      <c r="L355" s="96"/>
      <c r="M355" s="96"/>
    </row>
    <row r="356" spans="1:13" hidden="1" x14ac:dyDescent="0.25">
      <c r="A356" s="96"/>
      <c r="B356" s="118"/>
      <c r="C356" s="118"/>
      <c r="D356" s="96"/>
      <c r="E356" s="96"/>
      <c r="F356" s="96"/>
      <c r="G356" s="96"/>
      <c r="H356" s="96"/>
      <c r="I356" s="96"/>
      <c r="J356" s="96"/>
      <c r="K356" s="96"/>
      <c r="L356" s="96"/>
      <c r="M356" s="96"/>
    </row>
    <row r="357" spans="1:13" hidden="1" x14ac:dyDescent="0.25">
      <c r="A357" s="96"/>
      <c r="B357" s="118"/>
      <c r="C357" s="118"/>
      <c r="D357" s="96"/>
      <c r="E357" s="96"/>
      <c r="F357" s="96"/>
      <c r="G357" s="96"/>
      <c r="H357" s="96"/>
      <c r="I357" s="96"/>
      <c r="J357" s="96"/>
      <c r="K357" s="96"/>
      <c r="L357" s="96"/>
      <c r="M357" s="96"/>
    </row>
    <row r="358" spans="1:13" hidden="1" x14ac:dyDescent="0.25">
      <c r="A358" s="96"/>
      <c r="B358" s="118"/>
      <c r="C358" s="118"/>
      <c r="D358" s="96"/>
      <c r="E358" s="96"/>
      <c r="F358" s="96"/>
      <c r="G358" s="96"/>
      <c r="H358" s="96"/>
      <c r="I358" s="96"/>
      <c r="J358" s="96"/>
      <c r="K358" s="96"/>
      <c r="L358" s="96"/>
      <c r="M358" s="96"/>
    </row>
    <row r="359" spans="1:13" hidden="1" x14ac:dyDescent="0.25">
      <c r="A359" s="96"/>
      <c r="B359" s="118"/>
      <c r="C359" s="118"/>
      <c r="D359" s="96"/>
      <c r="E359" s="96"/>
      <c r="F359" s="96"/>
      <c r="G359" s="96"/>
      <c r="H359" s="96"/>
      <c r="I359" s="96"/>
      <c r="J359" s="96"/>
      <c r="K359" s="96"/>
      <c r="L359" s="96"/>
      <c r="M359" s="96"/>
    </row>
    <row r="360" spans="1:13" hidden="1" x14ac:dyDescent="0.25">
      <c r="A360" s="96"/>
      <c r="B360" s="118"/>
      <c r="C360" s="118"/>
      <c r="D360" s="96"/>
      <c r="E360" s="96"/>
      <c r="F360" s="96"/>
      <c r="G360" s="96"/>
      <c r="H360" s="96"/>
      <c r="I360" s="96"/>
      <c r="J360" s="96"/>
      <c r="K360" s="96"/>
      <c r="L360" s="96"/>
      <c r="M360" s="96"/>
    </row>
    <row r="361" spans="1:13" hidden="1" x14ac:dyDescent="0.25">
      <c r="A361" s="96"/>
      <c r="B361" s="118"/>
      <c r="C361" s="118"/>
      <c r="D361" s="96"/>
      <c r="E361" s="96"/>
      <c r="F361" s="96"/>
      <c r="G361" s="96"/>
      <c r="H361" s="96"/>
      <c r="I361" s="96"/>
      <c r="J361" s="96"/>
      <c r="K361" s="96"/>
      <c r="L361" s="96"/>
      <c r="M361" s="96"/>
    </row>
    <row r="362" spans="1:13" hidden="1" x14ac:dyDescent="0.25">
      <c r="A362" s="96"/>
      <c r="B362" s="118"/>
      <c r="C362" s="118"/>
      <c r="D362" s="96"/>
      <c r="E362" s="96"/>
      <c r="F362" s="96"/>
      <c r="G362" s="96"/>
      <c r="H362" s="96"/>
      <c r="I362" s="96"/>
      <c r="J362" s="96"/>
      <c r="K362" s="96"/>
      <c r="L362" s="96"/>
      <c r="M362" s="96"/>
    </row>
    <row r="363" spans="1:13" hidden="1" x14ac:dyDescent="0.25">
      <c r="A363" s="96"/>
      <c r="B363" s="118"/>
      <c r="C363" s="118"/>
      <c r="D363" s="96"/>
      <c r="E363" s="96"/>
      <c r="F363" s="96"/>
      <c r="G363" s="96"/>
      <c r="H363" s="96"/>
      <c r="I363" s="96"/>
      <c r="J363" s="96"/>
      <c r="K363" s="96"/>
      <c r="L363" s="96"/>
      <c r="M363" s="96"/>
    </row>
    <row r="364" spans="1:13" hidden="1" x14ac:dyDescent="0.25">
      <c r="A364" s="96"/>
      <c r="B364" s="118"/>
      <c r="C364" s="118"/>
      <c r="D364" s="96"/>
      <c r="E364" s="96"/>
      <c r="F364" s="96"/>
      <c r="G364" s="96"/>
      <c r="H364" s="96"/>
      <c r="I364" s="96"/>
      <c r="J364" s="96"/>
      <c r="K364" s="96"/>
      <c r="L364" s="96"/>
      <c r="M364" s="96"/>
    </row>
    <row r="365" spans="1:13" hidden="1" x14ac:dyDescent="0.25">
      <c r="A365" s="96"/>
      <c r="B365" s="118"/>
      <c r="C365" s="118"/>
      <c r="D365" s="96"/>
      <c r="E365" s="96"/>
      <c r="F365" s="96"/>
      <c r="G365" s="96"/>
      <c r="H365" s="96"/>
      <c r="I365" s="96"/>
      <c r="J365" s="96"/>
      <c r="K365" s="96"/>
      <c r="L365" s="96"/>
      <c r="M365" s="96"/>
    </row>
    <row r="366" spans="1:13" hidden="1" x14ac:dyDescent="0.25">
      <c r="A366" s="96"/>
      <c r="B366" s="118"/>
      <c r="C366" s="118"/>
      <c r="D366" s="96"/>
      <c r="E366" s="96"/>
      <c r="F366" s="96"/>
      <c r="G366" s="96"/>
      <c r="H366" s="96"/>
      <c r="I366" s="96"/>
      <c r="J366" s="96"/>
      <c r="K366" s="96"/>
      <c r="L366" s="96"/>
      <c r="M366" s="96"/>
    </row>
    <row r="367" spans="1:13" hidden="1" x14ac:dyDescent="0.25">
      <c r="A367" s="96"/>
      <c r="B367" s="118"/>
      <c r="C367" s="118"/>
      <c r="D367" s="96"/>
      <c r="E367" s="96"/>
      <c r="F367" s="96"/>
      <c r="G367" s="96"/>
      <c r="H367" s="96"/>
      <c r="I367" s="96"/>
      <c r="J367" s="96"/>
      <c r="K367" s="96"/>
      <c r="L367" s="96"/>
      <c r="M367" s="96"/>
    </row>
    <row r="368" spans="1:13" hidden="1" x14ac:dyDescent="0.25">
      <c r="A368" s="96"/>
      <c r="B368" s="118"/>
      <c r="C368" s="118"/>
      <c r="D368" s="96"/>
      <c r="E368" s="96"/>
      <c r="F368" s="96"/>
      <c r="G368" s="96"/>
      <c r="H368" s="96"/>
      <c r="I368" s="96"/>
      <c r="J368" s="96"/>
      <c r="K368" s="96"/>
      <c r="L368" s="96"/>
      <c r="M368" s="96"/>
    </row>
    <row r="369" spans="1:13" hidden="1" x14ac:dyDescent="0.25">
      <c r="A369" s="96"/>
      <c r="B369" s="118"/>
      <c r="C369" s="118"/>
      <c r="D369" s="96"/>
      <c r="E369" s="96"/>
      <c r="F369" s="96"/>
      <c r="G369" s="96"/>
      <c r="H369" s="96"/>
      <c r="I369" s="96"/>
      <c r="J369" s="96"/>
      <c r="K369" s="96"/>
      <c r="L369" s="96"/>
      <c r="M369" s="96"/>
    </row>
    <row r="370" spans="1:13" hidden="1" x14ac:dyDescent="0.25">
      <c r="A370" s="96"/>
      <c r="B370" s="118"/>
      <c r="C370" s="118"/>
      <c r="D370" s="96"/>
      <c r="E370" s="96"/>
      <c r="F370" s="96"/>
      <c r="G370" s="96"/>
      <c r="H370" s="96"/>
      <c r="I370" s="96"/>
      <c r="J370" s="96"/>
      <c r="K370" s="96"/>
      <c r="L370" s="96"/>
      <c r="M370" s="96"/>
    </row>
    <row r="371" spans="1:13" hidden="1" x14ac:dyDescent="0.25">
      <c r="A371" s="96"/>
      <c r="B371" s="118"/>
      <c r="C371" s="118"/>
      <c r="D371" s="96"/>
      <c r="E371" s="96"/>
      <c r="F371" s="96"/>
      <c r="G371" s="96"/>
      <c r="H371" s="96"/>
      <c r="I371" s="96"/>
      <c r="J371" s="96"/>
      <c r="K371" s="96"/>
      <c r="L371" s="96"/>
      <c r="M371" s="96"/>
    </row>
    <row r="372" spans="1:13" hidden="1" x14ac:dyDescent="0.25">
      <c r="B372" s="96"/>
      <c r="C372" s="96"/>
      <c r="D372" s="96"/>
      <c r="E372" s="96"/>
      <c r="F372" s="96"/>
      <c r="G372" s="96"/>
      <c r="H372" s="96"/>
      <c r="I372" s="96"/>
      <c r="J372" s="96"/>
      <c r="K372" s="96"/>
      <c r="L372" s="96"/>
      <c r="M372" s="96"/>
    </row>
    <row r="373" spans="1:13" hidden="1" x14ac:dyDescent="0.25">
      <c r="B373" s="96"/>
      <c r="C373" s="96"/>
      <c r="D373" s="96"/>
      <c r="E373" s="96"/>
      <c r="F373" s="96"/>
      <c r="G373" s="96"/>
      <c r="H373" s="96"/>
      <c r="I373" s="96"/>
      <c r="J373" s="96"/>
      <c r="K373" s="96"/>
      <c r="L373" s="96"/>
      <c r="M373" s="96"/>
    </row>
    <row r="374" spans="1:13" hidden="1" x14ac:dyDescent="0.25">
      <c r="B374" s="96"/>
      <c r="C374" s="96"/>
      <c r="D374" s="96"/>
      <c r="E374" s="96"/>
      <c r="F374" s="96"/>
      <c r="G374" s="96"/>
      <c r="H374" s="96"/>
      <c r="I374" s="96"/>
      <c r="J374" s="96"/>
      <c r="K374" s="96"/>
      <c r="L374" s="96"/>
      <c r="M374" s="96"/>
    </row>
    <row r="375" spans="1:13" hidden="1" x14ac:dyDescent="0.25">
      <c r="B375" s="96"/>
      <c r="C375" s="96"/>
      <c r="D375" s="96"/>
      <c r="E375" s="96"/>
      <c r="F375" s="96"/>
      <c r="G375" s="96"/>
      <c r="H375" s="96"/>
      <c r="I375" s="96"/>
      <c r="J375" s="96"/>
      <c r="K375" s="96"/>
      <c r="L375" s="96"/>
      <c r="M375" s="96"/>
    </row>
    <row r="376" spans="1:13" hidden="1" x14ac:dyDescent="0.25">
      <c r="B376" s="96"/>
      <c r="C376" s="96"/>
      <c r="D376" s="96"/>
      <c r="E376" s="96"/>
      <c r="F376" s="96"/>
      <c r="G376" s="96"/>
      <c r="H376" s="96"/>
      <c r="I376" s="96"/>
      <c r="J376" s="96"/>
      <c r="K376" s="96"/>
      <c r="L376" s="96"/>
      <c r="M376" s="96"/>
    </row>
    <row r="377" spans="1:13" hidden="1" x14ac:dyDescent="0.25">
      <c r="B377" s="96"/>
      <c r="C377" s="96"/>
      <c r="D377" s="96"/>
      <c r="E377" s="96"/>
      <c r="F377" s="96"/>
      <c r="G377" s="96"/>
      <c r="H377" s="96"/>
      <c r="I377" s="96"/>
      <c r="J377" s="96"/>
      <c r="K377" s="96"/>
      <c r="L377" s="96"/>
      <c r="M377" s="96"/>
    </row>
    <row r="378" spans="1:13" hidden="1" x14ac:dyDescent="0.25">
      <c r="B378" s="96"/>
      <c r="C378" s="96"/>
      <c r="D378" s="96"/>
      <c r="E378" s="96"/>
      <c r="F378" s="96"/>
      <c r="G378" s="96"/>
      <c r="H378" s="96"/>
      <c r="I378" s="96"/>
      <c r="J378" s="96"/>
      <c r="K378" s="96"/>
      <c r="L378" s="96"/>
      <c r="M378" s="96"/>
    </row>
    <row r="379" spans="1:13" hidden="1" x14ac:dyDescent="0.25">
      <c r="B379" s="96"/>
      <c r="C379" s="96"/>
      <c r="D379" s="96"/>
      <c r="E379" s="96"/>
      <c r="F379" s="96"/>
      <c r="G379" s="96"/>
      <c r="H379" s="96"/>
      <c r="I379" s="96"/>
      <c r="J379" s="96"/>
      <c r="K379" s="96"/>
      <c r="L379" s="96"/>
      <c r="M379" s="96"/>
    </row>
    <row r="380" spans="1:13" hidden="1" x14ac:dyDescent="0.25">
      <c r="B380" s="96"/>
      <c r="C380" s="96"/>
      <c r="D380" s="96"/>
      <c r="E380" s="96"/>
      <c r="F380" s="96"/>
      <c r="G380" s="96"/>
      <c r="H380" s="96"/>
      <c r="I380" s="96"/>
      <c r="J380" s="96"/>
      <c r="K380" s="96"/>
      <c r="L380" s="96"/>
      <c r="M380" s="96"/>
    </row>
    <row r="381" spans="1:13" hidden="1" x14ac:dyDescent="0.25">
      <c r="B381" s="96"/>
      <c r="C381" s="96"/>
      <c r="D381" s="96"/>
      <c r="E381" s="96"/>
      <c r="F381" s="96"/>
      <c r="G381" s="96"/>
      <c r="H381" s="96"/>
      <c r="I381" s="96"/>
      <c r="J381" s="96"/>
      <c r="K381" s="96"/>
      <c r="L381" s="96"/>
      <c r="M381" s="96"/>
    </row>
    <row r="382" spans="1:13" hidden="1" x14ac:dyDescent="0.25">
      <c r="B382" s="96"/>
      <c r="C382" s="96"/>
      <c r="D382" s="96"/>
      <c r="E382" s="96"/>
      <c r="F382" s="96"/>
      <c r="G382" s="96"/>
      <c r="H382" s="96"/>
      <c r="I382" s="96"/>
      <c r="J382" s="96"/>
      <c r="K382" s="96"/>
      <c r="L382" s="96"/>
      <c r="M382" s="96"/>
    </row>
    <row r="383" spans="1:13" hidden="1" x14ac:dyDescent="0.25">
      <c r="B383" s="96"/>
      <c r="C383" s="96"/>
      <c r="D383" s="96"/>
      <c r="E383" s="96"/>
      <c r="F383" s="96"/>
      <c r="G383" s="96"/>
      <c r="H383" s="96"/>
      <c r="I383" s="96"/>
      <c r="J383" s="96"/>
      <c r="K383" s="96"/>
      <c r="L383" s="96"/>
      <c r="M383" s="96"/>
    </row>
    <row r="384" spans="1:13" hidden="1" x14ac:dyDescent="0.25">
      <c r="B384" s="96"/>
      <c r="C384" s="96"/>
      <c r="D384" s="96"/>
      <c r="E384" s="96"/>
      <c r="F384" s="96"/>
      <c r="G384" s="96"/>
      <c r="H384" s="96"/>
      <c r="I384" s="96"/>
      <c r="J384" s="96"/>
      <c r="K384" s="96"/>
      <c r="L384" s="96"/>
      <c r="M384" s="96"/>
    </row>
    <row r="385" spans="2:13" hidden="1" x14ac:dyDescent="0.25">
      <c r="B385" s="96"/>
      <c r="C385" s="96"/>
      <c r="D385" s="96"/>
      <c r="E385" s="96"/>
      <c r="F385" s="96"/>
      <c r="G385" s="96"/>
      <c r="H385" s="96"/>
      <c r="I385" s="96"/>
      <c r="J385" s="96"/>
      <c r="K385" s="96"/>
      <c r="L385" s="96"/>
      <c r="M385" s="96"/>
    </row>
    <row r="386" spans="2:13" hidden="1" x14ac:dyDescent="0.25">
      <c r="B386" s="96"/>
      <c r="C386" s="96"/>
      <c r="D386" s="96"/>
      <c r="E386" s="96"/>
      <c r="F386" s="96"/>
      <c r="G386" s="96"/>
      <c r="H386" s="96"/>
      <c r="I386" s="96"/>
      <c r="J386" s="96"/>
      <c r="K386" s="96"/>
      <c r="L386" s="96"/>
      <c r="M386" s="96"/>
    </row>
  </sheetData>
  <sortState xmlns:xlrd2="http://schemas.microsoft.com/office/spreadsheetml/2017/richdata2" ref="A7:M157">
    <sortCondition ref="A7:A157"/>
  </sortState>
  <mergeCells count="3">
    <mergeCell ref="D4:F4"/>
    <mergeCell ref="G4:I4"/>
    <mergeCell ref="J4:L4"/>
  </mergeCells>
  <conditionalFormatting sqref="D6:L6">
    <cfRule type="cellIs" dxfId="60" priority="8" stopIfTrue="1" operator="equal">
      <formula>""</formula>
    </cfRule>
  </conditionalFormatting>
  <conditionalFormatting sqref="B4">
    <cfRule type="cellIs" dxfId="59" priority="7" stopIfTrue="1" operator="equal">
      <formula>""</formula>
    </cfRule>
  </conditionalFormatting>
  <conditionalFormatting sqref="A2">
    <cfRule type="cellIs" dxfId="58" priority="4" stopIfTrue="1" operator="equal">
      <formula>""</formula>
    </cfRule>
  </conditionalFormatting>
  <conditionalFormatting sqref="A3">
    <cfRule type="cellIs" dxfId="57" priority="3" stopIfTrue="1" operator="equal">
      <formula>""</formula>
    </cfRule>
  </conditionalFormatting>
  <conditionalFormatting sqref="A4">
    <cfRule type="cellIs" dxfId="56" priority="2" stopIfTrue="1" operator="equal">
      <formula>""</formula>
    </cfRule>
  </conditionalFormatting>
  <conditionalFormatting sqref="C132">
    <cfRule type="containsText" dxfId="55" priority="1" operator="containsText" text="FALSE">
      <formula>NOT(ISERROR(SEARCH("FALSE",C132)))</formula>
    </cfRule>
  </conditionalFormatting>
  <pageMargins left="0.7" right="0.7" top="0.75" bottom="0.75" header="0.3" footer="0.3"/>
  <pageSetup paperSize="9"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1"/>
  <dimension ref="A1:M386"/>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8.69921875" style="178" customWidth="1"/>
    <col min="2" max="2" width="33.3984375" style="97" customWidth="1"/>
    <col min="3" max="3" width="15.59765625" style="97" customWidth="1"/>
    <col min="4" max="12" width="19.5" style="97" customWidth="1"/>
    <col min="13" max="13" width="9" style="97" customWidth="1"/>
    <col min="14" max="14" width="9" style="97" hidden="1" customWidth="1"/>
    <col min="15" max="16384" width="9" style="97" hidden="1"/>
  </cols>
  <sheetData>
    <row r="1" spans="1:13" ht="52.5" customHeight="1" x14ac:dyDescent="0.25">
      <c r="A1" s="58" t="s">
        <v>694</v>
      </c>
      <c r="B1" s="143"/>
      <c r="C1" s="96"/>
      <c r="D1" s="96"/>
      <c r="E1" s="96"/>
      <c r="F1" s="96"/>
      <c r="G1" s="96"/>
      <c r="H1" s="96"/>
      <c r="I1" s="96"/>
      <c r="J1" s="96"/>
      <c r="K1" s="96"/>
      <c r="L1" s="96"/>
      <c r="M1" s="96"/>
    </row>
    <row r="2" spans="1:13" ht="27.75" customHeight="1" x14ac:dyDescent="0.25">
      <c r="A2" s="54" t="s">
        <v>670</v>
      </c>
      <c r="B2" s="143"/>
      <c r="C2" s="96"/>
      <c r="D2" s="96"/>
      <c r="E2" s="96"/>
      <c r="F2" s="96"/>
      <c r="G2" s="96"/>
      <c r="H2" s="96"/>
      <c r="I2" s="96"/>
      <c r="J2" s="96"/>
      <c r="K2" s="96"/>
      <c r="L2" s="96"/>
      <c r="M2" s="96"/>
    </row>
    <row r="3" spans="1:13" ht="27.75" customHeight="1" thickBot="1" x14ac:dyDescent="0.3">
      <c r="A3" s="55" t="s">
        <v>639</v>
      </c>
      <c r="B3" s="143"/>
      <c r="C3" s="96"/>
      <c r="D3" s="96"/>
      <c r="E3" s="96"/>
      <c r="F3" s="96"/>
      <c r="G3" s="96"/>
      <c r="H3" s="96"/>
      <c r="I3" s="96"/>
      <c r="J3" s="96"/>
      <c r="K3" s="96"/>
      <c r="L3" s="96"/>
      <c r="M3" s="96"/>
    </row>
    <row r="4" spans="1:13" ht="14.4" thickBot="1" x14ac:dyDescent="0.3">
      <c r="A4" s="55" t="s">
        <v>710</v>
      </c>
      <c r="B4" s="106"/>
      <c r="C4" s="96"/>
      <c r="D4" s="100" t="s">
        <v>695</v>
      </c>
      <c r="E4" s="146"/>
      <c r="F4" s="147"/>
      <c r="G4" s="101" t="s">
        <v>490</v>
      </c>
      <c r="H4" s="148"/>
      <c r="I4" s="149"/>
      <c r="J4" s="101" t="s">
        <v>491</v>
      </c>
      <c r="K4" s="148"/>
      <c r="L4" s="149"/>
      <c r="M4" s="96"/>
    </row>
    <row r="5" spans="1:13" x14ac:dyDescent="0.25">
      <c r="A5" s="150"/>
      <c r="B5" s="103"/>
      <c r="C5" s="172"/>
      <c r="D5" s="106" t="s">
        <v>21</v>
      </c>
      <c r="E5" s="106" t="s">
        <v>22</v>
      </c>
      <c r="F5" s="107" t="s">
        <v>20</v>
      </c>
      <c r="G5" s="106" t="s">
        <v>21</v>
      </c>
      <c r="H5" s="106" t="s">
        <v>22</v>
      </c>
      <c r="I5" s="107" t="s">
        <v>20</v>
      </c>
      <c r="J5" s="106" t="s">
        <v>21</v>
      </c>
      <c r="K5" s="106" t="s">
        <v>22</v>
      </c>
      <c r="L5" s="107" t="s">
        <v>20</v>
      </c>
      <c r="M5" s="96"/>
    </row>
    <row r="6" spans="1:13" ht="222.6" customHeight="1" x14ac:dyDescent="0.25">
      <c r="A6" s="110" t="s">
        <v>667</v>
      </c>
      <c r="B6" s="111" t="s">
        <v>715</v>
      </c>
      <c r="C6" s="112" t="s">
        <v>682</v>
      </c>
      <c r="D6" s="155" t="s">
        <v>406</v>
      </c>
      <c r="E6" s="155" t="s">
        <v>407</v>
      </c>
      <c r="F6" s="156" t="s">
        <v>408</v>
      </c>
      <c r="G6" s="155" t="s">
        <v>409</v>
      </c>
      <c r="H6" s="155" t="s">
        <v>410</v>
      </c>
      <c r="I6" s="156" t="s">
        <v>411</v>
      </c>
      <c r="J6" s="155" t="s">
        <v>412</v>
      </c>
      <c r="K6" s="155" t="s">
        <v>413</v>
      </c>
      <c r="L6" s="156" t="s">
        <v>414</v>
      </c>
      <c r="M6" s="96"/>
    </row>
    <row r="7" spans="1:13" x14ac:dyDescent="0.25">
      <c r="A7" s="117">
        <v>102</v>
      </c>
      <c r="B7" s="118" t="s">
        <v>23</v>
      </c>
      <c r="C7" s="119" t="s">
        <v>237</v>
      </c>
      <c r="D7" s="123" t="s">
        <v>640</v>
      </c>
      <c r="E7" s="123" t="s">
        <v>640</v>
      </c>
      <c r="F7" s="131">
        <v>11</v>
      </c>
      <c r="G7" s="123" t="s">
        <v>640</v>
      </c>
      <c r="H7" s="123" t="s">
        <v>640</v>
      </c>
      <c r="I7" s="131">
        <v>9</v>
      </c>
      <c r="J7" s="123" t="s">
        <v>640</v>
      </c>
      <c r="K7" s="123" t="s">
        <v>640</v>
      </c>
      <c r="L7" s="131">
        <v>12</v>
      </c>
      <c r="M7" s="96"/>
    </row>
    <row r="8" spans="1:13" x14ac:dyDescent="0.25">
      <c r="A8" s="117">
        <v>104</v>
      </c>
      <c r="B8" s="118" t="s">
        <v>24</v>
      </c>
      <c r="C8" s="119" t="s">
        <v>238</v>
      </c>
      <c r="D8" s="123" t="s">
        <v>640</v>
      </c>
      <c r="E8" s="123" t="s">
        <v>640</v>
      </c>
      <c r="F8" s="131">
        <v>11</v>
      </c>
      <c r="G8" s="123" t="s">
        <v>640</v>
      </c>
      <c r="H8" s="123" t="s">
        <v>640</v>
      </c>
      <c r="I8" s="131">
        <v>8</v>
      </c>
      <c r="J8" s="123" t="s">
        <v>640</v>
      </c>
      <c r="K8" s="123" t="s">
        <v>640</v>
      </c>
      <c r="L8" s="131">
        <v>14</v>
      </c>
      <c r="M8" s="96"/>
    </row>
    <row r="9" spans="1:13" x14ac:dyDescent="0.25">
      <c r="A9" s="117">
        <v>106</v>
      </c>
      <c r="B9" s="118" t="s">
        <v>25</v>
      </c>
      <c r="C9" s="119" t="s">
        <v>239</v>
      </c>
      <c r="D9" s="123" t="s">
        <v>640</v>
      </c>
      <c r="E9" s="123" t="s">
        <v>640</v>
      </c>
      <c r="F9" s="131">
        <v>8</v>
      </c>
      <c r="G9" s="123" t="s">
        <v>640</v>
      </c>
      <c r="H9" s="123" t="s">
        <v>640</v>
      </c>
      <c r="I9" s="131">
        <v>7</v>
      </c>
      <c r="J9" s="123" t="s">
        <v>640</v>
      </c>
      <c r="K9" s="123" t="s">
        <v>640</v>
      </c>
      <c r="L9" s="131">
        <v>9</v>
      </c>
      <c r="M9" s="96"/>
    </row>
    <row r="10" spans="1:13" x14ac:dyDescent="0.25">
      <c r="A10" s="117">
        <v>107</v>
      </c>
      <c r="B10" s="118" t="s">
        <v>26</v>
      </c>
      <c r="C10" s="119" t="s">
        <v>240</v>
      </c>
      <c r="D10" s="123" t="s">
        <v>640</v>
      </c>
      <c r="E10" s="123" t="s">
        <v>640</v>
      </c>
      <c r="F10" s="131">
        <v>7</v>
      </c>
      <c r="G10" s="123" t="s">
        <v>640</v>
      </c>
      <c r="H10" s="123" t="s">
        <v>640</v>
      </c>
      <c r="I10" s="131">
        <v>7</v>
      </c>
      <c r="J10" s="123" t="s">
        <v>640</v>
      </c>
      <c r="K10" s="123" t="s">
        <v>640</v>
      </c>
      <c r="L10" s="131">
        <v>8</v>
      </c>
      <c r="M10" s="96"/>
    </row>
    <row r="11" spans="1:13" x14ac:dyDescent="0.25">
      <c r="A11" s="117">
        <v>108</v>
      </c>
      <c r="B11" s="118" t="s">
        <v>27</v>
      </c>
      <c r="C11" s="119" t="s">
        <v>241</v>
      </c>
      <c r="D11" s="123" t="s">
        <v>640</v>
      </c>
      <c r="E11" s="123" t="s">
        <v>640</v>
      </c>
      <c r="F11" s="131">
        <v>7</v>
      </c>
      <c r="G11" s="123" t="s">
        <v>640</v>
      </c>
      <c r="H11" s="123" t="s">
        <v>640</v>
      </c>
      <c r="I11" s="131">
        <v>5</v>
      </c>
      <c r="J11" s="123" t="s">
        <v>640</v>
      </c>
      <c r="K11" s="123" t="s">
        <v>640</v>
      </c>
      <c r="L11" s="131">
        <v>9</v>
      </c>
      <c r="M11" s="96"/>
    </row>
    <row r="12" spans="1:13" x14ac:dyDescent="0.25">
      <c r="A12" s="117">
        <v>109</v>
      </c>
      <c r="B12" s="118" t="s">
        <v>28</v>
      </c>
      <c r="C12" s="119" t="s">
        <v>242</v>
      </c>
      <c r="D12" s="123" t="s">
        <v>640</v>
      </c>
      <c r="E12" s="123" t="s">
        <v>640</v>
      </c>
      <c r="F12" s="131">
        <v>6</v>
      </c>
      <c r="G12" s="123" t="s">
        <v>640</v>
      </c>
      <c r="H12" s="123" t="s">
        <v>640</v>
      </c>
      <c r="I12" s="131">
        <v>5</v>
      </c>
      <c r="J12" s="123" t="s">
        <v>640</v>
      </c>
      <c r="K12" s="123" t="s">
        <v>640</v>
      </c>
      <c r="L12" s="131">
        <v>7</v>
      </c>
      <c r="M12" s="96"/>
    </row>
    <row r="13" spans="1:13" x14ac:dyDescent="0.25">
      <c r="A13" s="117">
        <v>110</v>
      </c>
      <c r="B13" s="118" t="s">
        <v>29</v>
      </c>
      <c r="C13" s="119" t="s">
        <v>243</v>
      </c>
      <c r="D13" s="123" t="s">
        <v>640</v>
      </c>
      <c r="E13" s="123" t="s">
        <v>640</v>
      </c>
      <c r="F13" s="131">
        <v>7</v>
      </c>
      <c r="G13" s="123" t="s">
        <v>640</v>
      </c>
      <c r="H13" s="123" t="s">
        <v>640</v>
      </c>
      <c r="I13" s="131">
        <v>5</v>
      </c>
      <c r="J13" s="123" t="s">
        <v>640</v>
      </c>
      <c r="K13" s="123" t="s">
        <v>640</v>
      </c>
      <c r="L13" s="131">
        <v>8</v>
      </c>
      <c r="M13" s="96"/>
    </row>
    <row r="14" spans="1:13" x14ac:dyDescent="0.25">
      <c r="A14" s="117">
        <v>111</v>
      </c>
      <c r="B14" s="118" t="s">
        <v>30</v>
      </c>
      <c r="C14" s="119" t="s">
        <v>244</v>
      </c>
      <c r="D14" s="123" t="s">
        <v>640</v>
      </c>
      <c r="E14" s="123" t="s">
        <v>640</v>
      </c>
      <c r="F14" s="131">
        <v>15</v>
      </c>
      <c r="G14" s="123" t="s">
        <v>640</v>
      </c>
      <c r="H14" s="123" t="s">
        <v>640</v>
      </c>
      <c r="I14" s="131">
        <v>14</v>
      </c>
      <c r="J14" s="123" t="s">
        <v>640</v>
      </c>
      <c r="K14" s="123" t="s">
        <v>640</v>
      </c>
      <c r="L14" s="131">
        <v>16</v>
      </c>
      <c r="M14" s="96"/>
    </row>
    <row r="15" spans="1:13" x14ac:dyDescent="0.25">
      <c r="A15" s="117">
        <v>112</v>
      </c>
      <c r="B15" s="118" t="s">
        <v>31</v>
      </c>
      <c r="C15" s="119" t="s">
        <v>245</v>
      </c>
      <c r="D15" s="123" t="s">
        <v>640</v>
      </c>
      <c r="E15" s="123" t="s">
        <v>640</v>
      </c>
      <c r="F15" s="131">
        <v>11</v>
      </c>
      <c r="G15" s="123" t="s">
        <v>640</v>
      </c>
      <c r="H15" s="123" t="s">
        <v>640</v>
      </c>
      <c r="I15" s="131">
        <v>9</v>
      </c>
      <c r="J15" s="123" t="s">
        <v>640</v>
      </c>
      <c r="K15" s="123" t="s">
        <v>640</v>
      </c>
      <c r="L15" s="131">
        <v>14</v>
      </c>
      <c r="M15" s="96"/>
    </row>
    <row r="16" spans="1:13" x14ac:dyDescent="0.25">
      <c r="A16" s="117">
        <v>113</v>
      </c>
      <c r="B16" s="118" t="s">
        <v>32</v>
      </c>
      <c r="C16" s="119" t="s">
        <v>246</v>
      </c>
      <c r="D16" s="123" t="s">
        <v>640</v>
      </c>
      <c r="E16" s="123" t="s">
        <v>640</v>
      </c>
      <c r="F16" s="131">
        <v>13</v>
      </c>
      <c r="G16" s="123" t="s">
        <v>640</v>
      </c>
      <c r="H16" s="123" t="s">
        <v>640</v>
      </c>
      <c r="I16" s="131">
        <v>13</v>
      </c>
      <c r="J16" s="123" t="s">
        <v>640</v>
      </c>
      <c r="K16" s="123" t="s">
        <v>640</v>
      </c>
      <c r="L16" s="131">
        <v>14</v>
      </c>
      <c r="M16" s="96"/>
    </row>
    <row r="17" spans="1:13" x14ac:dyDescent="0.25">
      <c r="A17" s="117">
        <v>114</v>
      </c>
      <c r="B17" s="118" t="s">
        <v>33</v>
      </c>
      <c r="C17" s="119" t="s">
        <v>247</v>
      </c>
      <c r="D17" s="123" t="s">
        <v>640</v>
      </c>
      <c r="E17" s="123" t="s">
        <v>640</v>
      </c>
      <c r="F17" s="131">
        <v>18</v>
      </c>
      <c r="G17" s="123" t="s">
        <v>640</v>
      </c>
      <c r="H17" s="123" t="s">
        <v>640</v>
      </c>
      <c r="I17" s="131">
        <v>15</v>
      </c>
      <c r="J17" s="123" t="s">
        <v>640</v>
      </c>
      <c r="K17" s="123" t="s">
        <v>640</v>
      </c>
      <c r="L17" s="131">
        <v>21</v>
      </c>
      <c r="M17" s="96"/>
    </row>
    <row r="18" spans="1:13" x14ac:dyDescent="0.25">
      <c r="A18" s="117">
        <v>116</v>
      </c>
      <c r="B18" s="118" t="s">
        <v>34</v>
      </c>
      <c r="C18" s="119" t="s">
        <v>248</v>
      </c>
      <c r="D18" s="123" t="s">
        <v>640</v>
      </c>
      <c r="E18" s="123" t="s">
        <v>640</v>
      </c>
      <c r="F18" s="131">
        <v>13</v>
      </c>
      <c r="G18" s="123" t="s">
        <v>640</v>
      </c>
      <c r="H18" s="123" t="s">
        <v>640</v>
      </c>
      <c r="I18" s="131">
        <v>11</v>
      </c>
      <c r="J18" s="123" t="s">
        <v>640</v>
      </c>
      <c r="K18" s="123" t="s">
        <v>640</v>
      </c>
      <c r="L18" s="131">
        <v>14</v>
      </c>
      <c r="M18" s="96"/>
    </row>
    <row r="19" spans="1:13" x14ac:dyDescent="0.25">
      <c r="A19" s="117">
        <v>117</v>
      </c>
      <c r="B19" s="118" t="s">
        <v>35</v>
      </c>
      <c r="C19" s="119" t="s">
        <v>249</v>
      </c>
      <c r="D19" s="123" t="s">
        <v>640</v>
      </c>
      <c r="E19" s="123" t="s">
        <v>640</v>
      </c>
      <c r="F19" s="131">
        <v>10</v>
      </c>
      <c r="G19" s="123" t="s">
        <v>640</v>
      </c>
      <c r="H19" s="123" t="s">
        <v>640</v>
      </c>
      <c r="I19" s="131">
        <v>7</v>
      </c>
      <c r="J19" s="123" t="s">
        <v>640</v>
      </c>
      <c r="K19" s="123" t="s">
        <v>640</v>
      </c>
      <c r="L19" s="131">
        <v>13</v>
      </c>
      <c r="M19" s="96"/>
    </row>
    <row r="20" spans="1:13" x14ac:dyDescent="0.25">
      <c r="A20" s="117">
        <v>204</v>
      </c>
      <c r="B20" s="118" t="s">
        <v>36</v>
      </c>
      <c r="C20" s="119" t="s">
        <v>250</v>
      </c>
      <c r="D20" s="123" t="s">
        <v>640</v>
      </c>
      <c r="E20" s="123" t="s">
        <v>640</v>
      </c>
      <c r="F20" s="131">
        <v>10</v>
      </c>
      <c r="G20" s="123" t="s">
        <v>640</v>
      </c>
      <c r="H20" s="123" t="s">
        <v>640</v>
      </c>
      <c r="I20" s="131">
        <v>8</v>
      </c>
      <c r="J20" s="123" t="s">
        <v>640</v>
      </c>
      <c r="K20" s="123" t="s">
        <v>640</v>
      </c>
      <c r="L20" s="131">
        <v>10</v>
      </c>
      <c r="M20" s="96"/>
    </row>
    <row r="21" spans="1:13" x14ac:dyDescent="0.25">
      <c r="A21" s="117">
        <v>205</v>
      </c>
      <c r="B21" s="118" t="s">
        <v>37</v>
      </c>
      <c r="C21" s="119" t="s">
        <v>251</v>
      </c>
      <c r="D21" s="123" t="s">
        <v>640</v>
      </c>
      <c r="E21" s="123" t="s">
        <v>640</v>
      </c>
      <c r="F21" s="131">
        <v>4</v>
      </c>
      <c r="G21" s="123" t="s">
        <v>640</v>
      </c>
      <c r="H21" s="123" t="s">
        <v>640</v>
      </c>
      <c r="I21" s="131">
        <v>3</v>
      </c>
      <c r="J21" s="123" t="s">
        <v>640</v>
      </c>
      <c r="K21" s="123" t="s">
        <v>640</v>
      </c>
      <c r="L21" s="131">
        <v>5</v>
      </c>
      <c r="M21" s="96"/>
    </row>
    <row r="22" spans="1:13" x14ac:dyDescent="0.25">
      <c r="A22" s="117">
        <v>206</v>
      </c>
      <c r="B22" s="118" t="s">
        <v>38</v>
      </c>
      <c r="C22" s="119" t="s">
        <v>252</v>
      </c>
      <c r="D22" s="123" t="s">
        <v>640</v>
      </c>
      <c r="E22" s="123" t="s">
        <v>640</v>
      </c>
      <c r="F22" s="131">
        <v>8</v>
      </c>
      <c r="G22" s="123" t="s">
        <v>640</v>
      </c>
      <c r="H22" s="123" t="s">
        <v>640</v>
      </c>
      <c r="I22" s="131">
        <v>5</v>
      </c>
      <c r="J22" s="123" t="s">
        <v>640</v>
      </c>
      <c r="K22" s="123" t="s">
        <v>640</v>
      </c>
      <c r="L22" s="131">
        <v>10</v>
      </c>
      <c r="M22" s="96"/>
    </row>
    <row r="23" spans="1:13" x14ac:dyDescent="0.25">
      <c r="A23" s="117">
        <v>207</v>
      </c>
      <c r="B23" s="118" t="s">
        <v>39</v>
      </c>
      <c r="C23" s="119" t="s">
        <v>253</v>
      </c>
      <c r="D23" s="123" t="s">
        <v>640</v>
      </c>
      <c r="E23" s="123" t="s">
        <v>640</v>
      </c>
      <c r="F23" s="131">
        <v>6</v>
      </c>
      <c r="G23" s="123" t="s">
        <v>640</v>
      </c>
      <c r="H23" s="123" t="s">
        <v>640</v>
      </c>
      <c r="I23" s="131">
        <v>5</v>
      </c>
      <c r="J23" s="123" t="s">
        <v>640</v>
      </c>
      <c r="K23" s="123" t="s">
        <v>640</v>
      </c>
      <c r="L23" s="131">
        <v>8</v>
      </c>
      <c r="M23" s="96"/>
    </row>
    <row r="24" spans="1:13" x14ac:dyDescent="0.25">
      <c r="A24" s="117">
        <v>209</v>
      </c>
      <c r="B24" s="118" t="s">
        <v>40</v>
      </c>
      <c r="C24" s="119" t="s">
        <v>254</v>
      </c>
      <c r="D24" s="123" t="s">
        <v>640</v>
      </c>
      <c r="E24" s="123" t="s">
        <v>640</v>
      </c>
      <c r="F24" s="131">
        <v>8</v>
      </c>
      <c r="G24" s="123" t="s">
        <v>640</v>
      </c>
      <c r="H24" s="123" t="s">
        <v>640</v>
      </c>
      <c r="I24" s="131">
        <v>6</v>
      </c>
      <c r="J24" s="123" t="s">
        <v>640</v>
      </c>
      <c r="K24" s="123" t="s">
        <v>640</v>
      </c>
      <c r="L24" s="131">
        <v>10</v>
      </c>
      <c r="M24" s="96"/>
    </row>
    <row r="25" spans="1:13" x14ac:dyDescent="0.25">
      <c r="A25" s="117">
        <v>210</v>
      </c>
      <c r="B25" s="118" t="s">
        <v>41</v>
      </c>
      <c r="C25" s="119" t="s">
        <v>255</v>
      </c>
      <c r="D25" s="123" t="s">
        <v>640</v>
      </c>
      <c r="E25" s="123" t="s">
        <v>640</v>
      </c>
      <c r="F25" s="131">
        <v>12</v>
      </c>
      <c r="G25" s="123" t="s">
        <v>640</v>
      </c>
      <c r="H25" s="123" t="s">
        <v>640</v>
      </c>
      <c r="I25" s="131">
        <v>11</v>
      </c>
      <c r="J25" s="123" t="s">
        <v>640</v>
      </c>
      <c r="K25" s="123" t="s">
        <v>640</v>
      </c>
      <c r="L25" s="131">
        <v>13</v>
      </c>
      <c r="M25" s="96"/>
    </row>
    <row r="26" spans="1:13" x14ac:dyDescent="0.25">
      <c r="A26" s="117">
        <v>211</v>
      </c>
      <c r="B26" s="118" t="s">
        <v>42</v>
      </c>
      <c r="C26" s="119" t="s">
        <v>256</v>
      </c>
      <c r="D26" s="123" t="s">
        <v>640</v>
      </c>
      <c r="E26" s="123" t="s">
        <v>640</v>
      </c>
      <c r="F26" s="131">
        <v>11</v>
      </c>
      <c r="G26" s="123" t="s">
        <v>640</v>
      </c>
      <c r="H26" s="123" t="s">
        <v>640</v>
      </c>
      <c r="I26" s="131">
        <v>10</v>
      </c>
      <c r="J26" s="123" t="s">
        <v>640</v>
      </c>
      <c r="K26" s="123" t="s">
        <v>640</v>
      </c>
      <c r="L26" s="131">
        <v>12</v>
      </c>
      <c r="M26" s="96"/>
    </row>
    <row r="27" spans="1:13" x14ac:dyDescent="0.25">
      <c r="A27" s="117">
        <v>212</v>
      </c>
      <c r="B27" s="118" t="s">
        <v>43</v>
      </c>
      <c r="C27" s="119" t="s">
        <v>257</v>
      </c>
      <c r="D27" s="123" t="s">
        <v>640</v>
      </c>
      <c r="E27" s="123" t="s">
        <v>640</v>
      </c>
      <c r="F27" s="131">
        <v>9</v>
      </c>
      <c r="G27" s="123" t="s">
        <v>640</v>
      </c>
      <c r="H27" s="123" t="s">
        <v>640</v>
      </c>
      <c r="I27" s="131">
        <v>8</v>
      </c>
      <c r="J27" s="123" t="s">
        <v>640</v>
      </c>
      <c r="K27" s="123" t="s">
        <v>640</v>
      </c>
      <c r="L27" s="131">
        <v>11</v>
      </c>
      <c r="M27" s="96"/>
    </row>
    <row r="28" spans="1:13" x14ac:dyDescent="0.25">
      <c r="A28" s="117">
        <v>213</v>
      </c>
      <c r="B28" s="118" t="s">
        <v>44</v>
      </c>
      <c r="C28" s="119" t="s">
        <v>258</v>
      </c>
      <c r="D28" s="123" t="s">
        <v>640</v>
      </c>
      <c r="E28" s="123" t="s">
        <v>640</v>
      </c>
      <c r="F28" s="131">
        <v>8</v>
      </c>
      <c r="G28" s="123" t="s">
        <v>640</v>
      </c>
      <c r="H28" s="123" t="s">
        <v>640</v>
      </c>
      <c r="I28" s="131">
        <v>7</v>
      </c>
      <c r="J28" s="123" t="s">
        <v>640</v>
      </c>
      <c r="K28" s="123" t="s">
        <v>640</v>
      </c>
      <c r="L28" s="131">
        <v>10</v>
      </c>
      <c r="M28" s="96"/>
    </row>
    <row r="29" spans="1:13" x14ac:dyDescent="0.25">
      <c r="A29" s="117">
        <v>214</v>
      </c>
      <c r="B29" s="118" t="s">
        <v>45</v>
      </c>
      <c r="C29" s="119" t="s">
        <v>259</v>
      </c>
      <c r="D29" s="123" t="s">
        <v>640</v>
      </c>
      <c r="E29" s="123" t="s">
        <v>640</v>
      </c>
      <c r="F29" s="131">
        <v>19</v>
      </c>
      <c r="G29" s="123" t="s">
        <v>640</v>
      </c>
      <c r="H29" s="123" t="s">
        <v>640</v>
      </c>
      <c r="I29" s="131">
        <v>16</v>
      </c>
      <c r="J29" s="123" t="s">
        <v>640</v>
      </c>
      <c r="K29" s="123" t="s">
        <v>640</v>
      </c>
      <c r="L29" s="131">
        <v>22</v>
      </c>
      <c r="M29" s="96"/>
    </row>
    <row r="30" spans="1:13" x14ac:dyDescent="0.25">
      <c r="A30" s="117">
        <v>215</v>
      </c>
      <c r="B30" s="118" t="s">
        <v>46</v>
      </c>
      <c r="C30" s="119" t="s">
        <v>260</v>
      </c>
      <c r="D30" s="123" t="s">
        <v>640</v>
      </c>
      <c r="E30" s="123" t="s">
        <v>640</v>
      </c>
      <c r="F30" s="131">
        <v>11</v>
      </c>
      <c r="G30" s="123" t="s">
        <v>640</v>
      </c>
      <c r="H30" s="123" t="s">
        <v>640</v>
      </c>
      <c r="I30" s="131">
        <v>10</v>
      </c>
      <c r="J30" s="123" t="s">
        <v>640</v>
      </c>
      <c r="K30" s="123" t="s">
        <v>640</v>
      </c>
      <c r="L30" s="131">
        <v>12</v>
      </c>
      <c r="M30" s="96"/>
    </row>
    <row r="31" spans="1:13" x14ac:dyDescent="0.25">
      <c r="A31" s="117">
        <v>216</v>
      </c>
      <c r="B31" s="118" t="s">
        <v>47</v>
      </c>
      <c r="C31" s="119" t="s">
        <v>261</v>
      </c>
      <c r="D31" s="123" t="s">
        <v>640</v>
      </c>
      <c r="E31" s="123" t="s">
        <v>640</v>
      </c>
      <c r="F31" s="131">
        <v>13</v>
      </c>
      <c r="G31" s="123" t="s">
        <v>640</v>
      </c>
      <c r="H31" s="123" t="s">
        <v>640</v>
      </c>
      <c r="I31" s="131">
        <v>13</v>
      </c>
      <c r="J31" s="123" t="s">
        <v>640</v>
      </c>
      <c r="K31" s="123" t="s">
        <v>640</v>
      </c>
      <c r="L31" s="131">
        <v>13</v>
      </c>
      <c r="M31" s="96"/>
    </row>
    <row r="32" spans="1:13" x14ac:dyDescent="0.25">
      <c r="A32" s="117">
        <v>217</v>
      </c>
      <c r="B32" s="118" t="s">
        <v>48</v>
      </c>
      <c r="C32" s="119" t="s">
        <v>262</v>
      </c>
      <c r="D32" s="123" t="s">
        <v>640</v>
      </c>
      <c r="E32" s="123" t="s">
        <v>640</v>
      </c>
      <c r="F32" s="131">
        <v>5</v>
      </c>
      <c r="G32" s="123" t="s">
        <v>640</v>
      </c>
      <c r="H32" s="123" t="s">
        <v>640</v>
      </c>
      <c r="I32" s="131">
        <v>4</v>
      </c>
      <c r="J32" s="123" t="s">
        <v>640</v>
      </c>
      <c r="K32" s="123" t="s">
        <v>640</v>
      </c>
      <c r="L32" s="131">
        <v>6</v>
      </c>
      <c r="M32" s="96"/>
    </row>
    <row r="33" spans="1:13" x14ac:dyDescent="0.25">
      <c r="A33" s="117">
        <v>218</v>
      </c>
      <c r="B33" s="118" t="s">
        <v>49</v>
      </c>
      <c r="C33" s="119" t="s">
        <v>263</v>
      </c>
      <c r="D33" s="123" t="s">
        <v>640</v>
      </c>
      <c r="E33" s="123" t="s">
        <v>640</v>
      </c>
      <c r="F33" s="131">
        <v>20</v>
      </c>
      <c r="G33" s="123" t="s">
        <v>640</v>
      </c>
      <c r="H33" s="123" t="s">
        <v>640</v>
      </c>
      <c r="I33" s="131">
        <v>20</v>
      </c>
      <c r="J33" s="123" t="s">
        <v>640</v>
      </c>
      <c r="K33" s="123" t="s">
        <v>640</v>
      </c>
      <c r="L33" s="131">
        <v>20</v>
      </c>
      <c r="M33" s="96"/>
    </row>
    <row r="34" spans="1:13" x14ac:dyDescent="0.25">
      <c r="A34" s="117">
        <v>219</v>
      </c>
      <c r="B34" s="118" t="s">
        <v>50</v>
      </c>
      <c r="C34" s="119" t="s">
        <v>264</v>
      </c>
      <c r="D34" s="123" t="s">
        <v>640</v>
      </c>
      <c r="E34" s="123" t="s">
        <v>640</v>
      </c>
      <c r="F34" s="131">
        <v>20</v>
      </c>
      <c r="G34" s="123" t="s">
        <v>640</v>
      </c>
      <c r="H34" s="123" t="s">
        <v>640</v>
      </c>
      <c r="I34" s="131">
        <v>20</v>
      </c>
      <c r="J34" s="123" t="s">
        <v>640</v>
      </c>
      <c r="K34" s="123" t="s">
        <v>640</v>
      </c>
      <c r="L34" s="131">
        <v>21</v>
      </c>
      <c r="M34" s="96"/>
    </row>
    <row r="35" spans="1:13" x14ac:dyDescent="0.25">
      <c r="A35" s="117">
        <v>304</v>
      </c>
      <c r="B35" s="118" t="s">
        <v>51</v>
      </c>
      <c r="C35" s="119" t="s">
        <v>265</v>
      </c>
      <c r="D35" s="123" t="s">
        <v>640</v>
      </c>
      <c r="E35" s="123" t="s">
        <v>640</v>
      </c>
      <c r="F35" s="131">
        <v>9</v>
      </c>
      <c r="G35" s="123" t="s">
        <v>640</v>
      </c>
      <c r="H35" s="123" t="s">
        <v>640</v>
      </c>
      <c r="I35" s="131">
        <v>8</v>
      </c>
      <c r="J35" s="123" t="s">
        <v>640</v>
      </c>
      <c r="K35" s="123" t="s">
        <v>640</v>
      </c>
      <c r="L35" s="131">
        <v>9</v>
      </c>
      <c r="M35" s="96"/>
    </row>
    <row r="36" spans="1:13" x14ac:dyDescent="0.25">
      <c r="A36" s="117">
        <v>305</v>
      </c>
      <c r="B36" s="118" t="s">
        <v>52</v>
      </c>
      <c r="C36" s="119" t="s">
        <v>266</v>
      </c>
      <c r="D36" s="123" t="s">
        <v>640</v>
      </c>
      <c r="E36" s="123" t="s">
        <v>640</v>
      </c>
      <c r="F36" s="131">
        <v>5</v>
      </c>
      <c r="G36" s="123" t="s">
        <v>640</v>
      </c>
      <c r="H36" s="123" t="s">
        <v>640</v>
      </c>
      <c r="I36" s="131">
        <v>3</v>
      </c>
      <c r="J36" s="123" t="s">
        <v>640</v>
      </c>
      <c r="K36" s="123" t="s">
        <v>640</v>
      </c>
      <c r="L36" s="131">
        <v>7</v>
      </c>
      <c r="M36" s="96"/>
    </row>
    <row r="37" spans="1:13" x14ac:dyDescent="0.25">
      <c r="A37" s="117">
        <v>306</v>
      </c>
      <c r="B37" s="118" t="s">
        <v>53</v>
      </c>
      <c r="C37" s="119" t="s">
        <v>267</v>
      </c>
      <c r="D37" s="123" t="s">
        <v>640</v>
      </c>
      <c r="E37" s="123" t="s">
        <v>640</v>
      </c>
      <c r="F37" s="131">
        <v>7</v>
      </c>
      <c r="G37" s="123" t="s">
        <v>640</v>
      </c>
      <c r="H37" s="123" t="s">
        <v>640</v>
      </c>
      <c r="I37" s="131">
        <v>5</v>
      </c>
      <c r="J37" s="123" t="s">
        <v>640</v>
      </c>
      <c r="K37" s="123" t="s">
        <v>640</v>
      </c>
      <c r="L37" s="131">
        <v>9</v>
      </c>
      <c r="M37" s="96"/>
    </row>
    <row r="38" spans="1:13" x14ac:dyDescent="0.25">
      <c r="A38" s="117">
        <v>307</v>
      </c>
      <c r="B38" s="118" t="s">
        <v>54</v>
      </c>
      <c r="C38" s="119" t="s">
        <v>268</v>
      </c>
      <c r="D38" s="123" t="s">
        <v>640</v>
      </c>
      <c r="E38" s="123" t="s">
        <v>640</v>
      </c>
      <c r="F38" s="131">
        <v>4</v>
      </c>
      <c r="G38" s="123" t="s">
        <v>640</v>
      </c>
      <c r="H38" s="123" t="s">
        <v>640</v>
      </c>
      <c r="I38" s="131">
        <v>4</v>
      </c>
      <c r="J38" s="123" t="s">
        <v>640</v>
      </c>
      <c r="K38" s="123" t="s">
        <v>640</v>
      </c>
      <c r="L38" s="131">
        <v>5</v>
      </c>
      <c r="M38" s="96"/>
    </row>
    <row r="39" spans="1:13" x14ac:dyDescent="0.25">
      <c r="A39" s="117">
        <v>308</v>
      </c>
      <c r="B39" s="118" t="s">
        <v>55</v>
      </c>
      <c r="C39" s="119" t="s">
        <v>269</v>
      </c>
      <c r="D39" s="123" t="s">
        <v>640</v>
      </c>
      <c r="E39" s="123" t="s">
        <v>640</v>
      </c>
      <c r="F39" s="131">
        <v>4</v>
      </c>
      <c r="G39" s="123" t="s">
        <v>640</v>
      </c>
      <c r="H39" s="123" t="s">
        <v>640</v>
      </c>
      <c r="I39" s="131">
        <v>3</v>
      </c>
      <c r="J39" s="123" t="s">
        <v>640</v>
      </c>
      <c r="K39" s="123" t="s">
        <v>640</v>
      </c>
      <c r="L39" s="131">
        <v>6</v>
      </c>
      <c r="M39" s="96"/>
    </row>
    <row r="40" spans="1:13" x14ac:dyDescent="0.25">
      <c r="A40" s="117">
        <v>309</v>
      </c>
      <c r="B40" s="118" t="s">
        <v>56</v>
      </c>
      <c r="C40" s="119" t="s">
        <v>270</v>
      </c>
      <c r="D40" s="123" t="s">
        <v>640</v>
      </c>
      <c r="E40" s="123" t="s">
        <v>640</v>
      </c>
      <c r="F40" s="131">
        <v>8</v>
      </c>
      <c r="G40" s="123" t="s">
        <v>640</v>
      </c>
      <c r="H40" s="123" t="s">
        <v>640</v>
      </c>
      <c r="I40" s="131">
        <v>7</v>
      </c>
      <c r="J40" s="123" t="s">
        <v>640</v>
      </c>
      <c r="K40" s="123" t="s">
        <v>640</v>
      </c>
      <c r="L40" s="131">
        <v>11</v>
      </c>
      <c r="M40" s="96"/>
    </row>
    <row r="41" spans="1:13" x14ac:dyDescent="0.25">
      <c r="A41" s="117">
        <v>310</v>
      </c>
      <c r="B41" s="118" t="s">
        <v>57</v>
      </c>
      <c r="C41" s="119" t="s">
        <v>271</v>
      </c>
      <c r="D41" s="123" t="s">
        <v>640</v>
      </c>
      <c r="E41" s="123" t="s">
        <v>640</v>
      </c>
      <c r="F41" s="131">
        <v>7</v>
      </c>
      <c r="G41" s="123" t="s">
        <v>640</v>
      </c>
      <c r="H41" s="123" t="s">
        <v>640</v>
      </c>
      <c r="I41" s="131">
        <v>6</v>
      </c>
      <c r="J41" s="123" t="s">
        <v>640</v>
      </c>
      <c r="K41" s="123" t="s">
        <v>640</v>
      </c>
      <c r="L41" s="131">
        <v>9</v>
      </c>
      <c r="M41" s="96"/>
    </row>
    <row r="42" spans="1:13" x14ac:dyDescent="0.25">
      <c r="A42" s="117">
        <v>311</v>
      </c>
      <c r="B42" s="118" t="s">
        <v>58</v>
      </c>
      <c r="C42" s="119" t="s">
        <v>272</v>
      </c>
      <c r="D42" s="123" t="s">
        <v>640</v>
      </c>
      <c r="E42" s="123" t="s">
        <v>640</v>
      </c>
      <c r="F42" s="131">
        <v>6</v>
      </c>
      <c r="G42" s="123" t="s">
        <v>640</v>
      </c>
      <c r="H42" s="123" t="s">
        <v>640</v>
      </c>
      <c r="I42" s="131">
        <v>6</v>
      </c>
      <c r="J42" s="123" t="s">
        <v>640</v>
      </c>
      <c r="K42" s="123" t="s">
        <v>640</v>
      </c>
      <c r="L42" s="131">
        <v>6</v>
      </c>
      <c r="M42" s="96"/>
    </row>
    <row r="43" spans="1:13" x14ac:dyDescent="0.25">
      <c r="A43" s="117">
        <v>312</v>
      </c>
      <c r="B43" s="118" t="s">
        <v>59</v>
      </c>
      <c r="C43" s="119" t="s">
        <v>273</v>
      </c>
      <c r="D43" s="123" t="s">
        <v>640</v>
      </c>
      <c r="E43" s="123" t="s">
        <v>640</v>
      </c>
      <c r="F43" s="131">
        <v>12</v>
      </c>
      <c r="G43" s="123" t="s">
        <v>640</v>
      </c>
      <c r="H43" s="123" t="s">
        <v>640</v>
      </c>
      <c r="I43" s="131">
        <v>8</v>
      </c>
      <c r="J43" s="123" t="s">
        <v>640</v>
      </c>
      <c r="K43" s="123" t="s">
        <v>640</v>
      </c>
      <c r="L43" s="131">
        <v>16</v>
      </c>
      <c r="M43" s="96"/>
    </row>
    <row r="44" spans="1:13" x14ac:dyDescent="0.25">
      <c r="A44" s="117">
        <v>313</v>
      </c>
      <c r="B44" s="118" t="s">
        <v>60</v>
      </c>
      <c r="C44" s="119" t="s">
        <v>274</v>
      </c>
      <c r="D44" s="123" t="s">
        <v>640</v>
      </c>
      <c r="E44" s="123" t="s">
        <v>640</v>
      </c>
      <c r="F44" s="131">
        <v>12</v>
      </c>
      <c r="G44" s="123" t="s">
        <v>640</v>
      </c>
      <c r="H44" s="123" t="s">
        <v>640</v>
      </c>
      <c r="I44" s="131">
        <v>12</v>
      </c>
      <c r="J44" s="123" t="s">
        <v>640</v>
      </c>
      <c r="K44" s="123" t="s">
        <v>640</v>
      </c>
      <c r="L44" s="131">
        <v>13</v>
      </c>
      <c r="M44" s="96"/>
    </row>
    <row r="45" spans="1:13" x14ac:dyDescent="0.25">
      <c r="A45" s="117">
        <v>315</v>
      </c>
      <c r="B45" s="118" t="s">
        <v>61</v>
      </c>
      <c r="C45" s="119" t="s">
        <v>275</v>
      </c>
      <c r="D45" s="123" t="s">
        <v>640</v>
      </c>
      <c r="E45" s="123" t="s">
        <v>640</v>
      </c>
      <c r="F45" s="131">
        <v>6</v>
      </c>
      <c r="G45" s="123" t="s">
        <v>640</v>
      </c>
      <c r="H45" s="123" t="s">
        <v>640</v>
      </c>
      <c r="I45" s="131">
        <v>6</v>
      </c>
      <c r="J45" s="123" t="s">
        <v>640</v>
      </c>
      <c r="K45" s="123" t="s">
        <v>640</v>
      </c>
      <c r="L45" s="131">
        <v>7</v>
      </c>
      <c r="M45" s="96"/>
    </row>
    <row r="46" spans="1:13" x14ac:dyDescent="0.25">
      <c r="A46" s="117">
        <v>316</v>
      </c>
      <c r="B46" s="118" t="s">
        <v>62</v>
      </c>
      <c r="C46" s="119" t="s">
        <v>276</v>
      </c>
      <c r="D46" s="123" t="s">
        <v>640</v>
      </c>
      <c r="E46" s="123" t="s">
        <v>640</v>
      </c>
      <c r="F46" s="131">
        <v>4</v>
      </c>
      <c r="G46" s="123" t="s">
        <v>640</v>
      </c>
      <c r="H46" s="123" t="s">
        <v>640</v>
      </c>
      <c r="I46" s="131">
        <v>4</v>
      </c>
      <c r="J46" s="123" t="s">
        <v>640</v>
      </c>
      <c r="K46" s="123" t="s">
        <v>640</v>
      </c>
      <c r="L46" s="131">
        <v>5</v>
      </c>
      <c r="M46" s="96"/>
    </row>
    <row r="47" spans="1:13" x14ac:dyDescent="0.25">
      <c r="A47" s="117">
        <v>317</v>
      </c>
      <c r="B47" s="118" t="s">
        <v>63</v>
      </c>
      <c r="C47" s="119" t="s">
        <v>277</v>
      </c>
      <c r="D47" s="123" t="s">
        <v>640</v>
      </c>
      <c r="E47" s="123" t="s">
        <v>640</v>
      </c>
      <c r="F47" s="131">
        <v>10</v>
      </c>
      <c r="G47" s="123" t="s">
        <v>640</v>
      </c>
      <c r="H47" s="123" t="s">
        <v>640</v>
      </c>
      <c r="I47" s="131">
        <v>9</v>
      </c>
      <c r="J47" s="123" t="s">
        <v>640</v>
      </c>
      <c r="K47" s="123" t="s">
        <v>640</v>
      </c>
      <c r="L47" s="131">
        <v>11</v>
      </c>
      <c r="M47" s="96"/>
    </row>
    <row r="48" spans="1:13" x14ac:dyDescent="0.25">
      <c r="A48" s="117">
        <v>318</v>
      </c>
      <c r="B48" s="118" t="s">
        <v>64</v>
      </c>
      <c r="C48" s="119" t="s">
        <v>278</v>
      </c>
      <c r="D48" s="123" t="s">
        <v>640</v>
      </c>
      <c r="E48" s="123" t="s">
        <v>640</v>
      </c>
      <c r="F48" s="131">
        <v>9</v>
      </c>
      <c r="G48" s="123" t="s">
        <v>640</v>
      </c>
      <c r="H48" s="123" t="s">
        <v>640</v>
      </c>
      <c r="I48" s="131">
        <v>10</v>
      </c>
      <c r="J48" s="123" t="s">
        <v>640</v>
      </c>
      <c r="K48" s="123" t="s">
        <v>640</v>
      </c>
      <c r="L48" s="131">
        <v>8</v>
      </c>
      <c r="M48" s="96"/>
    </row>
    <row r="49" spans="1:13" x14ac:dyDescent="0.25">
      <c r="A49" s="117">
        <v>319</v>
      </c>
      <c r="B49" s="118" t="s">
        <v>65</v>
      </c>
      <c r="C49" s="119" t="s">
        <v>279</v>
      </c>
      <c r="D49" s="123" t="s">
        <v>640</v>
      </c>
      <c r="E49" s="123" t="s">
        <v>640</v>
      </c>
      <c r="F49" s="131">
        <v>7</v>
      </c>
      <c r="G49" s="123" t="s">
        <v>640</v>
      </c>
      <c r="H49" s="123" t="s">
        <v>640</v>
      </c>
      <c r="I49" s="131">
        <v>5</v>
      </c>
      <c r="J49" s="123" t="s">
        <v>640</v>
      </c>
      <c r="K49" s="123" t="s">
        <v>640</v>
      </c>
      <c r="L49" s="131">
        <v>9</v>
      </c>
      <c r="M49" s="96"/>
    </row>
    <row r="50" spans="1:13" x14ac:dyDescent="0.25">
      <c r="A50" s="117">
        <v>321</v>
      </c>
      <c r="B50" s="118" t="s">
        <v>66</v>
      </c>
      <c r="C50" s="119" t="s">
        <v>280</v>
      </c>
      <c r="D50" s="123" t="s">
        <v>640</v>
      </c>
      <c r="E50" s="123" t="s">
        <v>640</v>
      </c>
      <c r="F50" s="131">
        <v>5</v>
      </c>
      <c r="G50" s="123" t="s">
        <v>640</v>
      </c>
      <c r="H50" s="123" t="s">
        <v>640</v>
      </c>
      <c r="I50" s="131">
        <v>7</v>
      </c>
      <c r="J50" s="123" t="s">
        <v>640</v>
      </c>
      <c r="K50" s="123" t="s">
        <v>640</v>
      </c>
      <c r="L50" s="131">
        <v>3</v>
      </c>
      <c r="M50" s="96"/>
    </row>
    <row r="51" spans="1:13" x14ac:dyDescent="0.25">
      <c r="A51" s="117">
        <v>322</v>
      </c>
      <c r="B51" s="118" t="s">
        <v>67</v>
      </c>
      <c r="C51" s="119" t="s">
        <v>281</v>
      </c>
      <c r="D51" s="123" t="s">
        <v>640</v>
      </c>
      <c r="E51" s="123" t="s">
        <v>640</v>
      </c>
      <c r="F51" s="131">
        <v>8</v>
      </c>
      <c r="G51" s="123" t="s">
        <v>640</v>
      </c>
      <c r="H51" s="123" t="s">
        <v>640</v>
      </c>
      <c r="I51" s="131">
        <v>6</v>
      </c>
      <c r="J51" s="123" t="s">
        <v>640</v>
      </c>
      <c r="K51" s="123" t="s">
        <v>640</v>
      </c>
      <c r="L51" s="131">
        <v>9</v>
      </c>
      <c r="M51" s="96"/>
    </row>
    <row r="52" spans="1:13" x14ac:dyDescent="0.25">
      <c r="A52" s="117">
        <v>323</v>
      </c>
      <c r="B52" s="118" t="s">
        <v>68</v>
      </c>
      <c r="C52" s="119" t="s">
        <v>282</v>
      </c>
      <c r="D52" s="123" t="s">
        <v>640</v>
      </c>
      <c r="E52" s="123" t="s">
        <v>640</v>
      </c>
      <c r="F52" s="131">
        <v>4</v>
      </c>
      <c r="G52" s="123" t="s">
        <v>640</v>
      </c>
      <c r="H52" s="123" t="s">
        <v>640</v>
      </c>
      <c r="I52" s="131">
        <v>3</v>
      </c>
      <c r="J52" s="123" t="s">
        <v>640</v>
      </c>
      <c r="K52" s="123" t="s">
        <v>640</v>
      </c>
      <c r="L52" s="131">
        <v>4</v>
      </c>
      <c r="M52" s="96"/>
    </row>
    <row r="53" spans="1:13" x14ac:dyDescent="0.25">
      <c r="A53" s="117">
        <v>324</v>
      </c>
      <c r="B53" s="118" t="s">
        <v>69</v>
      </c>
      <c r="C53" s="119" t="s">
        <v>283</v>
      </c>
      <c r="D53" s="123" t="s">
        <v>640</v>
      </c>
      <c r="E53" s="123" t="s">
        <v>640</v>
      </c>
      <c r="F53" s="131">
        <v>3</v>
      </c>
      <c r="G53" s="123" t="s">
        <v>640</v>
      </c>
      <c r="H53" s="123" t="s">
        <v>640</v>
      </c>
      <c r="I53" s="131">
        <v>2</v>
      </c>
      <c r="J53" s="123" t="s">
        <v>640</v>
      </c>
      <c r="K53" s="123" t="s">
        <v>640</v>
      </c>
      <c r="L53" s="131">
        <v>5</v>
      </c>
      <c r="M53" s="96"/>
    </row>
    <row r="54" spans="1:13" x14ac:dyDescent="0.25">
      <c r="A54" s="117">
        <v>325</v>
      </c>
      <c r="B54" s="118" t="s">
        <v>70</v>
      </c>
      <c r="C54" s="119" t="s">
        <v>284</v>
      </c>
      <c r="D54" s="123" t="s">
        <v>640</v>
      </c>
      <c r="E54" s="123" t="s">
        <v>640</v>
      </c>
      <c r="F54" s="131">
        <v>2</v>
      </c>
      <c r="G54" s="123" t="s">
        <v>640</v>
      </c>
      <c r="H54" s="123" t="s">
        <v>640</v>
      </c>
      <c r="I54" s="131">
        <v>2</v>
      </c>
      <c r="J54" s="123" t="s">
        <v>640</v>
      </c>
      <c r="K54" s="123" t="s">
        <v>640</v>
      </c>
      <c r="L54" s="131">
        <v>3</v>
      </c>
      <c r="M54" s="96"/>
    </row>
    <row r="55" spans="1:13" x14ac:dyDescent="0.25">
      <c r="A55" s="117">
        <v>326</v>
      </c>
      <c r="B55" s="118" t="s">
        <v>71</v>
      </c>
      <c r="C55" s="119" t="s">
        <v>285</v>
      </c>
      <c r="D55" s="123" t="s">
        <v>640</v>
      </c>
      <c r="E55" s="123" t="s">
        <v>640</v>
      </c>
      <c r="F55" s="131">
        <v>13</v>
      </c>
      <c r="G55" s="123" t="s">
        <v>640</v>
      </c>
      <c r="H55" s="123" t="s">
        <v>640</v>
      </c>
      <c r="I55" s="131">
        <v>13</v>
      </c>
      <c r="J55" s="123" t="s">
        <v>640</v>
      </c>
      <c r="K55" s="123" t="s">
        <v>640</v>
      </c>
      <c r="L55" s="131">
        <v>12</v>
      </c>
      <c r="M55" s="96"/>
    </row>
    <row r="56" spans="1:13" x14ac:dyDescent="0.25">
      <c r="A56" s="117">
        <v>327</v>
      </c>
      <c r="B56" s="118" t="s">
        <v>72</v>
      </c>
      <c r="C56" s="119" t="s">
        <v>286</v>
      </c>
      <c r="D56" s="123" t="s">
        <v>640</v>
      </c>
      <c r="E56" s="123" t="s">
        <v>640</v>
      </c>
      <c r="F56" s="131">
        <v>7</v>
      </c>
      <c r="G56" s="123" t="s">
        <v>640</v>
      </c>
      <c r="H56" s="123" t="s">
        <v>640</v>
      </c>
      <c r="I56" s="131">
        <v>6</v>
      </c>
      <c r="J56" s="123" t="s">
        <v>640</v>
      </c>
      <c r="K56" s="123" t="s">
        <v>640</v>
      </c>
      <c r="L56" s="131">
        <v>8</v>
      </c>
      <c r="M56" s="96"/>
    </row>
    <row r="57" spans="1:13" x14ac:dyDescent="0.25">
      <c r="A57" s="117">
        <v>404</v>
      </c>
      <c r="B57" s="118" t="s">
        <v>73</v>
      </c>
      <c r="C57" s="119" t="s">
        <v>287</v>
      </c>
      <c r="D57" s="123" t="s">
        <v>640</v>
      </c>
      <c r="E57" s="123" t="s">
        <v>640</v>
      </c>
      <c r="F57" s="131">
        <v>12</v>
      </c>
      <c r="G57" s="123" t="s">
        <v>640</v>
      </c>
      <c r="H57" s="123" t="s">
        <v>640</v>
      </c>
      <c r="I57" s="131">
        <v>12</v>
      </c>
      <c r="J57" s="123" t="s">
        <v>640</v>
      </c>
      <c r="K57" s="123" t="s">
        <v>640</v>
      </c>
      <c r="L57" s="131">
        <v>13</v>
      </c>
      <c r="M57" s="96"/>
    </row>
    <row r="58" spans="1:13" x14ac:dyDescent="0.25">
      <c r="A58" s="117">
        <v>406</v>
      </c>
      <c r="B58" s="118" t="s">
        <v>74</v>
      </c>
      <c r="C58" s="119" t="s">
        <v>288</v>
      </c>
      <c r="D58" s="123" t="s">
        <v>640</v>
      </c>
      <c r="E58" s="123" t="s">
        <v>640</v>
      </c>
      <c r="F58" s="131">
        <v>2</v>
      </c>
      <c r="G58" s="123" t="s">
        <v>640</v>
      </c>
      <c r="H58" s="123" t="s">
        <v>640</v>
      </c>
      <c r="I58" s="131">
        <v>2</v>
      </c>
      <c r="J58" s="123" t="s">
        <v>640</v>
      </c>
      <c r="K58" s="123" t="s">
        <v>640</v>
      </c>
      <c r="L58" s="131">
        <v>3</v>
      </c>
      <c r="M58" s="96"/>
    </row>
    <row r="59" spans="1:13" x14ac:dyDescent="0.25">
      <c r="A59" s="117">
        <v>407</v>
      </c>
      <c r="B59" s="118" t="s">
        <v>75</v>
      </c>
      <c r="C59" s="119" t="s">
        <v>289</v>
      </c>
      <c r="D59" s="123" t="s">
        <v>640</v>
      </c>
      <c r="E59" s="123" t="s">
        <v>640</v>
      </c>
      <c r="F59" s="131">
        <v>8</v>
      </c>
      <c r="G59" s="123" t="s">
        <v>640</v>
      </c>
      <c r="H59" s="123" t="s">
        <v>640</v>
      </c>
      <c r="I59" s="131">
        <v>6</v>
      </c>
      <c r="J59" s="123" t="s">
        <v>640</v>
      </c>
      <c r="K59" s="123" t="s">
        <v>640</v>
      </c>
      <c r="L59" s="131">
        <v>12</v>
      </c>
      <c r="M59" s="96"/>
    </row>
    <row r="60" spans="1:13" x14ac:dyDescent="0.25">
      <c r="A60" s="117">
        <v>408</v>
      </c>
      <c r="B60" s="118" t="s">
        <v>76</v>
      </c>
      <c r="C60" s="119" t="s">
        <v>290</v>
      </c>
      <c r="D60" s="123" t="s">
        <v>640</v>
      </c>
      <c r="E60" s="123" t="s">
        <v>640</v>
      </c>
      <c r="F60" s="131">
        <v>6</v>
      </c>
      <c r="G60" s="123" t="s">
        <v>640</v>
      </c>
      <c r="H60" s="123" t="s">
        <v>640</v>
      </c>
      <c r="I60" s="131">
        <v>3</v>
      </c>
      <c r="J60" s="123" t="s">
        <v>640</v>
      </c>
      <c r="K60" s="123" t="s">
        <v>640</v>
      </c>
      <c r="L60" s="131">
        <v>8</v>
      </c>
      <c r="M60" s="96"/>
    </row>
    <row r="61" spans="1:13" x14ac:dyDescent="0.25">
      <c r="A61" s="117">
        <v>409</v>
      </c>
      <c r="B61" s="118" t="s">
        <v>77</v>
      </c>
      <c r="C61" s="119" t="s">
        <v>291</v>
      </c>
      <c r="D61" s="123" t="s">
        <v>640</v>
      </c>
      <c r="E61" s="123" t="s">
        <v>640</v>
      </c>
      <c r="F61" s="131">
        <v>3</v>
      </c>
      <c r="G61" s="123" t="s">
        <v>640</v>
      </c>
      <c r="H61" s="123" t="s">
        <v>640</v>
      </c>
      <c r="I61" s="131">
        <v>3</v>
      </c>
      <c r="J61" s="123" t="s">
        <v>640</v>
      </c>
      <c r="K61" s="123" t="s">
        <v>640</v>
      </c>
      <c r="L61" s="131">
        <v>4</v>
      </c>
      <c r="M61" s="96"/>
    </row>
    <row r="62" spans="1:13" x14ac:dyDescent="0.25">
      <c r="A62" s="117">
        <v>410</v>
      </c>
      <c r="B62" s="118" t="s">
        <v>78</v>
      </c>
      <c r="C62" s="119" t="s">
        <v>292</v>
      </c>
      <c r="D62" s="123" t="s">
        <v>640</v>
      </c>
      <c r="E62" s="123" t="s">
        <v>640</v>
      </c>
      <c r="F62" s="131">
        <v>6</v>
      </c>
      <c r="G62" s="123" t="s">
        <v>640</v>
      </c>
      <c r="H62" s="123" t="s">
        <v>640</v>
      </c>
      <c r="I62" s="131">
        <v>6</v>
      </c>
      <c r="J62" s="123" t="s">
        <v>640</v>
      </c>
      <c r="K62" s="123" t="s">
        <v>640</v>
      </c>
      <c r="L62" s="131">
        <v>6</v>
      </c>
      <c r="M62" s="96"/>
    </row>
    <row r="63" spans="1:13" x14ac:dyDescent="0.25">
      <c r="A63" s="117">
        <v>411</v>
      </c>
      <c r="B63" s="118" t="s">
        <v>79</v>
      </c>
      <c r="C63" s="119" t="s">
        <v>293</v>
      </c>
      <c r="D63" s="123" t="s">
        <v>640</v>
      </c>
      <c r="E63" s="123" t="s">
        <v>640</v>
      </c>
      <c r="F63" s="131">
        <v>4</v>
      </c>
      <c r="G63" s="123" t="s">
        <v>640</v>
      </c>
      <c r="H63" s="123" t="s">
        <v>640</v>
      </c>
      <c r="I63" s="131">
        <v>4</v>
      </c>
      <c r="J63" s="123" t="s">
        <v>640</v>
      </c>
      <c r="K63" s="123" t="s">
        <v>640</v>
      </c>
      <c r="L63" s="131">
        <v>5</v>
      </c>
      <c r="M63" s="96"/>
    </row>
    <row r="64" spans="1:13" x14ac:dyDescent="0.25">
      <c r="A64" s="117">
        <v>412</v>
      </c>
      <c r="B64" s="118" t="s">
        <v>80</v>
      </c>
      <c r="C64" s="119" t="s">
        <v>294</v>
      </c>
      <c r="D64" s="123" t="s">
        <v>640</v>
      </c>
      <c r="E64" s="123" t="s">
        <v>640</v>
      </c>
      <c r="F64" s="131">
        <v>1</v>
      </c>
      <c r="G64" s="123" t="s">
        <v>640</v>
      </c>
      <c r="H64" s="123" t="s">
        <v>640</v>
      </c>
      <c r="I64" s="131">
        <v>1</v>
      </c>
      <c r="J64" s="123" t="s">
        <v>640</v>
      </c>
      <c r="K64" s="123" t="s">
        <v>640</v>
      </c>
      <c r="L64" s="131">
        <v>2</v>
      </c>
      <c r="M64" s="96"/>
    </row>
    <row r="65" spans="1:13" x14ac:dyDescent="0.25">
      <c r="A65" s="117">
        <v>413</v>
      </c>
      <c r="B65" s="118" t="s">
        <v>81</v>
      </c>
      <c r="C65" s="119" t="s">
        <v>295</v>
      </c>
      <c r="D65" s="123" t="s">
        <v>640</v>
      </c>
      <c r="E65" s="123" t="s">
        <v>640</v>
      </c>
      <c r="F65" s="131">
        <v>13</v>
      </c>
      <c r="G65" s="123" t="s">
        <v>640</v>
      </c>
      <c r="H65" s="123" t="s">
        <v>640</v>
      </c>
      <c r="I65" s="131">
        <v>11</v>
      </c>
      <c r="J65" s="123" t="s">
        <v>640</v>
      </c>
      <c r="K65" s="123" t="s">
        <v>640</v>
      </c>
      <c r="L65" s="131">
        <v>14</v>
      </c>
      <c r="M65" s="96"/>
    </row>
    <row r="66" spans="1:13" x14ac:dyDescent="0.25">
      <c r="A66" s="117">
        <v>414</v>
      </c>
      <c r="B66" s="118" t="s">
        <v>82</v>
      </c>
      <c r="C66" s="119" t="s">
        <v>296</v>
      </c>
      <c r="D66" s="123" t="s">
        <v>640</v>
      </c>
      <c r="E66" s="123" t="s">
        <v>640</v>
      </c>
      <c r="F66" s="131">
        <v>10</v>
      </c>
      <c r="G66" s="123" t="s">
        <v>640</v>
      </c>
      <c r="H66" s="123" t="s">
        <v>640</v>
      </c>
      <c r="I66" s="131">
        <v>5</v>
      </c>
      <c r="J66" s="123" t="s">
        <v>640</v>
      </c>
      <c r="K66" s="123" t="s">
        <v>640</v>
      </c>
      <c r="L66" s="131">
        <v>15</v>
      </c>
      <c r="M66" s="96"/>
    </row>
    <row r="67" spans="1:13" x14ac:dyDescent="0.25">
      <c r="A67" s="117">
        <v>415</v>
      </c>
      <c r="B67" s="118" t="s">
        <v>83</v>
      </c>
      <c r="C67" s="119" t="s">
        <v>297</v>
      </c>
      <c r="D67" s="123" t="s">
        <v>640</v>
      </c>
      <c r="E67" s="123" t="s">
        <v>640</v>
      </c>
      <c r="F67" s="131">
        <v>7</v>
      </c>
      <c r="G67" s="123" t="s">
        <v>640</v>
      </c>
      <c r="H67" s="123" t="s">
        <v>640</v>
      </c>
      <c r="I67" s="131">
        <v>9</v>
      </c>
      <c r="J67" s="123" t="s">
        <v>640</v>
      </c>
      <c r="K67" s="123" t="s">
        <v>640</v>
      </c>
      <c r="L67" s="131">
        <v>5</v>
      </c>
      <c r="M67" s="96"/>
    </row>
    <row r="68" spans="1:13" x14ac:dyDescent="0.25">
      <c r="A68" s="117">
        <v>416</v>
      </c>
      <c r="B68" s="118" t="s">
        <v>84</v>
      </c>
      <c r="C68" s="119" t="s">
        <v>298</v>
      </c>
      <c r="D68" s="123" t="s">
        <v>640</v>
      </c>
      <c r="E68" s="123" t="s">
        <v>640</v>
      </c>
      <c r="F68" s="131">
        <v>15</v>
      </c>
      <c r="G68" s="123" t="s">
        <v>640</v>
      </c>
      <c r="H68" s="123" t="s">
        <v>640</v>
      </c>
      <c r="I68" s="131">
        <v>9</v>
      </c>
      <c r="J68" s="123" t="s">
        <v>640</v>
      </c>
      <c r="K68" s="123" t="s">
        <v>640</v>
      </c>
      <c r="L68" s="131">
        <v>20</v>
      </c>
      <c r="M68" s="96"/>
    </row>
    <row r="69" spans="1:13" x14ac:dyDescent="0.25">
      <c r="A69" s="117">
        <v>417</v>
      </c>
      <c r="B69" s="118" t="s">
        <v>85</v>
      </c>
      <c r="C69" s="119" t="s">
        <v>299</v>
      </c>
      <c r="D69" s="123" t="s">
        <v>640</v>
      </c>
      <c r="E69" s="123" t="s">
        <v>640</v>
      </c>
      <c r="F69" s="131">
        <v>9</v>
      </c>
      <c r="G69" s="123" t="s">
        <v>640</v>
      </c>
      <c r="H69" s="123" t="s">
        <v>640</v>
      </c>
      <c r="I69" s="131">
        <v>9</v>
      </c>
      <c r="J69" s="123" t="s">
        <v>640</v>
      </c>
      <c r="K69" s="123" t="s">
        <v>640</v>
      </c>
      <c r="L69" s="131">
        <v>10</v>
      </c>
      <c r="M69" s="96"/>
    </row>
    <row r="70" spans="1:13" x14ac:dyDescent="0.25">
      <c r="A70" s="117">
        <v>418</v>
      </c>
      <c r="B70" s="118" t="s">
        <v>86</v>
      </c>
      <c r="C70" s="119" t="s">
        <v>300</v>
      </c>
      <c r="D70" s="123" t="s">
        <v>640</v>
      </c>
      <c r="E70" s="123" t="s">
        <v>640</v>
      </c>
      <c r="F70" s="131">
        <v>9</v>
      </c>
      <c r="G70" s="123" t="s">
        <v>640</v>
      </c>
      <c r="H70" s="123" t="s">
        <v>640</v>
      </c>
      <c r="I70" s="131">
        <v>8</v>
      </c>
      <c r="J70" s="123" t="s">
        <v>640</v>
      </c>
      <c r="K70" s="123" t="s">
        <v>640</v>
      </c>
      <c r="L70" s="131">
        <v>10</v>
      </c>
      <c r="M70" s="96"/>
    </row>
    <row r="71" spans="1:13" x14ac:dyDescent="0.25">
      <c r="A71" s="117">
        <v>503</v>
      </c>
      <c r="B71" s="118" t="s">
        <v>87</v>
      </c>
      <c r="C71" s="119" t="s">
        <v>301</v>
      </c>
      <c r="D71" s="123" t="s">
        <v>640</v>
      </c>
      <c r="E71" s="123" t="s">
        <v>640</v>
      </c>
      <c r="F71" s="131">
        <v>9</v>
      </c>
      <c r="G71" s="123" t="s">
        <v>640</v>
      </c>
      <c r="H71" s="123" t="s">
        <v>640</v>
      </c>
      <c r="I71" s="131">
        <v>6</v>
      </c>
      <c r="J71" s="123" t="s">
        <v>640</v>
      </c>
      <c r="K71" s="123" t="s">
        <v>640</v>
      </c>
      <c r="L71" s="131">
        <v>12</v>
      </c>
      <c r="M71" s="96"/>
    </row>
    <row r="72" spans="1:13" x14ac:dyDescent="0.25">
      <c r="A72" s="117">
        <v>504</v>
      </c>
      <c r="B72" s="118" t="s">
        <v>88</v>
      </c>
      <c r="C72" s="119" t="s">
        <v>302</v>
      </c>
      <c r="D72" s="123" t="s">
        <v>640</v>
      </c>
      <c r="E72" s="123" t="s">
        <v>640</v>
      </c>
      <c r="F72" s="131">
        <v>9</v>
      </c>
      <c r="G72" s="123" t="s">
        <v>640</v>
      </c>
      <c r="H72" s="123" t="s">
        <v>640</v>
      </c>
      <c r="I72" s="131">
        <v>9</v>
      </c>
      <c r="J72" s="123" t="s">
        <v>640</v>
      </c>
      <c r="K72" s="123" t="s">
        <v>640</v>
      </c>
      <c r="L72" s="131">
        <v>10</v>
      </c>
      <c r="M72" s="96"/>
    </row>
    <row r="73" spans="1:13" x14ac:dyDescent="0.25">
      <c r="A73" s="117">
        <v>506</v>
      </c>
      <c r="B73" s="118" t="s">
        <v>89</v>
      </c>
      <c r="C73" s="119" t="s">
        <v>303</v>
      </c>
      <c r="D73" s="123" t="s">
        <v>640</v>
      </c>
      <c r="E73" s="123" t="s">
        <v>640</v>
      </c>
      <c r="F73" s="131">
        <v>3</v>
      </c>
      <c r="G73" s="123" t="s">
        <v>640</v>
      </c>
      <c r="H73" s="123" t="s">
        <v>640</v>
      </c>
      <c r="I73" s="131">
        <v>3</v>
      </c>
      <c r="J73" s="123" t="s">
        <v>640</v>
      </c>
      <c r="K73" s="123" t="s">
        <v>640</v>
      </c>
      <c r="L73" s="131">
        <v>3</v>
      </c>
      <c r="M73" s="96"/>
    </row>
    <row r="74" spans="1:13" x14ac:dyDescent="0.25">
      <c r="A74" s="117">
        <v>507</v>
      </c>
      <c r="B74" s="118" t="s">
        <v>90</v>
      </c>
      <c r="C74" s="119" t="s">
        <v>304</v>
      </c>
      <c r="D74" s="123" t="s">
        <v>640</v>
      </c>
      <c r="E74" s="123" t="s">
        <v>640</v>
      </c>
      <c r="F74" s="131">
        <v>2</v>
      </c>
      <c r="G74" s="123" t="s">
        <v>640</v>
      </c>
      <c r="H74" s="123" t="s">
        <v>640</v>
      </c>
      <c r="I74" s="131">
        <v>1</v>
      </c>
      <c r="J74" s="123" t="s">
        <v>640</v>
      </c>
      <c r="K74" s="123" t="s">
        <v>640</v>
      </c>
      <c r="L74" s="131">
        <v>4</v>
      </c>
      <c r="M74" s="96"/>
    </row>
    <row r="75" spans="1:13" x14ac:dyDescent="0.25">
      <c r="A75" s="117">
        <v>508</v>
      </c>
      <c r="B75" s="118" t="s">
        <v>91</v>
      </c>
      <c r="C75" s="119" t="s">
        <v>305</v>
      </c>
      <c r="D75" s="123" t="s">
        <v>640</v>
      </c>
      <c r="E75" s="123" t="s">
        <v>640</v>
      </c>
      <c r="F75" s="131">
        <v>6</v>
      </c>
      <c r="G75" s="123" t="s">
        <v>640</v>
      </c>
      <c r="H75" s="123" t="s">
        <v>640</v>
      </c>
      <c r="I75" s="131">
        <v>6</v>
      </c>
      <c r="J75" s="123" t="s">
        <v>640</v>
      </c>
      <c r="K75" s="123" t="s">
        <v>640</v>
      </c>
      <c r="L75" s="131">
        <v>5</v>
      </c>
      <c r="M75" s="96"/>
    </row>
    <row r="76" spans="1:13" x14ac:dyDescent="0.25">
      <c r="A76" s="117">
        <v>509</v>
      </c>
      <c r="B76" s="118" t="s">
        <v>92</v>
      </c>
      <c r="C76" s="119" t="s">
        <v>306</v>
      </c>
      <c r="D76" s="123" t="s">
        <v>640</v>
      </c>
      <c r="E76" s="123" t="s">
        <v>640</v>
      </c>
      <c r="F76" s="131">
        <v>2</v>
      </c>
      <c r="G76" s="123" t="s">
        <v>640</v>
      </c>
      <c r="H76" s="123" t="s">
        <v>640</v>
      </c>
      <c r="I76" s="131">
        <v>1</v>
      </c>
      <c r="J76" s="123" t="s">
        <v>640</v>
      </c>
      <c r="K76" s="123" t="s">
        <v>640</v>
      </c>
      <c r="L76" s="131">
        <v>3</v>
      </c>
      <c r="M76" s="96"/>
    </row>
    <row r="77" spans="1:13" x14ac:dyDescent="0.25">
      <c r="A77" s="117">
        <v>510</v>
      </c>
      <c r="B77" s="118" t="s">
        <v>93</v>
      </c>
      <c r="C77" s="119" t="s">
        <v>307</v>
      </c>
      <c r="D77" s="123" t="s">
        <v>640</v>
      </c>
      <c r="E77" s="123" t="s">
        <v>640</v>
      </c>
      <c r="F77" s="131" t="s">
        <v>641</v>
      </c>
      <c r="G77" s="123" t="s">
        <v>640</v>
      </c>
      <c r="H77" s="123" t="s">
        <v>640</v>
      </c>
      <c r="I77" s="131" t="s">
        <v>641</v>
      </c>
      <c r="J77" s="123" t="s">
        <v>640</v>
      </c>
      <c r="K77" s="123" t="s">
        <v>640</v>
      </c>
      <c r="L77" s="131" t="s">
        <v>641</v>
      </c>
      <c r="M77" s="96"/>
    </row>
    <row r="78" spans="1:13" x14ac:dyDescent="0.25">
      <c r="A78" s="117">
        <v>511</v>
      </c>
      <c r="B78" s="118" t="s">
        <v>94</v>
      </c>
      <c r="C78" s="119" t="s">
        <v>308</v>
      </c>
      <c r="D78" s="123" t="s">
        <v>640</v>
      </c>
      <c r="E78" s="123" t="s">
        <v>640</v>
      </c>
      <c r="F78" s="131">
        <v>5</v>
      </c>
      <c r="G78" s="123" t="s">
        <v>640</v>
      </c>
      <c r="H78" s="123" t="s">
        <v>640</v>
      </c>
      <c r="I78" s="131">
        <v>5</v>
      </c>
      <c r="J78" s="123" t="s">
        <v>640</v>
      </c>
      <c r="K78" s="123" t="s">
        <v>640</v>
      </c>
      <c r="L78" s="131">
        <v>6</v>
      </c>
      <c r="M78" s="96"/>
    </row>
    <row r="79" spans="1:13" x14ac:dyDescent="0.25">
      <c r="A79" s="117">
        <v>512</v>
      </c>
      <c r="B79" s="118" t="s">
        <v>95</v>
      </c>
      <c r="C79" s="119" t="s">
        <v>309</v>
      </c>
      <c r="D79" s="123" t="s">
        <v>640</v>
      </c>
      <c r="E79" s="123" t="s">
        <v>640</v>
      </c>
      <c r="F79" s="131">
        <v>5</v>
      </c>
      <c r="G79" s="123" t="s">
        <v>640</v>
      </c>
      <c r="H79" s="123" t="s">
        <v>640</v>
      </c>
      <c r="I79" s="131">
        <v>5</v>
      </c>
      <c r="J79" s="123" t="s">
        <v>640</v>
      </c>
      <c r="K79" s="123" t="s">
        <v>640</v>
      </c>
      <c r="L79" s="131">
        <v>5</v>
      </c>
      <c r="M79" s="96"/>
    </row>
    <row r="80" spans="1:13" x14ac:dyDescent="0.25">
      <c r="A80" s="117">
        <v>606</v>
      </c>
      <c r="B80" s="118" t="s">
        <v>96</v>
      </c>
      <c r="C80" s="119" t="s">
        <v>310</v>
      </c>
      <c r="D80" s="123" t="s">
        <v>640</v>
      </c>
      <c r="E80" s="123" t="s">
        <v>640</v>
      </c>
      <c r="F80" s="131">
        <v>15</v>
      </c>
      <c r="G80" s="123" t="s">
        <v>640</v>
      </c>
      <c r="H80" s="123" t="s">
        <v>640</v>
      </c>
      <c r="I80" s="131">
        <v>13</v>
      </c>
      <c r="J80" s="123" t="s">
        <v>640</v>
      </c>
      <c r="K80" s="123" t="s">
        <v>640</v>
      </c>
      <c r="L80" s="131">
        <v>17</v>
      </c>
      <c r="M80" s="96"/>
    </row>
    <row r="81" spans="1:13" x14ac:dyDescent="0.25">
      <c r="A81" s="117">
        <v>607</v>
      </c>
      <c r="B81" s="118" t="s">
        <v>97</v>
      </c>
      <c r="C81" s="119" t="s">
        <v>311</v>
      </c>
      <c r="D81" s="123" t="s">
        <v>640</v>
      </c>
      <c r="E81" s="123" t="s">
        <v>640</v>
      </c>
      <c r="F81" s="131">
        <v>11</v>
      </c>
      <c r="G81" s="123" t="s">
        <v>640</v>
      </c>
      <c r="H81" s="123" t="s">
        <v>640</v>
      </c>
      <c r="I81" s="131">
        <v>10</v>
      </c>
      <c r="J81" s="123" t="s">
        <v>640</v>
      </c>
      <c r="K81" s="123" t="s">
        <v>640</v>
      </c>
      <c r="L81" s="131">
        <v>12</v>
      </c>
      <c r="M81" s="96"/>
    </row>
    <row r="82" spans="1:13" x14ac:dyDescent="0.25">
      <c r="A82" s="117">
        <v>608</v>
      </c>
      <c r="B82" s="118" t="s">
        <v>98</v>
      </c>
      <c r="C82" s="119" t="s">
        <v>312</v>
      </c>
      <c r="D82" s="123" t="s">
        <v>640</v>
      </c>
      <c r="E82" s="123" t="s">
        <v>640</v>
      </c>
      <c r="F82" s="131">
        <v>12</v>
      </c>
      <c r="G82" s="123" t="s">
        <v>640</v>
      </c>
      <c r="H82" s="123" t="s">
        <v>640</v>
      </c>
      <c r="I82" s="131">
        <v>10</v>
      </c>
      <c r="J82" s="123" t="s">
        <v>640</v>
      </c>
      <c r="K82" s="123" t="s">
        <v>640</v>
      </c>
      <c r="L82" s="131">
        <v>15</v>
      </c>
      <c r="M82" s="96"/>
    </row>
    <row r="83" spans="1:13" x14ac:dyDescent="0.25">
      <c r="A83" s="117">
        <v>609</v>
      </c>
      <c r="B83" s="118" t="s">
        <v>99</v>
      </c>
      <c r="C83" s="119" t="s">
        <v>313</v>
      </c>
      <c r="D83" s="123" t="s">
        <v>640</v>
      </c>
      <c r="E83" s="123" t="s">
        <v>640</v>
      </c>
      <c r="F83" s="131">
        <v>13</v>
      </c>
      <c r="G83" s="123" t="s">
        <v>640</v>
      </c>
      <c r="H83" s="123" t="s">
        <v>640</v>
      </c>
      <c r="I83" s="131">
        <v>10</v>
      </c>
      <c r="J83" s="123" t="s">
        <v>640</v>
      </c>
      <c r="K83" s="123" t="s">
        <v>640</v>
      </c>
      <c r="L83" s="131">
        <v>16</v>
      </c>
      <c r="M83" s="96"/>
    </row>
    <row r="84" spans="1:13" x14ac:dyDescent="0.25">
      <c r="A84" s="117">
        <v>611</v>
      </c>
      <c r="B84" s="118" t="s">
        <v>100</v>
      </c>
      <c r="C84" s="119" t="s">
        <v>314</v>
      </c>
      <c r="D84" s="123" t="s">
        <v>640</v>
      </c>
      <c r="E84" s="123" t="s">
        <v>640</v>
      </c>
      <c r="F84" s="131">
        <v>8</v>
      </c>
      <c r="G84" s="123" t="s">
        <v>640</v>
      </c>
      <c r="H84" s="123" t="s">
        <v>640</v>
      </c>
      <c r="I84" s="131">
        <v>7</v>
      </c>
      <c r="J84" s="123" t="s">
        <v>640</v>
      </c>
      <c r="K84" s="123" t="s">
        <v>640</v>
      </c>
      <c r="L84" s="131">
        <v>9</v>
      </c>
      <c r="M84" s="96"/>
    </row>
    <row r="85" spans="1:13" x14ac:dyDescent="0.25">
      <c r="A85" s="117">
        <v>613</v>
      </c>
      <c r="B85" s="118" t="s">
        <v>102</v>
      </c>
      <c r="C85" s="119" t="s">
        <v>315</v>
      </c>
      <c r="D85" s="123" t="s">
        <v>640</v>
      </c>
      <c r="E85" s="123" t="s">
        <v>640</v>
      </c>
      <c r="F85" s="131">
        <v>8</v>
      </c>
      <c r="G85" s="123" t="s">
        <v>640</v>
      </c>
      <c r="H85" s="123" t="s">
        <v>640</v>
      </c>
      <c r="I85" s="131">
        <v>9</v>
      </c>
      <c r="J85" s="123" t="s">
        <v>640</v>
      </c>
      <c r="K85" s="123" t="s">
        <v>640</v>
      </c>
      <c r="L85" s="131">
        <v>6</v>
      </c>
      <c r="M85" s="96"/>
    </row>
    <row r="86" spans="1:13" x14ac:dyDescent="0.25">
      <c r="A86" s="117">
        <v>614</v>
      </c>
      <c r="B86" s="118" t="s">
        <v>103</v>
      </c>
      <c r="C86" s="119" t="s">
        <v>316</v>
      </c>
      <c r="D86" s="123" t="s">
        <v>640</v>
      </c>
      <c r="E86" s="123" t="s">
        <v>640</v>
      </c>
      <c r="F86" s="131">
        <v>12</v>
      </c>
      <c r="G86" s="123" t="s">
        <v>640</v>
      </c>
      <c r="H86" s="123" t="s">
        <v>640</v>
      </c>
      <c r="I86" s="131">
        <v>9</v>
      </c>
      <c r="J86" s="123" t="s">
        <v>640</v>
      </c>
      <c r="K86" s="123" t="s">
        <v>640</v>
      </c>
      <c r="L86" s="131">
        <v>16</v>
      </c>
      <c r="M86" s="96"/>
    </row>
    <row r="87" spans="1:13" x14ac:dyDescent="0.25">
      <c r="A87" s="117">
        <v>615</v>
      </c>
      <c r="B87" s="118" t="s">
        <v>104</v>
      </c>
      <c r="C87" s="119" t="s">
        <v>317</v>
      </c>
      <c r="D87" s="123" t="s">
        <v>640</v>
      </c>
      <c r="E87" s="123" t="s">
        <v>640</v>
      </c>
      <c r="F87" s="131">
        <v>18</v>
      </c>
      <c r="G87" s="123" t="s">
        <v>640</v>
      </c>
      <c r="H87" s="123" t="s">
        <v>640</v>
      </c>
      <c r="I87" s="131">
        <v>12</v>
      </c>
      <c r="J87" s="123" t="s">
        <v>640</v>
      </c>
      <c r="K87" s="123" t="s">
        <v>640</v>
      </c>
      <c r="L87" s="131">
        <v>27</v>
      </c>
      <c r="M87" s="96"/>
    </row>
    <row r="88" spans="1:13" x14ac:dyDescent="0.25">
      <c r="A88" s="117">
        <v>616</v>
      </c>
      <c r="B88" s="118" t="s">
        <v>105</v>
      </c>
      <c r="C88" s="119" t="s">
        <v>318</v>
      </c>
      <c r="D88" s="123" t="s">
        <v>640</v>
      </c>
      <c r="E88" s="123" t="s">
        <v>640</v>
      </c>
      <c r="F88" s="131">
        <v>14</v>
      </c>
      <c r="G88" s="123" t="s">
        <v>640</v>
      </c>
      <c r="H88" s="123" t="s">
        <v>640</v>
      </c>
      <c r="I88" s="131">
        <v>9</v>
      </c>
      <c r="J88" s="123" t="s">
        <v>640</v>
      </c>
      <c r="K88" s="123" t="s">
        <v>640</v>
      </c>
      <c r="L88" s="131">
        <v>22</v>
      </c>
      <c r="M88" s="96"/>
    </row>
    <row r="89" spans="1:13" x14ac:dyDescent="0.25">
      <c r="A89" s="117">
        <v>617</v>
      </c>
      <c r="B89" s="118" t="s">
        <v>106</v>
      </c>
      <c r="C89" s="119" t="s">
        <v>319</v>
      </c>
      <c r="D89" s="123" t="s">
        <v>640</v>
      </c>
      <c r="E89" s="123" t="s">
        <v>640</v>
      </c>
      <c r="F89" s="131">
        <v>10</v>
      </c>
      <c r="G89" s="123" t="s">
        <v>640</v>
      </c>
      <c r="H89" s="123" t="s">
        <v>640</v>
      </c>
      <c r="I89" s="131">
        <v>11</v>
      </c>
      <c r="J89" s="123" t="s">
        <v>640</v>
      </c>
      <c r="K89" s="123" t="s">
        <v>640</v>
      </c>
      <c r="L89" s="131">
        <v>8</v>
      </c>
      <c r="M89" s="96"/>
    </row>
    <row r="90" spans="1:13" x14ac:dyDescent="0.25">
      <c r="A90" s="117">
        <v>618</v>
      </c>
      <c r="B90" s="118" t="s">
        <v>107</v>
      </c>
      <c r="C90" s="119" t="s">
        <v>320</v>
      </c>
      <c r="D90" s="123" t="s">
        <v>640</v>
      </c>
      <c r="E90" s="123" t="s">
        <v>640</v>
      </c>
      <c r="F90" s="131">
        <v>10</v>
      </c>
      <c r="G90" s="123" t="s">
        <v>640</v>
      </c>
      <c r="H90" s="123" t="s">
        <v>640</v>
      </c>
      <c r="I90" s="131">
        <v>12</v>
      </c>
      <c r="J90" s="123" t="s">
        <v>640</v>
      </c>
      <c r="K90" s="123" t="s">
        <v>640</v>
      </c>
      <c r="L90" s="131">
        <v>8</v>
      </c>
      <c r="M90" s="96"/>
    </row>
    <row r="91" spans="1:13" x14ac:dyDescent="0.25">
      <c r="A91" s="117">
        <v>619</v>
      </c>
      <c r="B91" s="118" t="s">
        <v>108</v>
      </c>
      <c r="C91" s="119" t="s">
        <v>321</v>
      </c>
      <c r="D91" s="123" t="s">
        <v>640</v>
      </c>
      <c r="E91" s="123" t="s">
        <v>640</v>
      </c>
      <c r="F91" s="131">
        <v>29</v>
      </c>
      <c r="G91" s="123" t="s">
        <v>640</v>
      </c>
      <c r="H91" s="123" t="s">
        <v>640</v>
      </c>
      <c r="I91" s="131">
        <v>22</v>
      </c>
      <c r="J91" s="123" t="s">
        <v>640</v>
      </c>
      <c r="K91" s="123" t="s">
        <v>640</v>
      </c>
      <c r="L91" s="131">
        <v>38</v>
      </c>
      <c r="M91" s="96"/>
    </row>
    <row r="92" spans="1:13" x14ac:dyDescent="0.25">
      <c r="A92" s="117">
        <v>620</v>
      </c>
      <c r="B92" s="118" t="s">
        <v>109</v>
      </c>
      <c r="C92" s="119" t="s">
        <v>322</v>
      </c>
      <c r="D92" s="123" t="s">
        <v>640</v>
      </c>
      <c r="E92" s="123" t="s">
        <v>640</v>
      </c>
      <c r="F92" s="131">
        <v>21</v>
      </c>
      <c r="G92" s="123" t="s">
        <v>640</v>
      </c>
      <c r="H92" s="123" t="s">
        <v>640</v>
      </c>
      <c r="I92" s="131">
        <v>21</v>
      </c>
      <c r="J92" s="123" t="s">
        <v>640</v>
      </c>
      <c r="K92" s="123" t="s">
        <v>640</v>
      </c>
      <c r="L92" s="131">
        <v>22</v>
      </c>
      <c r="M92" s="96"/>
    </row>
    <row r="93" spans="1:13" x14ac:dyDescent="0.25">
      <c r="A93" s="117">
        <v>621</v>
      </c>
      <c r="B93" s="118" t="s">
        <v>110</v>
      </c>
      <c r="C93" s="119" t="s">
        <v>323</v>
      </c>
      <c r="D93" s="123" t="s">
        <v>640</v>
      </c>
      <c r="E93" s="123" t="s">
        <v>640</v>
      </c>
      <c r="F93" s="131">
        <v>12</v>
      </c>
      <c r="G93" s="123" t="s">
        <v>640</v>
      </c>
      <c r="H93" s="123" t="s">
        <v>640</v>
      </c>
      <c r="I93" s="131">
        <v>11</v>
      </c>
      <c r="J93" s="123" t="s">
        <v>640</v>
      </c>
      <c r="K93" s="123" t="s">
        <v>640</v>
      </c>
      <c r="L93" s="131">
        <v>14</v>
      </c>
      <c r="M93" s="96"/>
    </row>
    <row r="94" spans="1:13" x14ac:dyDescent="0.25">
      <c r="A94" s="117">
        <v>622</v>
      </c>
      <c r="B94" s="118" t="s">
        <v>111</v>
      </c>
      <c r="C94" s="119" t="s">
        <v>324</v>
      </c>
      <c r="D94" s="123" t="s">
        <v>640</v>
      </c>
      <c r="E94" s="123" t="s">
        <v>640</v>
      </c>
      <c r="F94" s="131">
        <v>12</v>
      </c>
      <c r="G94" s="123" t="s">
        <v>640</v>
      </c>
      <c r="H94" s="123" t="s">
        <v>640</v>
      </c>
      <c r="I94" s="131">
        <v>12</v>
      </c>
      <c r="J94" s="123" t="s">
        <v>640</v>
      </c>
      <c r="K94" s="123" t="s">
        <v>640</v>
      </c>
      <c r="L94" s="131">
        <v>12</v>
      </c>
      <c r="M94" s="96"/>
    </row>
    <row r="95" spans="1:13" x14ac:dyDescent="0.25">
      <c r="A95" s="117">
        <v>623</v>
      </c>
      <c r="B95" s="118" t="s">
        <v>112</v>
      </c>
      <c r="C95" s="119" t="s">
        <v>325</v>
      </c>
      <c r="D95" s="123" t="s">
        <v>640</v>
      </c>
      <c r="E95" s="123" t="s">
        <v>640</v>
      </c>
      <c r="F95" s="131">
        <v>9</v>
      </c>
      <c r="G95" s="123" t="s">
        <v>640</v>
      </c>
      <c r="H95" s="123" t="s">
        <v>640</v>
      </c>
      <c r="I95" s="131">
        <v>7</v>
      </c>
      <c r="J95" s="123" t="s">
        <v>640</v>
      </c>
      <c r="K95" s="123" t="s">
        <v>640</v>
      </c>
      <c r="L95" s="131">
        <v>12</v>
      </c>
      <c r="M95" s="96"/>
    </row>
    <row r="96" spans="1:13" x14ac:dyDescent="0.25">
      <c r="A96" s="117">
        <v>624</v>
      </c>
      <c r="B96" s="118" t="s">
        <v>113</v>
      </c>
      <c r="C96" s="119" t="s">
        <v>326</v>
      </c>
      <c r="D96" s="123" t="s">
        <v>640</v>
      </c>
      <c r="E96" s="123" t="s">
        <v>640</v>
      </c>
      <c r="F96" s="131">
        <v>12</v>
      </c>
      <c r="G96" s="123" t="s">
        <v>640</v>
      </c>
      <c r="H96" s="123" t="s">
        <v>640</v>
      </c>
      <c r="I96" s="131">
        <v>7</v>
      </c>
      <c r="J96" s="123" t="s">
        <v>640</v>
      </c>
      <c r="K96" s="123" t="s">
        <v>640</v>
      </c>
      <c r="L96" s="131">
        <v>17</v>
      </c>
      <c r="M96" s="96"/>
    </row>
    <row r="97" spans="1:13" x14ac:dyDescent="0.25">
      <c r="A97" s="117">
        <v>625</v>
      </c>
      <c r="B97" s="118" t="s">
        <v>114</v>
      </c>
      <c r="C97" s="119" t="s">
        <v>327</v>
      </c>
      <c r="D97" s="123" t="s">
        <v>640</v>
      </c>
      <c r="E97" s="123" t="s">
        <v>640</v>
      </c>
      <c r="F97" s="131">
        <v>9</v>
      </c>
      <c r="G97" s="123" t="s">
        <v>640</v>
      </c>
      <c r="H97" s="123" t="s">
        <v>640</v>
      </c>
      <c r="I97" s="131">
        <v>8</v>
      </c>
      <c r="J97" s="123" t="s">
        <v>640</v>
      </c>
      <c r="K97" s="123" t="s">
        <v>640</v>
      </c>
      <c r="L97" s="131">
        <v>10</v>
      </c>
      <c r="M97" s="96"/>
    </row>
    <row r="98" spans="1:13" x14ac:dyDescent="0.25">
      <c r="A98" s="117">
        <v>626</v>
      </c>
      <c r="B98" s="118" t="s">
        <v>115</v>
      </c>
      <c r="C98" s="119" t="s">
        <v>328</v>
      </c>
      <c r="D98" s="123" t="s">
        <v>640</v>
      </c>
      <c r="E98" s="123" t="s">
        <v>640</v>
      </c>
      <c r="F98" s="131">
        <v>15</v>
      </c>
      <c r="G98" s="123" t="s">
        <v>640</v>
      </c>
      <c r="H98" s="123" t="s">
        <v>640</v>
      </c>
      <c r="I98" s="131">
        <v>13</v>
      </c>
      <c r="J98" s="123" t="s">
        <v>640</v>
      </c>
      <c r="K98" s="123" t="s">
        <v>640</v>
      </c>
      <c r="L98" s="131">
        <v>17</v>
      </c>
      <c r="M98" s="96"/>
    </row>
    <row r="99" spans="1:13" x14ac:dyDescent="0.25">
      <c r="A99" s="117">
        <v>702</v>
      </c>
      <c r="B99" s="118" t="s">
        <v>116</v>
      </c>
      <c r="C99" s="119" t="s">
        <v>329</v>
      </c>
      <c r="D99" s="123" t="s">
        <v>640</v>
      </c>
      <c r="E99" s="123" t="s">
        <v>640</v>
      </c>
      <c r="F99" s="131">
        <v>6</v>
      </c>
      <c r="G99" s="123" t="s">
        <v>640</v>
      </c>
      <c r="H99" s="123" t="s">
        <v>640</v>
      </c>
      <c r="I99" s="131">
        <v>4</v>
      </c>
      <c r="J99" s="123" t="s">
        <v>640</v>
      </c>
      <c r="K99" s="123" t="s">
        <v>640</v>
      </c>
      <c r="L99" s="131">
        <v>8</v>
      </c>
      <c r="M99" s="96"/>
    </row>
    <row r="100" spans="1:13" x14ac:dyDescent="0.25">
      <c r="A100" s="117">
        <v>703</v>
      </c>
      <c r="B100" s="118" t="s">
        <v>117</v>
      </c>
      <c r="C100" s="119" t="s">
        <v>330</v>
      </c>
      <c r="D100" s="123" t="s">
        <v>640</v>
      </c>
      <c r="E100" s="123" t="s">
        <v>640</v>
      </c>
      <c r="F100" s="131">
        <v>5</v>
      </c>
      <c r="G100" s="123" t="s">
        <v>640</v>
      </c>
      <c r="H100" s="123" t="s">
        <v>640</v>
      </c>
      <c r="I100" s="131">
        <v>4</v>
      </c>
      <c r="J100" s="123" t="s">
        <v>640</v>
      </c>
      <c r="K100" s="123" t="s">
        <v>640</v>
      </c>
      <c r="L100" s="131">
        <v>9</v>
      </c>
      <c r="M100" s="96"/>
    </row>
    <row r="101" spans="1:13" x14ac:dyDescent="0.25">
      <c r="A101" s="117">
        <v>704</v>
      </c>
      <c r="B101" s="118" t="s">
        <v>118</v>
      </c>
      <c r="C101" s="119" t="s">
        <v>331</v>
      </c>
      <c r="D101" s="123" t="s">
        <v>640</v>
      </c>
      <c r="E101" s="123" t="s">
        <v>640</v>
      </c>
      <c r="F101" s="131">
        <v>3</v>
      </c>
      <c r="G101" s="123" t="s">
        <v>640</v>
      </c>
      <c r="H101" s="123" t="s">
        <v>640</v>
      </c>
      <c r="I101" s="131">
        <v>2</v>
      </c>
      <c r="J101" s="123" t="s">
        <v>640</v>
      </c>
      <c r="K101" s="123" t="s">
        <v>640</v>
      </c>
      <c r="L101" s="131">
        <v>3</v>
      </c>
      <c r="M101" s="96"/>
    </row>
    <row r="102" spans="1:13" x14ac:dyDescent="0.25">
      <c r="A102" s="117">
        <v>705</v>
      </c>
      <c r="B102" s="118" t="s">
        <v>119</v>
      </c>
      <c r="C102" s="119" t="s">
        <v>332</v>
      </c>
      <c r="D102" s="123" t="s">
        <v>640</v>
      </c>
      <c r="E102" s="123" t="s">
        <v>640</v>
      </c>
      <c r="F102" s="131">
        <v>6</v>
      </c>
      <c r="G102" s="123" t="s">
        <v>640</v>
      </c>
      <c r="H102" s="123" t="s">
        <v>640</v>
      </c>
      <c r="I102" s="131">
        <v>4</v>
      </c>
      <c r="J102" s="123" t="s">
        <v>640</v>
      </c>
      <c r="K102" s="123" t="s">
        <v>640</v>
      </c>
      <c r="L102" s="131">
        <v>9</v>
      </c>
      <c r="M102" s="96"/>
    </row>
    <row r="103" spans="1:13" x14ac:dyDescent="0.25">
      <c r="A103" s="117">
        <v>706</v>
      </c>
      <c r="B103" s="118" t="s">
        <v>120</v>
      </c>
      <c r="C103" s="119" t="s">
        <v>333</v>
      </c>
      <c r="D103" s="123" t="s">
        <v>640</v>
      </c>
      <c r="E103" s="123" t="s">
        <v>640</v>
      </c>
      <c r="F103" s="131">
        <v>6</v>
      </c>
      <c r="G103" s="123" t="s">
        <v>640</v>
      </c>
      <c r="H103" s="123" t="s">
        <v>640</v>
      </c>
      <c r="I103" s="131">
        <v>5</v>
      </c>
      <c r="J103" s="123" t="s">
        <v>640</v>
      </c>
      <c r="K103" s="123" t="s">
        <v>640</v>
      </c>
      <c r="L103" s="131">
        <v>8</v>
      </c>
      <c r="M103" s="96"/>
    </row>
    <row r="104" spans="1:13" x14ac:dyDescent="0.25">
      <c r="A104" s="117">
        <v>707</v>
      </c>
      <c r="B104" s="118" t="s">
        <v>121</v>
      </c>
      <c r="C104" s="119" t="s">
        <v>334</v>
      </c>
      <c r="D104" s="123" t="s">
        <v>640</v>
      </c>
      <c r="E104" s="123" t="s">
        <v>640</v>
      </c>
      <c r="F104" s="131">
        <v>6</v>
      </c>
      <c r="G104" s="123" t="s">
        <v>640</v>
      </c>
      <c r="H104" s="123" t="s">
        <v>640</v>
      </c>
      <c r="I104" s="131">
        <v>5</v>
      </c>
      <c r="J104" s="123" t="s">
        <v>640</v>
      </c>
      <c r="K104" s="123" t="s">
        <v>640</v>
      </c>
      <c r="L104" s="131">
        <v>8</v>
      </c>
      <c r="M104" s="96"/>
    </row>
    <row r="105" spans="1:13" x14ac:dyDescent="0.25">
      <c r="A105" s="117">
        <v>708</v>
      </c>
      <c r="B105" s="118" t="s">
        <v>122</v>
      </c>
      <c r="C105" s="119" t="s">
        <v>335</v>
      </c>
      <c r="D105" s="123" t="s">
        <v>640</v>
      </c>
      <c r="E105" s="123" t="s">
        <v>640</v>
      </c>
      <c r="F105" s="131">
        <v>5</v>
      </c>
      <c r="G105" s="123" t="s">
        <v>640</v>
      </c>
      <c r="H105" s="123" t="s">
        <v>640</v>
      </c>
      <c r="I105" s="131">
        <v>4</v>
      </c>
      <c r="J105" s="123" t="s">
        <v>640</v>
      </c>
      <c r="K105" s="123" t="s">
        <v>640</v>
      </c>
      <c r="L105" s="131">
        <v>6</v>
      </c>
      <c r="M105" s="96"/>
    </row>
    <row r="106" spans="1:13" x14ac:dyDescent="0.25">
      <c r="A106" s="117">
        <v>709</v>
      </c>
      <c r="B106" s="118" t="s">
        <v>123</v>
      </c>
      <c r="C106" s="119" t="s">
        <v>336</v>
      </c>
      <c r="D106" s="123" t="s">
        <v>640</v>
      </c>
      <c r="E106" s="123" t="s">
        <v>640</v>
      </c>
      <c r="F106" s="131">
        <v>5</v>
      </c>
      <c r="G106" s="123" t="s">
        <v>640</v>
      </c>
      <c r="H106" s="123" t="s">
        <v>640</v>
      </c>
      <c r="I106" s="131">
        <v>5</v>
      </c>
      <c r="J106" s="123" t="s">
        <v>640</v>
      </c>
      <c r="K106" s="123" t="s">
        <v>640</v>
      </c>
      <c r="L106" s="131">
        <v>5</v>
      </c>
      <c r="M106" s="96"/>
    </row>
    <row r="107" spans="1:13" x14ac:dyDescent="0.25">
      <c r="A107" s="117">
        <v>710</v>
      </c>
      <c r="B107" s="118" t="s">
        <v>124</v>
      </c>
      <c r="C107" s="119" t="s">
        <v>337</v>
      </c>
      <c r="D107" s="123" t="s">
        <v>640</v>
      </c>
      <c r="E107" s="123" t="s">
        <v>640</v>
      </c>
      <c r="F107" s="131">
        <v>5</v>
      </c>
      <c r="G107" s="123" t="s">
        <v>640</v>
      </c>
      <c r="H107" s="123" t="s">
        <v>640</v>
      </c>
      <c r="I107" s="131">
        <v>4</v>
      </c>
      <c r="J107" s="123" t="s">
        <v>640</v>
      </c>
      <c r="K107" s="123" t="s">
        <v>640</v>
      </c>
      <c r="L107" s="131">
        <v>7</v>
      </c>
      <c r="M107" s="96"/>
    </row>
    <row r="108" spans="1:13" x14ac:dyDescent="0.25">
      <c r="A108" s="117">
        <v>711</v>
      </c>
      <c r="B108" s="118" t="s">
        <v>125</v>
      </c>
      <c r="C108" s="119" t="s">
        <v>338</v>
      </c>
      <c r="D108" s="123" t="s">
        <v>640</v>
      </c>
      <c r="E108" s="123" t="s">
        <v>640</v>
      </c>
      <c r="F108" s="131">
        <v>3</v>
      </c>
      <c r="G108" s="123" t="s">
        <v>640</v>
      </c>
      <c r="H108" s="123" t="s">
        <v>640</v>
      </c>
      <c r="I108" s="131">
        <v>2</v>
      </c>
      <c r="J108" s="123" t="s">
        <v>640</v>
      </c>
      <c r="K108" s="123" t="s">
        <v>640</v>
      </c>
      <c r="L108" s="131">
        <v>3</v>
      </c>
      <c r="M108" s="96"/>
    </row>
    <row r="109" spans="1:13" x14ac:dyDescent="0.25">
      <c r="A109" s="117">
        <v>712</v>
      </c>
      <c r="B109" s="118" t="s">
        <v>126</v>
      </c>
      <c r="C109" s="119" t="s">
        <v>339</v>
      </c>
      <c r="D109" s="123" t="s">
        <v>640</v>
      </c>
      <c r="E109" s="123" t="s">
        <v>640</v>
      </c>
      <c r="F109" s="131">
        <v>11</v>
      </c>
      <c r="G109" s="123" t="s">
        <v>640</v>
      </c>
      <c r="H109" s="123" t="s">
        <v>640</v>
      </c>
      <c r="I109" s="131">
        <v>9</v>
      </c>
      <c r="J109" s="123" t="s">
        <v>640</v>
      </c>
      <c r="K109" s="123" t="s">
        <v>640</v>
      </c>
      <c r="L109" s="131">
        <v>13</v>
      </c>
      <c r="M109" s="96"/>
    </row>
    <row r="110" spans="1:13" x14ac:dyDescent="0.25">
      <c r="A110" s="117">
        <v>713</v>
      </c>
      <c r="B110" s="118" t="s">
        <v>127</v>
      </c>
      <c r="C110" s="119" t="s">
        <v>340</v>
      </c>
      <c r="D110" s="123" t="s">
        <v>640</v>
      </c>
      <c r="E110" s="123" t="s">
        <v>640</v>
      </c>
      <c r="F110" s="131">
        <v>5</v>
      </c>
      <c r="G110" s="123" t="s">
        <v>640</v>
      </c>
      <c r="H110" s="123" t="s">
        <v>640</v>
      </c>
      <c r="I110" s="131">
        <v>5</v>
      </c>
      <c r="J110" s="123" t="s">
        <v>640</v>
      </c>
      <c r="K110" s="123" t="s">
        <v>640</v>
      </c>
      <c r="L110" s="131">
        <v>5</v>
      </c>
      <c r="M110" s="96"/>
    </row>
    <row r="111" spans="1:13" x14ac:dyDescent="0.25">
      <c r="A111" s="117">
        <v>714</v>
      </c>
      <c r="B111" s="118" t="s">
        <v>128</v>
      </c>
      <c r="C111" s="119" t="s">
        <v>341</v>
      </c>
      <c r="D111" s="123" t="s">
        <v>640</v>
      </c>
      <c r="E111" s="123" t="s">
        <v>640</v>
      </c>
      <c r="F111" s="131" t="s">
        <v>641</v>
      </c>
      <c r="G111" s="123" t="s">
        <v>640</v>
      </c>
      <c r="H111" s="123" t="s">
        <v>640</v>
      </c>
      <c r="I111" s="131" t="s">
        <v>641</v>
      </c>
      <c r="J111" s="123" t="s">
        <v>640</v>
      </c>
      <c r="K111" s="123" t="s">
        <v>640</v>
      </c>
      <c r="L111" s="131" t="s">
        <v>641</v>
      </c>
      <c r="M111" s="96"/>
    </row>
    <row r="112" spans="1:13" x14ac:dyDescent="0.25">
      <c r="A112" s="117">
        <v>716</v>
      </c>
      <c r="B112" s="118" t="s">
        <v>129</v>
      </c>
      <c r="C112" s="119" t="s">
        <v>342</v>
      </c>
      <c r="D112" s="123" t="s">
        <v>640</v>
      </c>
      <c r="E112" s="123" t="s">
        <v>640</v>
      </c>
      <c r="F112" s="131">
        <v>7</v>
      </c>
      <c r="G112" s="123" t="s">
        <v>640</v>
      </c>
      <c r="H112" s="123" t="s">
        <v>640</v>
      </c>
      <c r="I112" s="131">
        <v>6</v>
      </c>
      <c r="J112" s="123" t="s">
        <v>640</v>
      </c>
      <c r="K112" s="123" t="s">
        <v>640</v>
      </c>
      <c r="L112" s="131">
        <v>8</v>
      </c>
      <c r="M112" s="96"/>
    </row>
    <row r="113" spans="1:13" x14ac:dyDescent="0.25">
      <c r="A113" s="117">
        <v>717</v>
      </c>
      <c r="B113" s="118" t="s">
        <v>130</v>
      </c>
      <c r="C113" s="119" t="s">
        <v>343</v>
      </c>
      <c r="D113" s="123" t="s">
        <v>640</v>
      </c>
      <c r="E113" s="123" t="s">
        <v>640</v>
      </c>
      <c r="F113" s="131">
        <v>8</v>
      </c>
      <c r="G113" s="123" t="s">
        <v>640</v>
      </c>
      <c r="H113" s="123" t="s">
        <v>640</v>
      </c>
      <c r="I113" s="131">
        <v>7</v>
      </c>
      <c r="J113" s="123" t="s">
        <v>640</v>
      </c>
      <c r="K113" s="123" t="s">
        <v>640</v>
      </c>
      <c r="L113" s="131">
        <v>8</v>
      </c>
      <c r="M113" s="96"/>
    </row>
    <row r="114" spans="1:13" x14ac:dyDescent="0.25">
      <c r="A114" s="117">
        <v>718</v>
      </c>
      <c r="B114" s="118" t="s">
        <v>131</v>
      </c>
      <c r="C114" s="119" t="s">
        <v>344</v>
      </c>
      <c r="D114" s="123" t="s">
        <v>640</v>
      </c>
      <c r="E114" s="123" t="s">
        <v>640</v>
      </c>
      <c r="F114" s="131">
        <v>12</v>
      </c>
      <c r="G114" s="123" t="s">
        <v>640</v>
      </c>
      <c r="H114" s="123" t="s">
        <v>640</v>
      </c>
      <c r="I114" s="131">
        <v>10</v>
      </c>
      <c r="J114" s="123" t="s">
        <v>640</v>
      </c>
      <c r="K114" s="123" t="s">
        <v>640</v>
      </c>
      <c r="L114" s="131">
        <v>14</v>
      </c>
      <c r="M114" s="96"/>
    </row>
    <row r="115" spans="1:13" x14ac:dyDescent="0.25">
      <c r="A115" s="117">
        <v>719</v>
      </c>
      <c r="B115" s="118" t="s">
        <v>132</v>
      </c>
      <c r="C115" s="119" t="s">
        <v>345</v>
      </c>
      <c r="D115" s="123" t="s">
        <v>640</v>
      </c>
      <c r="E115" s="123" t="s">
        <v>640</v>
      </c>
      <c r="F115" s="131">
        <v>5</v>
      </c>
      <c r="G115" s="123" t="s">
        <v>640</v>
      </c>
      <c r="H115" s="123" t="s">
        <v>640</v>
      </c>
      <c r="I115" s="131">
        <v>4</v>
      </c>
      <c r="J115" s="123" t="s">
        <v>640</v>
      </c>
      <c r="K115" s="123" t="s">
        <v>640</v>
      </c>
      <c r="L115" s="131">
        <v>10</v>
      </c>
      <c r="M115" s="96"/>
    </row>
    <row r="116" spans="1:13" x14ac:dyDescent="0.25">
      <c r="A116" s="117">
        <v>720</v>
      </c>
      <c r="B116" s="118" t="s">
        <v>133</v>
      </c>
      <c r="C116" s="119" t="s">
        <v>346</v>
      </c>
      <c r="D116" s="123" t="s">
        <v>640</v>
      </c>
      <c r="E116" s="123" t="s">
        <v>640</v>
      </c>
      <c r="F116" s="131">
        <v>10</v>
      </c>
      <c r="G116" s="123" t="s">
        <v>640</v>
      </c>
      <c r="H116" s="123" t="s">
        <v>640</v>
      </c>
      <c r="I116" s="131">
        <v>9</v>
      </c>
      <c r="J116" s="123" t="s">
        <v>640</v>
      </c>
      <c r="K116" s="123" t="s">
        <v>640</v>
      </c>
      <c r="L116" s="131">
        <v>10</v>
      </c>
      <c r="M116" s="96"/>
    </row>
    <row r="117" spans="1:13" x14ac:dyDescent="0.25">
      <c r="A117" s="117">
        <v>721</v>
      </c>
      <c r="B117" s="118" t="s">
        <v>134</v>
      </c>
      <c r="C117" s="119" t="s">
        <v>347</v>
      </c>
      <c r="D117" s="123" t="s">
        <v>640</v>
      </c>
      <c r="E117" s="123" t="s">
        <v>640</v>
      </c>
      <c r="F117" s="131">
        <v>5</v>
      </c>
      <c r="G117" s="123" t="s">
        <v>640</v>
      </c>
      <c r="H117" s="123" t="s">
        <v>640</v>
      </c>
      <c r="I117" s="131">
        <v>4</v>
      </c>
      <c r="J117" s="123" t="s">
        <v>640</v>
      </c>
      <c r="K117" s="123" t="s">
        <v>640</v>
      </c>
      <c r="L117" s="131">
        <v>5</v>
      </c>
      <c r="M117" s="96"/>
    </row>
    <row r="118" spans="1:13" x14ac:dyDescent="0.25">
      <c r="A118" s="117">
        <v>722</v>
      </c>
      <c r="B118" s="118" t="s">
        <v>135</v>
      </c>
      <c r="C118" s="119" t="s">
        <v>348</v>
      </c>
      <c r="D118" s="123" t="s">
        <v>640</v>
      </c>
      <c r="E118" s="123" t="s">
        <v>640</v>
      </c>
      <c r="F118" s="131">
        <v>8</v>
      </c>
      <c r="G118" s="123" t="s">
        <v>640</v>
      </c>
      <c r="H118" s="123" t="s">
        <v>640</v>
      </c>
      <c r="I118" s="131">
        <v>7</v>
      </c>
      <c r="J118" s="123" t="s">
        <v>640</v>
      </c>
      <c r="K118" s="123" t="s">
        <v>640</v>
      </c>
      <c r="L118" s="131">
        <v>10</v>
      </c>
      <c r="M118" s="96"/>
    </row>
    <row r="119" spans="1:13" x14ac:dyDescent="0.25">
      <c r="A119" s="117">
        <v>723</v>
      </c>
      <c r="B119" s="118" t="s">
        <v>136</v>
      </c>
      <c r="C119" s="119" t="s">
        <v>349</v>
      </c>
      <c r="D119" s="123" t="s">
        <v>640</v>
      </c>
      <c r="E119" s="123" t="s">
        <v>640</v>
      </c>
      <c r="F119" s="131">
        <v>4</v>
      </c>
      <c r="G119" s="123" t="s">
        <v>640</v>
      </c>
      <c r="H119" s="123" t="s">
        <v>640</v>
      </c>
      <c r="I119" s="131">
        <v>4</v>
      </c>
      <c r="J119" s="123" t="s">
        <v>640</v>
      </c>
      <c r="K119" s="123" t="s">
        <v>640</v>
      </c>
      <c r="L119" s="131">
        <v>6</v>
      </c>
      <c r="M119" s="96"/>
    </row>
    <row r="120" spans="1:13" x14ac:dyDescent="0.25">
      <c r="A120" s="117">
        <v>724</v>
      </c>
      <c r="B120" s="118" t="s">
        <v>137</v>
      </c>
      <c r="C120" s="119" t="s">
        <v>350</v>
      </c>
      <c r="D120" s="123" t="s">
        <v>640</v>
      </c>
      <c r="E120" s="123" t="s">
        <v>640</v>
      </c>
      <c r="F120" s="131">
        <v>4</v>
      </c>
      <c r="G120" s="123" t="s">
        <v>640</v>
      </c>
      <c r="H120" s="123" t="s">
        <v>640</v>
      </c>
      <c r="I120" s="131">
        <v>3</v>
      </c>
      <c r="J120" s="123" t="s">
        <v>640</v>
      </c>
      <c r="K120" s="123" t="s">
        <v>640</v>
      </c>
      <c r="L120" s="131">
        <v>5</v>
      </c>
      <c r="M120" s="96"/>
    </row>
    <row r="121" spans="1:13" x14ac:dyDescent="0.25">
      <c r="A121" s="117">
        <v>725</v>
      </c>
      <c r="B121" s="118" t="s">
        <v>138</v>
      </c>
      <c r="C121" s="119" t="s">
        <v>351</v>
      </c>
      <c r="D121" s="123" t="s">
        <v>640</v>
      </c>
      <c r="E121" s="123" t="s">
        <v>640</v>
      </c>
      <c r="F121" s="131">
        <v>6</v>
      </c>
      <c r="G121" s="123" t="s">
        <v>640</v>
      </c>
      <c r="H121" s="123" t="s">
        <v>640</v>
      </c>
      <c r="I121" s="131">
        <v>4</v>
      </c>
      <c r="J121" s="123" t="s">
        <v>640</v>
      </c>
      <c r="K121" s="123" t="s">
        <v>640</v>
      </c>
      <c r="L121" s="131">
        <v>9</v>
      </c>
      <c r="M121" s="96"/>
    </row>
    <row r="122" spans="1:13" x14ac:dyDescent="0.25">
      <c r="A122" s="117">
        <v>726</v>
      </c>
      <c r="B122" s="118" t="s">
        <v>139</v>
      </c>
      <c r="C122" s="119" t="s">
        <v>352</v>
      </c>
      <c r="D122" s="123" t="s">
        <v>640</v>
      </c>
      <c r="E122" s="123" t="s">
        <v>640</v>
      </c>
      <c r="F122" s="131">
        <v>10</v>
      </c>
      <c r="G122" s="123" t="s">
        <v>640</v>
      </c>
      <c r="H122" s="123" t="s">
        <v>640</v>
      </c>
      <c r="I122" s="131">
        <v>10</v>
      </c>
      <c r="J122" s="123" t="s">
        <v>640</v>
      </c>
      <c r="K122" s="123" t="s">
        <v>640</v>
      </c>
      <c r="L122" s="131">
        <v>8</v>
      </c>
      <c r="M122" s="96"/>
    </row>
    <row r="123" spans="1:13" x14ac:dyDescent="0.25">
      <c r="A123" s="117">
        <v>727</v>
      </c>
      <c r="B123" s="118" t="s">
        <v>140</v>
      </c>
      <c r="C123" s="119" t="s">
        <v>353</v>
      </c>
      <c r="D123" s="123" t="s">
        <v>640</v>
      </c>
      <c r="E123" s="123" t="s">
        <v>640</v>
      </c>
      <c r="F123" s="131">
        <v>5</v>
      </c>
      <c r="G123" s="123" t="s">
        <v>640</v>
      </c>
      <c r="H123" s="123" t="s">
        <v>640</v>
      </c>
      <c r="I123" s="131">
        <v>4</v>
      </c>
      <c r="J123" s="123" t="s">
        <v>640</v>
      </c>
      <c r="K123" s="123" t="s">
        <v>640</v>
      </c>
      <c r="L123" s="131">
        <v>7</v>
      </c>
      <c r="M123" s="96"/>
    </row>
    <row r="124" spans="1:13" x14ac:dyDescent="0.25">
      <c r="A124" s="117">
        <v>728</v>
      </c>
      <c r="B124" s="118" t="s">
        <v>141</v>
      </c>
      <c r="C124" s="119" t="s">
        <v>354</v>
      </c>
      <c r="D124" s="123" t="s">
        <v>640</v>
      </c>
      <c r="E124" s="123" t="s">
        <v>640</v>
      </c>
      <c r="F124" s="131">
        <v>11</v>
      </c>
      <c r="G124" s="123" t="s">
        <v>640</v>
      </c>
      <c r="H124" s="123" t="s">
        <v>640</v>
      </c>
      <c r="I124" s="131">
        <v>10</v>
      </c>
      <c r="J124" s="123" t="s">
        <v>640</v>
      </c>
      <c r="K124" s="123" t="s">
        <v>640</v>
      </c>
      <c r="L124" s="131">
        <v>14</v>
      </c>
      <c r="M124" s="96"/>
    </row>
    <row r="125" spans="1:13" x14ac:dyDescent="0.25">
      <c r="A125" s="117">
        <v>729</v>
      </c>
      <c r="B125" s="118" t="s">
        <v>142</v>
      </c>
      <c r="C125" s="119" t="s">
        <v>355</v>
      </c>
      <c r="D125" s="123" t="s">
        <v>640</v>
      </c>
      <c r="E125" s="123" t="s">
        <v>640</v>
      </c>
      <c r="F125" s="131">
        <v>9</v>
      </c>
      <c r="G125" s="123" t="s">
        <v>640</v>
      </c>
      <c r="H125" s="123" t="s">
        <v>640</v>
      </c>
      <c r="I125" s="131">
        <v>7</v>
      </c>
      <c r="J125" s="123" t="s">
        <v>640</v>
      </c>
      <c r="K125" s="123" t="s">
        <v>640</v>
      </c>
      <c r="L125" s="131">
        <v>11</v>
      </c>
      <c r="M125" s="96"/>
    </row>
    <row r="126" spans="1:13" x14ac:dyDescent="0.25">
      <c r="A126" s="117">
        <v>730</v>
      </c>
      <c r="B126" s="118" t="s">
        <v>143</v>
      </c>
      <c r="C126" s="119" t="s">
        <v>356</v>
      </c>
      <c r="D126" s="123" t="s">
        <v>640</v>
      </c>
      <c r="E126" s="123" t="s">
        <v>640</v>
      </c>
      <c r="F126" s="131">
        <v>14</v>
      </c>
      <c r="G126" s="123" t="s">
        <v>640</v>
      </c>
      <c r="H126" s="123" t="s">
        <v>640</v>
      </c>
      <c r="I126" s="131">
        <v>12</v>
      </c>
      <c r="J126" s="123" t="s">
        <v>640</v>
      </c>
      <c r="K126" s="123" t="s">
        <v>640</v>
      </c>
      <c r="L126" s="131">
        <v>17</v>
      </c>
      <c r="M126" s="96"/>
    </row>
    <row r="127" spans="1:13" x14ac:dyDescent="0.25">
      <c r="A127" s="117">
        <v>731</v>
      </c>
      <c r="B127" s="118" t="s">
        <v>144</v>
      </c>
      <c r="C127" s="119" t="s">
        <v>357</v>
      </c>
      <c r="D127" s="123" t="s">
        <v>640</v>
      </c>
      <c r="E127" s="123" t="s">
        <v>640</v>
      </c>
      <c r="F127" s="131">
        <v>5</v>
      </c>
      <c r="G127" s="123" t="s">
        <v>640</v>
      </c>
      <c r="H127" s="123" t="s">
        <v>640</v>
      </c>
      <c r="I127" s="131">
        <v>4</v>
      </c>
      <c r="J127" s="123" t="s">
        <v>640</v>
      </c>
      <c r="K127" s="123" t="s">
        <v>640</v>
      </c>
      <c r="L127" s="131">
        <v>5</v>
      </c>
      <c r="M127" s="96"/>
    </row>
    <row r="128" spans="1:13" x14ac:dyDescent="0.25">
      <c r="A128" s="117">
        <v>732</v>
      </c>
      <c r="B128" s="118" t="s">
        <v>145</v>
      </c>
      <c r="C128" s="119" t="s">
        <v>358</v>
      </c>
      <c r="D128" s="123" t="s">
        <v>640</v>
      </c>
      <c r="E128" s="123" t="s">
        <v>640</v>
      </c>
      <c r="F128" s="131">
        <v>5</v>
      </c>
      <c r="G128" s="123" t="s">
        <v>640</v>
      </c>
      <c r="H128" s="123" t="s">
        <v>640</v>
      </c>
      <c r="I128" s="131">
        <v>4</v>
      </c>
      <c r="J128" s="123" t="s">
        <v>640</v>
      </c>
      <c r="K128" s="123" t="s">
        <v>640</v>
      </c>
      <c r="L128" s="131">
        <v>6</v>
      </c>
      <c r="M128" s="96"/>
    </row>
    <row r="129" spans="1:13" x14ac:dyDescent="0.25">
      <c r="A129" s="117">
        <v>733</v>
      </c>
      <c r="B129" s="118" t="s">
        <v>146</v>
      </c>
      <c r="C129" s="119" t="s">
        <v>359</v>
      </c>
      <c r="D129" s="123" t="s">
        <v>640</v>
      </c>
      <c r="E129" s="123" t="s">
        <v>640</v>
      </c>
      <c r="F129" s="131">
        <v>10</v>
      </c>
      <c r="G129" s="123" t="s">
        <v>640</v>
      </c>
      <c r="H129" s="123" t="s">
        <v>640</v>
      </c>
      <c r="I129" s="131">
        <v>5</v>
      </c>
      <c r="J129" s="123" t="s">
        <v>640</v>
      </c>
      <c r="K129" s="123" t="s">
        <v>640</v>
      </c>
      <c r="L129" s="131">
        <v>16</v>
      </c>
      <c r="M129" s="96"/>
    </row>
    <row r="130" spans="1:13" x14ac:dyDescent="0.25">
      <c r="A130" s="117">
        <v>734</v>
      </c>
      <c r="B130" s="118" t="s">
        <v>147</v>
      </c>
      <c r="C130" s="119" t="s">
        <v>360</v>
      </c>
      <c r="D130" s="123" t="s">
        <v>640</v>
      </c>
      <c r="E130" s="123" t="s">
        <v>640</v>
      </c>
      <c r="F130" s="131">
        <v>10</v>
      </c>
      <c r="G130" s="123" t="s">
        <v>640</v>
      </c>
      <c r="H130" s="123" t="s">
        <v>640</v>
      </c>
      <c r="I130" s="131">
        <v>11</v>
      </c>
      <c r="J130" s="123" t="s">
        <v>640</v>
      </c>
      <c r="K130" s="123" t="s">
        <v>640</v>
      </c>
      <c r="L130" s="131">
        <v>10</v>
      </c>
      <c r="M130" s="96"/>
    </row>
    <row r="131" spans="1:13" x14ac:dyDescent="0.25">
      <c r="A131" s="117">
        <v>735</v>
      </c>
      <c r="B131" s="118" t="s">
        <v>148</v>
      </c>
      <c r="C131" s="119" t="s">
        <v>361</v>
      </c>
      <c r="D131" s="123" t="s">
        <v>640</v>
      </c>
      <c r="E131" s="123" t="s">
        <v>640</v>
      </c>
      <c r="F131" s="131">
        <v>5</v>
      </c>
      <c r="G131" s="123" t="s">
        <v>640</v>
      </c>
      <c r="H131" s="123" t="s">
        <v>640</v>
      </c>
      <c r="I131" s="131">
        <v>3</v>
      </c>
      <c r="J131" s="123" t="s">
        <v>640</v>
      </c>
      <c r="K131" s="123" t="s">
        <v>640</v>
      </c>
      <c r="L131" s="131">
        <v>7</v>
      </c>
      <c r="M131" s="96"/>
    </row>
    <row r="132" spans="1:13" x14ac:dyDescent="0.25">
      <c r="A132" s="117">
        <v>738</v>
      </c>
      <c r="B132" s="118" t="s">
        <v>628</v>
      </c>
      <c r="C132" s="119" t="s">
        <v>721</v>
      </c>
      <c r="D132" s="123" t="s">
        <v>640</v>
      </c>
      <c r="E132" s="123" t="s">
        <v>640</v>
      </c>
      <c r="F132" s="131">
        <v>9</v>
      </c>
      <c r="G132" s="123" t="s">
        <v>640</v>
      </c>
      <c r="H132" s="123" t="s">
        <v>640</v>
      </c>
      <c r="I132" s="131">
        <v>7</v>
      </c>
      <c r="J132" s="123" t="s">
        <v>640</v>
      </c>
      <c r="K132" s="123" t="s">
        <v>640</v>
      </c>
      <c r="L132" s="131">
        <v>11</v>
      </c>
      <c r="M132" s="96"/>
    </row>
    <row r="133" spans="1:13" x14ac:dyDescent="0.25">
      <c r="A133" s="117">
        <v>803</v>
      </c>
      <c r="B133" s="118" t="s">
        <v>149</v>
      </c>
      <c r="C133" s="119" t="s">
        <v>362</v>
      </c>
      <c r="D133" s="123" t="s">
        <v>640</v>
      </c>
      <c r="E133" s="123" t="s">
        <v>640</v>
      </c>
      <c r="F133" s="131">
        <v>5</v>
      </c>
      <c r="G133" s="123" t="s">
        <v>640</v>
      </c>
      <c r="H133" s="123" t="s">
        <v>640</v>
      </c>
      <c r="I133" s="131">
        <v>3</v>
      </c>
      <c r="J133" s="123" t="s">
        <v>640</v>
      </c>
      <c r="K133" s="123" t="s">
        <v>640</v>
      </c>
      <c r="L133" s="131">
        <v>6</v>
      </c>
      <c r="M133" s="96"/>
    </row>
    <row r="134" spans="1:13" x14ac:dyDescent="0.25">
      <c r="A134" s="117">
        <v>805</v>
      </c>
      <c r="B134" s="118" t="s">
        <v>150</v>
      </c>
      <c r="C134" s="119" t="s">
        <v>363</v>
      </c>
      <c r="D134" s="123" t="s">
        <v>640</v>
      </c>
      <c r="E134" s="123" t="s">
        <v>640</v>
      </c>
      <c r="F134" s="131">
        <v>9</v>
      </c>
      <c r="G134" s="123" t="s">
        <v>640</v>
      </c>
      <c r="H134" s="123" t="s">
        <v>640</v>
      </c>
      <c r="I134" s="131">
        <v>9</v>
      </c>
      <c r="J134" s="123" t="s">
        <v>640</v>
      </c>
      <c r="K134" s="123" t="s">
        <v>640</v>
      </c>
      <c r="L134" s="131">
        <v>10</v>
      </c>
      <c r="M134" s="96"/>
    </row>
    <row r="135" spans="1:13" x14ac:dyDescent="0.25">
      <c r="A135" s="117">
        <v>807</v>
      </c>
      <c r="B135" s="118" t="s">
        <v>151</v>
      </c>
      <c r="C135" s="119" t="s">
        <v>364</v>
      </c>
      <c r="D135" s="123" t="s">
        <v>640</v>
      </c>
      <c r="E135" s="123" t="s">
        <v>640</v>
      </c>
      <c r="F135" s="131">
        <v>12</v>
      </c>
      <c r="G135" s="123" t="s">
        <v>640</v>
      </c>
      <c r="H135" s="123" t="s">
        <v>640</v>
      </c>
      <c r="I135" s="131">
        <v>9</v>
      </c>
      <c r="J135" s="123" t="s">
        <v>640</v>
      </c>
      <c r="K135" s="123" t="s">
        <v>640</v>
      </c>
      <c r="L135" s="131">
        <v>15</v>
      </c>
      <c r="M135" s="96"/>
    </row>
    <row r="136" spans="1:13" x14ac:dyDescent="0.25">
      <c r="A136" s="117">
        <v>809</v>
      </c>
      <c r="B136" s="118" t="s">
        <v>152</v>
      </c>
      <c r="C136" s="119" t="s">
        <v>629</v>
      </c>
      <c r="D136" s="123" t="s">
        <v>640</v>
      </c>
      <c r="E136" s="123" t="s">
        <v>640</v>
      </c>
      <c r="F136" s="131">
        <v>9</v>
      </c>
      <c r="G136" s="123" t="s">
        <v>640</v>
      </c>
      <c r="H136" s="123" t="s">
        <v>640</v>
      </c>
      <c r="I136" s="131">
        <v>9</v>
      </c>
      <c r="J136" s="123" t="s">
        <v>640</v>
      </c>
      <c r="K136" s="123" t="s">
        <v>640</v>
      </c>
      <c r="L136" s="131">
        <v>9</v>
      </c>
      <c r="M136" s="96"/>
    </row>
    <row r="137" spans="1:13" x14ac:dyDescent="0.25">
      <c r="A137" s="117">
        <v>812</v>
      </c>
      <c r="B137" s="118" t="s">
        <v>153</v>
      </c>
      <c r="C137" s="119" t="s">
        <v>365</v>
      </c>
      <c r="D137" s="123" t="s">
        <v>640</v>
      </c>
      <c r="E137" s="123" t="s">
        <v>640</v>
      </c>
      <c r="F137" s="131">
        <v>12</v>
      </c>
      <c r="G137" s="123" t="s">
        <v>640</v>
      </c>
      <c r="H137" s="123" t="s">
        <v>640</v>
      </c>
      <c r="I137" s="131">
        <v>11</v>
      </c>
      <c r="J137" s="123" t="s">
        <v>640</v>
      </c>
      <c r="K137" s="123" t="s">
        <v>640</v>
      </c>
      <c r="L137" s="131">
        <v>13</v>
      </c>
      <c r="M137" s="96"/>
    </row>
    <row r="138" spans="1:13" x14ac:dyDescent="0.25">
      <c r="A138" s="117">
        <v>813</v>
      </c>
      <c r="B138" s="118" t="s">
        <v>154</v>
      </c>
      <c r="C138" s="119" t="s">
        <v>366</v>
      </c>
      <c r="D138" s="123" t="s">
        <v>640</v>
      </c>
      <c r="E138" s="123" t="s">
        <v>640</v>
      </c>
      <c r="F138" s="131">
        <v>5</v>
      </c>
      <c r="G138" s="123" t="s">
        <v>640</v>
      </c>
      <c r="H138" s="123" t="s">
        <v>640</v>
      </c>
      <c r="I138" s="131">
        <v>3</v>
      </c>
      <c r="J138" s="123" t="s">
        <v>640</v>
      </c>
      <c r="K138" s="123" t="s">
        <v>640</v>
      </c>
      <c r="L138" s="131">
        <v>8</v>
      </c>
      <c r="M138" s="96"/>
    </row>
    <row r="139" spans="1:13" x14ac:dyDescent="0.25">
      <c r="A139" s="117">
        <v>814</v>
      </c>
      <c r="B139" s="118" t="s">
        <v>155</v>
      </c>
      <c r="C139" s="119" t="s">
        <v>367</v>
      </c>
      <c r="D139" s="123" t="s">
        <v>640</v>
      </c>
      <c r="E139" s="123" t="s">
        <v>640</v>
      </c>
      <c r="F139" s="131">
        <v>4</v>
      </c>
      <c r="G139" s="123" t="s">
        <v>640</v>
      </c>
      <c r="H139" s="123" t="s">
        <v>640</v>
      </c>
      <c r="I139" s="131">
        <v>4</v>
      </c>
      <c r="J139" s="123" t="s">
        <v>640</v>
      </c>
      <c r="K139" s="123" t="s">
        <v>640</v>
      </c>
      <c r="L139" s="131">
        <v>3</v>
      </c>
      <c r="M139" s="96"/>
    </row>
    <row r="140" spans="1:13" x14ac:dyDescent="0.25">
      <c r="A140" s="117">
        <v>815</v>
      </c>
      <c r="B140" s="118" t="s">
        <v>156</v>
      </c>
      <c r="C140" s="119" t="s">
        <v>368</v>
      </c>
      <c r="D140" s="123" t="s">
        <v>640</v>
      </c>
      <c r="E140" s="123" t="s">
        <v>640</v>
      </c>
      <c r="F140" s="131">
        <v>13</v>
      </c>
      <c r="G140" s="123" t="s">
        <v>640</v>
      </c>
      <c r="H140" s="123" t="s">
        <v>640</v>
      </c>
      <c r="I140" s="131">
        <v>11</v>
      </c>
      <c r="J140" s="123" t="s">
        <v>640</v>
      </c>
      <c r="K140" s="123" t="s">
        <v>640</v>
      </c>
      <c r="L140" s="131">
        <v>14</v>
      </c>
      <c r="M140" s="96"/>
    </row>
    <row r="141" spans="1:13" x14ac:dyDescent="0.25">
      <c r="A141" s="117">
        <v>816</v>
      </c>
      <c r="B141" s="118" t="s">
        <v>157</v>
      </c>
      <c r="C141" s="119" t="s">
        <v>369</v>
      </c>
      <c r="D141" s="123" t="s">
        <v>640</v>
      </c>
      <c r="E141" s="123" t="s">
        <v>640</v>
      </c>
      <c r="F141" s="131">
        <v>10</v>
      </c>
      <c r="G141" s="123" t="s">
        <v>640</v>
      </c>
      <c r="H141" s="123" t="s">
        <v>640</v>
      </c>
      <c r="I141" s="131">
        <v>7</v>
      </c>
      <c r="J141" s="123" t="s">
        <v>640</v>
      </c>
      <c r="K141" s="123" t="s">
        <v>640</v>
      </c>
      <c r="L141" s="131">
        <v>13</v>
      </c>
      <c r="M141" s="96"/>
    </row>
    <row r="142" spans="1:13" x14ac:dyDescent="0.25">
      <c r="A142" s="117">
        <v>817</v>
      </c>
      <c r="B142" s="118" t="s">
        <v>158</v>
      </c>
      <c r="C142" s="119" t="s">
        <v>370</v>
      </c>
      <c r="D142" s="123" t="s">
        <v>640</v>
      </c>
      <c r="E142" s="123" t="s">
        <v>640</v>
      </c>
      <c r="F142" s="131">
        <v>15</v>
      </c>
      <c r="G142" s="123" t="s">
        <v>640</v>
      </c>
      <c r="H142" s="123" t="s">
        <v>640</v>
      </c>
      <c r="I142" s="131">
        <v>15</v>
      </c>
      <c r="J142" s="123" t="s">
        <v>640</v>
      </c>
      <c r="K142" s="123" t="s">
        <v>640</v>
      </c>
      <c r="L142" s="131">
        <v>15</v>
      </c>
      <c r="M142" s="96"/>
    </row>
    <row r="143" spans="1:13" x14ac:dyDescent="0.25">
      <c r="A143" s="117">
        <v>819</v>
      </c>
      <c r="B143" s="118" t="s">
        <v>159</v>
      </c>
      <c r="C143" s="119" t="s">
        <v>371</v>
      </c>
      <c r="D143" s="123" t="s">
        <v>640</v>
      </c>
      <c r="E143" s="123" t="s">
        <v>640</v>
      </c>
      <c r="F143" s="131">
        <v>13</v>
      </c>
      <c r="G143" s="123" t="s">
        <v>640</v>
      </c>
      <c r="H143" s="123" t="s">
        <v>640</v>
      </c>
      <c r="I143" s="131">
        <v>12</v>
      </c>
      <c r="J143" s="123" t="s">
        <v>640</v>
      </c>
      <c r="K143" s="123" t="s">
        <v>640</v>
      </c>
      <c r="L143" s="131">
        <v>14</v>
      </c>
      <c r="M143" s="96"/>
    </row>
    <row r="144" spans="1:13" x14ac:dyDescent="0.25">
      <c r="A144" s="117">
        <v>820</v>
      </c>
      <c r="B144" s="118" t="s">
        <v>160</v>
      </c>
      <c r="C144" s="119" t="s">
        <v>372</v>
      </c>
      <c r="D144" s="123" t="s">
        <v>640</v>
      </c>
      <c r="E144" s="123" t="s">
        <v>640</v>
      </c>
      <c r="F144" s="131">
        <v>11</v>
      </c>
      <c r="G144" s="123" t="s">
        <v>640</v>
      </c>
      <c r="H144" s="123" t="s">
        <v>640</v>
      </c>
      <c r="I144" s="131">
        <v>10</v>
      </c>
      <c r="J144" s="123" t="s">
        <v>640</v>
      </c>
      <c r="K144" s="123" t="s">
        <v>640</v>
      </c>
      <c r="L144" s="131">
        <v>13</v>
      </c>
      <c r="M144" s="96"/>
    </row>
    <row r="145" spans="1:13" x14ac:dyDescent="0.25">
      <c r="A145" s="117">
        <v>821</v>
      </c>
      <c r="B145" s="118" t="s">
        <v>161</v>
      </c>
      <c r="C145" s="119" t="s">
        <v>373</v>
      </c>
      <c r="D145" s="123" t="s">
        <v>640</v>
      </c>
      <c r="E145" s="123" t="s">
        <v>640</v>
      </c>
      <c r="F145" s="131">
        <v>9</v>
      </c>
      <c r="G145" s="123" t="s">
        <v>640</v>
      </c>
      <c r="H145" s="123" t="s">
        <v>640</v>
      </c>
      <c r="I145" s="131">
        <v>8</v>
      </c>
      <c r="J145" s="123" t="s">
        <v>640</v>
      </c>
      <c r="K145" s="123" t="s">
        <v>640</v>
      </c>
      <c r="L145" s="131">
        <v>10</v>
      </c>
      <c r="M145" s="96"/>
    </row>
    <row r="146" spans="1:13" x14ac:dyDescent="0.25">
      <c r="A146" s="117">
        <v>902</v>
      </c>
      <c r="B146" s="118" t="s">
        <v>162</v>
      </c>
      <c r="C146" s="119" t="s">
        <v>374</v>
      </c>
      <c r="D146" s="123" t="s">
        <v>640</v>
      </c>
      <c r="E146" s="123" t="s">
        <v>640</v>
      </c>
      <c r="F146" s="131">
        <v>6</v>
      </c>
      <c r="G146" s="123" t="s">
        <v>640</v>
      </c>
      <c r="H146" s="123" t="s">
        <v>640</v>
      </c>
      <c r="I146" s="131">
        <v>6</v>
      </c>
      <c r="J146" s="123" t="s">
        <v>640</v>
      </c>
      <c r="K146" s="123" t="s">
        <v>640</v>
      </c>
      <c r="L146" s="131">
        <v>6</v>
      </c>
      <c r="M146" s="96"/>
    </row>
    <row r="147" spans="1:13" x14ac:dyDescent="0.25">
      <c r="A147" s="117">
        <v>904</v>
      </c>
      <c r="B147" s="118" t="s">
        <v>163</v>
      </c>
      <c r="C147" s="119" t="s">
        <v>375</v>
      </c>
      <c r="D147" s="123" t="s">
        <v>640</v>
      </c>
      <c r="E147" s="123" t="s">
        <v>640</v>
      </c>
      <c r="F147" s="131">
        <v>8</v>
      </c>
      <c r="G147" s="123" t="s">
        <v>640</v>
      </c>
      <c r="H147" s="123" t="s">
        <v>640</v>
      </c>
      <c r="I147" s="131">
        <v>8</v>
      </c>
      <c r="J147" s="123" t="s">
        <v>640</v>
      </c>
      <c r="K147" s="123" t="s">
        <v>640</v>
      </c>
      <c r="L147" s="131">
        <v>9</v>
      </c>
      <c r="M147" s="96"/>
    </row>
    <row r="148" spans="1:13" x14ac:dyDescent="0.25">
      <c r="A148" s="117">
        <v>905</v>
      </c>
      <c r="B148" s="118" t="s">
        <v>164</v>
      </c>
      <c r="C148" s="119" t="s">
        <v>376</v>
      </c>
      <c r="D148" s="123" t="s">
        <v>640</v>
      </c>
      <c r="E148" s="123" t="s">
        <v>640</v>
      </c>
      <c r="F148" s="131">
        <v>15</v>
      </c>
      <c r="G148" s="123" t="s">
        <v>640</v>
      </c>
      <c r="H148" s="123" t="s">
        <v>640</v>
      </c>
      <c r="I148" s="131">
        <v>10</v>
      </c>
      <c r="J148" s="123" t="s">
        <v>640</v>
      </c>
      <c r="K148" s="123" t="s">
        <v>640</v>
      </c>
      <c r="L148" s="131">
        <v>18</v>
      </c>
      <c r="M148" s="96"/>
    </row>
    <row r="149" spans="1:13" x14ac:dyDescent="0.25">
      <c r="A149" s="117">
        <v>906</v>
      </c>
      <c r="B149" s="118" t="s">
        <v>165</v>
      </c>
      <c r="C149" s="119" t="s">
        <v>377</v>
      </c>
      <c r="D149" s="123" t="s">
        <v>640</v>
      </c>
      <c r="E149" s="123" t="s">
        <v>640</v>
      </c>
      <c r="F149" s="131" t="s">
        <v>641</v>
      </c>
      <c r="G149" s="123" t="s">
        <v>640</v>
      </c>
      <c r="H149" s="123" t="s">
        <v>640</v>
      </c>
      <c r="I149" s="131" t="s">
        <v>641</v>
      </c>
      <c r="J149" s="123" t="s">
        <v>640</v>
      </c>
      <c r="K149" s="123" t="s">
        <v>640</v>
      </c>
      <c r="L149" s="131" t="s">
        <v>641</v>
      </c>
      <c r="M149" s="96"/>
    </row>
    <row r="150" spans="1:13" x14ac:dyDescent="0.25">
      <c r="A150" s="117">
        <v>908</v>
      </c>
      <c r="B150" s="118" t="s">
        <v>166</v>
      </c>
      <c r="C150" s="119" t="s">
        <v>378</v>
      </c>
      <c r="D150" s="123" t="s">
        <v>640</v>
      </c>
      <c r="E150" s="123" t="s">
        <v>640</v>
      </c>
      <c r="F150" s="131">
        <v>12</v>
      </c>
      <c r="G150" s="123" t="s">
        <v>640</v>
      </c>
      <c r="H150" s="123" t="s">
        <v>640</v>
      </c>
      <c r="I150" s="131">
        <v>9</v>
      </c>
      <c r="J150" s="123" t="s">
        <v>640</v>
      </c>
      <c r="K150" s="123" t="s">
        <v>640</v>
      </c>
      <c r="L150" s="131">
        <v>14</v>
      </c>
      <c r="M150" s="96"/>
    </row>
    <row r="151" spans="1:13" x14ac:dyDescent="0.25">
      <c r="A151" s="117">
        <v>909</v>
      </c>
      <c r="B151" s="118" t="s">
        <v>167</v>
      </c>
      <c r="C151" s="119" t="s">
        <v>379</v>
      </c>
      <c r="D151" s="123" t="s">
        <v>640</v>
      </c>
      <c r="E151" s="123" t="s">
        <v>640</v>
      </c>
      <c r="F151" s="131">
        <v>9</v>
      </c>
      <c r="G151" s="123" t="s">
        <v>640</v>
      </c>
      <c r="H151" s="123" t="s">
        <v>640</v>
      </c>
      <c r="I151" s="131">
        <v>7</v>
      </c>
      <c r="J151" s="123" t="s">
        <v>640</v>
      </c>
      <c r="K151" s="123" t="s">
        <v>640</v>
      </c>
      <c r="L151" s="131">
        <v>11</v>
      </c>
      <c r="M151" s="96"/>
    </row>
    <row r="152" spans="1:13" x14ac:dyDescent="0.25">
      <c r="A152" s="117">
        <v>910</v>
      </c>
      <c r="B152" s="118" t="s">
        <v>168</v>
      </c>
      <c r="C152" s="119" t="s">
        <v>380</v>
      </c>
      <c r="D152" s="123" t="s">
        <v>640</v>
      </c>
      <c r="E152" s="123" t="s">
        <v>640</v>
      </c>
      <c r="F152" s="131">
        <v>13</v>
      </c>
      <c r="G152" s="123" t="s">
        <v>640</v>
      </c>
      <c r="H152" s="123" t="s">
        <v>640</v>
      </c>
      <c r="I152" s="131">
        <v>11</v>
      </c>
      <c r="J152" s="123" t="s">
        <v>640</v>
      </c>
      <c r="K152" s="123" t="s">
        <v>640</v>
      </c>
      <c r="L152" s="131">
        <v>14</v>
      </c>
      <c r="M152" s="96"/>
    </row>
    <row r="153" spans="1:13" x14ac:dyDescent="0.25">
      <c r="A153" s="117">
        <v>911</v>
      </c>
      <c r="B153" s="118" t="s">
        <v>169</v>
      </c>
      <c r="C153" s="119" t="s">
        <v>381</v>
      </c>
      <c r="D153" s="123" t="s">
        <v>640</v>
      </c>
      <c r="E153" s="123" t="s">
        <v>640</v>
      </c>
      <c r="F153" s="131">
        <v>18</v>
      </c>
      <c r="G153" s="123" t="s">
        <v>640</v>
      </c>
      <c r="H153" s="123" t="s">
        <v>640</v>
      </c>
      <c r="I153" s="131">
        <v>18</v>
      </c>
      <c r="J153" s="123" t="s">
        <v>640</v>
      </c>
      <c r="K153" s="123" t="s">
        <v>640</v>
      </c>
      <c r="L153" s="131">
        <v>18</v>
      </c>
      <c r="M153" s="96"/>
    </row>
    <row r="154" spans="1:13" x14ac:dyDescent="0.25">
      <c r="A154" s="117">
        <v>912</v>
      </c>
      <c r="B154" s="118" t="s">
        <v>170</v>
      </c>
      <c r="C154" s="119" t="s">
        <v>382</v>
      </c>
      <c r="D154" s="123" t="s">
        <v>640</v>
      </c>
      <c r="E154" s="123" t="s">
        <v>640</v>
      </c>
      <c r="F154" s="131">
        <v>8</v>
      </c>
      <c r="G154" s="123" t="s">
        <v>640</v>
      </c>
      <c r="H154" s="123" t="s">
        <v>640</v>
      </c>
      <c r="I154" s="131">
        <v>5</v>
      </c>
      <c r="J154" s="123" t="s">
        <v>640</v>
      </c>
      <c r="K154" s="123" t="s">
        <v>640</v>
      </c>
      <c r="L154" s="131">
        <v>11</v>
      </c>
      <c r="M154" s="96"/>
    </row>
    <row r="155" spans="1:13" x14ac:dyDescent="0.25">
      <c r="A155" s="117">
        <v>913</v>
      </c>
      <c r="B155" s="118" t="s">
        <v>171</v>
      </c>
      <c r="C155" s="119" t="s">
        <v>383</v>
      </c>
      <c r="D155" s="123" t="s">
        <v>640</v>
      </c>
      <c r="E155" s="123" t="s">
        <v>640</v>
      </c>
      <c r="F155" s="131">
        <v>7</v>
      </c>
      <c r="G155" s="123" t="s">
        <v>640</v>
      </c>
      <c r="H155" s="123" t="s">
        <v>640</v>
      </c>
      <c r="I155" s="131">
        <v>6</v>
      </c>
      <c r="J155" s="123" t="s">
        <v>640</v>
      </c>
      <c r="K155" s="123" t="s">
        <v>640</v>
      </c>
      <c r="L155" s="131">
        <v>8</v>
      </c>
      <c r="M155" s="96"/>
    </row>
    <row r="156" spans="1:13" x14ac:dyDescent="0.25">
      <c r="A156" s="117">
        <v>914</v>
      </c>
      <c r="B156" s="118" t="s">
        <v>172</v>
      </c>
      <c r="C156" s="119" t="s">
        <v>384</v>
      </c>
      <c r="D156" s="123" t="s">
        <v>640</v>
      </c>
      <c r="E156" s="123" t="s">
        <v>640</v>
      </c>
      <c r="F156" s="131">
        <v>4</v>
      </c>
      <c r="G156" s="123" t="s">
        <v>640</v>
      </c>
      <c r="H156" s="123" t="s">
        <v>640</v>
      </c>
      <c r="I156" s="131">
        <v>4</v>
      </c>
      <c r="J156" s="123" t="s">
        <v>640</v>
      </c>
      <c r="K156" s="123" t="s">
        <v>640</v>
      </c>
      <c r="L156" s="131">
        <v>3</v>
      </c>
      <c r="M156" s="96"/>
    </row>
    <row r="157" spans="1:13" x14ac:dyDescent="0.25">
      <c r="A157" s="117">
        <v>916</v>
      </c>
      <c r="B157" s="118" t="s">
        <v>101</v>
      </c>
      <c r="C157" s="119" t="s">
        <v>634</v>
      </c>
      <c r="D157" s="123" t="s">
        <v>640</v>
      </c>
      <c r="E157" s="123" t="s">
        <v>640</v>
      </c>
      <c r="F157" s="131">
        <v>10</v>
      </c>
      <c r="G157" s="123" t="s">
        <v>640</v>
      </c>
      <c r="H157" s="123" t="s">
        <v>640</v>
      </c>
      <c r="I157" s="131">
        <v>9</v>
      </c>
      <c r="J157" s="123" t="s">
        <v>640</v>
      </c>
      <c r="K157" s="123" t="s">
        <v>640</v>
      </c>
      <c r="L157" s="131">
        <v>12</v>
      </c>
      <c r="M157" s="96"/>
    </row>
    <row r="158" spans="1:13" ht="28.5" customHeight="1" x14ac:dyDescent="0.25">
      <c r="A158" s="117" t="s">
        <v>498</v>
      </c>
      <c r="B158" s="124" t="s">
        <v>173</v>
      </c>
      <c r="C158" s="125" t="s">
        <v>385</v>
      </c>
      <c r="D158" s="127" t="s">
        <v>640</v>
      </c>
      <c r="E158" s="127" t="s">
        <v>640</v>
      </c>
      <c r="F158" s="193">
        <v>9</v>
      </c>
      <c r="G158" s="127" t="s">
        <v>640</v>
      </c>
      <c r="H158" s="127" t="s">
        <v>640</v>
      </c>
      <c r="I158" s="193">
        <v>7</v>
      </c>
      <c r="J158" s="127" t="s">
        <v>640</v>
      </c>
      <c r="K158" s="127" t="s">
        <v>640</v>
      </c>
      <c r="L158" s="193">
        <v>11</v>
      </c>
      <c r="M158" s="96"/>
    </row>
    <row r="159" spans="1:13" ht="29.25" customHeight="1" x14ac:dyDescent="0.25">
      <c r="A159" s="117" t="s">
        <v>511</v>
      </c>
      <c r="B159" s="118" t="s">
        <v>174</v>
      </c>
      <c r="C159" s="118"/>
      <c r="D159" s="123" t="s">
        <v>640</v>
      </c>
      <c r="E159" s="123" t="s">
        <v>640</v>
      </c>
      <c r="F159" s="131">
        <v>12</v>
      </c>
      <c r="G159" s="123" t="s">
        <v>640</v>
      </c>
      <c r="H159" s="123" t="s">
        <v>640</v>
      </c>
      <c r="I159" s="131">
        <v>10</v>
      </c>
      <c r="J159" s="123" t="s">
        <v>640</v>
      </c>
      <c r="K159" s="123" t="s">
        <v>640</v>
      </c>
      <c r="L159" s="131">
        <v>13</v>
      </c>
      <c r="M159" s="96"/>
    </row>
    <row r="160" spans="1:13" x14ac:dyDescent="0.25">
      <c r="A160" s="117" t="s">
        <v>512</v>
      </c>
      <c r="B160" s="118" t="s">
        <v>175</v>
      </c>
      <c r="C160" s="118"/>
      <c r="D160" s="123" t="s">
        <v>640</v>
      </c>
      <c r="E160" s="123" t="s">
        <v>640</v>
      </c>
      <c r="F160" s="131">
        <v>10</v>
      </c>
      <c r="G160" s="123" t="s">
        <v>640</v>
      </c>
      <c r="H160" s="123" t="s">
        <v>640</v>
      </c>
      <c r="I160" s="131">
        <v>9</v>
      </c>
      <c r="J160" s="123" t="s">
        <v>640</v>
      </c>
      <c r="K160" s="123" t="s">
        <v>640</v>
      </c>
      <c r="L160" s="131">
        <v>12</v>
      </c>
      <c r="M160" s="96"/>
    </row>
    <row r="161" spans="1:13" x14ac:dyDescent="0.25">
      <c r="A161" s="117" t="s">
        <v>509</v>
      </c>
      <c r="B161" s="118" t="s">
        <v>176</v>
      </c>
      <c r="C161" s="118"/>
      <c r="D161" s="123" t="s">
        <v>640</v>
      </c>
      <c r="E161" s="123" t="s">
        <v>640</v>
      </c>
      <c r="F161" s="131">
        <v>7</v>
      </c>
      <c r="G161" s="123" t="s">
        <v>640</v>
      </c>
      <c r="H161" s="123" t="s">
        <v>640</v>
      </c>
      <c r="I161" s="131">
        <v>5</v>
      </c>
      <c r="J161" s="123" t="s">
        <v>640</v>
      </c>
      <c r="K161" s="123" t="s">
        <v>640</v>
      </c>
      <c r="L161" s="131">
        <v>8</v>
      </c>
      <c r="M161" s="96"/>
    </row>
    <row r="162" spans="1:13" x14ac:dyDescent="0.25">
      <c r="A162" s="117" t="s">
        <v>508</v>
      </c>
      <c r="B162" s="118" t="s">
        <v>177</v>
      </c>
      <c r="C162" s="118"/>
      <c r="D162" s="123" t="s">
        <v>640</v>
      </c>
      <c r="E162" s="123" t="s">
        <v>640</v>
      </c>
      <c r="F162" s="131">
        <v>6</v>
      </c>
      <c r="G162" s="123" t="s">
        <v>640</v>
      </c>
      <c r="H162" s="123" t="s">
        <v>640</v>
      </c>
      <c r="I162" s="131">
        <v>4</v>
      </c>
      <c r="J162" s="123" t="s">
        <v>640</v>
      </c>
      <c r="K162" s="123" t="s">
        <v>640</v>
      </c>
      <c r="L162" s="131">
        <v>7</v>
      </c>
      <c r="M162" s="96"/>
    </row>
    <row r="163" spans="1:13" x14ac:dyDescent="0.25">
      <c r="A163" s="117" t="s">
        <v>510</v>
      </c>
      <c r="B163" s="118" t="s">
        <v>178</v>
      </c>
      <c r="C163" s="118"/>
      <c r="D163" s="123" t="s">
        <v>640</v>
      </c>
      <c r="E163" s="123" t="s">
        <v>640</v>
      </c>
      <c r="F163" s="131">
        <v>7</v>
      </c>
      <c r="G163" s="123" t="s">
        <v>640</v>
      </c>
      <c r="H163" s="123" t="s">
        <v>640</v>
      </c>
      <c r="I163" s="131">
        <v>6</v>
      </c>
      <c r="J163" s="123" t="s">
        <v>640</v>
      </c>
      <c r="K163" s="123" t="s">
        <v>640</v>
      </c>
      <c r="L163" s="131">
        <v>8</v>
      </c>
      <c r="M163" s="96"/>
    </row>
    <row r="164" spans="1:13" ht="26.25" customHeight="1" x14ac:dyDescent="0.25">
      <c r="A164" s="117" t="s">
        <v>502</v>
      </c>
      <c r="B164" s="118" t="s">
        <v>182</v>
      </c>
      <c r="C164" s="119" t="s">
        <v>389</v>
      </c>
      <c r="D164" s="123" t="s">
        <v>640</v>
      </c>
      <c r="E164" s="123" t="s">
        <v>640</v>
      </c>
      <c r="F164" s="131">
        <v>5</v>
      </c>
      <c r="G164" s="123" t="s">
        <v>640</v>
      </c>
      <c r="H164" s="123" t="s">
        <v>640</v>
      </c>
      <c r="I164" s="131">
        <v>5</v>
      </c>
      <c r="J164" s="123" t="s">
        <v>640</v>
      </c>
      <c r="K164" s="123" t="s">
        <v>640</v>
      </c>
      <c r="L164" s="131">
        <v>6</v>
      </c>
      <c r="M164" s="96"/>
    </row>
    <row r="165" spans="1:13" x14ac:dyDescent="0.25">
      <c r="A165" s="117" t="s">
        <v>504</v>
      </c>
      <c r="B165" s="118" t="s">
        <v>185</v>
      </c>
      <c r="C165" s="119" t="s">
        <v>391</v>
      </c>
      <c r="D165" s="123" t="s">
        <v>640</v>
      </c>
      <c r="E165" s="123" t="s">
        <v>640</v>
      </c>
      <c r="F165" s="131">
        <v>15</v>
      </c>
      <c r="G165" s="123" t="s">
        <v>640</v>
      </c>
      <c r="H165" s="123" t="s">
        <v>640</v>
      </c>
      <c r="I165" s="131">
        <v>13</v>
      </c>
      <c r="J165" s="123" t="s">
        <v>640</v>
      </c>
      <c r="K165" s="123" t="s">
        <v>640</v>
      </c>
      <c r="L165" s="131">
        <v>16</v>
      </c>
      <c r="M165" s="96"/>
    </row>
    <row r="166" spans="1:13" x14ac:dyDescent="0.25">
      <c r="A166" s="117" t="s">
        <v>505</v>
      </c>
      <c r="B166" s="118" t="s">
        <v>186</v>
      </c>
      <c r="C166" s="119" t="s">
        <v>392</v>
      </c>
      <c r="D166" s="123" t="s">
        <v>640</v>
      </c>
      <c r="E166" s="123" t="s">
        <v>640</v>
      </c>
      <c r="F166" s="131">
        <v>6</v>
      </c>
      <c r="G166" s="123" t="s">
        <v>640</v>
      </c>
      <c r="H166" s="123" t="s">
        <v>640</v>
      </c>
      <c r="I166" s="131">
        <v>5</v>
      </c>
      <c r="J166" s="123" t="s">
        <v>640</v>
      </c>
      <c r="K166" s="123" t="s">
        <v>640</v>
      </c>
      <c r="L166" s="131">
        <v>8</v>
      </c>
      <c r="M166" s="96"/>
    </row>
    <row r="167" spans="1:13" x14ac:dyDescent="0.25">
      <c r="A167" s="117" t="s">
        <v>499</v>
      </c>
      <c r="B167" s="118" t="s">
        <v>179</v>
      </c>
      <c r="C167" s="119" t="s">
        <v>386</v>
      </c>
      <c r="D167" s="123" t="s">
        <v>640</v>
      </c>
      <c r="E167" s="123" t="s">
        <v>640</v>
      </c>
      <c r="F167" s="131">
        <v>11</v>
      </c>
      <c r="G167" s="123" t="s">
        <v>640</v>
      </c>
      <c r="H167" s="123" t="s">
        <v>640</v>
      </c>
      <c r="I167" s="131">
        <v>9</v>
      </c>
      <c r="J167" s="123" t="s">
        <v>640</v>
      </c>
      <c r="K167" s="123" t="s">
        <v>640</v>
      </c>
      <c r="L167" s="131">
        <v>13</v>
      </c>
      <c r="M167" s="96"/>
    </row>
    <row r="168" spans="1:13" x14ac:dyDescent="0.25">
      <c r="A168" s="117" t="s">
        <v>500</v>
      </c>
      <c r="B168" s="118" t="s">
        <v>180</v>
      </c>
      <c r="C168" s="119" t="s">
        <v>387</v>
      </c>
      <c r="D168" s="123" t="s">
        <v>640</v>
      </c>
      <c r="E168" s="123" t="s">
        <v>640</v>
      </c>
      <c r="F168" s="131">
        <v>7</v>
      </c>
      <c r="G168" s="123" t="s">
        <v>640</v>
      </c>
      <c r="H168" s="123" t="s">
        <v>640</v>
      </c>
      <c r="I168" s="131">
        <v>6</v>
      </c>
      <c r="J168" s="123" t="s">
        <v>640</v>
      </c>
      <c r="K168" s="123" t="s">
        <v>640</v>
      </c>
      <c r="L168" s="131">
        <v>8</v>
      </c>
      <c r="M168" s="96"/>
    </row>
    <row r="169" spans="1:13" x14ac:dyDescent="0.25">
      <c r="A169" s="117" t="s">
        <v>506</v>
      </c>
      <c r="B169" s="118" t="s">
        <v>187</v>
      </c>
      <c r="C169" s="119" t="s">
        <v>393</v>
      </c>
      <c r="D169" s="123" t="s">
        <v>640</v>
      </c>
      <c r="E169" s="123" t="s">
        <v>640</v>
      </c>
      <c r="F169" s="131">
        <v>11</v>
      </c>
      <c r="G169" s="123" t="s">
        <v>640</v>
      </c>
      <c r="H169" s="123" t="s">
        <v>640</v>
      </c>
      <c r="I169" s="131">
        <v>9</v>
      </c>
      <c r="J169" s="123" t="s">
        <v>640</v>
      </c>
      <c r="K169" s="123" t="s">
        <v>640</v>
      </c>
      <c r="L169" s="131">
        <v>13</v>
      </c>
      <c r="M169" s="96"/>
    </row>
    <row r="170" spans="1:13" x14ac:dyDescent="0.25">
      <c r="A170" s="117" t="s">
        <v>507</v>
      </c>
      <c r="B170" s="130" t="s">
        <v>184</v>
      </c>
      <c r="C170" s="119" t="s">
        <v>394</v>
      </c>
      <c r="D170" s="123" t="s">
        <v>640</v>
      </c>
      <c r="E170" s="123" t="s">
        <v>640</v>
      </c>
      <c r="F170" s="131">
        <v>11</v>
      </c>
      <c r="G170" s="123" t="s">
        <v>640</v>
      </c>
      <c r="H170" s="123" t="s">
        <v>640</v>
      </c>
      <c r="I170" s="131">
        <v>9</v>
      </c>
      <c r="J170" s="123" t="s">
        <v>640</v>
      </c>
      <c r="K170" s="123" t="s">
        <v>640</v>
      </c>
      <c r="L170" s="131">
        <v>12</v>
      </c>
      <c r="M170" s="96"/>
    </row>
    <row r="171" spans="1:13" x14ac:dyDescent="0.25">
      <c r="A171" s="117" t="s">
        <v>503</v>
      </c>
      <c r="B171" s="118" t="s">
        <v>183</v>
      </c>
      <c r="C171" s="119" t="s">
        <v>390</v>
      </c>
      <c r="D171" s="123" t="s">
        <v>640</v>
      </c>
      <c r="E171" s="123" t="s">
        <v>640</v>
      </c>
      <c r="F171" s="131">
        <v>7</v>
      </c>
      <c r="G171" s="123" t="s">
        <v>640</v>
      </c>
      <c r="H171" s="123" t="s">
        <v>640</v>
      </c>
      <c r="I171" s="131">
        <v>6</v>
      </c>
      <c r="J171" s="123" t="s">
        <v>640</v>
      </c>
      <c r="K171" s="123" t="s">
        <v>640</v>
      </c>
      <c r="L171" s="131">
        <v>9</v>
      </c>
      <c r="M171" s="96"/>
    </row>
    <row r="172" spans="1:13" x14ac:dyDescent="0.25">
      <c r="A172" s="133" t="s">
        <v>501</v>
      </c>
      <c r="B172" s="134" t="s">
        <v>181</v>
      </c>
      <c r="C172" s="135" t="s">
        <v>388</v>
      </c>
      <c r="D172" s="177" t="s">
        <v>640</v>
      </c>
      <c r="E172" s="177" t="s">
        <v>640</v>
      </c>
      <c r="F172" s="194">
        <v>11</v>
      </c>
      <c r="G172" s="177" t="s">
        <v>640</v>
      </c>
      <c r="H172" s="177" t="s">
        <v>640</v>
      </c>
      <c r="I172" s="194">
        <v>9</v>
      </c>
      <c r="J172" s="177" t="s">
        <v>640</v>
      </c>
      <c r="K172" s="177" t="s">
        <v>640</v>
      </c>
      <c r="L172" s="194">
        <v>13</v>
      </c>
      <c r="M172" s="96"/>
    </row>
    <row r="173" spans="1:13" x14ac:dyDescent="0.25">
      <c r="A173" s="140"/>
      <c r="B173" s="130"/>
      <c r="C173" s="141"/>
      <c r="D173" s="123"/>
      <c r="E173" s="123"/>
      <c r="F173" s="123"/>
      <c r="G173" s="123"/>
      <c r="H173" s="123"/>
      <c r="I173" s="123"/>
      <c r="J173" s="123"/>
      <c r="K173" s="123"/>
      <c r="L173" s="123"/>
      <c r="M173" s="96"/>
    </row>
    <row r="174" spans="1:13" x14ac:dyDescent="0.25">
      <c r="A174" s="142" t="s">
        <v>714</v>
      </c>
      <c r="M174" s="96"/>
    </row>
    <row r="175" spans="1:13" hidden="1" x14ac:dyDescent="0.25">
      <c r="A175" s="169"/>
      <c r="B175" s="96"/>
      <c r="C175" s="118"/>
      <c r="D175" s="96"/>
      <c r="E175" s="96"/>
      <c r="F175" s="96"/>
      <c r="G175" s="96"/>
      <c r="H175" s="96"/>
      <c r="I175" s="96"/>
      <c r="J175" s="96"/>
      <c r="K175" s="96"/>
      <c r="L175" s="96"/>
      <c r="M175" s="96"/>
    </row>
    <row r="176" spans="1:13" hidden="1" x14ac:dyDescent="0.25">
      <c r="B176" s="118"/>
      <c r="C176" s="118"/>
      <c r="D176" s="96"/>
      <c r="E176" s="96"/>
      <c r="F176" s="96"/>
      <c r="G176" s="96"/>
      <c r="H176" s="96"/>
      <c r="I176" s="96"/>
      <c r="J176" s="96"/>
      <c r="K176" s="96"/>
      <c r="L176" s="96"/>
      <c r="M176" s="96"/>
    </row>
    <row r="177" spans="1:13" hidden="1" x14ac:dyDescent="0.25">
      <c r="B177" s="160"/>
      <c r="C177" s="160"/>
      <c r="D177" s="96"/>
      <c r="E177" s="96"/>
      <c r="F177" s="195"/>
      <c r="G177" s="96"/>
      <c r="H177" s="96"/>
      <c r="I177" s="96"/>
      <c r="J177" s="96"/>
      <c r="K177" s="96"/>
      <c r="L177" s="96"/>
      <c r="M177" s="96"/>
    </row>
    <row r="178" spans="1:13" hidden="1" x14ac:dyDescent="0.25">
      <c r="A178" s="96"/>
      <c r="B178" s="163"/>
      <c r="C178" s="118"/>
      <c r="D178" s="96"/>
      <c r="E178" s="96"/>
      <c r="F178" s="96"/>
      <c r="G178" s="96"/>
      <c r="H178" s="96"/>
      <c r="I178" s="96"/>
      <c r="J178" s="96"/>
      <c r="K178" s="96"/>
      <c r="L178" s="96"/>
      <c r="M178" s="96"/>
    </row>
    <row r="179" spans="1:13" hidden="1" x14ac:dyDescent="0.25">
      <c r="A179" s="96"/>
      <c r="B179" s="163"/>
      <c r="C179" s="118"/>
      <c r="D179" s="96"/>
      <c r="E179" s="96"/>
      <c r="F179" s="96"/>
      <c r="G179" s="96"/>
      <c r="H179" s="96"/>
      <c r="I179" s="96"/>
      <c r="J179" s="96"/>
      <c r="K179" s="96"/>
      <c r="L179" s="96"/>
      <c r="M179" s="96"/>
    </row>
    <row r="180" spans="1:13" hidden="1" x14ac:dyDescent="0.25">
      <c r="A180" s="96"/>
      <c r="B180" s="118"/>
      <c r="C180" s="118"/>
      <c r="D180" s="96"/>
      <c r="E180" s="96"/>
      <c r="F180" s="96"/>
      <c r="G180" s="96"/>
      <c r="H180" s="96"/>
      <c r="I180" s="96"/>
      <c r="J180" s="96"/>
      <c r="K180" s="96"/>
      <c r="L180" s="96"/>
      <c r="M180" s="96"/>
    </row>
    <row r="181" spans="1:13" hidden="1" x14ac:dyDescent="0.25">
      <c r="A181" s="96"/>
      <c r="B181" s="179"/>
      <c r="C181" s="118"/>
      <c r="D181" s="96"/>
      <c r="E181" s="96"/>
      <c r="F181" s="96"/>
      <c r="G181" s="96"/>
      <c r="H181" s="96"/>
      <c r="I181" s="96"/>
      <c r="J181" s="96"/>
      <c r="K181" s="96"/>
      <c r="L181" s="96"/>
      <c r="M181" s="96"/>
    </row>
    <row r="182" spans="1:13" hidden="1" x14ac:dyDescent="0.25">
      <c r="A182" s="96"/>
      <c r="B182" s="118"/>
      <c r="C182" s="118"/>
      <c r="D182" s="96"/>
      <c r="E182" s="96"/>
      <c r="F182" s="96"/>
      <c r="G182" s="96"/>
      <c r="H182" s="96"/>
      <c r="I182" s="96"/>
      <c r="J182" s="96"/>
      <c r="K182" s="96"/>
      <c r="L182" s="96"/>
      <c r="M182" s="96"/>
    </row>
    <row r="183" spans="1:13" hidden="1" x14ac:dyDescent="0.25">
      <c r="A183" s="96"/>
      <c r="B183" s="118"/>
      <c r="C183" s="118"/>
      <c r="D183" s="96"/>
      <c r="E183" s="96"/>
      <c r="F183" s="96"/>
      <c r="G183" s="96"/>
      <c r="H183" s="96"/>
      <c r="I183" s="96"/>
      <c r="J183" s="96"/>
      <c r="K183" s="96"/>
      <c r="L183" s="96"/>
      <c r="M183" s="96"/>
    </row>
    <row r="184" spans="1:13" hidden="1" x14ac:dyDescent="0.25">
      <c r="A184" s="96"/>
      <c r="B184" s="118"/>
      <c r="C184" s="118"/>
      <c r="D184" s="96"/>
      <c r="E184" s="96"/>
      <c r="F184" s="96"/>
      <c r="G184" s="96"/>
      <c r="H184" s="96"/>
      <c r="I184" s="96"/>
      <c r="J184" s="96"/>
      <c r="K184" s="96"/>
      <c r="L184" s="96"/>
      <c r="M184" s="96"/>
    </row>
    <row r="185" spans="1:13" hidden="1" x14ac:dyDescent="0.25">
      <c r="A185" s="96"/>
      <c r="B185" s="118"/>
      <c r="C185" s="118"/>
      <c r="D185" s="96"/>
      <c r="E185" s="96"/>
      <c r="F185" s="96"/>
      <c r="G185" s="96"/>
      <c r="H185" s="96"/>
      <c r="I185" s="96"/>
      <c r="J185" s="96"/>
      <c r="K185" s="96"/>
      <c r="L185" s="96"/>
      <c r="M185" s="96"/>
    </row>
    <row r="186" spans="1:13" hidden="1" x14ac:dyDescent="0.25">
      <c r="A186" s="96"/>
      <c r="B186" s="118"/>
      <c r="C186" s="118"/>
      <c r="D186" s="96"/>
      <c r="E186" s="96"/>
      <c r="F186" s="96"/>
      <c r="G186" s="96"/>
      <c r="H186" s="96"/>
      <c r="I186" s="96"/>
      <c r="J186" s="96"/>
      <c r="K186" s="96"/>
      <c r="L186" s="96"/>
      <c r="M186" s="96"/>
    </row>
    <row r="187" spans="1:13" hidden="1" x14ac:dyDescent="0.25">
      <c r="A187" s="96"/>
      <c r="B187" s="118"/>
      <c r="C187" s="118"/>
      <c r="D187" s="96"/>
      <c r="E187" s="96"/>
      <c r="F187" s="96"/>
      <c r="G187" s="96"/>
      <c r="H187" s="96"/>
      <c r="I187" s="96"/>
      <c r="J187" s="96"/>
      <c r="K187" s="96"/>
      <c r="L187" s="96"/>
      <c r="M187" s="96"/>
    </row>
    <row r="188" spans="1:13" hidden="1" x14ac:dyDescent="0.25">
      <c r="A188" s="96"/>
      <c r="B188" s="118"/>
      <c r="C188" s="118"/>
      <c r="D188" s="96"/>
      <c r="E188" s="96"/>
      <c r="F188" s="96"/>
      <c r="G188" s="96"/>
      <c r="H188" s="96"/>
      <c r="I188" s="96"/>
      <c r="J188" s="96"/>
      <c r="K188" s="96"/>
      <c r="L188" s="96"/>
      <c r="M188" s="96"/>
    </row>
    <row r="189" spans="1:13" hidden="1" x14ac:dyDescent="0.25">
      <c r="A189" s="96"/>
      <c r="B189" s="118"/>
      <c r="C189" s="118"/>
      <c r="D189" s="96"/>
      <c r="E189" s="96"/>
      <c r="F189" s="96"/>
      <c r="G189" s="96"/>
      <c r="H189" s="96"/>
      <c r="I189" s="96"/>
      <c r="J189" s="96"/>
      <c r="K189" s="96"/>
      <c r="L189" s="96"/>
      <c r="M189" s="96"/>
    </row>
    <row r="190" spans="1:13" hidden="1" x14ac:dyDescent="0.25">
      <c r="A190" s="96"/>
      <c r="B190" s="118"/>
      <c r="C190" s="118"/>
      <c r="D190" s="96"/>
      <c r="E190" s="96"/>
      <c r="F190" s="96"/>
      <c r="G190" s="96"/>
      <c r="H190" s="96"/>
      <c r="I190" s="96"/>
      <c r="J190" s="96"/>
      <c r="K190" s="96"/>
      <c r="L190" s="96"/>
      <c r="M190" s="96"/>
    </row>
    <row r="191" spans="1:13" hidden="1" x14ac:dyDescent="0.25">
      <c r="A191" s="96"/>
      <c r="B191" s="118"/>
      <c r="C191" s="118"/>
      <c r="D191" s="96"/>
      <c r="E191" s="96"/>
      <c r="F191" s="96"/>
      <c r="G191" s="96"/>
      <c r="H191" s="96"/>
      <c r="I191" s="96"/>
      <c r="J191" s="96"/>
      <c r="K191" s="96"/>
      <c r="L191" s="96"/>
      <c r="M191" s="96"/>
    </row>
    <row r="192" spans="1:13" hidden="1" x14ac:dyDescent="0.25">
      <c r="A192" s="96"/>
      <c r="B192" s="118"/>
      <c r="C192" s="118"/>
      <c r="D192" s="96"/>
      <c r="E192" s="96"/>
      <c r="F192" s="96"/>
      <c r="G192" s="96"/>
      <c r="H192" s="96"/>
      <c r="I192" s="96"/>
      <c r="J192" s="96"/>
      <c r="K192" s="96"/>
      <c r="L192" s="96"/>
      <c r="M192" s="96"/>
    </row>
    <row r="193" spans="1:13" hidden="1" x14ac:dyDescent="0.25">
      <c r="A193" s="96"/>
      <c r="B193" s="118"/>
      <c r="C193" s="118"/>
      <c r="D193" s="96"/>
      <c r="E193" s="96"/>
      <c r="F193" s="96"/>
      <c r="G193" s="96"/>
      <c r="H193" s="96"/>
      <c r="I193" s="96"/>
      <c r="J193" s="96"/>
      <c r="K193" s="96"/>
      <c r="L193" s="96"/>
      <c r="M193" s="96"/>
    </row>
    <row r="194" spans="1:13" hidden="1" x14ac:dyDescent="0.25">
      <c r="A194" s="96"/>
      <c r="B194" s="118"/>
      <c r="C194" s="118"/>
      <c r="D194" s="96"/>
      <c r="E194" s="96"/>
      <c r="F194" s="96"/>
      <c r="G194" s="96"/>
      <c r="H194" s="96"/>
      <c r="I194" s="96"/>
      <c r="J194" s="96"/>
      <c r="K194" s="96"/>
      <c r="L194" s="96"/>
      <c r="M194" s="96"/>
    </row>
    <row r="195" spans="1:13" hidden="1" x14ac:dyDescent="0.25">
      <c r="A195" s="96"/>
      <c r="B195" s="118"/>
      <c r="C195" s="118"/>
      <c r="D195" s="96"/>
      <c r="E195" s="96"/>
      <c r="F195" s="96"/>
      <c r="G195" s="96"/>
      <c r="H195" s="96"/>
      <c r="I195" s="96"/>
      <c r="J195" s="96"/>
      <c r="K195" s="96"/>
      <c r="L195" s="96"/>
      <c r="M195" s="96"/>
    </row>
    <row r="196" spans="1:13" hidden="1" x14ac:dyDescent="0.25">
      <c r="A196" s="96"/>
      <c r="B196" s="118"/>
      <c r="C196" s="118"/>
      <c r="D196" s="96"/>
      <c r="E196" s="96"/>
      <c r="F196" s="96"/>
      <c r="G196" s="96"/>
      <c r="H196" s="96"/>
      <c r="I196" s="96"/>
      <c r="J196" s="96"/>
      <c r="K196" s="96"/>
      <c r="L196" s="96"/>
      <c r="M196" s="96"/>
    </row>
    <row r="197" spans="1:13" hidden="1" x14ac:dyDescent="0.25">
      <c r="A197" s="96"/>
      <c r="B197" s="118"/>
      <c r="C197" s="118"/>
      <c r="D197" s="96"/>
      <c r="E197" s="96"/>
      <c r="F197" s="96"/>
      <c r="G197" s="96"/>
      <c r="H197" s="96"/>
      <c r="I197" s="96"/>
      <c r="J197" s="96"/>
      <c r="K197" s="96"/>
      <c r="L197" s="96"/>
      <c r="M197" s="96"/>
    </row>
    <row r="198" spans="1:13" hidden="1" x14ac:dyDescent="0.25">
      <c r="A198" s="96"/>
      <c r="B198" s="118"/>
      <c r="C198" s="118"/>
      <c r="D198" s="96"/>
      <c r="E198" s="96"/>
      <c r="F198" s="96"/>
      <c r="G198" s="96"/>
      <c r="H198" s="96"/>
      <c r="I198" s="96"/>
      <c r="J198" s="96"/>
      <c r="K198" s="96"/>
      <c r="L198" s="96"/>
      <c r="M198" s="96"/>
    </row>
    <row r="199" spans="1:13" hidden="1" x14ac:dyDescent="0.25">
      <c r="A199" s="96"/>
      <c r="B199" s="118"/>
      <c r="C199" s="118"/>
      <c r="D199" s="96"/>
      <c r="E199" s="96"/>
      <c r="F199" s="96"/>
      <c r="G199" s="96"/>
      <c r="H199" s="96"/>
      <c r="I199" s="96"/>
      <c r="J199" s="96"/>
      <c r="K199" s="96"/>
      <c r="L199" s="96"/>
      <c r="M199" s="96"/>
    </row>
    <row r="200" spans="1:13" hidden="1" x14ac:dyDescent="0.25">
      <c r="A200" s="96"/>
      <c r="B200" s="118"/>
      <c r="C200" s="118"/>
      <c r="D200" s="96"/>
      <c r="E200" s="96"/>
      <c r="F200" s="96"/>
      <c r="G200" s="96"/>
      <c r="H200" s="96"/>
      <c r="I200" s="96"/>
      <c r="J200" s="96"/>
      <c r="K200" s="96"/>
      <c r="L200" s="96"/>
      <c r="M200" s="96"/>
    </row>
    <row r="201" spans="1:13" hidden="1" x14ac:dyDescent="0.25">
      <c r="A201" s="96"/>
      <c r="B201" s="118"/>
      <c r="C201" s="118"/>
      <c r="D201" s="96"/>
      <c r="E201" s="96"/>
      <c r="F201" s="96"/>
      <c r="G201" s="96"/>
      <c r="H201" s="96"/>
      <c r="I201" s="96"/>
      <c r="J201" s="96"/>
      <c r="K201" s="96"/>
      <c r="L201" s="96"/>
      <c r="M201" s="96"/>
    </row>
    <row r="202" spans="1:13" hidden="1" x14ac:dyDescent="0.25">
      <c r="A202" s="96"/>
      <c r="B202" s="118"/>
      <c r="C202" s="118"/>
      <c r="D202" s="96"/>
      <c r="E202" s="96"/>
      <c r="F202" s="96"/>
      <c r="G202" s="96"/>
      <c r="H202" s="96"/>
      <c r="I202" s="96"/>
      <c r="J202" s="96"/>
      <c r="K202" s="96"/>
      <c r="L202" s="96"/>
      <c r="M202" s="96"/>
    </row>
    <row r="203" spans="1:13" hidden="1" x14ac:dyDescent="0.25">
      <c r="A203" s="96"/>
      <c r="B203" s="118"/>
      <c r="C203" s="118"/>
      <c r="D203" s="96"/>
      <c r="E203" s="96"/>
      <c r="F203" s="96"/>
      <c r="G203" s="96"/>
      <c r="H203" s="96"/>
      <c r="I203" s="96"/>
      <c r="J203" s="96"/>
      <c r="K203" s="96"/>
      <c r="L203" s="96"/>
      <c r="M203" s="96"/>
    </row>
    <row r="204" spans="1:13" hidden="1" x14ac:dyDescent="0.25">
      <c r="A204" s="96"/>
      <c r="B204" s="118"/>
      <c r="C204" s="118"/>
      <c r="D204" s="96"/>
      <c r="E204" s="96"/>
      <c r="F204" s="96"/>
      <c r="G204" s="96"/>
      <c r="H204" s="96"/>
      <c r="I204" s="96"/>
      <c r="J204" s="96"/>
      <c r="K204" s="96"/>
      <c r="L204" s="96"/>
      <c r="M204" s="96"/>
    </row>
    <row r="205" spans="1:13" hidden="1" x14ac:dyDescent="0.25">
      <c r="A205" s="96"/>
      <c r="B205" s="118"/>
      <c r="C205" s="118"/>
      <c r="D205" s="96"/>
      <c r="E205" s="96"/>
      <c r="F205" s="96"/>
      <c r="G205" s="96"/>
      <c r="H205" s="96"/>
      <c r="I205" s="96"/>
      <c r="J205" s="96"/>
      <c r="K205" s="96"/>
      <c r="L205" s="96"/>
      <c r="M205" s="96"/>
    </row>
    <row r="206" spans="1:13" hidden="1" x14ac:dyDescent="0.25">
      <c r="A206" s="96"/>
      <c r="B206" s="118"/>
      <c r="C206" s="118"/>
      <c r="D206" s="96"/>
      <c r="E206" s="96"/>
      <c r="F206" s="96"/>
      <c r="G206" s="96"/>
      <c r="H206" s="96"/>
      <c r="I206" s="96"/>
      <c r="J206" s="96"/>
      <c r="K206" s="96"/>
      <c r="L206" s="96"/>
      <c r="M206" s="96"/>
    </row>
    <row r="207" spans="1:13" hidden="1" x14ac:dyDescent="0.25">
      <c r="A207" s="96"/>
      <c r="B207" s="118"/>
      <c r="C207" s="118"/>
      <c r="D207" s="96"/>
      <c r="E207" s="96"/>
      <c r="F207" s="96"/>
      <c r="G207" s="96"/>
      <c r="H207" s="96"/>
      <c r="I207" s="96"/>
      <c r="J207" s="96"/>
      <c r="K207" s="96"/>
      <c r="L207" s="96"/>
      <c r="M207" s="96"/>
    </row>
    <row r="208" spans="1:13" hidden="1" x14ac:dyDescent="0.25">
      <c r="A208" s="96"/>
      <c r="B208" s="118"/>
      <c r="C208" s="118"/>
      <c r="D208" s="96"/>
      <c r="E208" s="96"/>
      <c r="F208" s="96"/>
      <c r="G208" s="96"/>
      <c r="H208" s="96"/>
      <c r="I208" s="96"/>
      <c r="J208" s="96"/>
      <c r="K208" s="96"/>
      <c r="L208" s="96"/>
      <c r="M208" s="96"/>
    </row>
    <row r="209" spans="1:13" hidden="1" x14ac:dyDescent="0.25">
      <c r="A209" s="96"/>
      <c r="B209" s="118"/>
      <c r="C209" s="118"/>
      <c r="D209" s="96"/>
      <c r="E209" s="96"/>
      <c r="F209" s="96"/>
      <c r="G209" s="96"/>
      <c r="H209" s="96"/>
      <c r="I209" s="96"/>
      <c r="J209" s="96"/>
      <c r="K209" s="96"/>
      <c r="L209" s="96"/>
      <c r="M209" s="96"/>
    </row>
    <row r="210" spans="1:13" hidden="1" x14ac:dyDescent="0.25">
      <c r="A210" s="96"/>
      <c r="B210" s="118"/>
      <c r="C210" s="118"/>
      <c r="D210" s="96"/>
      <c r="E210" s="96"/>
      <c r="F210" s="96"/>
      <c r="G210" s="96"/>
      <c r="H210" s="96"/>
      <c r="I210" s="96"/>
      <c r="J210" s="96"/>
      <c r="K210" s="96"/>
      <c r="L210" s="96"/>
      <c r="M210" s="96"/>
    </row>
    <row r="211" spans="1:13" hidden="1" x14ac:dyDescent="0.25">
      <c r="A211" s="96"/>
      <c r="B211" s="118"/>
      <c r="C211" s="118"/>
      <c r="D211" s="96"/>
      <c r="E211" s="96"/>
      <c r="F211" s="96"/>
      <c r="G211" s="96"/>
      <c r="H211" s="96"/>
      <c r="I211" s="96"/>
      <c r="J211" s="96"/>
      <c r="K211" s="96"/>
      <c r="L211" s="96"/>
      <c r="M211" s="96"/>
    </row>
    <row r="212" spans="1:13" hidden="1" x14ac:dyDescent="0.25">
      <c r="A212" s="96"/>
      <c r="B212" s="118"/>
      <c r="C212" s="118"/>
      <c r="D212" s="96"/>
      <c r="E212" s="96"/>
      <c r="F212" s="96"/>
      <c r="G212" s="96"/>
      <c r="H212" s="96"/>
      <c r="I212" s="96"/>
      <c r="J212" s="96"/>
      <c r="K212" s="96"/>
      <c r="L212" s="96"/>
      <c r="M212" s="96"/>
    </row>
    <row r="213" spans="1:13" hidden="1" x14ac:dyDescent="0.25">
      <c r="A213" s="96"/>
      <c r="B213" s="118"/>
      <c r="C213" s="118"/>
      <c r="D213" s="96"/>
      <c r="E213" s="96"/>
      <c r="F213" s="96"/>
      <c r="G213" s="96"/>
      <c r="H213" s="96"/>
      <c r="I213" s="96"/>
      <c r="J213" s="96"/>
      <c r="K213" s="96"/>
      <c r="L213" s="96"/>
      <c r="M213" s="96"/>
    </row>
    <row r="214" spans="1:13" hidden="1" x14ac:dyDescent="0.25">
      <c r="A214" s="96"/>
      <c r="B214" s="118"/>
      <c r="C214" s="118"/>
      <c r="D214" s="96"/>
      <c r="E214" s="96"/>
      <c r="F214" s="96"/>
      <c r="G214" s="96"/>
      <c r="H214" s="96"/>
      <c r="I214" s="96"/>
      <c r="J214" s="96"/>
      <c r="K214" s="96"/>
      <c r="L214" s="96"/>
      <c r="M214" s="96"/>
    </row>
    <row r="215" spans="1:13" hidden="1" x14ac:dyDescent="0.25">
      <c r="A215" s="96"/>
      <c r="B215" s="118"/>
      <c r="C215" s="118"/>
      <c r="D215" s="96"/>
      <c r="E215" s="96"/>
      <c r="F215" s="96"/>
      <c r="G215" s="96"/>
      <c r="H215" s="96"/>
      <c r="I215" s="96"/>
      <c r="J215" s="96"/>
      <c r="K215" s="96"/>
      <c r="L215" s="96"/>
      <c r="M215" s="96"/>
    </row>
    <row r="216" spans="1:13" hidden="1" x14ac:dyDescent="0.25">
      <c r="A216" s="96"/>
      <c r="B216" s="118"/>
      <c r="C216" s="118"/>
      <c r="D216" s="96"/>
      <c r="E216" s="96"/>
      <c r="F216" s="96"/>
      <c r="G216" s="96"/>
      <c r="H216" s="96"/>
      <c r="I216" s="96"/>
      <c r="J216" s="96"/>
      <c r="K216" s="96"/>
      <c r="L216" s="96"/>
      <c r="M216" s="96"/>
    </row>
    <row r="217" spans="1:13" hidden="1" x14ac:dyDescent="0.25">
      <c r="A217" s="96"/>
      <c r="B217" s="118"/>
      <c r="C217" s="118"/>
      <c r="D217" s="96"/>
      <c r="E217" s="96"/>
      <c r="F217" s="96"/>
      <c r="G217" s="96"/>
      <c r="H217" s="96"/>
      <c r="I217" s="96"/>
      <c r="J217" s="96"/>
      <c r="K217" s="96"/>
      <c r="L217" s="96"/>
      <c r="M217" s="96"/>
    </row>
    <row r="218" spans="1:13" hidden="1" x14ac:dyDescent="0.25">
      <c r="A218" s="96"/>
      <c r="B218" s="118"/>
      <c r="C218" s="118"/>
      <c r="D218" s="96"/>
      <c r="E218" s="96"/>
      <c r="F218" s="96"/>
      <c r="G218" s="96"/>
      <c r="H218" s="96"/>
      <c r="I218" s="96"/>
      <c r="J218" s="96"/>
      <c r="K218" s="96"/>
      <c r="L218" s="96"/>
      <c r="M218" s="96"/>
    </row>
    <row r="219" spans="1:13" hidden="1" x14ac:dyDescent="0.25">
      <c r="A219" s="96"/>
      <c r="B219" s="118"/>
      <c r="C219" s="118"/>
      <c r="D219" s="96"/>
      <c r="E219" s="96"/>
      <c r="F219" s="96"/>
      <c r="G219" s="96"/>
      <c r="H219" s="96"/>
      <c r="I219" s="96"/>
      <c r="J219" s="96"/>
      <c r="K219" s="96"/>
      <c r="L219" s="96"/>
      <c r="M219" s="96"/>
    </row>
    <row r="220" spans="1:13" hidden="1" x14ac:dyDescent="0.25">
      <c r="A220" s="96"/>
      <c r="B220" s="118"/>
      <c r="C220" s="118"/>
      <c r="D220" s="96"/>
      <c r="E220" s="96"/>
      <c r="F220" s="96"/>
      <c r="G220" s="96"/>
      <c r="H220" s="96"/>
      <c r="I220" s="96"/>
      <c r="J220" s="96"/>
      <c r="K220" s="96"/>
      <c r="L220" s="96"/>
      <c r="M220" s="96"/>
    </row>
    <row r="221" spans="1:13" hidden="1" x14ac:dyDescent="0.25">
      <c r="A221" s="96"/>
      <c r="B221" s="118"/>
      <c r="C221" s="118"/>
      <c r="D221" s="96"/>
      <c r="E221" s="96"/>
      <c r="F221" s="96"/>
      <c r="G221" s="96"/>
      <c r="H221" s="96"/>
      <c r="I221" s="96"/>
      <c r="J221" s="96"/>
      <c r="K221" s="96"/>
      <c r="L221" s="96"/>
      <c r="M221" s="96"/>
    </row>
    <row r="222" spans="1:13" hidden="1" x14ac:dyDescent="0.25">
      <c r="A222" s="96"/>
      <c r="B222" s="118"/>
      <c r="C222" s="118"/>
      <c r="D222" s="96"/>
      <c r="E222" s="96"/>
      <c r="F222" s="96"/>
      <c r="G222" s="96"/>
      <c r="H222" s="96"/>
      <c r="I222" s="96"/>
      <c r="J222" s="96"/>
      <c r="K222" s="96"/>
      <c r="L222" s="96"/>
      <c r="M222" s="96"/>
    </row>
    <row r="223" spans="1:13" hidden="1" x14ac:dyDescent="0.25">
      <c r="A223" s="96"/>
      <c r="B223" s="118"/>
      <c r="C223" s="118"/>
      <c r="D223" s="96"/>
      <c r="E223" s="96"/>
      <c r="F223" s="96"/>
      <c r="G223" s="96"/>
      <c r="H223" s="96"/>
      <c r="I223" s="96"/>
      <c r="J223" s="96"/>
      <c r="K223" s="96"/>
      <c r="L223" s="96"/>
      <c r="M223" s="96"/>
    </row>
    <row r="224" spans="1:13" hidden="1" x14ac:dyDescent="0.25">
      <c r="A224" s="96"/>
      <c r="B224" s="118"/>
      <c r="C224" s="118"/>
      <c r="D224" s="96"/>
      <c r="E224" s="96"/>
      <c r="F224" s="96"/>
      <c r="G224" s="96"/>
      <c r="H224" s="96"/>
      <c r="I224" s="96"/>
      <c r="J224" s="96"/>
      <c r="K224" s="96"/>
      <c r="L224" s="96"/>
      <c r="M224" s="96"/>
    </row>
    <row r="225" spans="1:13" hidden="1" x14ac:dyDescent="0.25">
      <c r="A225" s="96"/>
      <c r="B225" s="118"/>
      <c r="C225" s="118"/>
      <c r="D225" s="96"/>
      <c r="E225" s="96"/>
      <c r="F225" s="96"/>
      <c r="G225" s="96"/>
      <c r="H225" s="96"/>
      <c r="I225" s="96"/>
      <c r="J225" s="96"/>
      <c r="K225" s="96"/>
      <c r="L225" s="96"/>
      <c r="M225" s="96"/>
    </row>
    <row r="226" spans="1:13" hidden="1" x14ac:dyDescent="0.25">
      <c r="A226" s="96"/>
      <c r="B226" s="118"/>
      <c r="C226" s="118"/>
      <c r="D226" s="96"/>
      <c r="E226" s="96"/>
      <c r="F226" s="96"/>
      <c r="G226" s="96"/>
      <c r="H226" s="96"/>
      <c r="I226" s="96"/>
      <c r="J226" s="96"/>
      <c r="K226" s="96"/>
      <c r="L226" s="96"/>
      <c r="M226" s="96"/>
    </row>
    <row r="227" spans="1:13" hidden="1" x14ac:dyDescent="0.25">
      <c r="A227" s="96"/>
      <c r="B227" s="118"/>
      <c r="C227" s="118"/>
      <c r="D227" s="96"/>
      <c r="E227" s="96"/>
      <c r="F227" s="96"/>
      <c r="G227" s="96"/>
      <c r="H227" s="96"/>
      <c r="I227" s="96"/>
      <c r="J227" s="96"/>
      <c r="K227" s="96"/>
      <c r="L227" s="96"/>
      <c r="M227" s="96"/>
    </row>
    <row r="228" spans="1:13" hidden="1" x14ac:dyDescent="0.25">
      <c r="A228" s="96"/>
      <c r="B228" s="118"/>
      <c r="C228" s="118"/>
      <c r="D228" s="96"/>
      <c r="E228" s="96"/>
      <c r="F228" s="96"/>
      <c r="G228" s="96"/>
      <c r="H228" s="96"/>
      <c r="I228" s="96"/>
      <c r="J228" s="96"/>
      <c r="K228" s="96"/>
      <c r="L228" s="96"/>
      <c r="M228" s="96"/>
    </row>
    <row r="229" spans="1:13" hidden="1" x14ac:dyDescent="0.25">
      <c r="A229" s="96"/>
      <c r="B229" s="118"/>
      <c r="C229" s="118"/>
      <c r="D229" s="96"/>
      <c r="E229" s="96"/>
      <c r="F229" s="96"/>
      <c r="G229" s="96"/>
      <c r="H229" s="96"/>
      <c r="I229" s="96"/>
      <c r="J229" s="96"/>
      <c r="K229" s="96"/>
      <c r="L229" s="96"/>
      <c r="M229" s="96"/>
    </row>
    <row r="230" spans="1:13" hidden="1" x14ac:dyDescent="0.25">
      <c r="A230" s="96"/>
      <c r="B230" s="118"/>
      <c r="C230" s="118"/>
      <c r="D230" s="96"/>
      <c r="E230" s="96"/>
      <c r="F230" s="96"/>
      <c r="G230" s="96"/>
      <c r="H230" s="96"/>
      <c r="I230" s="96"/>
      <c r="J230" s="96"/>
      <c r="K230" s="96"/>
      <c r="L230" s="96"/>
      <c r="M230" s="96"/>
    </row>
    <row r="231" spans="1:13" hidden="1" x14ac:dyDescent="0.25">
      <c r="A231" s="96"/>
      <c r="B231" s="118"/>
      <c r="C231" s="118"/>
      <c r="D231" s="96"/>
      <c r="E231" s="96"/>
      <c r="F231" s="96"/>
      <c r="G231" s="96"/>
      <c r="H231" s="96"/>
      <c r="I231" s="96"/>
      <c r="J231" s="96"/>
      <c r="K231" s="96"/>
      <c r="L231" s="96"/>
      <c r="M231" s="96"/>
    </row>
    <row r="232" spans="1:13" hidden="1" x14ac:dyDescent="0.25">
      <c r="A232" s="96"/>
      <c r="B232" s="118"/>
      <c r="C232" s="118"/>
      <c r="D232" s="96"/>
      <c r="E232" s="96"/>
      <c r="F232" s="96"/>
      <c r="G232" s="96"/>
      <c r="H232" s="96"/>
      <c r="I232" s="96"/>
      <c r="J232" s="96"/>
      <c r="K232" s="96"/>
      <c r="L232" s="96"/>
      <c r="M232" s="96"/>
    </row>
    <row r="233" spans="1:13" hidden="1" x14ac:dyDescent="0.25">
      <c r="A233" s="96"/>
      <c r="B233" s="118"/>
      <c r="C233" s="118"/>
      <c r="D233" s="96"/>
      <c r="E233" s="96"/>
      <c r="F233" s="96"/>
      <c r="G233" s="96"/>
      <c r="H233" s="96"/>
      <c r="I233" s="96"/>
      <c r="J233" s="96"/>
      <c r="K233" s="96"/>
      <c r="L233" s="96"/>
      <c r="M233" s="96"/>
    </row>
    <row r="234" spans="1:13" hidden="1" x14ac:dyDescent="0.25">
      <c r="A234" s="96"/>
      <c r="B234" s="118"/>
      <c r="C234" s="118"/>
      <c r="D234" s="96"/>
      <c r="E234" s="96"/>
      <c r="F234" s="96"/>
      <c r="G234" s="96"/>
      <c r="H234" s="96"/>
      <c r="I234" s="96"/>
      <c r="J234" s="96"/>
      <c r="K234" s="96"/>
      <c r="L234" s="96"/>
      <c r="M234" s="96"/>
    </row>
    <row r="235" spans="1:13" hidden="1" x14ac:dyDescent="0.25">
      <c r="A235" s="96"/>
      <c r="B235" s="118"/>
      <c r="C235" s="118"/>
      <c r="D235" s="96"/>
      <c r="E235" s="96"/>
      <c r="F235" s="96"/>
      <c r="G235" s="96"/>
      <c r="H235" s="96"/>
      <c r="I235" s="96"/>
      <c r="J235" s="96"/>
      <c r="K235" s="96"/>
      <c r="L235" s="96"/>
      <c r="M235" s="96"/>
    </row>
    <row r="236" spans="1:13" hidden="1" x14ac:dyDescent="0.25">
      <c r="A236" s="96"/>
      <c r="B236" s="118"/>
      <c r="C236" s="118"/>
      <c r="D236" s="96"/>
      <c r="E236" s="96"/>
      <c r="F236" s="96"/>
      <c r="G236" s="96"/>
      <c r="H236" s="96"/>
      <c r="I236" s="96"/>
      <c r="J236" s="96"/>
      <c r="K236" s="96"/>
      <c r="L236" s="96"/>
      <c r="M236" s="96"/>
    </row>
    <row r="237" spans="1:13" hidden="1" x14ac:dyDescent="0.25">
      <c r="A237" s="96"/>
      <c r="B237" s="118"/>
      <c r="C237" s="118"/>
      <c r="D237" s="96"/>
      <c r="E237" s="96"/>
      <c r="F237" s="96"/>
      <c r="G237" s="96"/>
      <c r="H237" s="96"/>
      <c r="I237" s="96"/>
      <c r="J237" s="96"/>
      <c r="K237" s="96"/>
      <c r="L237" s="96"/>
      <c r="M237" s="96"/>
    </row>
    <row r="238" spans="1:13" hidden="1" x14ac:dyDescent="0.25">
      <c r="A238" s="96"/>
      <c r="B238" s="118"/>
      <c r="C238" s="118"/>
      <c r="D238" s="96"/>
      <c r="E238" s="96"/>
      <c r="F238" s="96"/>
      <c r="G238" s="96"/>
      <c r="H238" s="96"/>
      <c r="I238" s="96"/>
      <c r="J238" s="96"/>
      <c r="K238" s="96"/>
      <c r="L238" s="96"/>
      <c r="M238" s="96"/>
    </row>
    <row r="239" spans="1:13" hidden="1" x14ac:dyDescent="0.25">
      <c r="A239" s="96"/>
      <c r="B239" s="118"/>
      <c r="C239" s="118"/>
      <c r="D239" s="96"/>
      <c r="E239" s="96"/>
      <c r="F239" s="96"/>
      <c r="G239" s="96"/>
      <c r="H239" s="96"/>
      <c r="I239" s="96"/>
      <c r="J239" s="96"/>
      <c r="K239" s="96"/>
      <c r="L239" s="96"/>
      <c r="M239" s="96"/>
    </row>
    <row r="240" spans="1:13" hidden="1" x14ac:dyDescent="0.25">
      <c r="A240" s="96"/>
      <c r="B240" s="118"/>
      <c r="C240" s="118"/>
      <c r="D240" s="96"/>
      <c r="E240" s="96"/>
      <c r="F240" s="96"/>
      <c r="G240" s="96"/>
      <c r="H240" s="96"/>
      <c r="I240" s="96"/>
      <c r="J240" s="96"/>
      <c r="K240" s="96"/>
      <c r="L240" s="96"/>
      <c r="M240" s="96"/>
    </row>
    <row r="241" spans="1:13" hidden="1" x14ac:dyDescent="0.25">
      <c r="A241" s="96"/>
      <c r="B241" s="118"/>
      <c r="C241" s="118"/>
      <c r="D241" s="96"/>
      <c r="E241" s="96"/>
      <c r="F241" s="96"/>
      <c r="G241" s="96"/>
      <c r="H241" s="96"/>
      <c r="I241" s="96"/>
      <c r="J241" s="96"/>
      <c r="K241" s="96"/>
      <c r="L241" s="96"/>
      <c r="M241" s="96"/>
    </row>
    <row r="242" spans="1:13" hidden="1" x14ac:dyDescent="0.25">
      <c r="A242" s="96"/>
      <c r="B242" s="118"/>
      <c r="C242" s="118"/>
      <c r="D242" s="96"/>
      <c r="E242" s="96"/>
      <c r="F242" s="96"/>
      <c r="G242" s="96"/>
      <c r="H242" s="96"/>
      <c r="I242" s="96"/>
      <c r="J242" s="96"/>
      <c r="K242" s="96"/>
      <c r="L242" s="96"/>
      <c r="M242" s="96"/>
    </row>
    <row r="243" spans="1:13" hidden="1" x14ac:dyDescent="0.25">
      <c r="A243" s="96"/>
      <c r="B243" s="118"/>
      <c r="C243" s="118"/>
      <c r="D243" s="96"/>
      <c r="E243" s="96"/>
      <c r="F243" s="96"/>
      <c r="G243" s="96"/>
      <c r="H243" s="96"/>
      <c r="I243" s="96"/>
      <c r="J243" s="96"/>
      <c r="K243" s="96"/>
      <c r="L243" s="96"/>
      <c r="M243" s="96"/>
    </row>
    <row r="244" spans="1:13" hidden="1" x14ac:dyDescent="0.25">
      <c r="A244" s="96"/>
      <c r="B244" s="118"/>
      <c r="C244" s="118"/>
      <c r="D244" s="96"/>
      <c r="E244" s="96"/>
      <c r="F244" s="96"/>
      <c r="G244" s="96"/>
      <c r="H244" s="96"/>
      <c r="I244" s="96"/>
      <c r="J244" s="96"/>
      <c r="K244" s="96"/>
      <c r="L244" s="96"/>
      <c r="M244" s="96"/>
    </row>
    <row r="245" spans="1:13" hidden="1" x14ac:dyDescent="0.25">
      <c r="A245" s="96"/>
      <c r="B245" s="118"/>
      <c r="C245" s="118"/>
      <c r="D245" s="96"/>
      <c r="E245" s="96"/>
      <c r="F245" s="96"/>
      <c r="G245" s="96"/>
      <c r="H245" s="96"/>
      <c r="I245" s="96"/>
      <c r="J245" s="96"/>
      <c r="K245" s="96"/>
      <c r="L245" s="96"/>
      <c r="M245" s="96"/>
    </row>
    <row r="246" spans="1:13" hidden="1" x14ac:dyDescent="0.25">
      <c r="A246" s="96"/>
      <c r="B246" s="118"/>
      <c r="C246" s="118"/>
      <c r="D246" s="96"/>
      <c r="E246" s="96"/>
      <c r="F246" s="96"/>
      <c r="G246" s="96"/>
      <c r="H246" s="96"/>
      <c r="I246" s="96"/>
      <c r="J246" s="96"/>
      <c r="K246" s="96"/>
      <c r="L246" s="96"/>
      <c r="M246" s="96"/>
    </row>
    <row r="247" spans="1:13" hidden="1" x14ac:dyDescent="0.25">
      <c r="A247" s="96"/>
      <c r="B247" s="118"/>
      <c r="C247" s="118"/>
      <c r="D247" s="96"/>
      <c r="E247" s="96"/>
      <c r="F247" s="96"/>
      <c r="G247" s="96"/>
      <c r="H247" s="96"/>
      <c r="I247" s="96"/>
      <c r="J247" s="96"/>
      <c r="K247" s="96"/>
      <c r="L247" s="96"/>
      <c r="M247" s="96"/>
    </row>
    <row r="248" spans="1:13" hidden="1" x14ac:dyDescent="0.25">
      <c r="A248" s="96"/>
      <c r="B248" s="118"/>
      <c r="C248" s="118"/>
      <c r="D248" s="96"/>
      <c r="E248" s="96"/>
      <c r="F248" s="96"/>
      <c r="G248" s="96"/>
      <c r="H248" s="96"/>
      <c r="I248" s="96"/>
      <c r="J248" s="96"/>
      <c r="K248" s="96"/>
      <c r="L248" s="96"/>
      <c r="M248" s="96"/>
    </row>
    <row r="249" spans="1:13" hidden="1" x14ac:dyDescent="0.25">
      <c r="A249" s="96"/>
      <c r="B249" s="118"/>
      <c r="C249" s="118"/>
      <c r="D249" s="96"/>
      <c r="E249" s="96"/>
      <c r="F249" s="96"/>
      <c r="G249" s="96"/>
      <c r="H249" s="96"/>
      <c r="I249" s="96"/>
      <c r="J249" s="96"/>
      <c r="K249" s="96"/>
      <c r="L249" s="96"/>
      <c r="M249" s="96"/>
    </row>
    <row r="250" spans="1:13" hidden="1" x14ac:dyDescent="0.25">
      <c r="A250" s="96"/>
      <c r="B250" s="118"/>
      <c r="C250" s="118"/>
      <c r="D250" s="96"/>
      <c r="E250" s="96"/>
      <c r="F250" s="96"/>
      <c r="G250" s="96"/>
      <c r="H250" s="96"/>
      <c r="I250" s="96"/>
      <c r="J250" s="96"/>
      <c r="K250" s="96"/>
      <c r="L250" s="96"/>
      <c r="M250" s="96"/>
    </row>
    <row r="251" spans="1:13" hidden="1" x14ac:dyDescent="0.25">
      <c r="A251" s="96"/>
      <c r="B251" s="118"/>
      <c r="C251" s="118"/>
      <c r="D251" s="96"/>
      <c r="E251" s="96"/>
      <c r="F251" s="96"/>
      <c r="G251" s="96"/>
      <c r="H251" s="96"/>
      <c r="I251" s="96"/>
      <c r="J251" s="96"/>
      <c r="K251" s="96"/>
      <c r="L251" s="96"/>
      <c r="M251" s="96"/>
    </row>
    <row r="252" spans="1:13" hidden="1" x14ac:dyDescent="0.25">
      <c r="A252" s="96"/>
      <c r="B252" s="118"/>
      <c r="C252" s="118"/>
      <c r="D252" s="96"/>
      <c r="E252" s="96"/>
      <c r="F252" s="96"/>
      <c r="G252" s="96"/>
      <c r="H252" s="96"/>
      <c r="I252" s="96"/>
      <c r="J252" s="96"/>
      <c r="K252" s="96"/>
      <c r="L252" s="96"/>
      <c r="M252" s="96"/>
    </row>
    <row r="253" spans="1:13" hidden="1" x14ac:dyDescent="0.25">
      <c r="A253" s="96"/>
      <c r="B253" s="118"/>
      <c r="C253" s="118"/>
      <c r="D253" s="96"/>
      <c r="E253" s="96"/>
      <c r="F253" s="96"/>
      <c r="G253" s="96"/>
      <c r="H253" s="96"/>
      <c r="I253" s="96"/>
      <c r="J253" s="96"/>
      <c r="K253" s="96"/>
      <c r="L253" s="96"/>
      <c r="M253" s="96"/>
    </row>
    <row r="254" spans="1:13" hidden="1" x14ac:dyDescent="0.25">
      <c r="A254" s="96"/>
      <c r="B254" s="118"/>
      <c r="C254" s="118"/>
      <c r="D254" s="96"/>
      <c r="E254" s="96"/>
      <c r="F254" s="96"/>
      <c r="G254" s="96"/>
      <c r="H254" s="96"/>
      <c r="I254" s="96"/>
      <c r="J254" s="96"/>
      <c r="K254" s="96"/>
      <c r="L254" s="96"/>
      <c r="M254" s="96"/>
    </row>
    <row r="255" spans="1:13" hidden="1" x14ac:dyDescent="0.25">
      <c r="A255" s="96"/>
      <c r="B255" s="118"/>
      <c r="C255" s="118"/>
      <c r="D255" s="96"/>
      <c r="E255" s="96"/>
      <c r="F255" s="96"/>
      <c r="G255" s="96"/>
      <c r="H255" s="96"/>
      <c r="I255" s="96"/>
      <c r="J255" s="96"/>
      <c r="K255" s="96"/>
      <c r="L255" s="96"/>
      <c r="M255" s="96"/>
    </row>
    <row r="256" spans="1:13" hidden="1" x14ac:dyDescent="0.25">
      <c r="A256" s="96"/>
      <c r="B256" s="118"/>
      <c r="C256" s="118"/>
      <c r="D256" s="96"/>
      <c r="E256" s="96"/>
      <c r="F256" s="96"/>
      <c r="G256" s="96"/>
      <c r="H256" s="96"/>
      <c r="I256" s="96"/>
      <c r="J256" s="96"/>
      <c r="K256" s="96"/>
      <c r="L256" s="96"/>
      <c r="M256" s="96"/>
    </row>
    <row r="257" spans="1:13" hidden="1" x14ac:dyDescent="0.25">
      <c r="A257" s="96"/>
      <c r="B257" s="118"/>
      <c r="C257" s="118"/>
      <c r="D257" s="96"/>
      <c r="E257" s="96"/>
      <c r="F257" s="96"/>
      <c r="G257" s="96"/>
      <c r="H257" s="96"/>
      <c r="I257" s="96"/>
      <c r="J257" s="96"/>
      <c r="K257" s="96"/>
      <c r="L257" s="96"/>
      <c r="M257" s="96"/>
    </row>
    <row r="258" spans="1:13" hidden="1" x14ac:dyDescent="0.25">
      <c r="A258" s="96"/>
      <c r="B258" s="118"/>
      <c r="C258" s="118"/>
      <c r="D258" s="96"/>
      <c r="E258" s="96"/>
      <c r="F258" s="96"/>
      <c r="G258" s="96"/>
      <c r="H258" s="96"/>
      <c r="I258" s="96"/>
      <c r="J258" s="96"/>
      <c r="K258" s="96"/>
      <c r="L258" s="96"/>
      <c r="M258" s="96"/>
    </row>
    <row r="259" spans="1:13" hidden="1" x14ac:dyDescent="0.25">
      <c r="A259" s="96"/>
      <c r="B259" s="118"/>
      <c r="C259" s="118"/>
      <c r="D259" s="96"/>
      <c r="E259" s="96"/>
      <c r="F259" s="96"/>
      <c r="G259" s="96"/>
      <c r="H259" s="96"/>
      <c r="I259" s="96"/>
      <c r="J259" s="96"/>
      <c r="K259" s="96"/>
      <c r="L259" s="96"/>
      <c r="M259" s="96"/>
    </row>
    <row r="260" spans="1:13" hidden="1" x14ac:dyDescent="0.25">
      <c r="A260" s="96"/>
      <c r="B260" s="118"/>
      <c r="C260" s="118"/>
      <c r="D260" s="96"/>
      <c r="E260" s="96"/>
      <c r="F260" s="96"/>
      <c r="G260" s="96"/>
      <c r="H260" s="96"/>
      <c r="I260" s="96"/>
      <c r="J260" s="96"/>
      <c r="K260" s="96"/>
      <c r="L260" s="96"/>
      <c r="M260" s="96"/>
    </row>
    <row r="261" spans="1:13" hidden="1" x14ac:dyDescent="0.25">
      <c r="A261" s="96"/>
      <c r="B261" s="118"/>
      <c r="C261" s="118"/>
      <c r="D261" s="96"/>
      <c r="E261" s="96"/>
      <c r="F261" s="96"/>
      <c r="G261" s="96"/>
      <c r="H261" s="96"/>
      <c r="I261" s="96"/>
      <c r="J261" s="96"/>
      <c r="K261" s="96"/>
      <c r="L261" s="96"/>
      <c r="M261" s="96"/>
    </row>
    <row r="262" spans="1:13" hidden="1" x14ac:dyDescent="0.25">
      <c r="A262" s="96"/>
      <c r="B262" s="118"/>
      <c r="C262" s="118"/>
      <c r="D262" s="96"/>
      <c r="E262" s="96"/>
      <c r="F262" s="96"/>
      <c r="G262" s="96"/>
      <c r="H262" s="96"/>
      <c r="I262" s="96"/>
      <c r="J262" s="96"/>
      <c r="K262" s="96"/>
      <c r="L262" s="96"/>
      <c r="M262" s="96"/>
    </row>
    <row r="263" spans="1:13" hidden="1" x14ac:dyDescent="0.25">
      <c r="A263" s="96"/>
      <c r="B263" s="118"/>
      <c r="C263" s="118"/>
      <c r="D263" s="96"/>
      <c r="E263" s="96"/>
      <c r="F263" s="96"/>
      <c r="G263" s="96"/>
      <c r="H263" s="96"/>
      <c r="I263" s="96"/>
      <c r="J263" s="96"/>
      <c r="K263" s="96"/>
      <c r="L263" s="96"/>
      <c r="M263" s="96"/>
    </row>
    <row r="264" spans="1:13" hidden="1" x14ac:dyDescent="0.25">
      <c r="A264" s="96"/>
      <c r="B264" s="118"/>
      <c r="C264" s="118"/>
      <c r="D264" s="96"/>
      <c r="E264" s="96"/>
      <c r="F264" s="96"/>
      <c r="G264" s="96"/>
      <c r="H264" s="96"/>
      <c r="I264" s="96"/>
      <c r="J264" s="96"/>
      <c r="K264" s="96"/>
      <c r="L264" s="96"/>
      <c r="M264" s="96"/>
    </row>
    <row r="265" spans="1:13" hidden="1" x14ac:dyDescent="0.25">
      <c r="A265" s="96"/>
      <c r="B265" s="118"/>
      <c r="C265" s="118"/>
      <c r="D265" s="96"/>
      <c r="E265" s="96"/>
      <c r="F265" s="96"/>
      <c r="G265" s="96"/>
      <c r="H265" s="96"/>
      <c r="I265" s="96"/>
      <c r="J265" s="96"/>
      <c r="K265" s="96"/>
      <c r="L265" s="96"/>
      <c r="M265" s="96"/>
    </row>
    <row r="266" spans="1:13" hidden="1" x14ac:dyDescent="0.25">
      <c r="A266" s="96"/>
      <c r="B266" s="118"/>
      <c r="C266" s="118"/>
      <c r="D266" s="96"/>
      <c r="E266" s="96"/>
      <c r="F266" s="96"/>
      <c r="G266" s="96"/>
      <c r="H266" s="96"/>
      <c r="I266" s="96"/>
      <c r="J266" s="96"/>
      <c r="K266" s="96"/>
      <c r="L266" s="96"/>
      <c r="M266" s="96"/>
    </row>
    <row r="267" spans="1:13" hidden="1" x14ac:dyDescent="0.25">
      <c r="A267" s="96"/>
      <c r="B267" s="118"/>
      <c r="C267" s="118"/>
      <c r="D267" s="96"/>
      <c r="E267" s="96"/>
      <c r="F267" s="96"/>
      <c r="G267" s="96"/>
      <c r="H267" s="96"/>
      <c r="I267" s="96"/>
      <c r="J267" s="96"/>
      <c r="K267" s="96"/>
      <c r="L267" s="96"/>
      <c r="M267" s="96"/>
    </row>
    <row r="268" spans="1:13" hidden="1" x14ac:dyDescent="0.25">
      <c r="A268" s="96"/>
      <c r="B268" s="118"/>
      <c r="C268" s="118"/>
      <c r="D268" s="96"/>
      <c r="E268" s="96"/>
      <c r="F268" s="96"/>
      <c r="G268" s="96"/>
      <c r="H268" s="96"/>
      <c r="I268" s="96"/>
      <c r="J268" s="96"/>
      <c r="K268" s="96"/>
      <c r="L268" s="96"/>
      <c r="M268" s="96"/>
    </row>
    <row r="269" spans="1:13" hidden="1" x14ac:dyDescent="0.25">
      <c r="A269" s="96"/>
      <c r="B269" s="118"/>
      <c r="C269" s="118"/>
      <c r="D269" s="96"/>
      <c r="E269" s="96"/>
      <c r="F269" s="96"/>
      <c r="G269" s="96"/>
      <c r="H269" s="96"/>
      <c r="I269" s="96"/>
      <c r="J269" s="96"/>
      <c r="K269" s="96"/>
      <c r="L269" s="96"/>
      <c r="M269" s="96"/>
    </row>
    <row r="270" spans="1:13" hidden="1" x14ac:dyDescent="0.25">
      <c r="A270" s="96"/>
      <c r="B270" s="118"/>
      <c r="C270" s="118"/>
      <c r="D270" s="96"/>
      <c r="E270" s="96"/>
      <c r="F270" s="96"/>
      <c r="G270" s="96"/>
      <c r="H270" s="96"/>
      <c r="I270" s="96"/>
      <c r="J270" s="96"/>
      <c r="K270" s="96"/>
      <c r="L270" s="96"/>
      <c r="M270" s="96"/>
    </row>
    <row r="271" spans="1:13" hidden="1" x14ac:dyDescent="0.25">
      <c r="A271" s="96"/>
      <c r="B271" s="118"/>
      <c r="C271" s="118"/>
      <c r="D271" s="96"/>
      <c r="E271" s="96"/>
      <c r="F271" s="96"/>
      <c r="G271" s="96"/>
      <c r="H271" s="96"/>
      <c r="I271" s="96"/>
      <c r="J271" s="96"/>
      <c r="K271" s="96"/>
      <c r="L271" s="96"/>
      <c r="M271" s="96"/>
    </row>
    <row r="272" spans="1:13" hidden="1" x14ac:dyDescent="0.25">
      <c r="A272" s="96"/>
      <c r="B272" s="118"/>
      <c r="C272" s="118"/>
      <c r="D272" s="96"/>
      <c r="E272" s="96"/>
      <c r="F272" s="96"/>
      <c r="G272" s="96"/>
      <c r="H272" s="96"/>
      <c r="I272" s="96"/>
      <c r="J272" s="96"/>
      <c r="K272" s="96"/>
      <c r="L272" s="96"/>
      <c r="M272" s="96"/>
    </row>
    <row r="273" spans="1:13" hidden="1" x14ac:dyDescent="0.25">
      <c r="A273" s="96"/>
      <c r="B273" s="118"/>
      <c r="C273" s="118"/>
      <c r="D273" s="96"/>
      <c r="E273" s="96"/>
      <c r="F273" s="96"/>
      <c r="G273" s="96"/>
      <c r="H273" s="96"/>
      <c r="I273" s="96"/>
      <c r="J273" s="96"/>
      <c r="K273" s="96"/>
      <c r="L273" s="96"/>
      <c r="M273" s="96"/>
    </row>
    <row r="274" spans="1:13" hidden="1" x14ac:dyDescent="0.25">
      <c r="A274" s="96"/>
      <c r="B274" s="118"/>
      <c r="C274" s="118"/>
      <c r="D274" s="96"/>
      <c r="E274" s="96"/>
      <c r="F274" s="96"/>
      <c r="G274" s="96"/>
      <c r="H274" s="96"/>
      <c r="I274" s="96"/>
      <c r="J274" s="96"/>
      <c r="K274" s="96"/>
      <c r="L274" s="96"/>
      <c r="M274" s="96"/>
    </row>
    <row r="275" spans="1:13" hidden="1" x14ac:dyDescent="0.25">
      <c r="A275" s="96"/>
      <c r="B275" s="118"/>
      <c r="C275" s="118"/>
      <c r="D275" s="96"/>
      <c r="E275" s="96"/>
      <c r="F275" s="96"/>
      <c r="G275" s="96"/>
      <c r="H275" s="96"/>
      <c r="I275" s="96"/>
      <c r="J275" s="96"/>
      <c r="K275" s="96"/>
      <c r="L275" s="96"/>
      <c r="M275" s="96"/>
    </row>
    <row r="276" spans="1:13" hidden="1" x14ac:dyDescent="0.25">
      <c r="A276" s="96"/>
      <c r="B276" s="118"/>
      <c r="C276" s="118"/>
      <c r="D276" s="96"/>
      <c r="E276" s="96"/>
      <c r="F276" s="96"/>
      <c r="G276" s="96"/>
      <c r="H276" s="96"/>
      <c r="I276" s="96"/>
      <c r="J276" s="96"/>
      <c r="K276" s="96"/>
      <c r="L276" s="96"/>
      <c r="M276" s="96"/>
    </row>
    <row r="277" spans="1:13" hidden="1" x14ac:dyDescent="0.25">
      <c r="A277" s="96"/>
      <c r="B277" s="118"/>
      <c r="C277" s="118"/>
      <c r="D277" s="96"/>
      <c r="E277" s="96"/>
      <c r="F277" s="96"/>
      <c r="G277" s="96"/>
      <c r="H277" s="96"/>
      <c r="I277" s="96"/>
      <c r="J277" s="96"/>
      <c r="K277" s="96"/>
      <c r="L277" s="96"/>
      <c r="M277" s="96"/>
    </row>
    <row r="278" spans="1:13" hidden="1" x14ac:dyDescent="0.25">
      <c r="A278" s="96"/>
      <c r="B278" s="118"/>
      <c r="C278" s="118"/>
      <c r="D278" s="96"/>
      <c r="E278" s="96"/>
      <c r="F278" s="96"/>
      <c r="G278" s="96"/>
      <c r="H278" s="96"/>
      <c r="I278" s="96"/>
      <c r="J278" s="96"/>
      <c r="K278" s="96"/>
      <c r="L278" s="96"/>
      <c r="M278" s="96"/>
    </row>
    <row r="279" spans="1:13" hidden="1" x14ac:dyDescent="0.25">
      <c r="A279" s="96"/>
      <c r="B279" s="118"/>
      <c r="C279" s="118"/>
      <c r="D279" s="96"/>
      <c r="E279" s="96"/>
      <c r="F279" s="96"/>
      <c r="G279" s="96"/>
      <c r="H279" s="96"/>
      <c r="I279" s="96"/>
      <c r="J279" s="96"/>
      <c r="K279" s="96"/>
      <c r="L279" s="96"/>
      <c r="M279" s="96"/>
    </row>
    <row r="280" spans="1:13" hidden="1" x14ac:dyDescent="0.25">
      <c r="A280" s="96"/>
      <c r="B280" s="118"/>
      <c r="C280" s="118"/>
      <c r="D280" s="96"/>
      <c r="E280" s="96"/>
      <c r="F280" s="96"/>
      <c r="G280" s="96"/>
      <c r="H280" s="96"/>
      <c r="I280" s="96"/>
      <c r="J280" s="96"/>
      <c r="K280" s="96"/>
      <c r="L280" s="96"/>
      <c r="M280" s="96"/>
    </row>
    <row r="281" spans="1:13" hidden="1" x14ac:dyDescent="0.25">
      <c r="A281" s="96"/>
      <c r="B281" s="118"/>
      <c r="C281" s="118"/>
      <c r="D281" s="96"/>
      <c r="E281" s="96"/>
      <c r="F281" s="96"/>
      <c r="G281" s="96"/>
      <c r="H281" s="96"/>
      <c r="I281" s="96"/>
      <c r="J281" s="96"/>
      <c r="K281" s="96"/>
      <c r="L281" s="96"/>
      <c r="M281" s="96"/>
    </row>
    <row r="282" spans="1:13" hidden="1" x14ac:dyDescent="0.25">
      <c r="A282" s="96"/>
      <c r="B282" s="118"/>
      <c r="C282" s="118"/>
      <c r="D282" s="96"/>
      <c r="E282" s="96"/>
      <c r="F282" s="96"/>
      <c r="G282" s="96"/>
      <c r="H282" s="96"/>
      <c r="I282" s="96"/>
      <c r="J282" s="96"/>
      <c r="K282" s="96"/>
      <c r="L282" s="96"/>
      <c r="M282" s="96"/>
    </row>
    <row r="283" spans="1:13" hidden="1" x14ac:dyDescent="0.25">
      <c r="A283" s="96"/>
      <c r="B283" s="118"/>
      <c r="C283" s="118"/>
      <c r="D283" s="96"/>
      <c r="E283" s="96"/>
      <c r="F283" s="96"/>
      <c r="G283" s="96"/>
      <c r="H283" s="96"/>
      <c r="I283" s="96"/>
      <c r="J283" s="96"/>
      <c r="K283" s="96"/>
      <c r="L283" s="96"/>
      <c r="M283" s="96"/>
    </row>
    <row r="284" spans="1:13" hidden="1" x14ac:dyDescent="0.25">
      <c r="A284" s="96"/>
      <c r="B284" s="118"/>
      <c r="C284" s="118"/>
      <c r="D284" s="96"/>
      <c r="E284" s="96"/>
      <c r="F284" s="96"/>
      <c r="G284" s="96"/>
      <c r="H284" s="96"/>
      <c r="I284" s="96"/>
      <c r="J284" s="96"/>
      <c r="K284" s="96"/>
      <c r="L284" s="96"/>
      <c r="M284" s="96"/>
    </row>
    <row r="285" spans="1:13" hidden="1" x14ac:dyDescent="0.25">
      <c r="A285" s="96"/>
      <c r="B285" s="118"/>
      <c r="C285" s="118"/>
      <c r="D285" s="96"/>
      <c r="E285" s="96"/>
      <c r="F285" s="96"/>
      <c r="G285" s="96"/>
      <c r="H285" s="96"/>
      <c r="I285" s="96"/>
      <c r="J285" s="96"/>
      <c r="K285" s="96"/>
      <c r="L285" s="96"/>
      <c r="M285" s="96"/>
    </row>
    <row r="286" spans="1:13" hidden="1" x14ac:dyDescent="0.25">
      <c r="A286" s="96"/>
      <c r="B286" s="118"/>
      <c r="C286" s="118"/>
      <c r="D286" s="96"/>
      <c r="E286" s="96"/>
      <c r="F286" s="96"/>
      <c r="G286" s="96"/>
      <c r="H286" s="96"/>
      <c r="I286" s="96"/>
      <c r="J286" s="96"/>
      <c r="K286" s="96"/>
      <c r="L286" s="96"/>
      <c r="M286" s="96"/>
    </row>
    <row r="287" spans="1:13" hidden="1" x14ac:dyDescent="0.25">
      <c r="A287" s="96"/>
      <c r="B287" s="118"/>
      <c r="C287" s="118"/>
      <c r="D287" s="96"/>
      <c r="E287" s="96"/>
      <c r="F287" s="96"/>
      <c r="G287" s="96"/>
      <c r="H287" s="96"/>
      <c r="I287" s="96"/>
      <c r="J287" s="96"/>
      <c r="K287" s="96"/>
      <c r="L287" s="96"/>
      <c r="M287" s="96"/>
    </row>
    <row r="288" spans="1:13" hidden="1" x14ac:dyDescent="0.25">
      <c r="A288" s="96"/>
      <c r="B288" s="118"/>
      <c r="C288" s="118"/>
      <c r="D288" s="96"/>
      <c r="E288" s="96"/>
      <c r="F288" s="96"/>
      <c r="G288" s="96"/>
      <c r="H288" s="96"/>
      <c r="I288" s="96"/>
      <c r="J288" s="96"/>
      <c r="K288" s="96"/>
      <c r="L288" s="96"/>
      <c r="M288" s="96"/>
    </row>
    <row r="289" spans="1:13" hidden="1" x14ac:dyDescent="0.25">
      <c r="A289" s="96"/>
      <c r="B289" s="118"/>
      <c r="C289" s="118"/>
      <c r="D289" s="96"/>
      <c r="E289" s="96"/>
      <c r="F289" s="96"/>
      <c r="G289" s="96"/>
      <c r="H289" s="96"/>
      <c r="I289" s="96"/>
      <c r="J289" s="96"/>
      <c r="K289" s="96"/>
      <c r="L289" s="96"/>
      <c r="M289" s="96"/>
    </row>
    <row r="290" spans="1:13" hidden="1" x14ac:dyDescent="0.25">
      <c r="A290" s="96"/>
      <c r="B290" s="118"/>
      <c r="C290" s="118"/>
      <c r="D290" s="96"/>
      <c r="E290" s="96"/>
      <c r="F290" s="96"/>
      <c r="G290" s="96"/>
      <c r="H290" s="96"/>
      <c r="I290" s="96"/>
      <c r="J290" s="96"/>
      <c r="K290" s="96"/>
      <c r="L290" s="96"/>
      <c r="M290" s="96"/>
    </row>
    <row r="291" spans="1:13" hidden="1" x14ac:dyDescent="0.25">
      <c r="A291" s="96"/>
      <c r="B291" s="118"/>
      <c r="C291" s="118"/>
      <c r="D291" s="96"/>
      <c r="E291" s="96"/>
      <c r="F291" s="96"/>
      <c r="G291" s="96"/>
      <c r="H291" s="96"/>
      <c r="I291" s="96"/>
      <c r="J291" s="96"/>
      <c r="K291" s="96"/>
      <c r="L291" s="96"/>
      <c r="M291" s="96"/>
    </row>
    <row r="292" spans="1:13" hidden="1" x14ac:dyDescent="0.25">
      <c r="A292" s="96"/>
      <c r="B292" s="118"/>
      <c r="C292" s="118"/>
      <c r="D292" s="96"/>
      <c r="E292" s="96"/>
      <c r="F292" s="96"/>
      <c r="G292" s="96"/>
      <c r="H292" s="96"/>
      <c r="I292" s="96"/>
      <c r="J292" s="96"/>
      <c r="K292" s="96"/>
      <c r="L292" s="96"/>
      <c r="M292" s="96"/>
    </row>
    <row r="293" spans="1:13" hidden="1" x14ac:dyDescent="0.25">
      <c r="A293" s="96"/>
      <c r="B293" s="118"/>
      <c r="C293" s="118"/>
      <c r="D293" s="96"/>
      <c r="E293" s="96"/>
      <c r="F293" s="96"/>
      <c r="G293" s="96"/>
      <c r="H293" s="96"/>
      <c r="I293" s="96"/>
      <c r="J293" s="96"/>
      <c r="K293" s="96"/>
      <c r="L293" s="96"/>
      <c r="M293" s="96"/>
    </row>
    <row r="294" spans="1:13" hidden="1" x14ac:dyDescent="0.25">
      <c r="A294" s="96"/>
      <c r="B294" s="118"/>
      <c r="C294" s="118"/>
      <c r="D294" s="96"/>
      <c r="E294" s="96"/>
      <c r="F294" s="96"/>
      <c r="G294" s="96"/>
      <c r="H294" s="96"/>
      <c r="I294" s="96"/>
      <c r="J294" s="96"/>
      <c r="K294" s="96"/>
      <c r="L294" s="96"/>
      <c r="M294" s="96"/>
    </row>
    <row r="295" spans="1:13" hidden="1" x14ac:dyDescent="0.25">
      <c r="A295" s="96"/>
      <c r="B295" s="118"/>
      <c r="C295" s="118"/>
      <c r="D295" s="96"/>
      <c r="E295" s="96"/>
      <c r="F295" s="96"/>
      <c r="G295" s="96"/>
      <c r="H295" s="96"/>
      <c r="I295" s="96"/>
      <c r="J295" s="96"/>
      <c r="K295" s="96"/>
      <c r="L295" s="96"/>
      <c r="M295" s="96"/>
    </row>
    <row r="296" spans="1:13" hidden="1" x14ac:dyDescent="0.25">
      <c r="A296" s="96"/>
      <c r="B296" s="118"/>
      <c r="C296" s="118"/>
      <c r="D296" s="96"/>
      <c r="E296" s="96"/>
      <c r="F296" s="96"/>
      <c r="G296" s="96"/>
      <c r="H296" s="96"/>
      <c r="I296" s="96"/>
      <c r="J296" s="96"/>
      <c r="K296" s="96"/>
      <c r="L296" s="96"/>
      <c r="M296" s="96"/>
    </row>
    <row r="297" spans="1:13" hidden="1" x14ac:dyDescent="0.25">
      <c r="A297" s="96"/>
      <c r="B297" s="118"/>
      <c r="C297" s="118"/>
      <c r="D297" s="96"/>
      <c r="E297" s="96"/>
      <c r="F297" s="96"/>
      <c r="G297" s="96"/>
      <c r="H297" s="96"/>
      <c r="I297" s="96"/>
      <c r="J297" s="96"/>
      <c r="K297" s="96"/>
      <c r="L297" s="96"/>
      <c r="M297" s="96"/>
    </row>
    <row r="298" spans="1:13" hidden="1" x14ac:dyDescent="0.25">
      <c r="A298" s="96"/>
      <c r="B298" s="118"/>
      <c r="C298" s="118"/>
      <c r="D298" s="96"/>
      <c r="E298" s="96"/>
      <c r="F298" s="96"/>
      <c r="G298" s="96"/>
      <c r="H298" s="96"/>
      <c r="I298" s="96"/>
      <c r="J298" s="96"/>
      <c r="K298" s="96"/>
      <c r="L298" s="96"/>
      <c r="M298" s="96"/>
    </row>
    <row r="299" spans="1:13" hidden="1" x14ac:dyDescent="0.25">
      <c r="A299" s="96"/>
      <c r="B299" s="118"/>
      <c r="C299" s="118"/>
      <c r="D299" s="96"/>
      <c r="E299" s="96"/>
      <c r="F299" s="96"/>
      <c r="G299" s="96"/>
      <c r="H299" s="96"/>
      <c r="I299" s="96"/>
      <c r="J299" s="96"/>
      <c r="K299" s="96"/>
      <c r="L299" s="96"/>
      <c r="M299" s="96"/>
    </row>
    <row r="300" spans="1:13" hidden="1" x14ac:dyDescent="0.25">
      <c r="A300" s="96"/>
      <c r="B300" s="118"/>
      <c r="C300" s="118"/>
      <c r="D300" s="96"/>
      <c r="E300" s="96"/>
      <c r="F300" s="96"/>
      <c r="G300" s="96"/>
      <c r="H300" s="96"/>
      <c r="I300" s="96"/>
      <c r="J300" s="96"/>
      <c r="K300" s="96"/>
      <c r="L300" s="96"/>
      <c r="M300" s="96"/>
    </row>
    <row r="301" spans="1:13" hidden="1" x14ac:dyDescent="0.25">
      <c r="A301" s="96"/>
      <c r="B301" s="118"/>
      <c r="C301" s="118"/>
      <c r="D301" s="96"/>
      <c r="E301" s="96"/>
      <c r="F301" s="96"/>
      <c r="G301" s="96"/>
      <c r="H301" s="96"/>
      <c r="I301" s="96"/>
      <c r="J301" s="96"/>
      <c r="K301" s="96"/>
      <c r="L301" s="96"/>
      <c r="M301" s="96"/>
    </row>
    <row r="302" spans="1:13" hidden="1" x14ac:dyDescent="0.25">
      <c r="A302" s="96"/>
      <c r="B302" s="118"/>
      <c r="C302" s="118"/>
      <c r="D302" s="96"/>
      <c r="E302" s="96"/>
      <c r="F302" s="96"/>
      <c r="G302" s="96"/>
      <c r="H302" s="96"/>
      <c r="I302" s="96"/>
      <c r="J302" s="96"/>
      <c r="K302" s="96"/>
      <c r="L302" s="96"/>
      <c r="M302" s="96"/>
    </row>
    <row r="303" spans="1:13" hidden="1" x14ac:dyDescent="0.25">
      <c r="A303" s="96"/>
      <c r="B303" s="118"/>
      <c r="C303" s="118"/>
      <c r="D303" s="96"/>
      <c r="E303" s="96"/>
      <c r="F303" s="96"/>
      <c r="G303" s="96"/>
      <c r="H303" s="96"/>
      <c r="I303" s="96"/>
      <c r="J303" s="96"/>
      <c r="K303" s="96"/>
      <c r="L303" s="96"/>
      <c r="M303" s="96"/>
    </row>
    <row r="304" spans="1:13" hidden="1" x14ac:dyDescent="0.25">
      <c r="A304" s="96"/>
      <c r="B304" s="118"/>
      <c r="C304" s="118"/>
      <c r="D304" s="96"/>
      <c r="E304" s="96"/>
      <c r="F304" s="96"/>
      <c r="G304" s="96"/>
      <c r="H304" s="96"/>
      <c r="I304" s="96"/>
      <c r="J304" s="96"/>
      <c r="K304" s="96"/>
      <c r="L304" s="96"/>
      <c r="M304" s="96"/>
    </row>
    <row r="305" spans="1:13" hidden="1" x14ac:dyDescent="0.25">
      <c r="A305" s="96"/>
      <c r="B305" s="118"/>
      <c r="C305" s="118"/>
      <c r="D305" s="96"/>
      <c r="E305" s="96"/>
      <c r="F305" s="96"/>
      <c r="G305" s="96"/>
      <c r="H305" s="96"/>
      <c r="I305" s="96"/>
      <c r="J305" s="96"/>
      <c r="K305" s="96"/>
      <c r="L305" s="96"/>
      <c r="M305" s="96"/>
    </row>
    <row r="306" spans="1:13" hidden="1" x14ac:dyDescent="0.25">
      <c r="A306" s="96"/>
      <c r="B306" s="118"/>
      <c r="C306" s="118"/>
      <c r="D306" s="96"/>
      <c r="E306" s="96"/>
      <c r="F306" s="96"/>
      <c r="G306" s="96"/>
      <c r="H306" s="96"/>
      <c r="I306" s="96"/>
      <c r="J306" s="96"/>
      <c r="K306" s="96"/>
      <c r="L306" s="96"/>
      <c r="M306" s="96"/>
    </row>
    <row r="307" spans="1:13" hidden="1" x14ac:dyDescent="0.25">
      <c r="A307" s="96"/>
      <c r="B307" s="118"/>
      <c r="C307" s="118"/>
      <c r="D307" s="96"/>
      <c r="E307" s="96"/>
      <c r="F307" s="96"/>
      <c r="G307" s="96"/>
      <c r="H307" s="96"/>
      <c r="I307" s="96"/>
      <c r="J307" s="96"/>
      <c r="K307" s="96"/>
      <c r="L307" s="96"/>
      <c r="M307" s="96"/>
    </row>
    <row r="308" spans="1:13" hidden="1" x14ac:dyDescent="0.25">
      <c r="A308" s="96"/>
      <c r="B308" s="118"/>
      <c r="C308" s="118"/>
      <c r="D308" s="96"/>
      <c r="E308" s="96"/>
      <c r="F308" s="96"/>
      <c r="G308" s="96"/>
      <c r="H308" s="96"/>
      <c r="I308" s="96"/>
      <c r="J308" s="96"/>
      <c r="K308" s="96"/>
      <c r="L308" s="96"/>
      <c r="M308" s="96"/>
    </row>
    <row r="309" spans="1:13" hidden="1" x14ac:dyDescent="0.25">
      <c r="A309" s="96"/>
      <c r="B309" s="118"/>
      <c r="C309" s="118"/>
      <c r="D309" s="96"/>
      <c r="E309" s="96"/>
      <c r="F309" s="96"/>
      <c r="G309" s="96"/>
      <c r="H309" s="96"/>
      <c r="I309" s="96"/>
      <c r="J309" s="96"/>
      <c r="K309" s="96"/>
      <c r="L309" s="96"/>
      <c r="M309" s="96"/>
    </row>
    <row r="310" spans="1:13" hidden="1" x14ac:dyDescent="0.25">
      <c r="A310" s="96"/>
      <c r="B310" s="118"/>
      <c r="C310" s="118"/>
      <c r="D310" s="96"/>
      <c r="E310" s="96"/>
      <c r="F310" s="96"/>
      <c r="G310" s="96"/>
      <c r="H310" s="96"/>
      <c r="I310" s="96"/>
      <c r="J310" s="96"/>
      <c r="K310" s="96"/>
      <c r="L310" s="96"/>
      <c r="M310" s="96"/>
    </row>
    <row r="311" spans="1:13" hidden="1" x14ac:dyDescent="0.25">
      <c r="A311" s="96"/>
      <c r="B311" s="118"/>
      <c r="C311" s="118"/>
      <c r="D311" s="96"/>
      <c r="E311" s="96"/>
      <c r="F311" s="96"/>
      <c r="G311" s="96"/>
      <c r="H311" s="96"/>
      <c r="I311" s="96"/>
      <c r="J311" s="96"/>
      <c r="K311" s="96"/>
      <c r="L311" s="96"/>
      <c r="M311" s="96"/>
    </row>
    <row r="312" spans="1:13" hidden="1" x14ac:dyDescent="0.25">
      <c r="A312" s="96"/>
      <c r="B312" s="118"/>
      <c r="C312" s="118"/>
      <c r="D312" s="96"/>
      <c r="E312" s="96"/>
      <c r="F312" s="96"/>
      <c r="G312" s="96"/>
      <c r="H312" s="96"/>
      <c r="I312" s="96"/>
      <c r="J312" s="96"/>
      <c r="K312" s="96"/>
      <c r="L312" s="96"/>
      <c r="M312" s="96"/>
    </row>
    <row r="313" spans="1:13" hidden="1" x14ac:dyDescent="0.25">
      <c r="A313" s="96"/>
      <c r="B313" s="118"/>
      <c r="C313" s="118"/>
      <c r="D313" s="96"/>
      <c r="E313" s="96"/>
      <c r="F313" s="96"/>
      <c r="G313" s="96"/>
      <c r="H313" s="96"/>
      <c r="I313" s="96"/>
      <c r="J313" s="96"/>
      <c r="K313" s="96"/>
      <c r="L313" s="96"/>
      <c r="M313" s="96"/>
    </row>
    <row r="314" spans="1:13" hidden="1" x14ac:dyDescent="0.25">
      <c r="A314" s="96"/>
      <c r="B314" s="118"/>
      <c r="C314" s="118"/>
      <c r="D314" s="96"/>
      <c r="E314" s="96"/>
      <c r="F314" s="96"/>
      <c r="G314" s="96"/>
      <c r="H314" s="96"/>
      <c r="I314" s="96"/>
      <c r="J314" s="96"/>
      <c r="K314" s="96"/>
      <c r="L314" s="96"/>
      <c r="M314" s="96"/>
    </row>
    <row r="315" spans="1:13" hidden="1" x14ac:dyDescent="0.25">
      <c r="A315" s="96"/>
      <c r="B315" s="118"/>
      <c r="C315" s="118"/>
      <c r="D315" s="96"/>
      <c r="E315" s="96"/>
      <c r="F315" s="96"/>
      <c r="G315" s="96"/>
      <c r="H315" s="96"/>
      <c r="I315" s="96"/>
      <c r="J315" s="96"/>
      <c r="K315" s="96"/>
      <c r="L315" s="96"/>
      <c r="M315" s="96"/>
    </row>
    <row r="316" spans="1:13" hidden="1" x14ac:dyDescent="0.25">
      <c r="A316" s="96"/>
      <c r="B316" s="118"/>
      <c r="C316" s="118"/>
      <c r="D316" s="96"/>
      <c r="E316" s="96"/>
      <c r="F316" s="96"/>
      <c r="G316" s="96"/>
      <c r="H316" s="96"/>
      <c r="I316" s="96"/>
      <c r="J316" s="96"/>
      <c r="K316" s="96"/>
      <c r="L316" s="96"/>
      <c r="M316" s="96"/>
    </row>
    <row r="317" spans="1:13" hidden="1" x14ac:dyDescent="0.25">
      <c r="A317" s="96"/>
      <c r="B317" s="118"/>
      <c r="C317" s="118"/>
      <c r="D317" s="96"/>
      <c r="E317" s="96"/>
      <c r="F317" s="96"/>
      <c r="G317" s="96"/>
      <c r="H317" s="96"/>
      <c r="I317" s="96"/>
      <c r="J317" s="96"/>
      <c r="K317" s="96"/>
      <c r="L317" s="96"/>
      <c r="M317" s="96"/>
    </row>
    <row r="318" spans="1:13" hidden="1" x14ac:dyDescent="0.25">
      <c r="A318" s="96"/>
      <c r="B318" s="118"/>
      <c r="C318" s="118"/>
      <c r="D318" s="96"/>
      <c r="E318" s="96"/>
      <c r="F318" s="96"/>
      <c r="G318" s="96"/>
      <c r="H318" s="96"/>
      <c r="I318" s="96"/>
      <c r="J318" s="96"/>
      <c r="K318" s="96"/>
      <c r="L318" s="96"/>
      <c r="M318" s="96"/>
    </row>
    <row r="319" spans="1:13" hidden="1" x14ac:dyDescent="0.25">
      <c r="A319" s="96"/>
      <c r="B319" s="118"/>
      <c r="C319" s="118"/>
      <c r="D319" s="96"/>
      <c r="E319" s="96"/>
      <c r="F319" s="96"/>
      <c r="G319" s="96"/>
      <c r="H319" s="96"/>
      <c r="I319" s="96"/>
      <c r="J319" s="96"/>
      <c r="K319" s="96"/>
      <c r="L319" s="96"/>
      <c r="M319" s="96"/>
    </row>
    <row r="320" spans="1:13" hidden="1" x14ac:dyDescent="0.25">
      <c r="A320" s="96"/>
      <c r="B320" s="118"/>
      <c r="C320" s="118"/>
      <c r="D320" s="96"/>
      <c r="E320" s="96"/>
      <c r="F320" s="96"/>
      <c r="G320" s="96"/>
      <c r="H320" s="96"/>
      <c r="I320" s="96"/>
      <c r="J320" s="96"/>
      <c r="K320" s="96"/>
      <c r="L320" s="96"/>
      <c r="M320" s="96"/>
    </row>
    <row r="321" spans="1:13" hidden="1" x14ac:dyDescent="0.25">
      <c r="A321" s="96"/>
      <c r="B321" s="118"/>
      <c r="C321" s="118"/>
      <c r="D321" s="96"/>
      <c r="E321" s="96"/>
      <c r="F321" s="96"/>
      <c r="G321" s="96"/>
      <c r="H321" s="96"/>
      <c r="I321" s="96"/>
      <c r="J321" s="96"/>
      <c r="K321" s="96"/>
      <c r="L321" s="96"/>
      <c r="M321" s="96"/>
    </row>
    <row r="322" spans="1:13" hidden="1" x14ac:dyDescent="0.25">
      <c r="A322" s="96"/>
      <c r="B322" s="118"/>
      <c r="C322" s="118"/>
      <c r="D322" s="96"/>
      <c r="E322" s="96"/>
      <c r="F322" s="96"/>
      <c r="G322" s="96"/>
      <c r="H322" s="96"/>
      <c r="I322" s="96"/>
      <c r="J322" s="96"/>
      <c r="K322" s="96"/>
      <c r="L322" s="96"/>
      <c r="M322" s="96"/>
    </row>
    <row r="323" spans="1:13" hidden="1" x14ac:dyDescent="0.25">
      <c r="A323" s="96"/>
      <c r="B323" s="118"/>
      <c r="C323" s="118"/>
      <c r="D323" s="96"/>
      <c r="E323" s="96"/>
      <c r="F323" s="96"/>
      <c r="G323" s="96"/>
      <c r="H323" s="96"/>
      <c r="I323" s="96"/>
      <c r="J323" s="96"/>
      <c r="K323" s="96"/>
      <c r="L323" s="96"/>
      <c r="M323" s="96"/>
    </row>
    <row r="324" spans="1:13" hidden="1" x14ac:dyDescent="0.25">
      <c r="A324" s="96"/>
      <c r="B324" s="118"/>
      <c r="C324" s="118"/>
      <c r="D324" s="96"/>
      <c r="E324" s="96"/>
      <c r="F324" s="96"/>
      <c r="G324" s="96"/>
      <c r="H324" s="96"/>
      <c r="I324" s="96"/>
      <c r="J324" s="96"/>
      <c r="K324" s="96"/>
      <c r="L324" s="96"/>
      <c r="M324" s="96"/>
    </row>
    <row r="325" spans="1:13" hidden="1" x14ac:dyDescent="0.25">
      <c r="A325" s="96"/>
      <c r="B325" s="118"/>
      <c r="C325" s="118"/>
      <c r="D325" s="96"/>
      <c r="E325" s="96"/>
      <c r="F325" s="96"/>
      <c r="G325" s="96"/>
      <c r="H325" s="96"/>
      <c r="I325" s="96"/>
      <c r="J325" s="96"/>
      <c r="K325" s="96"/>
      <c r="L325" s="96"/>
      <c r="M325" s="96"/>
    </row>
    <row r="326" spans="1:13" hidden="1" x14ac:dyDescent="0.25">
      <c r="A326" s="96"/>
      <c r="B326" s="118"/>
      <c r="C326" s="118"/>
      <c r="D326" s="96"/>
      <c r="E326" s="96"/>
      <c r="F326" s="96"/>
      <c r="G326" s="96"/>
      <c r="H326" s="96"/>
      <c r="I326" s="96"/>
      <c r="J326" s="96"/>
      <c r="K326" s="96"/>
      <c r="L326" s="96"/>
      <c r="M326" s="96"/>
    </row>
    <row r="327" spans="1:13" hidden="1" x14ac:dyDescent="0.25">
      <c r="A327" s="96"/>
      <c r="B327" s="118"/>
      <c r="C327" s="118"/>
      <c r="D327" s="96"/>
      <c r="E327" s="96"/>
      <c r="F327" s="96"/>
      <c r="G327" s="96"/>
      <c r="H327" s="96"/>
      <c r="I327" s="96"/>
      <c r="J327" s="96"/>
      <c r="K327" s="96"/>
      <c r="L327" s="96"/>
      <c r="M327" s="96"/>
    </row>
    <row r="328" spans="1:13" hidden="1" x14ac:dyDescent="0.25">
      <c r="A328" s="96"/>
      <c r="B328" s="118"/>
      <c r="C328" s="118"/>
      <c r="D328" s="96"/>
      <c r="E328" s="96"/>
      <c r="F328" s="96"/>
      <c r="G328" s="96"/>
      <c r="H328" s="96"/>
      <c r="I328" s="96"/>
      <c r="J328" s="96"/>
      <c r="K328" s="96"/>
      <c r="L328" s="96"/>
      <c r="M328" s="96"/>
    </row>
    <row r="329" spans="1:13" hidden="1" x14ac:dyDescent="0.25">
      <c r="A329" s="96"/>
      <c r="B329" s="118"/>
      <c r="C329" s="118"/>
      <c r="D329" s="96"/>
      <c r="E329" s="96"/>
      <c r="F329" s="96"/>
      <c r="G329" s="96"/>
      <c r="H329" s="96"/>
      <c r="I329" s="96"/>
      <c r="J329" s="96"/>
      <c r="K329" s="96"/>
      <c r="L329" s="96"/>
      <c r="M329" s="96"/>
    </row>
    <row r="330" spans="1:13" hidden="1" x14ac:dyDescent="0.25">
      <c r="A330" s="96"/>
      <c r="B330" s="118"/>
      <c r="C330" s="118"/>
      <c r="D330" s="96"/>
      <c r="E330" s="96"/>
      <c r="F330" s="96"/>
      <c r="G330" s="96"/>
      <c r="H330" s="96"/>
      <c r="I330" s="96"/>
      <c r="J330" s="96"/>
      <c r="K330" s="96"/>
      <c r="L330" s="96"/>
      <c r="M330" s="96"/>
    </row>
    <row r="331" spans="1:13" hidden="1" x14ac:dyDescent="0.25">
      <c r="A331" s="96"/>
      <c r="B331" s="118"/>
      <c r="C331" s="118"/>
      <c r="D331" s="96"/>
      <c r="E331" s="96"/>
      <c r="F331" s="96"/>
      <c r="G331" s="96"/>
      <c r="H331" s="96"/>
      <c r="I331" s="96"/>
      <c r="J331" s="96"/>
      <c r="K331" s="96"/>
      <c r="L331" s="96"/>
      <c r="M331" s="96"/>
    </row>
    <row r="332" spans="1:13" hidden="1" x14ac:dyDescent="0.25">
      <c r="A332" s="96"/>
      <c r="B332" s="118"/>
      <c r="C332" s="118"/>
      <c r="D332" s="96"/>
      <c r="E332" s="96"/>
      <c r="F332" s="96"/>
      <c r="G332" s="96"/>
      <c r="H332" s="96"/>
      <c r="I332" s="96"/>
      <c r="J332" s="96"/>
      <c r="K332" s="96"/>
      <c r="L332" s="96"/>
      <c r="M332" s="96"/>
    </row>
    <row r="333" spans="1:13" hidden="1" x14ac:dyDescent="0.25">
      <c r="A333" s="96"/>
      <c r="B333" s="118"/>
      <c r="C333" s="118"/>
      <c r="D333" s="96"/>
      <c r="E333" s="96"/>
      <c r="F333" s="96"/>
      <c r="G333" s="96"/>
      <c r="H333" s="96"/>
      <c r="I333" s="96"/>
      <c r="J333" s="96"/>
      <c r="K333" s="96"/>
      <c r="L333" s="96"/>
      <c r="M333" s="96"/>
    </row>
    <row r="334" spans="1:13" hidden="1" x14ac:dyDescent="0.25">
      <c r="A334" s="96"/>
      <c r="B334" s="118"/>
      <c r="C334" s="118"/>
      <c r="D334" s="96"/>
      <c r="E334" s="96"/>
      <c r="F334" s="96"/>
      <c r="G334" s="96"/>
      <c r="H334" s="96"/>
      <c r="I334" s="96"/>
      <c r="J334" s="96"/>
      <c r="K334" s="96"/>
      <c r="L334" s="96"/>
      <c r="M334" s="96"/>
    </row>
    <row r="335" spans="1:13" hidden="1" x14ac:dyDescent="0.25">
      <c r="A335" s="96"/>
      <c r="B335" s="118"/>
      <c r="C335" s="118"/>
      <c r="D335" s="96"/>
      <c r="E335" s="96"/>
      <c r="F335" s="96"/>
      <c r="G335" s="96"/>
      <c r="H335" s="96"/>
      <c r="I335" s="96"/>
      <c r="J335" s="96"/>
      <c r="K335" s="96"/>
      <c r="L335" s="96"/>
      <c r="M335" s="96"/>
    </row>
    <row r="336" spans="1:13" hidden="1" x14ac:dyDescent="0.25">
      <c r="A336" s="96"/>
      <c r="B336" s="118"/>
      <c r="C336" s="118"/>
      <c r="D336" s="96"/>
      <c r="E336" s="96"/>
      <c r="F336" s="96"/>
      <c r="G336" s="96"/>
      <c r="H336" s="96"/>
      <c r="I336" s="96"/>
      <c r="J336" s="96"/>
      <c r="K336" s="96"/>
      <c r="L336" s="96"/>
      <c r="M336" s="96"/>
    </row>
    <row r="337" spans="1:13" hidden="1" x14ac:dyDescent="0.25">
      <c r="A337" s="96"/>
      <c r="B337" s="118"/>
      <c r="C337" s="118"/>
      <c r="D337" s="96"/>
      <c r="E337" s="96"/>
      <c r="F337" s="96"/>
      <c r="G337" s="96"/>
      <c r="H337" s="96"/>
      <c r="I337" s="96"/>
      <c r="J337" s="96"/>
      <c r="K337" s="96"/>
      <c r="L337" s="96"/>
      <c r="M337" s="96"/>
    </row>
    <row r="338" spans="1:13" hidden="1" x14ac:dyDescent="0.25">
      <c r="A338" s="96"/>
      <c r="B338" s="118"/>
      <c r="C338" s="118"/>
      <c r="D338" s="96"/>
      <c r="E338" s="96"/>
      <c r="F338" s="96"/>
      <c r="G338" s="96"/>
      <c r="H338" s="96"/>
      <c r="I338" s="96"/>
      <c r="J338" s="96"/>
      <c r="K338" s="96"/>
      <c r="L338" s="96"/>
      <c r="M338" s="96"/>
    </row>
    <row r="339" spans="1:13" hidden="1" x14ac:dyDescent="0.25">
      <c r="A339" s="96"/>
      <c r="B339" s="118"/>
      <c r="C339" s="118"/>
      <c r="D339" s="96"/>
      <c r="E339" s="96"/>
      <c r="F339" s="96"/>
      <c r="G339" s="96"/>
      <c r="H339" s="96"/>
      <c r="I339" s="96"/>
      <c r="J339" s="96"/>
      <c r="K339" s="96"/>
      <c r="L339" s="96"/>
      <c r="M339" s="96"/>
    </row>
    <row r="340" spans="1:13" hidden="1" x14ac:dyDescent="0.25">
      <c r="A340" s="96"/>
      <c r="B340" s="118"/>
      <c r="C340" s="118"/>
      <c r="D340" s="96"/>
      <c r="E340" s="96"/>
      <c r="F340" s="96"/>
      <c r="G340" s="96"/>
      <c r="H340" s="96"/>
      <c r="I340" s="96"/>
      <c r="J340" s="96"/>
      <c r="K340" s="96"/>
      <c r="L340" s="96"/>
      <c r="M340" s="96"/>
    </row>
    <row r="341" spans="1:13" hidden="1" x14ac:dyDescent="0.25">
      <c r="A341" s="96"/>
      <c r="B341" s="118"/>
      <c r="C341" s="118"/>
      <c r="D341" s="96"/>
      <c r="E341" s="96"/>
      <c r="F341" s="96"/>
      <c r="G341" s="96"/>
      <c r="H341" s="96"/>
      <c r="I341" s="96"/>
      <c r="J341" s="96"/>
      <c r="K341" s="96"/>
      <c r="L341" s="96"/>
      <c r="M341" s="96"/>
    </row>
    <row r="342" spans="1:13" hidden="1" x14ac:dyDescent="0.25">
      <c r="A342" s="96"/>
      <c r="B342" s="118"/>
      <c r="C342" s="118"/>
      <c r="D342" s="96"/>
      <c r="E342" s="96"/>
      <c r="F342" s="96"/>
      <c r="G342" s="96"/>
      <c r="H342" s="96"/>
      <c r="I342" s="96"/>
      <c r="J342" s="96"/>
      <c r="K342" s="96"/>
      <c r="L342" s="96"/>
      <c r="M342" s="96"/>
    </row>
    <row r="343" spans="1:13" hidden="1" x14ac:dyDescent="0.25">
      <c r="A343" s="96"/>
      <c r="B343" s="118"/>
      <c r="C343" s="118"/>
      <c r="D343" s="96"/>
      <c r="E343" s="96"/>
      <c r="F343" s="96"/>
      <c r="G343" s="96"/>
      <c r="H343" s="96"/>
      <c r="I343" s="96"/>
      <c r="J343" s="96"/>
      <c r="K343" s="96"/>
      <c r="L343" s="96"/>
      <c r="M343" s="96"/>
    </row>
    <row r="344" spans="1:13" hidden="1" x14ac:dyDescent="0.25">
      <c r="A344" s="96"/>
      <c r="B344" s="118"/>
      <c r="C344" s="118"/>
      <c r="D344" s="96"/>
      <c r="E344" s="96"/>
      <c r="F344" s="96"/>
      <c r="G344" s="96"/>
      <c r="H344" s="96"/>
      <c r="I344" s="96"/>
      <c r="J344" s="96"/>
      <c r="K344" s="96"/>
      <c r="L344" s="96"/>
      <c r="M344" s="96"/>
    </row>
    <row r="345" spans="1:13" hidden="1" x14ac:dyDescent="0.25">
      <c r="A345" s="96"/>
      <c r="B345" s="118"/>
      <c r="C345" s="118"/>
      <c r="D345" s="96"/>
      <c r="E345" s="96"/>
      <c r="F345" s="96"/>
      <c r="G345" s="96"/>
      <c r="H345" s="96"/>
      <c r="I345" s="96"/>
      <c r="J345" s="96"/>
      <c r="K345" s="96"/>
      <c r="L345" s="96"/>
      <c r="M345" s="96"/>
    </row>
    <row r="346" spans="1:13" hidden="1" x14ac:dyDescent="0.25">
      <c r="A346" s="96"/>
      <c r="B346" s="118"/>
      <c r="C346" s="118"/>
      <c r="D346" s="96"/>
      <c r="E346" s="96"/>
      <c r="F346" s="96"/>
      <c r="G346" s="96"/>
      <c r="H346" s="96"/>
      <c r="I346" s="96"/>
      <c r="J346" s="96"/>
      <c r="K346" s="96"/>
      <c r="L346" s="96"/>
      <c r="M346" s="96"/>
    </row>
    <row r="347" spans="1:13" hidden="1" x14ac:dyDescent="0.25">
      <c r="A347" s="96"/>
      <c r="B347" s="118"/>
      <c r="C347" s="118"/>
      <c r="D347" s="96"/>
      <c r="E347" s="96"/>
      <c r="F347" s="96"/>
      <c r="G347" s="96"/>
      <c r="H347" s="96"/>
      <c r="I347" s="96"/>
      <c r="J347" s="96"/>
      <c r="K347" s="96"/>
      <c r="L347" s="96"/>
      <c r="M347" s="96"/>
    </row>
    <row r="348" spans="1:13" hidden="1" x14ac:dyDescent="0.25">
      <c r="A348" s="96"/>
      <c r="B348" s="118"/>
      <c r="C348" s="118"/>
      <c r="D348" s="96"/>
      <c r="E348" s="96"/>
      <c r="F348" s="96"/>
      <c r="G348" s="96"/>
      <c r="H348" s="96"/>
      <c r="I348" s="96"/>
      <c r="J348" s="96"/>
      <c r="K348" s="96"/>
      <c r="L348" s="96"/>
      <c r="M348" s="96"/>
    </row>
    <row r="349" spans="1:13" hidden="1" x14ac:dyDescent="0.25">
      <c r="A349" s="96"/>
      <c r="B349" s="118"/>
      <c r="C349" s="118"/>
      <c r="D349" s="96"/>
      <c r="E349" s="96"/>
      <c r="F349" s="96"/>
      <c r="G349" s="96"/>
      <c r="H349" s="96"/>
      <c r="I349" s="96"/>
      <c r="J349" s="96"/>
      <c r="K349" s="96"/>
      <c r="L349" s="96"/>
      <c r="M349" s="96"/>
    </row>
    <row r="350" spans="1:13" hidden="1" x14ac:dyDescent="0.25">
      <c r="A350" s="96"/>
      <c r="B350" s="118"/>
      <c r="C350" s="118"/>
      <c r="D350" s="96"/>
      <c r="E350" s="96"/>
      <c r="F350" s="96"/>
      <c r="G350" s="96"/>
      <c r="H350" s="96"/>
      <c r="I350" s="96"/>
      <c r="J350" s="96"/>
      <c r="K350" s="96"/>
      <c r="L350" s="96"/>
      <c r="M350" s="96"/>
    </row>
    <row r="351" spans="1:13" hidden="1" x14ac:dyDescent="0.25">
      <c r="A351" s="96"/>
      <c r="B351" s="118"/>
      <c r="C351" s="118"/>
      <c r="D351" s="96"/>
      <c r="E351" s="96"/>
      <c r="F351" s="96"/>
      <c r="G351" s="96"/>
      <c r="H351" s="96"/>
      <c r="I351" s="96"/>
      <c r="J351" s="96"/>
      <c r="K351" s="96"/>
      <c r="L351" s="96"/>
      <c r="M351" s="96"/>
    </row>
    <row r="352" spans="1:13" hidden="1" x14ac:dyDescent="0.25">
      <c r="A352" s="96"/>
      <c r="B352" s="118"/>
      <c r="C352" s="118"/>
      <c r="D352" s="96"/>
      <c r="E352" s="96"/>
      <c r="F352" s="96"/>
      <c r="G352" s="96"/>
      <c r="H352" s="96"/>
      <c r="I352" s="96"/>
      <c r="J352" s="96"/>
      <c r="K352" s="96"/>
      <c r="L352" s="96"/>
      <c r="M352" s="96"/>
    </row>
    <row r="353" spans="1:13" hidden="1" x14ac:dyDescent="0.25">
      <c r="A353" s="96"/>
      <c r="B353" s="118"/>
      <c r="C353" s="118"/>
      <c r="D353" s="96"/>
      <c r="E353" s="96"/>
      <c r="F353" s="96"/>
      <c r="G353" s="96"/>
      <c r="H353" s="96"/>
      <c r="I353" s="96"/>
      <c r="J353" s="96"/>
      <c r="K353" s="96"/>
      <c r="L353" s="96"/>
      <c r="M353" s="96"/>
    </row>
    <row r="354" spans="1:13" hidden="1" x14ac:dyDescent="0.25">
      <c r="A354" s="96"/>
      <c r="B354" s="118"/>
      <c r="C354" s="118"/>
      <c r="D354" s="96"/>
      <c r="E354" s="96"/>
      <c r="F354" s="96"/>
      <c r="G354" s="96"/>
      <c r="H354" s="96"/>
      <c r="I354" s="96"/>
      <c r="J354" s="96"/>
      <c r="K354" s="96"/>
      <c r="L354" s="96"/>
      <c r="M354" s="96"/>
    </row>
    <row r="355" spans="1:13" hidden="1" x14ac:dyDescent="0.25">
      <c r="A355" s="96"/>
      <c r="B355" s="118"/>
      <c r="C355" s="118"/>
      <c r="D355" s="96"/>
      <c r="E355" s="96"/>
      <c r="F355" s="96"/>
      <c r="G355" s="96"/>
      <c r="H355" s="96"/>
      <c r="I355" s="96"/>
      <c r="J355" s="96"/>
      <c r="K355" s="96"/>
      <c r="L355" s="96"/>
      <c r="M355" s="96"/>
    </row>
    <row r="356" spans="1:13" hidden="1" x14ac:dyDescent="0.25">
      <c r="A356" s="96"/>
      <c r="B356" s="118"/>
      <c r="C356" s="118"/>
      <c r="D356" s="96"/>
      <c r="E356" s="96"/>
      <c r="F356" s="96"/>
      <c r="G356" s="96"/>
      <c r="H356" s="96"/>
      <c r="I356" s="96"/>
      <c r="J356" s="96"/>
      <c r="K356" s="96"/>
      <c r="L356" s="96"/>
      <c r="M356" s="96"/>
    </row>
    <row r="357" spans="1:13" hidden="1" x14ac:dyDescent="0.25">
      <c r="A357" s="96"/>
      <c r="B357" s="118"/>
      <c r="C357" s="118"/>
      <c r="D357" s="96"/>
      <c r="E357" s="96"/>
      <c r="F357" s="96"/>
      <c r="G357" s="96"/>
      <c r="H357" s="96"/>
      <c r="I357" s="96"/>
      <c r="J357" s="96"/>
      <c r="K357" s="96"/>
      <c r="L357" s="96"/>
      <c r="M357" s="96"/>
    </row>
    <row r="358" spans="1:13" hidden="1" x14ac:dyDescent="0.25">
      <c r="A358" s="96"/>
      <c r="B358" s="118"/>
      <c r="C358" s="118"/>
      <c r="D358" s="96"/>
      <c r="E358" s="96"/>
      <c r="F358" s="96"/>
      <c r="G358" s="96"/>
      <c r="H358" s="96"/>
      <c r="I358" s="96"/>
      <c r="J358" s="96"/>
      <c r="K358" s="96"/>
      <c r="L358" s="96"/>
      <c r="M358" s="96"/>
    </row>
    <row r="359" spans="1:13" hidden="1" x14ac:dyDescent="0.25">
      <c r="A359" s="96"/>
      <c r="B359" s="118"/>
      <c r="C359" s="118"/>
      <c r="D359" s="96"/>
      <c r="E359" s="96"/>
      <c r="F359" s="96"/>
      <c r="G359" s="96"/>
      <c r="H359" s="96"/>
      <c r="I359" s="96"/>
      <c r="J359" s="96"/>
      <c r="K359" s="96"/>
      <c r="L359" s="96"/>
      <c r="M359" s="96"/>
    </row>
    <row r="360" spans="1:13" hidden="1" x14ac:dyDescent="0.25">
      <c r="A360" s="96"/>
      <c r="B360" s="118"/>
      <c r="C360" s="118"/>
      <c r="D360" s="96"/>
      <c r="E360" s="96"/>
      <c r="F360" s="96"/>
      <c r="G360" s="96"/>
      <c r="H360" s="96"/>
      <c r="I360" s="96"/>
      <c r="J360" s="96"/>
      <c r="K360" s="96"/>
      <c r="L360" s="96"/>
      <c r="M360" s="96"/>
    </row>
    <row r="361" spans="1:13" hidden="1" x14ac:dyDescent="0.25">
      <c r="A361" s="96"/>
      <c r="B361" s="118"/>
      <c r="C361" s="118"/>
      <c r="D361" s="96"/>
      <c r="E361" s="96"/>
      <c r="F361" s="96"/>
      <c r="G361" s="96"/>
      <c r="H361" s="96"/>
      <c r="I361" s="96"/>
      <c r="J361" s="96"/>
      <c r="K361" s="96"/>
      <c r="L361" s="96"/>
      <c r="M361" s="96"/>
    </row>
    <row r="362" spans="1:13" hidden="1" x14ac:dyDescent="0.25">
      <c r="A362" s="96"/>
      <c r="B362" s="118"/>
      <c r="C362" s="118"/>
      <c r="D362" s="96"/>
      <c r="E362" s="96"/>
      <c r="F362" s="96"/>
      <c r="G362" s="96"/>
      <c r="H362" s="96"/>
      <c r="I362" s="96"/>
      <c r="J362" s="96"/>
      <c r="K362" s="96"/>
      <c r="L362" s="96"/>
      <c r="M362" s="96"/>
    </row>
    <row r="363" spans="1:13" hidden="1" x14ac:dyDescent="0.25">
      <c r="A363" s="96"/>
      <c r="B363" s="118"/>
      <c r="C363" s="118"/>
      <c r="D363" s="96"/>
      <c r="E363" s="96"/>
      <c r="F363" s="96"/>
      <c r="G363" s="96"/>
      <c r="H363" s="96"/>
      <c r="I363" s="96"/>
      <c r="J363" s="96"/>
      <c r="K363" s="96"/>
      <c r="L363" s="96"/>
      <c r="M363" s="96"/>
    </row>
    <row r="364" spans="1:13" hidden="1" x14ac:dyDescent="0.25">
      <c r="A364" s="96"/>
      <c r="B364" s="118"/>
      <c r="C364" s="118"/>
      <c r="D364" s="96"/>
      <c r="E364" s="96"/>
      <c r="F364" s="96"/>
      <c r="G364" s="96"/>
      <c r="H364" s="96"/>
      <c r="I364" s="96"/>
      <c r="J364" s="96"/>
      <c r="K364" s="96"/>
      <c r="L364" s="96"/>
      <c r="M364" s="96"/>
    </row>
    <row r="365" spans="1:13" hidden="1" x14ac:dyDescent="0.25">
      <c r="A365" s="96"/>
      <c r="B365" s="118"/>
      <c r="C365" s="118"/>
      <c r="D365" s="96"/>
      <c r="E365" s="96"/>
      <c r="F365" s="96"/>
      <c r="G365" s="96"/>
      <c r="H365" s="96"/>
      <c r="I365" s="96"/>
      <c r="J365" s="96"/>
      <c r="K365" s="96"/>
      <c r="L365" s="96"/>
      <c r="M365" s="96"/>
    </row>
    <row r="366" spans="1:13" hidden="1" x14ac:dyDescent="0.25">
      <c r="A366" s="96"/>
      <c r="B366" s="118"/>
      <c r="C366" s="118"/>
      <c r="D366" s="96"/>
      <c r="E366" s="96"/>
      <c r="F366" s="96"/>
      <c r="G366" s="96"/>
      <c r="H366" s="96"/>
      <c r="I366" s="96"/>
      <c r="J366" s="96"/>
      <c r="K366" s="96"/>
      <c r="L366" s="96"/>
      <c r="M366" s="96"/>
    </row>
    <row r="367" spans="1:13" hidden="1" x14ac:dyDescent="0.25">
      <c r="A367" s="96"/>
      <c r="B367" s="118"/>
      <c r="C367" s="118"/>
      <c r="D367" s="96"/>
      <c r="E367" s="96"/>
      <c r="F367" s="96"/>
      <c r="G367" s="96"/>
      <c r="H367" s="96"/>
      <c r="I367" s="96"/>
      <c r="J367" s="96"/>
      <c r="K367" s="96"/>
      <c r="L367" s="96"/>
      <c r="M367" s="96"/>
    </row>
    <row r="368" spans="1:13" hidden="1" x14ac:dyDescent="0.25">
      <c r="A368" s="96"/>
      <c r="B368" s="118"/>
      <c r="C368" s="118"/>
      <c r="D368" s="96"/>
      <c r="E368" s="96"/>
      <c r="F368" s="96"/>
      <c r="G368" s="96"/>
      <c r="H368" s="96"/>
      <c r="I368" s="96"/>
      <c r="J368" s="96"/>
      <c r="K368" s="96"/>
      <c r="L368" s="96"/>
      <c r="M368" s="96"/>
    </row>
    <row r="369" spans="1:13" hidden="1" x14ac:dyDescent="0.25">
      <c r="A369" s="96"/>
      <c r="B369" s="118"/>
      <c r="C369" s="118"/>
      <c r="D369" s="96"/>
      <c r="E369" s="96"/>
      <c r="F369" s="96"/>
      <c r="G369" s="96"/>
      <c r="H369" s="96"/>
      <c r="I369" s="96"/>
      <c r="J369" s="96"/>
      <c r="K369" s="96"/>
      <c r="L369" s="96"/>
      <c r="M369" s="96"/>
    </row>
    <row r="370" spans="1:13" hidden="1" x14ac:dyDescent="0.25">
      <c r="A370" s="96"/>
      <c r="B370" s="118"/>
      <c r="C370" s="118"/>
      <c r="D370" s="96"/>
      <c r="E370" s="96"/>
      <c r="F370" s="96"/>
      <c r="G370" s="96"/>
      <c r="H370" s="96"/>
      <c r="I370" s="96"/>
      <c r="J370" s="96"/>
      <c r="K370" s="96"/>
      <c r="L370" s="96"/>
      <c r="M370" s="96"/>
    </row>
    <row r="371" spans="1:13" hidden="1" x14ac:dyDescent="0.25">
      <c r="A371" s="96"/>
      <c r="B371" s="118"/>
      <c r="C371" s="118"/>
      <c r="D371" s="96"/>
      <c r="E371" s="96"/>
      <c r="F371" s="96"/>
      <c r="G371" s="96"/>
      <c r="H371" s="96"/>
      <c r="I371" s="96"/>
      <c r="J371" s="96"/>
      <c r="K371" s="96"/>
      <c r="L371" s="96"/>
      <c r="M371" s="96"/>
    </row>
    <row r="372" spans="1:13" hidden="1" x14ac:dyDescent="0.25">
      <c r="A372" s="96"/>
      <c r="B372" s="118"/>
      <c r="C372" s="118"/>
      <c r="D372" s="96"/>
      <c r="E372" s="96"/>
      <c r="F372" s="96"/>
      <c r="G372" s="96"/>
      <c r="H372" s="96"/>
      <c r="I372" s="96"/>
      <c r="J372" s="96"/>
      <c r="K372" s="96"/>
      <c r="L372" s="96"/>
      <c r="M372" s="96"/>
    </row>
    <row r="373" spans="1:13" hidden="1" x14ac:dyDescent="0.25">
      <c r="A373" s="96"/>
      <c r="B373" s="118"/>
      <c r="C373" s="118"/>
      <c r="D373" s="96"/>
      <c r="E373" s="96"/>
      <c r="F373" s="96"/>
      <c r="G373" s="96"/>
      <c r="H373" s="96"/>
      <c r="I373" s="96"/>
      <c r="J373" s="96"/>
      <c r="K373" s="96"/>
      <c r="L373" s="96"/>
      <c r="M373" s="96"/>
    </row>
    <row r="374" spans="1:13" hidden="1" x14ac:dyDescent="0.25">
      <c r="A374" s="96"/>
      <c r="B374" s="118"/>
      <c r="C374" s="118"/>
      <c r="D374" s="96"/>
      <c r="E374" s="96"/>
      <c r="F374" s="96"/>
      <c r="G374" s="96"/>
      <c r="H374" s="96"/>
      <c r="I374" s="96"/>
      <c r="J374" s="96"/>
      <c r="K374" s="96"/>
      <c r="L374" s="96"/>
      <c r="M374" s="96"/>
    </row>
    <row r="375" spans="1:13" hidden="1" x14ac:dyDescent="0.25">
      <c r="B375" s="96"/>
      <c r="C375" s="96"/>
      <c r="D375" s="96"/>
      <c r="E375" s="96"/>
      <c r="F375" s="96"/>
      <c r="G375" s="96"/>
      <c r="H375" s="96"/>
      <c r="I375" s="96"/>
      <c r="J375" s="96"/>
      <c r="K375" s="96"/>
      <c r="L375" s="96"/>
      <c r="M375" s="96"/>
    </row>
    <row r="376" spans="1:13" hidden="1" x14ac:dyDescent="0.25">
      <c r="B376" s="96"/>
      <c r="C376" s="96"/>
      <c r="D376" s="96"/>
      <c r="E376" s="96"/>
      <c r="F376" s="96"/>
      <c r="G376" s="96"/>
      <c r="H376" s="96"/>
      <c r="I376" s="96"/>
      <c r="J376" s="96"/>
      <c r="K376" s="96"/>
      <c r="L376" s="96"/>
      <c r="M376" s="96"/>
    </row>
    <row r="377" spans="1:13" hidden="1" x14ac:dyDescent="0.25">
      <c r="B377" s="96"/>
      <c r="C377" s="96"/>
      <c r="D377" s="96"/>
      <c r="E377" s="96"/>
      <c r="F377" s="96"/>
      <c r="G377" s="96"/>
      <c r="H377" s="96"/>
      <c r="I377" s="96"/>
      <c r="J377" s="96"/>
      <c r="K377" s="96"/>
      <c r="L377" s="96"/>
      <c r="M377" s="96"/>
    </row>
    <row r="378" spans="1:13" hidden="1" x14ac:dyDescent="0.25">
      <c r="B378" s="96"/>
      <c r="C378" s="96"/>
      <c r="D378" s="96"/>
      <c r="E378" s="96"/>
      <c r="F378" s="96"/>
      <c r="G378" s="96"/>
      <c r="H378" s="96"/>
      <c r="I378" s="96"/>
      <c r="J378" s="96"/>
      <c r="K378" s="96"/>
      <c r="L378" s="96"/>
      <c r="M378" s="96"/>
    </row>
    <row r="379" spans="1:13" hidden="1" x14ac:dyDescent="0.25">
      <c r="B379" s="96"/>
      <c r="C379" s="96"/>
      <c r="D379" s="96"/>
      <c r="E379" s="96"/>
      <c r="F379" s="96"/>
      <c r="G379" s="96"/>
      <c r="H379" s="96"/>
      <c r="I379" s="96"/>
      <c r="J379" s="96"/>
      <c r="K379" s="96"/>
      <c r="L379" s="96"/>
      <c r="M379" s="96"/>
    </row>
    <row r="380" spans="1:13" hidden="1" x14ac:dyDescent="0.25">
      <c r="B380" s="96"/>
      <c r="C380" s="96"/>
      <c r="D380" s="96"/>
      <c r="E380" s="96"/>
      <c r="F380" s="96"/>
      <c r="G380" s="96"/>
      <c r="H380" s="96"/>
      <c r="I380" s="96"/>
      <c r="J380" s="96"/>
      <c r="K380" s="96"/>
      <c r="L380" s="96"/>
      <c r="M380" s="96"/>
    </row>
    <row r="381" spans="1:13" hidden="1" x14ac:dyDescent="0.25">
      <c r="B381" s="96"/>
      <c r="C381" s="96"/>
      <c r="D381" s="96"/>
      <c r="E381" s="96"/>
      <c r="F381" s="96"/>
      <c r="G381" s="96"/>
      <c r="H381" s="96"/>
      <c r="I381" s="96"/>
      <c r="J381" s="96"/>
      <c r="K381" s="96"/>
      <c r="L381" s="96"/>
      <c r="M381" s="96"/>
    </row>
    <row r="382" spans="1:13" hidden="1" x14ac:dyDescent="0.25">
      <c r="B382" s="96"/>
      <c r="C382" s="96"/>
      <c r="D382" s="96"/>
      <c r="E382" s="96"/>
      <c r="F382" s="96"/>
      <c r="G382" s="96"/>
      <c r="H382" s="96"/>
      <c r="I382" s="96"/>
      <c r="J382" s="96"/>
      <c r="K382" s="96"/>
      <c r="L382" s="96"/>
      <c r="M382" s="96"/>
    </row>
    <row r="383" spans="1:13" hidden="1" x14ac:dyDescent="0.25">
      <c r="B383" s="96"/>
      <c r="C383" s="96"/>
      <c r="D383" s="96"/>
      <c r="E383" s="96"/>
      <c r="F383" s="96"/>
      <c r="G383" s="96"/>
      <c r="H383" s="96"/>
      <c r="I383" s="96"/>
      <c r="J383" s="96"/>
      <c r="K383" s="96"/>
      <c r="L383" s="96"/>
      <c r="M383" s="96"/>
    </row>
    <row r="384" spans="1:13" hidden="1" x14ac:dyDescent="0.25">
      <c r="B384" s="96"/>
      <c r="C384" s="96"/>
      <c r="D384" s="96"/>
      <c r="E384" s="96"/>
      <c r="F384" s="96"/>
      <c r="G384" s="96"/>
      <c r="H384" s="96"/>
      <c r="I384" s="96"/>
      <c r="J384" s="96"/>
      <c r="K384" s="96"/>
      <c r="L384" s="96"/>
      <c r="M384" s="96"/>
    </row>
    <row r="385" spans="2:13" hidden="1" x14ac:dyDescent="0.25">
      <c r="B385" s="96"/>
      <c r="C385" s="96"/>
      <c r="D385" s="96"/>
      <c r="E385" s="96"/>
      <c r="F385" s="96"/>
      <c r="G385" s="96"/>
      <c r="H385" s="96"/>
      <c r="I385" s="96"/>
      <c r="J385" s="96"/>
      <c r="K385" s="96"/>
      <c r="L385" s="96"/>
      <c r="M385" s="96"/>
    </row>
    <row r="386" spans="2:13" hidden="1" x14ac:dyDescent="0.25">
      <c r="B386" s="96"/>
      <c r="C386" s="96"/>
      <c r="D386" s="96"/>
      <c r="E386" s="96"/>
      <c r="F386" s="96"/>
      <c r="G386" s="96"/>
      <c r="H386" s="96"/>
      <c r="I386" s="96"/>
      <c r="J386" s="96"/>
      <c r="K386" s="96"/>
      <c r="L386" s="96"/>
      <c r="M386" s="96"/>
    </row>
  </sheetData>
  <sortState xmlns:xlrd2="http://schemas.microsoft.com/office/spreadsheetml/2017/richdata2" ref="A7:M157">
    <sortCondition ref="A7:A157"/>
  </sortState>
  <mergeCells count="3">
    <mergeCell ref="D4:F4"/>
    <mergeCell ref="G4:I4"/>
    <mergeCell ref="J4:L4"/>
  </mergeCells>
  <conditionalFormatting sqref="A4">
    <cfRule type="cellIs" dxfId="54" priority="3" stopIfTrue="1" operator="equal">
      <formula>""</formula>
    </cfRule>
  </conditionalFormatting>
  <conditionalFormatting sqref="A2">
    <cfRule type="cellIs" dxfId="53" priority="2" stopIfTrue="1" operator="equal">
      <formula>""</formula>
    </cfRule>
  </conditionalFormatting>
  <conditionalFormatting sqref="A3">
    <cfRule type="cellIs" dxfId="52" priority="1" stopIfTrue="1" operator="equal">
      <formula>""</formula>
    </cfRule>
  </conditionalFormatting>
  <pageMargins left="0.7" right="0.7" top="0.75" bottom="0.75" header="0.3" footer="0.3"/>
  <pageSetup paperSize="9"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2"/>
  <dimension ref="A1:O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0.09765625" style="178" customWidth="1"/>
    <col min="2" max="2" width="32.5" style="97" customWidth="1"/>
    <col min="3" max="3" width="14.296875" style="97" customWidth="1"/>
    <col min="4" max="12" width="21.796875" style="97" customWidth="1"/>
    <col min="13" max="13" width="9" style="97" customWidth="1"/>
    <col min="14" max="14" width="9" style="97" hidden="1" customWidth="1"/>
    <col min="15" max="16384" width="9" style="97" hidden="1"/>
  </cols>
  <sheetData>
    <row r="1" spans="1:15" ht="43.05" customHeight="1" x14ac:dyDescent="0.25">
      <c r="A1" s="58" t="s">
        <v>698</v>
      </c>
      <c r="B1" s="143"/>
      <c r="C1" s="96"/>
      <c r="D1" s="96"/>
      <c r="E1" s="96"/>
      <c r="F1" s="96"/>
      <c r="G1" s="96"/>
      <c r="H1" s="96"/>
      <c r="I1" s="96"/>
      <c r="J1" s="96"/>
      <c r="K1" s="96"/>
      <c r="L1" s="96"/>
      <c r="M1" s="96"/>
    </row>
    <row r="2" spans="1:15" ht="24" customHeight="1" x14ac:dyDescent="0.25">
      <c r="A2" s="54" t="s">
        <v>670</v>
      </c>
      <c r="B2" s="143"/>
      <c r="C2" s="96"/>
      <c r="D2" s="96"/>
      <c r="E2" s="96"/>
      <c r="F2" s="96"/>
      <c r="G2" s="96"/>
      <c r="H2" s="96"/>
      <c r="I2" s="96"/>
      <c r="J2" s="96"/>
      <c r="K2" s="96"/>
      <c r="L2" s="96"/>
      <c r="M2" s="96"/>
    </row>
    <row r="3" spans="1:15" ht="24" customHeight="1" thickBot="1" x14ac:dyDescent="0.3">
      <c r="A3" s="55" t="s">
        <v>639</v>
      </c>
      <c r="B3" s="143"/>
      <c r="C3" s="96"/>
      <c r="D3" s="96"/>
      <c r="E3" s="96"/>
      <c r="F3" s="96"/>
      <c r="G3" s="96"/>
      <c r="H3" s="96"/>
      <c r="I3" s="96"/>
      <c r="J3" s="96"/>
      <c r="K3" s="96"/>
      <c r="L3" s="96"/>
      <c r="M3" s="96"/>
    </row>
    <row r="4" spans="1:15" ht="15" thickBot="1" x14ac:dyDescent="0.35">
      <c r="A4" s="55" t="s">
        <v>709</v>
      </c>
      <c r="B4" s="124"/>
      <c r="C4" s="96"/>
      <c r="D4" s="100" t="s">
        <v>692</v>
      </c>
      <c r="E4" s="146"/>
      <c r="F4" s="147"/>
      <c r="G4" s="101" t="s">
        <v>490</v>
      </c>
      <c r="H4" s="148"/>
      <c r="I4" s="149"/>
      <c r="J4" s="101" t="s">
        <v>491</v>
      </c>
      <c r="K4" s="148"/>
      <c r="L4" s="148"/>
      <c r="M4" s="122"/>
      <c r="N4" s="196"/>
      <c r="O4" s="196"/>
    </row>
    <row r="5" spans="1:15" x14ac:dyDescent="0.25">
      <c r="A5" s="150"/>
      <c r="B5" s="103"/>
      <c r="C5" s="172"/>
      <c r="D5" s="197" t="s">
        <v>21</v>
      </c>
      <c r="E5" s="106" t="s">
        <v>22</v>
      </c>
      <c r="F5" s="107" t="s">
        <v>20</v>
      </c>
      <c r="G5" s="106" t="s">
        <v>21</v>
      </c>
      <c r="H5" s="106" t="s">
        <v>22</v>
      </c>
      <c r="I5" s="107" t="s">
        <v>20</v>
      </c>
      <c r="J5" s="106" t="s">
        <v>21</v>
      </c>
      <c r="K5" s="106" t="s">
        <v>22</v>
      </c>
      <c r="L5" s="106" t="s">
        <v>20</v>
      </c>
      <c r="M5" s="122"/>
    </row>
    <row r="6" spans="1:15" ht="153" customHeight="1" x14ac:dyDescent="0.25">
      <c r="A6" s="110" t="s">
        <v>667</v>
      </c>
      <c r="B6" s="111" t="s">
        <v>697</v>
      </c>
      <c r="C6" s="112" t="s">
        <v>682</v>
      </c>
      <c r="D6" s="198" t="s">
        <v>535</v>
      </c>
      <c r="E6" s="155" t="s">
        <v>527</v>
      </c>
      <c r="F6" s="156" t="s">
        <v>536</v>
      </c>
      <c r="G6" s="198" t="s">
        <v>537</v>
      </c>
      <c r="H6" s="155" t="s">
        <v>530</v>
      </c>
      <c r="I6" s="155" t="s">
        <v>538</v>
      </c>
      <c r="J6" s="198" t="s">
        <v>539</v>
      </c>
      <c r="K6" s="155" t="s">
        <v>533</v>
      </c>
      <c r="L6" s="155" t="s">
        <v>540</v>
      </c>
      <c r="M6" s="122"/>
    </row>
    <row r="7" spans="1:15" ht="14.4" x14ac:dyDescent="0.3">
      <c r="A7" s="117">
        <v>102</v>
      </c>
      <c r="B7" s="118" t="s">
        <v>23</v>
      </c>
      <c r="C7" s="141" t="s">
        <v>237</v>
      </c>
      <c r="D7" s="132">
        <v>860</v>
      </c>
      <c r="E7" s="123">
        <v>1170</v>
      </c>
      <c r="F7" s="120">
        <v>73.5</v>
      </c>
      <c r="G7" s="132">
        <v>525</v>
      </c>
      <c r="H7" s="123">
        <v>706</v>
      </c>
      <c r="I7" s="60">
        <v>74.400000000000006</v>
      </c>
      <c r="J7" s="123">
        <v>335</v>
      </c>
      <c r="K7" s="123">
        <v>464</v>
      </c>
      <c r="L7" s="120">
        <v>72.2</v>
      </c>
      <c r="M7" s="122"/>
      <c r="N7" s="199"/>
      <c r="O7" s="199"/>
    </row>
    <row r="8" spans="1:15" ht="14.4" x14ac:dyDescent="0.3">
      <c r="A8" s="117">
        <v>104</v>
      </c>
      <c r="B8" s="118" t="s">
        <v>24</v>
      </c>
      <c r="C8" s="141" t="s">
        <v>238</v>
      </c>
      <c r="D8" s="132">
        <v>755</v>
      </c>
      <c r="E8" s="123">
        <v>877</v>
      </c>
      <c r="F8" s="120">
        <v>86.1</v>
      </c>
      <c r="G8" s="132">
        <v>460</v>
      </c>
      <c r="H8" s="123">
        <v>527</v>
      </c>
      <c r="I8" s="60">
        <v>87.3</v>
      </c>
      <c r="J8" s="123">
        <v>295</v>
      </c>
      <c r="K8" s="123">
        <v>350</v>
      </c>
      <c r="L8" s="120">
        <v>84.3</v>
      </c>
      <c r="M8" s="122"/>
      <c r="N8" s="199"/>
      <c r="O8" s="199"/>
    </row>
    <row r="9" spans="1:15" ht="14.4" x14ac:dyDescent="0.3">
      <c r="A9" s="117">
        <v>106</v>
      </c>
      <c r="B9" s="118" t="s">
        <v>25</v>
      </c>
      <c r="C9" s="141" t="s">
        <v>239</v>
      </c>
      <c r="D9" s="132">
        <v>355</v>
      </c>
      <c r="E9" s="123">
        <v>428</v>
      </c>
      <c r="F9" s="120">
        <v>82.9</v>
      </c>
      <c r="G9" s="132">
        <v>216</v>
      </c>
      <c r="H9" s="123">
        <v>268</v>
      </c>
      <c r="I9" s="60">
        <v>80.599999999999994</v>
      </c>
      <c r="J9" s="123">
        <v>139</v>
      </c>
      <c r="K9" s="123">
        <v>160</v>
      </c>
      <c r="L9" s="120">
        <v>86.9</v>
      </c>
      <c r="M9" s="122"/>
      <c r="N9" s="199"/>
      <c r="O9" s="199"/>
    </row>
    <row r="10" spans="1:15" ht="14.4" x14ac:dyDescent="0.3">
      <c r="A10" s="117">
        <v>107</v>
      </c>
      <c r="B10" s="118" t="s">
        <v>26</v>
      </c>
      <c r="C10" s="141" t="s">
        <v>240</v>
      </c>
      <c r="D10" s="132">
        <v>780</v>
      </c>
      <c r="E10" s="123">
        <v>908</v>
      </c>
      <c r="F10" s="120">
        <v>85.9</v>
      </c>
      <c r="G10" s="132">
        <v>491</v>
      </c>
      <c r="H10" s="123">
        <v>577</v>
      </c>
      <c r="I10" s="60">
        <v>85.1</v>
      </c>
      <c r="J10" s="123">
        <v>289</v>
      </c>
      <c r="K10" s="123">
        <v>330</v>
      </c>
      <c r="L10" s="120">
        <v>87.6</v>
      </c>
      <c r="M10" s="122"/>
      <c r="N10" s="199"/>
      <c r="O10" s="199"/>
    </row>
    <row r="11" spans="1:15" ht="14.4" x14ac:dyDescent="0.3">
      <c r="A11" s="117">
        <v>108</v>
      </c>
      <c r="B11" s="118" t="s">
        <v>27</v>
      </c>
      <c r="C11" s="141" t="s">
        <v>241</v>
      </c>
      <c r="D11" s="132">
        <v>618</v>
      </c>
      <c r="E11" s="123">
        <v>663</v>
      </c>
      <c r="F11" s="120">
        <v>93.2</v>
      </c>
      <c r="G11" s="132">
        <v>346</v>
      </c>
      <c r="H11" s="123">
        <v>376</v>
      </c>
      <c r="I11" s="60">
        <v>92</v>
      </c>
      <c r="J11" s="123">
        <v>272</v>
      </c>
      <c r="K11" s="123">
        <v>286</v>
      </c>
      <c r="L11" s="120">
        <v>95.1</v>
      </c>
      <c r="M11" s="122"/>
      <c r="N11" s="199"/>
      <c r="O11" s="199"/>
    </row>
    <row r="12" spans="1:15" ht="14.4" x14ac:dyDescent="0.3">
      <c r="A12" s="117">
        <v>109</v>
      </c>
      <c r="B12" s="118" t="s">
        <v>28</v>
      </c>
      <c r="C12" s="141" t="s">
        <v>242</v>
      </c>
      <c r="D12" s="132">
        <v>322</v>
      </c>
      <c r="E12" s="123">
        <v>395</v>
      </c>
      <c r="F12" s="120">
        <v>81.5</v>
      </c>
      <c r="G12" s="132">
        <v>190</v>
      </c>
      <c r="H12" s="123">
        <v>220</v>
      </c>
      <c r="I12" s="60">
        <v>86.4</v>
      </c>
      <c r="J12" s="123">
        <v>132</v>
      </c>
      <c r="K12" s="123">
        <v>154</v>
      </c>
      <c r="L12" s="120">
        <v>85.7</v>
      </c>
      <c r="M12" s="122"/>
      <c r="N12" s="199"/>
      <c r="O12" s="199"/>
    </row>
    <row r="13" spans="1:15" ht="14.4" x14ac:dyDescent="0.3">
      <c r="A13" s="117">
        <v>110</v>
      </c>
      <c r="B13" s="118" t="s">
        <v>29</v>
      </c>
      <c r="C13" s="141" t="s">
        <v>243</v>
      </c>
      <c r="D13" s="132">
        <v>644</v>
      </c>
      <c r="E13" s="123">
        <v>693</v>
      </c>
      <c r="F13" s="120">
        <v>92.9</v>
      </c>
      <c r="G13" s="132">
        <v>381</v>
      </c>
      <c r="H13" s="123">
        <v>410</v>
      </c>
      <c r="I13" s="60">
        <v>92.9</v>
      </c>
      <c r="J13" s="123">
        <v>263</v>
      </c>
      <c r="K13" s="123">
        <v>283</v>
      </c>
      <c r="L13" s="120">
        <v>92.9</v>
      </c>
      <c r="M13" s="122"/>
      <c r="N13" s="199"/>
      <c r="O13" s="199"/>
    </row>
    <row r="14" spans="1:15" ht="14.4" x14ac:dyDescent="0.3">
      <c r="A14" s="117">
        <v>111</v>
      </c>
      <c r="B14" s="118" t="s">
        <v>30</v>
      </c>
      <c r="C14" s="141" t="s">
        <v>244</v>
      </c>
      <c r="D14" s="132">
        <v>262</v>
      </c>
      <c r="E14" s="123">
        <v>292</v>
      </c>
      <c r="F14" s="120">
        <v>89.7</v>
      </c>
      <c r="G14" s="132">
        <v>152</v>
      </c>
      <c r="H14" s="123">
        <v>172</v>
      </c>
      <c r="I14" s="60">
        <v>88.4</v>
      </c>
      <c r="J14" s="123">
        <v>110</v>
      </c>
      <c r="K14" s="123">
        <v>120</v>
      </c>
      <c r="L14" s="120">
        <v>91.7</v>
      </c>
      <c r="M14" s="122"/>
      <c r="N14" s="199"/>
      <c r="O14" s="199"/>
    </row>
    <row r="15" spans="1:15" ht="14.4" x14ac:dyDescent="0.3">
      <c r="A15" s="117">
        <v>112</v>
      </c>
      <c r="B15" s="118" t="s">
        <v>31</v>
      </c>
      <c r="C15" s="141" t="s">
        <v>245</v>
      </c>
      <c r="D15" s="132">
        <v>482</v>
      </c>
      <c r="E15" s="123">
        <v>585</v>
      </c>
      <c r="F15" s="120">
        <v>82.4</v>
      </c>
      <c r="G15" s="132">
        <v>289</v>
      </c>
      <c r="H15" s="123">
        <v>352</v>
      </c>
      <c r="I15" s="60">
        <v>82.1</v>
      </c>
      <c r="J15" s="123">
        <v>193</v>
      </c>
      <c r="K15" s="123">
        <v>233</v>
      </c>
      <c r="L15" s="120">
        <v>82.8</v>
      </c>
      <c r="M15" s="122"/>
      <c r="N15" s="199"/>
      <c r="O15" s="199"/>
    </row>
    <row r="16" spans="1:15" ht="14.4" x14ac:dyDescent="0.3">
      <c r="A16" s="117">
        <v>113</v>
      </c>
      <c r="B16" s="118" t="s">
        <v>32</v>
      </c>
      <c r="C16" s="141" t="s">
        <v>246</v>
      </c>
      <c r="D16" s="132">
        <v>425</v>
      </c>
      <c r="E16" s="123">
        <v>503</v>
      </c>
      <c r="F16" s="120">
        <v>84.5</v>
      </c>
      <c r="G16" s="132">
        <v>273</v>
      </c>
      <c r="H16" s="123">
        <v>321</v>
      </c>
      <c r="I16" s="60">
        <v>85</v>
      </c>
      <c r="J16" s="123">
        <v>152</v>
      </c>
      <c r="K16" s="123">
        <v>180</v>
      </c>
      <c r="L16" s="120">
        <v>84.4</v>
      </c>
      <c r="M16" s="122"/>
      <c r="N16" s="199"/>
      <c r="O16" s="199"/>
    </row>
    <row r="17" spans="1:15" ht="14.4" x14ac:dyDescent="0.3">
      <c r="A17" s="117">
        <v>114</v>
      </c>
      <c r="B17" s="118" t="s">
        <v>33</v>
      </c>
      <c r="C17" s="141" t="s">
        <v>247</v>
      </c>
      <c r="D17" s="132">
        <v>309</v>
      </c>
      <c r="E17" s="123">
        <v>429</v>
      </c>
      <c r="F17" s="120">
        <v>72</v>
      </c>
      <c r="G17" s="132">
        <v>164</v>
      </c>
      <c r="H17" s="123">
        <v>240</v>
      </c>
      <c r="I17" s="60">
        <v>68.3</v>
      </c>
      <c r="J17" s="123">
        <v>145</v>
      </c>
      <c r="K17" s="123">
        <v>189</v>
      </c>
      <c r="L17" s="120">
        <v>76.7</v>
      </c>
      <c r="M17" s="122"/>
      <c r="N17" s="199"/>
      <c r="O17" s="199"/>
    </row>
    <row r="18" spans="1:15" ht="14.4" x14ac:dyDescent="0.3">
      <c r="A18" s="117">
        <v>116</v>
      </c>
      <c r="B18" s="118" t="s">
        <v>34</v>
      </c>
      <c r="C18" s="141" t="s">
        <v>248</v>
      </c>
      <c r="D18" s="132">
        <v>1293</v>
      </c>
      <c r="E18" s="123">
        <v>1572</v>
      </c>
      <c r="F18" s="120">
        <v>82.3</v>
      </c>
      <c r="G18" s="132">
        <v>790</v>
      </c>
      <c r="H18" s="123">
        <v>945</v>
      </c>
      <c r="I18" s="60">
        <v>83.6</v>
      </c>
      <c r="J18" s="123">
        <v>503</v>
      </c>
      <c r="K18" s="123">
        <v>594</v>
      </c>
      <c r="L18" s="120">
        <v>84.7</v>
      </c>
      <c r="M18" s="122"/>
      <c r="N18" s="199"/>
      <c r="O18" s="199"/>
    </row>
    <row r="19" spans="1:15" ht="14.4" x14ac:dyDescent="0.3">
      <c r="A19" s="117">
        <v>117</v>
      </c>
      <c r="B19" s="118" t="s">
        <v>35</v>
      </c>
      <c r="C19" s="141" t="s">
        <v>249</v>
      </c>
      <c r="D19" s="132">
        <v>273</v>
      </c>
      <c r="E19" s="123">
        <v>285</v>
      </c>
      <c r="F19" s="120">
        <v>95.8</v>
      </c>
      <c r="G19" s="132">
        <v>159</v>
      </c>
      <c r="H19" s="123">
        <v>166</v>
      </c>
      <c r="I19" s="60">
        <v>95.8</v>
      </c>
      <c r="J19" s="123">
        <v>114</v>
      </c>
      <c r="K19" s="123">
        <v>119</v>
      </c>
      <c r="L19" s="120">
        <v>95.8</v>
      </c>
      <c r="M19" s="122"/>
      <c r="N19" s="199"/>
      <c r="O19" s="199"/>
    </row>
    <row r="20" spans="1:15" ht="14.4" x14ac:dyDescent="0.3">
      <c r="A20" s="117">
        <v>204</v>
      </c>
      <c r="B20" s="118" t="s">
        <v>36</v>
      </c>
      <c r="C20" s="141" t="s">
        <v>250</v>
      </c>
      <c r="D20" s="132">
        <v>517</v>
      </c>
      <c r="E20" s="123">
        <v>593</v>
      </c>
      <c r="F20" s="120">
        <v>87.2</v>
      </c>
      <c r="G20" s="132">
        <v>316</v>
      </c>
      <c r="H20" s="123">
        <v>363</v>
      </c>
      <c r="I20" s="60">
        <v>87.1</v>
      </c>
      <c r="J20" s="123">
        <v>201</v>
      </c>
      <c r="K20" s="123">
        <v>230</v>
      </c>
      <c r="L20" s="120">
        <v>87.4</v>
      </c>
      <c r="M20" s="122"/>
      <c r="N20" s="199"/>
      <c r="O20" s="199"/>
    </row>
    <row r="21" spans="1:15" ht="14.4" x14ac:dyDescent="0.3">
      <c r="A21" s="117">
        <v>205</v>
      </c>
      <c r="B21" s="118" t="s">
        <v>37</v>
      </c>
      <c r="C21" s="141" t="s">
        <v>251</v>
      </c>
      <c r="D21" s="132">
        <v>688</v>
      </c>
      <c r="E21" s="123">
        <v>794</v>
      </c>
      <c r="F21" s="120">
        <v>86.6</v>
      </c>
      <c r="G21" s="132">
        <v>403</v>
      </c>
      <c r="H21" s="123">
        <v>466</v>
      </c>
      <c r="I21" s="60">
        <v>86.5</v>
      </c>
      <c r="J21" s="123">
        <v>285</v>
      </c>
      <c r="K21" s="123">
        <v>327</v>
      </c>
      <c r="L21" s="120">
        <v>87.2</v>
      </c>
      <c r="M21" s="122"/>
      <c r="N21" s="199"/>
      <c r="O21" s="199"/>
    </row>
    <row r="22" spans="1:15" ht="14.4" x14ac:dyDescent="0.3">
      <c r="A22" s="117">
        <v>206</v>
      </c>
      <c r="B22" s="118" t="s">
        <v>38</v>
      </c>
      <c r="C22" s="141" t="s">
        <v>252</v>
      </c>
      <c r="D22" s="132">
        <v>573</v>
      </c>
      <c r="E22" s="123">
        <v>723</v>
      </c>
      <c r="F22" s="120">
        <v>79.3</v>
      </c>
      <c r="G22" s="132">
        <v>330</v>
      </c>
      <c r="H22" s="123">
        <v>418</v>
      </c>
      <c r="I22" s="60">
        <v>78.900000000000006</v>
      </c>
      <c r="J22" s="123">
        <v>243</v>
      </c>
      <c r="K22" s="123">
        <v>289</v>
      </c>
      <c r="L22" s="120">
        <v>84.1</v>
      </c>
      <c r="M22" s="122"/>
      <c r="N22" s="199"/>
      <c r="O22" s="199"/>
    </row>
    <row r="23" spans="1:15" ht="14.4" x14ac:dyDescent="0.3">
      <c r="A23" s="117">
        <v>207</v>
      </c>
      <c r="B23" s="118" t="s">
        <v>39</v>
      </c>
      <c r="C23" s="141" t="s">
        <v>253</v>
      </c>
      <c r="D23" s="132">
        <v>1127</v>
      </c>
      <c r="E23" s="123">
        <v>1473</v>
      </c>
      <c r="F23" s="120">
        <v>76.5</v>
      </c>
      <c r="G23" s="132">
        <v>685</v>
      </c>
      <c r="H23" s="123">
        <v>896</v>
      </c>
      <c r="I23" s="60">
        <v>76.5</v>
      </c>
      <c r="J23" s="123">
        <v>442</v>
      </c>
      <c r="K23" s="123">
        <v>559</v>
      </c>
      <c r="L23" s="120">
        <v>79.099999999999994</v>
      </c>
      <c r="M23" s="122"/>
      <c r="N23" s="199"/>
      <c r="O23" s="199"/>
    </row>
    <row r="24" spans="1:15" ht="14.4" x14ac:dyDescent="0.3">
      <c r="A24" s="117">
        <v>209</v>
      </c>
      <c r="B24" s="118" t="s">
        <v>40</v>
      </c>
      <c r="C24" s="141" t="s">
        <v>254</v>
      </c>
      <c r="D24" s="132">
        <v>1086</v>
      </c>
      <c r="E24" s="123">
        <v>1211</v>
      </c>
      <c r="F24" s="120">
        <v>89.7</v>
      </c>
      <c r="G24" s="132">
        <v>631</v>
      </c>
      <c r="H24" s="123">
        <v>710</v>
      </c>
      <c r="I24" s="60">
        <v>88.9</v>
      </c>
      <c r="J24" s="123">
        <v>455</v>
      </c>
      <c r="K24" s="123">
        <v>501</v>
      </c>
      <c r="L24" s="120">
        <v>90.8</v>
      </c>
      <c r="M24" s="122"/>
      <c r="N24" s="199"/>
      <c r="O24" s="199"/>
    </row>
    <row r="25" spans="1:15" ht="14.4" x14ac:dyDescent="0.3">
      <c r="A25" s="117">
        <v>210</v>
      </c>
      <c r="B25" s="118" t="s">
        <v>41</v>
      </c>
      <c r="C25" s="141" t="s">
        <v>255</v>
      </c>
      <c r="D25" s="132">
        <v>496</v>
      </c>
      <c r="E25" s="123">
        <v>548</v>
      </c>
      <c r="F25" s="120">
        <v>90.5</v>
      </c>
      <c r="G25" s="132">
        <v>294</v>
      </c>
      <c r="H25" s="123">
        <v>329</v>
      </c>
      <c r="I25" s="60">
        <v>89.4</v>
      </c>
      <c r="J25" s="123">
        <v>202</v>
      </c>
      <c r="K25" s="123">
        <v>219</v>
      </c>
      <c r="L25" s="120">
        <v>92.2</v>
      </c>
      <c r="M25" s="122"/>
      <c r="N25" s="199"/>
      <c r="O25" s="199"/>
    </row>
    <row r="26" spans="1:15" ht="14.4" x14ac:dyDescent="0.3">
      <c r="A26" s="117">
        <v>211</v>
      </c>
      <c r="B26" s="118" t="s">
        <v>42</v>
      </c>
      <c r="C26" s="141" t="s">
        <v>256</v>
      </c>
      <c r="D26" s="132">
        <v>961</v>
      </c>
      <c r="E26" s="123">
        <v>1214</v>
      </c>
      <c r="F26" s="120">
        <v>79.2</v>
      </c>
      <c r="G26" s="132">
        <v>562</v>
      </c>
      <c r="H26" s="123">
        <v>705</v>
      </c>
      <c r="I26" s="60">
        <v>79.7</v>
      </c>
      <c r="J26" s="123">
        <v>399</v>
      </c>
      <c r="K26" s="123">
        <v>509</v>
      </c>
      <c r="L26" s="120">
        <v>78.400000000000006</v>
      </c>
      <c r="M26" s="122"/>
      <c r="N26" s="199"/>
      <c r="O26" s="199"/>
    </row>
    <row r="27" spans="1:15" ht="14.4" x14ac:dyDescent="0.3">
      <c r="A27" s="117">
        <v>212</v>
      </c>
      <c r="B27" s="118" t="s">
        <v>43</v>
      </c>
      <c r="C27" s="141" t="s">
        <v>257</v>
      </c>
      <c r="D27" s="132">
        <v>1546</v>
      </c>
      <c r="E27" s="123">
        <v>1910</v>
      </c>
      <c r="F27" s="120">
        <v>80.900000000000006</v>
      </c>
      <c r="G27" s="132">
        <v>946</v>
      </c>
      <c r="H27" s="123">
        <v>1161</v>
      </c>
      <c r="I27" s="60">
        <v>81.5</v>
      </c>
      <c r="J27" s="123">
        <v>600</v>
      </c>
      <c r="K27" s="123">
        <v>746</v>
      </c>
      <c r="L27" s="120">
        <v>80.400000000000006</v>
      </c>
      <c r="M27" s="122"/>
      <c r="N27" s="199"/>
      <c r="O27" s="199"/>
    </row>
    <row r="28" spans="1:15" ht="14.4" x14ac:dyDescent="0.3">
      <c r="A28" s="117">
        <v>213</v>
      </c>
      <c r="B28" s="118" t="s">
        <v>44</v>
      </c>
      <c r="C28" s="141" t="s">
        <v>258</v>
      </c>
      <c r="D28" s="132">
        <v>684</v>
      </c>
      <c r="E28" s="123">
        <v>849</v>
      </c>
      <c r="F28" s="120">
        <v>80.599999999999994</v>
      </c>
      <c r="G28" s="132">
        <v>387</v>
      </c>
      <c r="H28" s="123">
        <v>490</v>
      </c>
      <c r="I28" s="60">
        <v>79</v>
      </c>
      <c r="J28" s="123">
        <v>297</v>
      </c>
      <c r="K28" s="123">
        <v>359</v>
      </c>
      <c r="L28" s="120">
        <v>82.7</v>
      </c>
      <c r="M28" s="122"/>
      <c r="N28" s="199"/>
      <c r="O28" s="199"/>
    </row>
    <row r="29" spans="1:15" ht="14.4" x14ac:dyDescent="0.3">
      <c r="A29" s="117">
        <v>214</v>
      </c>
      <c r="B29" s="118" t="s">
        <v>45</v>
      </c>
      <c r="C29" s="141" t="s">
        <v>259</v>
      </c>
      <c r="D29" s="132">
        <v>614</v>
      </c>
      <c r="E29" s="123">
        <v>820</v>
      </c>
      <c r="F29" s="120">
        <v>74.900000000000006</v>
      </c>
      <c r="G29" s="132">
        <v>360</v>
      </c>
      <c r="H29" s="123">
        <v>485</v>
      </c>
      <c r="I29" s="60">
        <v>74.2</v>
      </c>
      <c r="J29" s="123">
        <v>254</v>
      </c>
      <c r="K29" s="123">
        <v>335</v>
      </c>
      <c r="L29" s="120">
        <v>75.8</v>
      </c>
      <c r="M29" s="122"/>
      <c r="N29" s="199"/>
      <c r="O29" s="199"/>
    </row>
    <row r="30" spans="1:15" ht="14.4" x14ac:dyDescent="0.3">
      <c r="A30" s="117">
        <v>215</v>
      </c>
      <c r="B30" s="118" t="s">
        <v>46</v>
      </c>
      <c r="C30" s="141" t="s">
        <v>260</v>
      </c>
      <c r="D30" s="132">
        <v>540</v>
      </c>
      <c r="E30" s="123">
        <v>690</v>
      </c>
      <c r="F30" s="120">
        <v>78.3</v>
      </c>
      <c r="G30" s="132">
        <v>318</v>
      </c>
      <c r="H30" s="123">
        <v>407</v>
      </c>
      <c r="I30" s="60">
        <v>78.099999999999994</v>
      </c>
      <c r="J30" s="123">
        <v>222</v>
      </c>
      <c r="K30" s="123">
        <v>283</v>
      </c>
      <c r="L30" s="120">
        <v>78.400000000000006</v>
      </c>
      <c r="M30" s="122"/>
      <c r="N30" s="199"/>
      <c r="O30" s="199"/>
    </row>
    <row r="31" spans="1:15" ht="14.4" x14ac:dyDescent="0.3">
      <c r="A31" s="117">
        <v>216</v>
      </c>
      <c r="B31" s="118" t="s">
        <v>47</v>
      </c>
      <c r="C31" s="141" t="s">
        <v>261</v>
      </c>
      <c r="D31" s="132">
        <v>416</v>
      </c>
      <c r="E31" s="123">
        <v>461</v>
      </c>
      <c r="F31" s="120">
        <v>90.2</v>
      </c>
      <c r="G31" s="132">
        <v>243</v>
      </c>
      <c r="H31" s="123">
        <v>271</v>
      </c>
      <c r="I31" s="60">
        <v>89.7</v>
      </c>
      <c r="J31" s="123">
        <v>173</v>
      </c>
      <c r="K31" s="123">
        <v>190</v>
      </c>
      <c r="L31" s="120">
        <v>91.1</v>
      </c>
      <c r="M31" s="122"/>
      <c r="N31" s="199"/>
      <c r="O31" s="199"/>
    </row>
    <row r="32" spans="1:15" ht="14.4" x14ac:dyDescent="0.3">
      <c r="A32" s="117">
        <v>217</v>
      </c>
      <c r="B32" s="118" t="s">
        <v>48</v>
      </c>
      <c r="C32" s="141" t="s">
        <v>262</v>
      </c>
      <c r="D32" s="132">
        <v>299</v>
      </c>
      <c r="E32" s="123">
        <v>374</v>
      </c>
      <c r="F32" s="120">
        <v>79.900000000000006</v>
      </c>
      <c r="G32" s="132">
        <v>174</v>
      </c>
      <c r="H32" s="123">
        <v>220</v>
      </c>
      <c r="I32" s="60">
        <v>79.099999999999994</v>
      </c>
      <c r="J32" s="123">
        <v>125</v>
      </c>
      <c r="K32" s="123">
        <v>154</v>
      </c>
      <c r="L32" s="120">
        <v>81.2</v>
      </c>
      <c r="M32" s="122"/>
      <c r="N32" s="199"/>
      <c r="O32" s="199"/>
    </row>
    <row r="33" spans="1:15" ht="14.4" x14ac:dyDescent="0.3">
      <c r="A33" s="117">
        <v>218</v>
      </c>
      <c r="B33" s="118" t="s">
        <v>49</v>
      </c>
      <c r="C33" s="141" t="s">
        <v>263</v>
      </c>
      <c r="D33" s="132">
        <v>1034</v>
      </c>
      <c r="E33" s="123">
        <v>1327</v>
      </c>
      <c r="F33" s="120">
        <v>77.900000000000006</v>
      </c>
      <c r="G33" s="132">
        <v>592</v>
      </c>
      <c r="H33" s="123">
        <v>765</v>
      </c>
      <c r="I33" s="60">
        <v>77.400000000000006</v>
      </c>
      <c r="J33" s="123">
        <v>442</v>
      </c>
      <c r="K33" s="123">
        <v>562</v>
      </c>
      <c r="L33" s="120">
        <v>78.599999999999994</v>
      </c>
      <c r="M33" s="122"/>
      <c r="N33" s="199"/>
      <c r="O33" s="199"/>
    </row>
    <row r="34" spans="1:15" ht="14.4" x14ac:dyDescent="0.3">
      <c r="A34" s="117">
        <v>219</v>
      </c>
      <c r="B34" s="118" t="s">
        <v>50</v>
      </c>
      <c r="C34" s="141" t="s">
        <v>264</v>
      </c>
      <c r="D34" s="132">
        <v>360</v>
      </c>
      <c r="E34" s="123">
        <v>428</v>
      </c>
      <c r="F34" s="120">
        <v>84.1</v>
      </c>
      <c r="G34" s="132">
        <v>234</v>
      </c>
      <c r="H34" s="123">
        <v>283</v>
      </c>
      <c r="I34" s="60">
        <v>82.7</v>
      </c>
      <c r="J34" s="123">
        <v>126</v>
      </c>
      <c r="K34" s="123">
        <v>144</v>
      </c>
      <c r="L34" s="120">
        <v>87.5</v>
      </c>
      <c r="M34" s="122"/>
      <c r="N34" s="199"/>
      <c r="O34" s="199"/>
    </row>
    <row r="35" spans="1:15" ht="14.4" x14ac:dyDescent="0.3">
      <c r="A35" s="117">
        <v>304</v>
      </c>
      <c r="B35" s="118" t="s">
        <v>51</v>
      </c>
      <c r="C35" s="141" t="s">
        <v>265</v>
      </c>
      <c r="D35" s="132">
        <v>716</v>
      </c>
      <c r="E35" s="123">
        <v>768</v>
      </c>
      <c r="F35" s="120">
        <v>93.2</v>
      </c>
      <c r="G35" s="132">
        <v>438</v>
      </c>
      <c r="H35" s="123">
        <v>468</v>
      </c>
      <c r="I35" s="60">
        <v>93.6</v>
      </c>
      <c r="J35" s="123">
        <v>278</v>
      </c>
      <c r="K35" s="123">
        <v>300</v>
      </c>
      <c r="L35" s="120">
        <v>92.7</v>
      </c>
      <c r="M35" s="122"/>
      <c r="N35" s="199"/>
      <c r="O35" s="199"/>
    </row>
    <row r="36" spans="1:15" ht="14.4" x14ac:dyDescent="0.3">
      <c r="A36" s="117">
        <v>305</v>
      </c>
      <c r="B36" s="118" t="s">
        <v>52</v>
      </c>
      <c r="C36" s="141" t="s">
        <v>266</v>
      </c>
      <c r="D36" s="132">
        <v>485</v>
      </c>
      <c r="E36" s="123">
        <v>542</v>
      </c>
      <c r="F36" s="120">
        <v>89.5</v>
      </c>
      <c r="G36" s="132">
        <v>281</v>
      </c>
      <c r="H36" s="123">
        <v>320</v>
      </c>
      <c r="I36" s="60">
        <v>87.8</v>
      </c>
      <c r="J36" s="123">
        <v>204</v>
      </c>
      <c r="K36" s="123">
        <v>222</v>
      </c>
      <c r="L36" s="120">
        <v>91.9</v>
      </c>
      <c r="M36" s="122"/>
      <c r="N36" s="199"/>
      <c r="O36" s="199"/>
    </row>
    <row r="37" spans="1:15" ht="14.4" x14ac:dyDescent="0.3">
      <c r="A37" s="117">
        <v>306</v>
      </c>
      <c r="B37" s="118" t="s">
        <v>53</v>
      </c>
      <c r="C37" s="141" t="s">
        <v>267</v>
      </c>
      <c r="D37" s="132">
        <v>950</v>
      </c>
      <c r="E37" s="123">
        <v>1097</v>
      </c>
      <c r="F37" s="120">
        <v>86.6</v>
      </c>
      <c r="G37" s="132">
        <v>586</v>
      </c>
      <c r="H37" s="123">
        <v>673</v>
      </c>
      <c r="I37" s="60">
        <v>87.1</v>
      </c>
      <c r="J37" s="123">
        <v>364</v>
      </c>
      <c r="K37" s="123">
        <v>424</v>
      </c>
      <c r="L37" s="120">
        <v>85.8</v>
      </c>
      <c r="M37" s="122"/>
      <c r="N37" s="199"/>
      <c r="O37" s="199"/>
    </row>
    <row r="38" spans="1:15" ht="14.4" x14ac:dyDescent="0.3">
      <c r="A38" s="117">
        <v>307</v>
      </c>
      <c r="B38" s="118" t="s">
        <v>54</v>
      </c>
      <c r="C38" s="141" t="s">
        <v>268</v>
      </c>
      <c r="D38" s="132">
        <v>721</v>
      </c>
      <c r="E38" s="123">
        <v>766</v>
      </c>
      <c r="F38" s="120">
        <v>94.1</v>
      </c>
      <c r="G38" s="132">
        <v>430</v>
      </c>
      <c r="H38" s="123">
        <v>444</v>
      </c>
      <c r="I38" s="60">
        <v>96.8</v>
      </c>
      <c r="J38" s="123">
        <v>291</v>
      </c>
      <c r="K38" s="123">
        <v>299</v>
      </c>
      <c r="L38" s="120">
        <v>97.3</v>
      </c>
      <c r="M38" s="122"/>
      <c r="N38" s="199"/>
      <c r="O38" s="199"/>
    </row>
    <row r="39" spans="1:15" ht="14.4" x14ac:dyDescent="0.3">
      <c r="A39" s="117">
        <v>308</v>
      </c>
      <c r="B39" s="118" t="s">
        <v>55</v>
      </c>
      <c r="C39" s="141" t="s">
        <v>269</v>
      </c>
      <c r="D39" s="132">
        <v>466</v>
      </c>
      <c r="E39" s="123">
        <v>562</v>
      </c>
      <c r="F39" s="120">
        <v>82.9</v>
      </c>
      <c r="G39" s="132">
        <v>274</v>
      </c>
      <c r="H39" s="123">
        <v>314</v>
      </c>
      <c r="I39" s="60">
        <v>87.3</v>
      </c>
      <c r="J39" s="123">
        <v>192</v>
      </c>
      <c r="K39" s="123">
        <v>209</v>
      </c>
      <c r="L39" s="120">
        <v>91.9</v>
      </c>
      <c r="M39" s="122"/>
      <c r="N39" s="199"/>
      <c r="O39" s="199"/>
    </row>
    <row r="40" spans="1:15" ht="14.4" x14ac:dyDescent="0.3">
      <c r="A40" s="117">
        <v>309</v>
      </c>
      <c r="B40" s="118" t="s">
        <v>56</v>
      </c>
      <c r="C40" s="141" t="s">
        <v>270</v>
      </c>
      <c r="D40" s="132">
        <v>477</v>
      </c>
      <c r="E40" s="123">
        <v>553</v>
      </c>
      <c r="F40" s="120">
        <v>86.3</v>
      </c>
      <c r="G40" s="132">
        <v>195</v>
      </c>
      <c r="H40" s="123">
        <v>215</v>
      </c>
      <c r="I40" s="60">
        <v>90.7</v>
      </c>
      <c r="J40" s="123">
        <v>282</v>
      </c>
      <c r="K40" s="123">
        <v>309</v>
      </c>
      <c r="L40" s="120">
        <v>91.3</v>
      </c>
      <c r="M40" s="122"/>
      <c r="N40" s="199"/>
      <c r="O40" s="199"/>
    </row>
    <row r="41" spans="1:15" ht="14.4" x14ac:dyDescent="0.3">
      <c r="A41" s="117">
        <v>310</v>
      </c>
      <c r="B41" s="118" t="s">
        <v>57</v>
      </c>
      <c r="C41" s="141" t="s">
        <v>271</v>
      </c>
      <c r="D41" s="132">
        <v>644</v>
      </c>
      <c r="E41" s="123">
        <v>710</v>
      </c>
      <c r="F41" s="120">
        <v>90.7</v>
      </c>
      <c r="G41" s="132">
        <v>398</v>
      </c>
      <c r="H41" s="123">
        <v>439</v>
      </c>
      <c r="I41" s="60">
        <v>90.7</v>
      </c>
      <c r="J41" s="123">
        <v>246</v>
      </c>
      <c r="K41" s="123">
        <v>270</v>
      </c>
      <c r="L41" s="120">
        <v>91.1</v>
      </c>
      <c r="M41" s="122"/>
      <c r="N41" s="199"/>
      <c r="O41" s="199"/>
    </row>
    <row r="42" spans="1:15" ht="14.4" x14ac:dyDescent="0.3">
      <c r="A42" s="117">
        <v>311</v>
      </c>
      <c r="B42" s="118" t="s">
        <v>58</v>
      </c>
      <c r="C42" s="141" t="s">
        <v>272</v>
      </c>
      <c r="D42" s="132">
        <v>592</v>
      </c>
      <c r="E42" s="123">
        <v>618</v>
      </c>
      <c r="F42" s="120">
        <v>95.8</v>
      </c>
      <c r="G42" s="132">
        <v>363</v>
      </c>
      <c r="H42" s="123">
        <v>381</v>
      </c>
      <c r="I42" s="60">
        <v>95.3</v>
      </c>
      <c r="J42" s="123">
        <v>229</v>
      </c>
      <c r="K42" s="123">
        <v>236</v>
      </c>
      <c r="L42" s="120">
        <v>97</v>
      </c>
      <c r="M42" s="122"/>
      <c r="N42" s="199"/>
      <c r="O42" s="199"/>
    </row>
    <row r="43" spans="1:15" ht="14.4" x14ac:dyDescent="0.3">
      <c r="A43" s="117">
        <v>312</v>
      </c>
      <c r="B43" s="118" t="s">
        <v>59</v>
      </c>
      <c r="C43" s="141" t="s">
        <v>273</v>
      </c>
      <c r="D43" s="132">
        <v>411</v>
      </c>
      <c r="E43" s="123">
        <v>453</v>
      </c>
      <c r="F43" s="120">
        <v>90.7</v>
      </c>
      <c r="G43" s="132">
        <v>237</v>
      </c>
      <c r="H43" s="123">
        <v>263</v>
      </c>
      <c r="I43" s="60">
        <v>90.1</v>
      </c>
      <c r="J43" s="123">
        <v>174</v>
      </c>
      <c r="K43" s="123">
        <v>190</v>
      </c>
      <c r="L43" s="120">
        <v>91.6</v>
      </c>
      <c r="M43" s="122"/>
      <c r="N43" s="199"/>
      <c r="O43" s="199"/>
    </row>
    <row r="44" spans="1:15" ht="14.4" x14ac:dyDescent="0.3">
      <c r="A44" s="117">
        <v>313</v>
      </c>
      <c r="B44" s="118" t="s">
        <v>60</v>
      </c>
      <c r="C44" s="141" t="s">
        <v>274</v>
      </c>
      <c r="D44" s="132">
        <v>792</v>
      </c>
      <c r="E44" s="123">
        <v>873</v>
      </c>
      <c r="F44" s="120">
        <v>90.7</v>
      </c>
      <c r="G44" s="132">
        <v>495</v>
      </c>
      <c r="H44" s="123">
        <v>541</v>
      </c>
      <c r="I44" s="60">
        <v>91.5</v>
      </c>
      <c r="J44" s="123">
        <v>297</v>
      </c>
      <c r="K44" s="123">
        <v>329</v>
      </c>
      <c r="L44" s="120">
        <v>90.3</v>
      </c>
      <c r="M44" s="122"/>
      <c r="N44" s="199"/>
      <c r="O44" s="199"/>
    </row>
    <row r="45" spans="1:15" ht="14.4" x14ac:dyDescent="0.3">
      <c r="A45" s="117">
        <v>315</v>
      </c>
      <c r="B45" s="118" t="s">
        <v>61</v>
      </c>
      <c r="C45" s="141" t="s">
        <v>275</v>
      </c>
      <c r="D45" s="132">
        <v>567</v>
      </c>
      <c r="E45" s="123">
        <v>607</v>
      </c>
      <c r="F45" s="120">
        <v>93.4</v>
      </c>
      <c r="G45" s="132">
        <v>335</v>
      </c>
      <c r="H45" s="123">
        <v>359</v>
      </c>
      <c r="I45" s="60">
        <v>93.3</v>
      </c>
      <c r="J45" s="123">
        <v>232</v>
      </c>
      <c r="K45" s="123">
        <v>248</v>
      </c>
      <c r="L45" s="120">
        <v>93.5</v>
      </c>
      <c r="M45" s="122"/>
      <c r="N45" s="199"/>
      <c r="O45" s="199"/>
    </row>
    <row r="46" spans="1:15" ht="14.4" x14ac:dyDescent="0.3">
      <c r="A46" s="117">
        <v>316</v>
      </c>
      <c r="B46" s="118" t="s">
        <v>62</v>
      </c>
      <c r="C46" s="141" t="s">
        <v>276</v>
      </c>
      <c r="D46" s="132">
        <v>1231</v>
      </c>
      <c r="E46" s="123">
        <v>1445</v>
      </c>
      <c r="F46" s="120">
        <v>85.2</v>
      </c>
      <c r="G46" s="132">
        <v>731</v>
      </c>
      <c r="H46" s="123">
        <v>863</v>
      </c>
      <c r="I46" s="60">
        <v>84.7</v>
      </c>
      <c r="J46" s="123">
        <v>500</v>
      </c>
      <c r="K46" s="123">
        <v>582</v>
      </c>
      <c r="L46" s="120">
        <v>85.9</v>
      </c>
      <c r="M46" s="122"/>
      <c r="N46" s="199"/>
      <c r="O46" s="199"/>
    </row>
    <row r="47" spans="1:15" ht="14.4" x14ac:dyDescent="0.3">
      <c r="A47" s="117">
        <v>317</v>
      </c>
      <c r="B47" s="118" t="s">
        <v>63</v>
      </c>
      <c r="C47" s="141" t="s">
        <v>277</v>
      </c>
      <c r="D47" s="132">
        <v>761</v>
      </c>
      <c r="E47" s="123">
        <v>853</v>
      </c>
      <c r="F47" s="120">
        <v>89.2</v>
      </c>
      <c r="G47" s="132">
        <v>499</v>
      </c>
      <c r="H47" s="123">
        <v>547</v>
      </c>
      <c r="I47" s="60">
        <v>91.2</v>
      </c>
      <c r="J47" s="123">
        <v>262</v>
      </c>
      <c r="K47" s="123">
        <v>306</v>
      </c>
      <c r="L47" s="120">
        <v>85.6</v>
      </c>
      <c r="M47" s="122"/>
      <c r="N47" s="199"/>
      <c r="O47" s="199"/>
    </row>
    <row r="48" spans="1:15" ht="14.4" x14ac:dyDescent="0.3">
      <c r="A48" s="117">
        <v>318</v>
      </c>
      <c r="B48" s="118" t="s">
        <v>64</v>
      </c>
      <c r="C48" s="141" t="s">
        <v>278</v>
      </c>
      <c r="D48" s="132">
        <v>603</v>
      </c>
      <c r="E48" s="123">
        <v>629</v>
      </c>
      <c r="F48" s="120">
        <v>95.9</v>
      </c>
      <c r="G48" s="132">
        <v>334</v>
      </c>
      <c r="H48" s="123">
        <v>348</v>
      </c>
      <c r="I48" s="60">
        <v>96</v>
      </c>
      <c r="J48" s="123">
        <v>269</v>
      </c>
      <c r="K48" s="123">
        <v>280</v>
      </c>
      <c r="L48" s="120">
        <v>96.1</v>
      </c>
      <c r="M48" s="122"/>
      <c r="N48" s="199"/>
      <c r="O48" s="199"/>
    </row>
    <row r="49" spans="1:15" ht="14.4" x14ac:dyDescent="0.3">
      <c r="A49" s="117">
        <v>319</v>
      </c>
      <c r="B49" s="118" t="s">
        <v>65</v>
      </c>
      <c r="C49" s="141" t="s">
        <v>279</v>
      </c>
      <c r="D49" s="132">
        <v>870</v>
      </c>
      <c r="E49" s="123">
        <v>1015</v>
      </c>
      <c r="F49" s="120">
        <v>85.7</v>
      </c>
      <c r="G49" s="132">
        <v>536</v>
      </c>
      <c r="H49" s="123">
        <v>628</v>
      </c>
      <c r="I49" s="60">
        <v>85.4</v>
      </c>
      <c r="J49" s="123">
        <v>334</v>
      </c>
      <c r="K49" s="123">
        <v>387</v>
      </c>
      <c r="L49" s="120">
        <v>86.3</v>
      </c>
      <c r="M49" s="122"/>
      <c r="N49" s="199"/>
      <c r="O49" s="199"/>
    </row>
    <row r="50" spans="1:15" ht="14.4" x14ac:dyDescent="0.3">
      <c r="A50" s="117">
        <v>321</v>
      </c>
      <c r="B50" s="118" t="s">
        <v>66</v>
      </c>
      <c r="C50" s="141" t="s">
        <v>280</v>
      </c>
      <c r="D50" s="132">
        <v>403</v>
      </c>
      <c r="E50" s="123">
        <v>529</v>
      </c>
      <c r="F50" s="120">
        <v>76.2</v>
      </c>
      <c r="G50" s="132">
        <v>224</v>
      </c>
      <c r="H50" s="123">
        <v>244</v>
      </c>
      <c r="I50" s="60">
        <v>91.8</v>
      </c>
      <c r="J50" s="123">
        <v>179</v>
      </c>
      <c r="K50" s="123">
        <v>192</v>
      </c>
      <c r="L50" s="120">
        <v>93.2</v>
      </c>
      <c r="M50" s="122"/>
      <c r="N50" s="199"/>
      <c r="O50" s="199"/>
    </row>
    <row r="51" spans="1:15" ht="14.4" x14ac:dyDescent="0.3">
      <c r="A51" s="117">
        <v>322</v>
      </c>
      <c r="B51" s="118" t="s">
        <v>67</v>
      </c>
      <c r="C51" s="141" t="s">
        <v>281</v>
      </c>
      <c r="D51" s="132">
        <v>387</v>
      </c>
      <c r="E51" s="123">
        <v>429</v>
      </c>
      <c r="F51" s="120">
        <v>90.2</v>
      </c>
      <c r="G51" s="132">
        <v>226</v>
      </c>
      <c r="H51" s="123">
        <v>247</v>
      </c>
      <c r="I51" s="60">
        <v>91.5</v>
      </c>
      <c r="J51" s="123">
        <v>161</v>
      </c>
      <c r="K51" s="123">
        <v>182</v>
      </c>
      <c r="L51" s="120">
        <v>88.5</v>
      </c>
      <c r="M51" s="122"/>
      <c r="N51" s="199"/>
      <c r="O51" s="199"/>
    </row>
    <row r="52" spans="1:15" ht="14.4" x14ac:dyDescent="0.3">
      <c r="A52" s="117">
        <v>323</v>
      </c>
      <c r="B52" s="118" t="s">
        <v>68</v>
      </c>
      <c r="C52" s="141" t="s">
        <v>282</v>
      </c>
      <c r="D52" s="132">
        <v>2881</v>
      </c>
      <c r="E52" s="123">
        <v>3473</v>
      </c>
      <c r="F52" s="120">
        <v>83</v>
      </c>
      <c r="G52" s="132">
        <v>1770</v>
      </c>
      <c r="H52" s="123">
        <v>2138</v>
      </c>
      <c r="I52" s="60">
        <v>82.8</v>
      </c>
      <c r="J52" s="123">
        <v>1111</v>
      </c>
      <c r="K52" s="123">
        <v>1335</v>
      </c>
      <c r="L52" s="120">
        <v>83.2</v>
      </c>
      <c r="M52" s="122"/>
      <c r="N52" s="199"/>
      <c r="O52" s="199"/>
    </row>
    <row r="53" spans="1:15" ht="14.4" x14ac:dyDescent="0.3">
      <c r="A53" s="117">
        <v>324</v>
      </c>
      <c r="B53" s="118" t="s">
        <v>69</v>
      </c>
      <c r="C53" s="141" t="s">
        <v>283</v>
      </c>
      <c r="D53" s="132">
        <v>358</v>
      </c>
      <c r="E53" s="123">
        <v>383</v>
      </c>
      <c r="F53" s="120">
        <v>93.5</v>
      </c>
      <c r="G53" s="132">
        <v>217</v>
      </c>
      <c r="H53" s="123">
        <v>227</v>
      </c>
      <c r="I53" s="60">
        <v>95.6</v>
      </c>
      <c r="J53" s="123">
        <v>141</v>
      </c>
      <c r="K53" s="123">
        <v>156</v>
      </c>
      <c r="L53" s="120">
        <v>90.4</v>
      </c>
      <c r="M53" s="122"/>
      <c r="N53" s="199"/>
      <c r="O53" s="199"/>
    </row>
    <row r="54" spans="1:15" ht="14.4" x14ac:dyDescent="0.3">
      <c r="A54" s="117">
        <v>325</v>
      </c>
      <c r="B54" s="118" t="s">
        <v>70</v>
      </c>
      <c r="C54" s="141" t="s">
        <v>284</v>
      </c>
      <c r="D54" s="132">
        <v>388</v>
      </c>
      <c r="E54" s="123">
        <v>418</v>
      </c>
      <c r="F54" s="120">
        <v>92.8</v>
      </c>
      <c r="G54" s="132">
        <v>225</v>
      </c>
      <c r="H54" s="123">
        <v>243</v>
      </c>
      <c r="I54" s="60">
        <v>92.6</v>
      </c>
      <c r="J54" s="123">
        <v>163</v>
      </c>
      <c r="K54" s="123">
        <v>174</v>
      </c>
      <c r="L54" s="120">
        <v>93.7</v>
      </c>
      <c r="M54" s="122"/>
      <c r="N54" s="199"/>
      <c r="O54" s="199"/>
    </row>
    <row r="55" spans="1:15" ht="14.4" x14ac:dyDescent="0.3">
      <c r="A55" s="117">
        <v>326</v>
      </c>
      <c r="B55" s="118" t="s">
        <v>71</v>
      </c>
      <c r="C55" s="141" t="s">
        <v>285</v>
      </c>
      <c r="D55" s="132">
        <v>790</v>
      </c>
      <c r="E55" s="123">
        <v>912</v>
      </c>
      <c r="F55" s="120">
        <v>86.6</v>
      </c>
      <c r="G55" s="132">
        <v>463</v>
      </c>
      <c r="H55" s="123">
        <v>548</v>
      </c>
      <c r="I55" s="60">
        <v>84.5</v>
      </c>
      <c r="J55" s="123">
        <v>327</v>
      </c>
      <c r="K55" s="123">
        <v>364</v>
      </c>
      <c r="L55" s="120">
        <v>89.8</v>
      </c>
      <c r="M55" s="122"/>
      <c r="N55" s="199"/>
      <c r="O55" s="199"/>
    </row>
    <row r="56" spans="1:15" ht="14.4" x14ac:dyDescent="0.3">
      <c r="A56" s="117">
        <v>327</v>
      </c>
      <c r="B56" s="118" t="s">
        <v>72</v>
      </c>
      <c r="C56" s="141" t="s">
        <v>286</v>
      </c>
      <c r="D56" s="132">
        <v>848</v>
      </c>
      <c r="E56" s="123">
        <v>956</v>
      </c>
      <c r="F56" s="120">
        <v>88.7</v>
      </c>
      <c r="G56" s="132">
        <v>482</v>
      </c>
      <c r="H56" s="123">
        <v>542</v>
      </c>
      <c r="I56" s="60">
        <v>88.9</v>
      </c>
      <c r="J56" s="123">
        <v>366</v>
      </c>
      <c r="K56" s="123">
        <v>412</v>
      </c>
      <c r="L56" s="120">
        <v>88.8</v>
      </c>
      <c r="M56" s="122"/>
      <c r="N56" s="199"/>
      <c r="O56" s="199"/>
    </row>
    <row r="57" spans="1:15" ht="14.4" x14ac:dyDescent="0.3">
      <c r="A57" s="117">
        <v>404</v>
      </c>
      <c r="B57" s="118" t="s">
        <v>73</v>
      </c>
      <c r="C57" s="141" t="s">
        <v>287</v>
      </c>
      <c r="D57" s="132">
        <v>852</v>
      </c>
      <c r="E57" s="123">
        <v>1225</v>
      </c>
      <c r="F57" s="120">
        <v>69.599999999999994</v>
      </c>
      <c r="G57" s="132">
        <v>509</v>
      </c>
      <c r="H57" s="123">
        <v>678</v>
      </c>
      <c r="I57" s="60">
        <v>75.099999999999994</v>
      </c>
      <c r="J57" s="123">
        <v>343</v>
      </c>
      <c r="K57" s="123">
        <v>472</v>
      </c>
      <c r="L57" s="120">
        <v>72.7</v>
      </c>
      <c r="M57" s="122"/>
      <c r="N57" s="199"/>
      <c r="O57" s="199"/>
    </row>
    <row r="58" spans="1:15" ht="14.4" x14ac:dyDescent="0.3">
      <c r="A58" s="117">
        <v>406</v>
      </c>
      <c r="B58" s="118" t="s">
        <v>74</v>
      </c>
      <c r="C58" s="141" t="s">
        <v>288</v>
      </c>
      <c r="D58" s="132">
        <v>1540</v>
      </c>
      <c r="E58" s="123">
        <v>2249</v>
      </c>
      <c r="F58" s="120">
        <v>68.5</v>
      </c>
      <c r="G58" s="132">
        <v>915</v>
      </c>
      <c r="H58" s="123">
        <v>1368</v>
      </c>
      <c r="I58" s="60">
        <v>66.900000000000006</v>
      </c>
      <c r="J58" s="123">
        <v>625</v>
      </c>
      <c r="K58" s="123">
        <v>881</v>
      </c>
      <c r="L58" s="120">
        <v>70.900000000000006</v>
      </c>
      <c r="M58" s="122"/>
      <c r="N58" s="199"/>
      <c r="O58" s="199"/>
    </row>
    <row r="59" spans="1:15" ht="14.4" x14ac:dyDescent="0.3">
      <c r="A59" s="117">
        <v>407</v>
      </c>
      <c r="B59" s="118" t="s">
        <v>75</v>
      </c>
      <c r="C59" s="141" t="s">
        <v>289</v>
      </c>
      <c r="D59" s="132">
        <v>578</v>
      </c>
      <c r="E59" s="123">
        <v>724</v>
      </c>
      <c r="F59" s="120">
        <v>79.8</v>
      </c>
      <c r="G59" s="132">
        <v>363</v>
      </c>
      <c r="H59" s="123">
        <v>453</v>
      </c>
      <c r="I59" s="60">
        <v>80.099999999999994</v>
      </c>
      <c r="J59" s="123">
        <v>215</v>
      </c>
      <c r="K59" s="123">
        <v>271</v>
      </c>
      <c r="L59" s="120">
        <v>79.3</v>
      </c>
      <c r="M59" s="122"/>
      <c r="N59" s="199"/>
      <c r="O59" s="199"/>
    </row>
    <row r="60" spans="1:15" ht="14.4" x14ac:dyDescent="0.3">
      <c r="A60" s="117">
        <v>408</v>
      </c>
      <c r="B60" s="118" t="s">
        <v>76</v>
      </c>
      <c r="C60" s="141" t="s">
        <v>290</v>
      </c>
      <c r="D60" s="132">
        <v>482</v>
      </c>
      <c r="E60" s="123">
        <v>937</v>
      </c>
      <c r="F60" s="120">
        <v>51.4</v>
      </c>
      <c r="G60" s="132">
        <v>298</v>
      </c>
      <c r="H60" s="123">
        <v>568</v>
      </c>
      <c r="I60" s="60">
        <v>52.5</v>
      </c>
      <c r="J60" s="123">
        <v>184</v>
      </c>
      <c r="K60" s="123">
        <v>369</v>
      </c>
      <c r="L60" s="120">
        <v>49.9</v>
      </c>
      <c r="M60" s="122"/>
      <c r="N60" s="199"/>
      <c r="O60" s="199"/>
    </row>
    <row r="61" spans="1:15" ht="14.4" x14ac:dyDescent="0.3">
      <c r="A61" s="117">
        <v>409</v>
      </c>
      <c r="B61" s="118" t="s">
        <v>77</v>
      </c>
      <c r="C61" s="141" t="s">
        <v>291</v>
      </c>
      <c r="D61" s="132">
        <v>608</v>
      </c>
      <c r="E61" s="123">
        <v>717</v>
      </c>
      <c r="F61" s="120">
        <v>84.8</v>
      </c>
      <c r="G61" s="132">
        <v>360</v>
      </c>
      <c r="H61" s="123">
        <v>432</v>
      </c>
      <c r="I61" s="60">
        <v>83.3</v>
      </c>
      <c r="J61" s="123">
        <v>248</v>
      </c>
      <c r="K61" s="123">
        <v>285</v>
      </c>
      <c r="L61" s="120">
        <v>87</v>
      </c>
      <c r="M61" s="122"/>
      <c r="N61" s="199"/>
      <c r="O61" s="199"/>
    </row>
    <row r="62" spans="1:15" ht="14.4" x14ac:dyDescent="0.3">
      <c r="A62" s="117">
        <v>410</v>
      </c>
      <c r="B62" s="118" t="s">
        <v>78</v>
      </c>
      <c r="C62" s="141" t="s">
        <v>292</v>
      </c>
      <c r="D62" s="132">
        <v>397</v>
      </c>
      <c r="E62" s="123">
        <v>519</v>
      </c>
      <c r="F62" s="120">
        <v>76.5</v>
      </c>
      <c r="G62" s="132">
        <v>234</v>
      </c>
      <c r="H62" s="123">
        <v>302</v>
      </c>
      <c r="I62" s="60">
        <v>77.5</v>
      </c>
      <c r="J62" s="123">
        <v>163</v>
      </c>
      <c r="K62" s="123">
        <v>217</v>
      </c>
      <c r="L62" s="120">
        <v>75.099999999999994</v>
      </c>
      <c r="M62" s="122"/>
      <c r="N62" s="199"/>
      <c r="O62" s="199"/>
    </row>
    <row r="63" spans="1:15" ht="14.4" x14ac:dyDescent="0.3">
      <c r="A63" s="117">
        <v>411</v>
      </c>
      <c r="B63" s="118" t="s">
        <v>79</v>
      </c>
      <c r="C63" s="141" t="s">
        <v>293</v>
      </c>
      <c r="D63" s="132">
        <v>489</v>
      </c>
      <c r="E63" s="123">
        <v>573</v>
      </c>
      <c r="F63" s="120">
        <v>85.3</v>
      </c>
      <c r="G63" s="132">
        <v>297</v>
      </c>
      <c r="H63" s="123">
        <v>344</v>
      </c>
      <c r="I63" s="60">
        <v>86.3</v>
      </c>
      <c r="J63" s="123">
        <v>192</v>
      </c>
      <c r="K63" s="123">
        <v>229</v>
      </c>
      <c r="L63" s="120">
        <v>83.8</v>
      </c>
      <c r="M63" s="122"/>
      <c r="N63" s="199"/>
      <c r="O63" s="199"/>
    </row>
    <row r="64" spans="1:15" ht="14.4" x14ac:dyDescent="0.3">
      <c r="A64" s="117">
        <v>412</v>
      </c>
      <c r="B64" s="118" t="s">
        <v>80</v>
      </c>
      <c r="C64" s="141" t="s">
        <v>294</v>
      </c>
      <c r="D64" s="132">
        <v>469</v>
      </c>
      <c r="E64" s="123">
        <v>592</v>
      </c>
      <c r="F64" s="120">
        <v>79.2</v>
      </c>
      <c r="G64" s="132">
        <v>305</v>
      </c>
      <c r="H64" s="123">
        <v>377</v>
      </c>
      <c r="I64" s="60">
        <v>80.900000000000006</v>
      </c>
      <c r="J64" s="123">
        <v>164</v>
      </c>
      <c r="K64" s="123">
        <v>215</v>
      </c>
      <c r="L64" s="120">
        <v>76.3</v>
      </c>
      <c r="M64" s="122"/>
      <c r="N64" s="199"/>
      <c r="O64" s="199"/>
    </row>
    <row r="65" spans="1:15" ht="14.4" x14ac:dyDescent="0.3">
      <c r="A65" s="117">
        <v>413</v>
      </c>
      <c r="B65" s="118" t="s">
        <v>81</v>
      </c>
      <c r="C65" s="141" t="s">
        <v>295</v>
      </c>
      <c r="D65" s="132">
        <v>1036</v>
      </c>
      <c r="E65" s="123">
        <v>1670</v>
      </c>
      <c r="F65" s="120">
        <v>62</v>
      </c>
      <c r="G65" s="132">
        <v>618</v>
      </c>
      <c r="H65" s="123">
        <v>901</v>
      </c>
      <c r="I65" s="60">
        <v>68.599999999999994</v>
      </c>
      <c r="J65" s="123">
        <v>418</v>
      </c>
      <c r="K65" s="123">
        <v>604</v>
      </c>
      <c r="L65" s="120">
        <v>69.2</v>
      </c>
      <c r="M65" s="122"/>
      <c r="N65" s="199"/>
      <c r="O65" s="199"/>
    </row>
    <row r="66" spans="1:15" ht="14.4" x14ac:dyDescent="0.3">
      <c r="A66" s="117">
        <v>414</v>
      </c>
      <c r="B66" s="118" t="s">
        <v>82</v>
      </c>
      <c r="C66" s="141" t="s">
        <v>296</v>
      </c>
      <c r="D66" s="132">
        <v>146</v>
      </c>
      <c r="E66" s="123">
        <v>514</v>
      </c>
      <c r="F66" s="120">
        <v>28.4</v>
      </c>
      <c r="G66" s="132">
        <v>83</v>
      </c>
      <c r="H66" s="123">
        <v>173</v>
      </c>
      <c r="I66" s="60">
        <v>48</v>
      </c>
      <c r="J66" s="123">
        <v>63</v>
      </c>
      <c r="K66" s="123">
        <v>137</v>
      </c>
      <c r="L66" s="120">
        <v>46</v>
      </c>
      <c r="M66" s="122"/>
      <c r="N66" s="199"/>
      <c r="O66" s="199"/>
    </row>
    <row r="67" spans="1:15" ht="14.4" x14ac:dyDescent="0.3">
      <c r="A67" s="117">
        <v>415</v>
      </c>
      <c r="B67" s="118" t="s">
        <v>83</v>
      </c>
      <c r="C67" s="141" t="s">
        <v>297</v>
      </c>
      <c r="D67" s="132">
        <v>388</v>
      </c>
      <c r="E67" s="123">
        <v>513</v>
      </c>
      <c r="F67" s="120">
        <v>75.599999999999994</v>
      </c>
      <c r="G67" s="132">
        <v>228</v>
      </c>
      <c r="H67" s="123">
        <v>308</v>
      </c>
      <c r="I67" s="60">
        <v>74</v>
      </c>
      <c r="J67" s="123">
        <v>160</v>
      </c>
      <c r="K67" s="123">
        <v>205</v>
      </c>
      <c r="L67" s="120">
        <v>78</v>
      </c>
      <c r="M67" s="122"/>
      <c r="N67" s="199"/>
      <c r="O67" s="199"/>
    </row>
    <row r="68" spans="1:15" ht="14.4" x14ac:dyDescent="0.3">
      <c r="A68" s="117">
        <v>416</v>
      </c>
      <c r="B68" s="118" t="s">
        <v>84</v>
      </c>
      <c r="C68" s="141" t="s">
        <v>298</v>
      </c>
      <c r="D68" s="132">
        <v>1122</v>
      </c>
      <c r="E68" s="123">
        <v>1343</v>
      </c>
      <c r="F68" s="120">
        <v>83.5</v>
      </c>
      <c r="G68" s="132">
        <v>664</v>
      </c>
      <c r="H68" s="123">
        <v>807</v>
      </c>
      <c r="I68" s="60">
        <v>82.3</v>
      </c>
      <c r="J68" s="123">
        <v>458</v>
      </c>
      <c r="K68" s="123">
        <v>536</v>
      </c>
      <c r="L68" s="120">
        <v>85.4</v>
      </c>
      <c r="M68" s="122"/>
      <c r="N68" s="199"/>
      <c r="O68" s="199"/>
    </row>
    <row r="69" spans="1:15" ht="14.4" x14ac:dyDescent="0.3">
      <c r="A69" s="117">
        <v>417</v>
      </c>
      <c r="B69" s="118" t="s">
        <v>85</v>
      </c>
      <c r="C69" s="141" t="s">
        <v>299</v>
      </c>
      <c r="D69" s="132">
        <v>583</v>
      </c>
      <c r="E69" s="123">
        <v>681</v>
      </c>
      <c r="F69" s="120">
        <v>85.6</v>
      </c>
      <c r="G69" s="132">
        <v>348</v>
      </c>
      <c r="H69" s="123">
        <v>412</v>
      </c>
      <c r="I69" s="60">
        <v>84.5</v>
      </c>
      <c r="J69" s="123">
        <v>235</v>
      </c>
      <c r="K69" s="123">
        <v>269</v>
      </c>
      <c r="L69" s="120">
        <v>87.4</v>
      </c>
      <c r="M69" s="122"/>
      <c r="N69" s="199"/>
      <c r="O69" s="199"/>
    </row>
    <row r="70" spans="1:15" ht="14.4" x14ac:dyDescent="0.3">
      <c r="A70" s="117">
        <v>418</v>
      </c>
      <c r="B70" s="118" t="s">
        <v>86</v>
      </c>
      <c r="C70" s="141" t="s">
        <v>300</v>
      </c>
      <c r="D70" s="132">
        <v>399</v>
      </c>
      <c r="E70" s="123">
        <v>513</v>
      </c>
      <c r="F70" s="120">
        <v>77.8</v>
      </c>
      <c r="G70" s="132">
        <v>253</v>
      </c>
      <c r="H70" s="123">
        <v>325</v>
      </c>
      <c r="I70" s="60">
        <v>77.8</v>
      </c>
      <c r="J70" s="123">
        <v>146</v>
      </c>
      <c r="K70" s="123">
        <v>188</v>
      </c>
      <c r="L70" s="120">
        <v>77.7</v>
      </c>
      <c r="M70" s="122"/>
      <c r="N70" s="199"/>
      <c r="O70" s="199"/>
    </row>
    <row r="71" spans="1:15" ht="14.4" x14ac:dyDescent="0.3">
      <c r="A71" s="117">
        <v>503</v>
      </c>
      <c r="B71" s="118" t="s">
        <v>87</v>
      </c>
      <c r="C71" s="141" t="s">
        <v>301</v>
      </c>
      <c r="D71" s="132">
        <v>1420</v>
      </c>
      <c r="E71" s="123">
        <v>1838</v>
      </c>
      <c r="F71" s="120">
        <v>77.3</v>
      </c>
      <c r="G71" s="132">
        <v>837</v>
      </c>
      <c r="H71" s="123">
        <v>1084</v>
      </c>
      <c r="I71" s="60">
        <v>77.2</v>
      </c>
      <c r="J71" s="123">
        <v>583</v>
      </c>
      <c r="K71" s="123">
        <v>754</v>
      </c>
      <c r="L71" s="120">
        <v>77.3</v>
      </c>
      <c r="M71" s="122"/>
      <c r="N71" s="199"/>
      <c r="O71" s="199"/>
    </row>
    <row r="72" spans="1:15" ht="14.4" x14ac:dyDescent="0.3">
      <c r="A72" s="117">
        <v>504</v>
      </c>
      <c r="B72" s="118" t="s">
        <v>88</v>
      </c>
      <c r="C72" s="141" t="s">
        <v>302</v>
      </c>
      <c r="D72" s="132">
        <v>1167</v>
      </c>
      <c r="E72" s="123">
        <v>1891</v>
      </c>
      <c r="F72" s="120">
        <v>61.7</v>
      </c>
      <c r="G72" s="132">
        <v>683</v>
      </c>
      <c r="H72" s="123">
        <v>1106</v>
      </c>
      <c r="I72" s="60">
        <v>61.8</v>
      </c>
      <c r="J72" s="123">
        <v>484</v>
      </c>
      <c r="K72" s="123">
        <v>785</v>
      </c>
      <c r="L72" s="120">
        <v>61.7</v>
      </c>
      <c r="M72" s="122"/>
      <c r="N72" s="199"/>
      <c r="O72" s="199"/>
    </row>
    <row r="73" spans="1:15" ht="14.4" x14ac:dyDescent="0.3">
      <c r="A73" s="117">
        <v>506</v>
      </c>
      <c r="B73" s="118" t="s">
        <v>89</v>
      </c>
      <c r="C73" s="141" t="s">
        <v>303</v>
      </c>
      <c r="D73" s="132">
        <v>1628</v>
      </c>
      <c r="E73" s="123">
        <v>1902</v>
      </c>
      <c r="F73" s="120">
        <v>85.6</v>
      </c>
      <c r="G73" s="132">
        <v>983</v>
      </c>
      <c r="H73" s="123">
        <v>1151</v>
      </c>
      <c r="I73" s="60">
        <v>85.4</v>
      </c>
      <c r="J73" s="123">
        <v>645</v>
      </c>
      <c r="K73" s="123">
        <v>749</v>
      </c>
      <c r="L73" s="120">
        <v>86.1</v>
      </c>
      <c r="M73" s="122"/>
      <c r="N73" s="199"/>
      <c r="O73" s="199"/>
    </row>
    <row r="74" spans="1:15" ht="14.4" x14ac:dyDescent="0.3">
      <c r="A74" s="117">
        <v>507</v>
      </c>
      <c r="B74" s="118" t="s">
        <v>90</v>
      </c>
      <c r="C74" s="141" t="s">
        <v>304</v>
      </c>
      <c r="D74" s="132">
        <v>610</v>
      </c>
      <c r="E74" s="123">
        <v>725</v>
      </c>
      <c r="F74" s="120">
        <v>84.1</v>
      </c>
      <c r="G74" s="132">
        <v>369</v>
      </c>
      <c r="H74" s="123">
        <v>439</v>
      </c>
      <c r="I74" s="60">
        <v>84.1</v>
      </c>
      <c r="J74" s="123">
        <v>241</v>
      </c>
      <c r="K74" s="123">
        <v>286</v>
      </c>
      <c r="L74" s="120">
        <v>84.3</v>
      </c>
      <c r="M74" s="122"/>
      <c r="N74" s="199"/>
      <c r="O74" s="199"/>
    </row>
    <row r="75" spans="1:15" ht="14.4" x14ac:dyDescent="0.3">
      <c r="A75" s="117">
        <v>508</v>
      </c>
      <c r="B75" s="118" t="s">
        <v>91</v>
      </c>
      <c r="C75" s="141" t="s">
        <v>305</v>
      </c>
      <c r="D75" s="132">
        <v>1185</v>
      </c>
      <c r="E75" s="123">
        <v>1405</v>
      </c>
      <c r="F75" s="120">
        <v>84.3</v>
      </c>
      <c r="G75" s="132">
        <v>719</v>
      </c>
      <c r="H75" s="123">
        <v>850</v>
      </c>
      <c r="I75" s="60">
        <v>84.6</v>
      </c>
      <c r="J75" s="123">
        <v>466</v>
      </c>
      <c r="K75" s="123">
        <v>555</v>
      </c>
      <c r="L75" s="120">
        <v>84</v>
      </c>
      <c r="M75" s="122"/>
      <c r="N75" s="199"/>
      <c r="O75" s="199"/>
    </row>
    <row r="76" spans="1:15" ht="14.4" x14ac:dyDescent="0.3">
      <c r="A76" s="117">
        <v>509</v>
      </c>
      <c r="B76" s="118" t="s">
        <v>92</v>
      </c>
      <c r="C76" s="141" t="s">
        <v>306</v>
      </c>
      <c r="D76" s="132">
        <v>646</v>
      </c>
      <c r="E76" s="123">
        <v>820</v>
      </c>
      <c r="F76" s="120">
        <v>78.8</v>
      </c>
      <c r="G76" s="132">
        <v>381</v>
      </c>
      <c r="H76" s="123">
        <v>486</v>
      </c>
      <c r="I76" s="60">
        <v>78.400000000000006</v>
      </c>
      <c r="J76" s="123">
        <v>265</v>
      </c>
      <c r="K76" s="123">
        <v>334</v>
      </c>
      <c r="L76" s="120">
        <v>79.3</v>
      </c>
      <c r="M76" s="122"/>
      <c r="N76" s="199"/>
      <c r="O76" s="199"/>
    </row>
    <row r="77" spans="1:15" ht="14.4" x14ac:dyDescent="0.3">
      <c r="A77" s="117">
        <v>510</v>
      </c>
      <c r="B77" s="118" t="s">
        <v>93</v>
      </c>
      <c r="C77" s="141" t="s">
        <v>307</v>
      </c>
      <c r="D77" s="132">
        <v>47</v>
      </c>
      <c r="E77" s="123">
        <v>64</v>
      </c>
      <c r="F77" s="120">
        <v>73.400000000000006</v>
      </c>
      <c r="G77" s="132">
        <v>26</v>
      </c>
      <c r="H77" s="123">
        <v>38</v>
      </c>
      <c r="I77" s="60">
        <v>68.400000000000006</v>
      </c>
      <c r="J77" s="123">
        <v>21</v>
      </c>
      <c r="K77" s="123">
        <v>26</v>
      </c>
      <c r="L77" s="120">
        <v>80.8</v>
      </c>
      <c r="M77" s="122"/>
      <c r="N77" s="199"/>
      <c r="O77" s="199"/>
    </row>
    <row r="78" spans="1:15" ht="14.4" x14ac:dyDescent="0.3">
      <c r="A78" s="117">
        <v>511</v>
      </c>
      <c r="B78" s="118" t="s">
        <v>94</v>
      </c>
      <c r="C78" s="141" t="s">
        <v>308</v>
      </c>
      <c r="D78" s="132">
        <v>1527</v>
      </c>
      <c r="E78" s="123">
        <v>2050</v>
      </c>
      <c r="F78" s="120">
        <v>74.5</v>
      </c>
      <c r="G78" s="132">
        <v>907</v>
      </c>
      <c r="H78" s="123">
        <v>1212</v>
      </c>
      <c r="I78" s="60">
        <v>74.8</v>
      </c>
      <c r="J78" s="123">
        <v>620</v>
      </c>
      <c r="K78" s="123">
        <v>838</v>
      </c>
      <c r="L78" s="120">
        <v>74</v>
      </c>
      <c r="M78" s="122"/>
      <c r="N78" s="199"/>
      <c r="O78" s="199"/>
    </row>
    <row r="79" spans="1:15" ht="14.4" x14ac:dyDescent="0.3">
      <c r="A79" s="117">
        <v>512</v>
      </c>
      <c r="B79" s="118" t="s">
        <v>95</v>
      </c>
      <c r="C79" s="141" t="s">
        <v>309</v>
      </c>
      <c r="D79" s="132">
        <v>673</v>
      </c>
      <c r="E79" s="123">
        <v>908</v>
      </c>
      <c r="F79" s="120">
        <v>74.099999999999994</v>
      </c>
      <c r="G79" s="132">
        <v>420</v>
      </c>
      <c r="H79" s="123">
        <v>556</v>
      </c>
      <c r="I79" s="60">
        <v>75.5</v>
      </c>
      <c r="J79" s="123">
        <v>253</v>
      </c>
      <c r="K79" s="123">
        <v>352</v>
      </c>
      <c r="L79" s="120">
        <v>71.900000000000006</v>
      </c>
      <c r="M79" s="122"/>
      <c r="N79" s="199"/>
      <c r="O79" s="199"/>
    </row>
    <row r="80" spans="1:15" ht="14.4" x14ac:dyDescent="0.3">
      <c r="A80" s="117">
        <v>606</v>
      </c>
      <c r="B80" s="118" t="s">
        <v>96</v>
      </c>
      <c r="C80" s="141" t="s">
        <v>310</v>
      </c>
      <c r="D80" s="132">
        <v>2429</v>
      </c>
      <c r="E80" s="123">
        <v>3069</v>
      </c>
      <c r="F80" s="120">
        <v>79.099999999999994</v>
      </c>
      <c r="G80" s="132">
        <v>1485</v>
      </c>
      <c r="H80" s="123">
        <v>1866</v>
      </c>
      <c r="I80" s="60">
        <v>79.599999999999994</v>
      </c>
      <c r="J80" s="123">
        <v>944</v>
      </c>
      <c r="K80" s="123">
        <v>1186</v>
      </c>
      <c r="L80" s="120">
        <v>79.599999999999994</v>
      </c>
      <c r="M80" s="122"/>
      <c r="N80" s="199"/>
      <c r="O80" s="199"/>
    </row>
    <row r="81" spans="1:15" ht="14.4" x14ac:dyDescent="0.3">
      <c r="A81" s="117">
        <v>607</v>
      </c>
      <c r="B81" s="118" t="s">
        <v>97</v>
      </c>
      <c r="C81" s="141" t="s">
        <v>311</v>
      </c>
      <c r="D81" s="132">
        <v>1656</v>
      </c>
      <c r="E81" s="123">
        <v>2222</v>
      </c>
      <c r="F81" s="120">
        <v>74.5</v>
      </c>
      <c r="G81" s="132">
        <v>944</v>
      </c>
      <c r="H81" s="123">
        <v>1293</v>
      </c>
      <c r="I81" s="60">
        <v>73</v>
      </c>
      <c r="J81" s="123">
        <v>712</v>
      </c>
      <c r="K81" s="123">
        <v>929</v>
      </c>
      <c r="L81" s="120">
        <v>76.599999999999994</v>
      </c>
      <c r="M81" s="122"/>
      <c r="N81" s="199"/>
      <c r="O81" s="199"/>
    </row>
    <row r="82" spans="1:15" ht="14.4" x14ac:dyDescent="0.3">
      <c r="A82" s="117">
        <v>608</v>
      </c>
      <c r="B82" s="118" t="s">
        <v>98</v>
      </c>
      <c r="C82" s="141" t="s">
        <v>312</v>
      </c>
      <c r="D82" s="132">
        <v>1340</v>
      </c>
      <c r="E82" s="123">
        <v>1533</v>
      </c>
      <c r="F82" s="120">
        <v>87.4</v>
      </c>
      <c r="G82" s="132">
        <v>809</v>
      </c>
      <c r="H82" s="123">
        <v>917</v>
      </c>
      <c r="I82" s="60">
        <v>88.2</v>
      </c>
      <c r="J82" s="123">
        <v>531</v>
      </c>
      <c r="K82" s="123">
        <v>616</v>
      </c>
      <c r="L82" s="120">
        <v>86.2</v>
      </c>
      <c r="M82" s="122"/>
      <c r="N82" s="199"/>
      <c r="O82" s="199"/>
    </row>
    <row r="83" spans="1:15" ht="14.4" x14ac:dyDescent="0.3">
      <c r="A83" s="117">
        <v>609</v>
      </c>
      <c r="B83" s="118" t="s">
        <v>99</v>
      </c>
      <c r="C83" s="141" t="s">
        <v>313</v>
      </c>
      <c r="D83" s="132">
        <v>1779</v>
      </c>
      <c r="E83" s="123">
        <v>2059</v>
      </c>
      <c r="F83" s="120">
        <v>86.4</v>
      </c>
      <c r="G83" s="132">
        <v>1101</v>
      </c>
      <c r="H83" s="123">
        <v>1272</v>
      </c>
      <c r="I83" s="60">
        <v>86.6</v>
      </c>
      <c r="J83" s="123">
        <v>678</v>
      </c>
      <c r="K83" s="123">
        <v>787</v>
      </c>
      <c r="L83" s="120">
        <v>86.1</v>
      </c>
      <c r="M83" s="122"/>
      <c r="N83" s="199"/>
      <c r="O83" s="199"/>
    </row>
    <row r="84" spans="1:15" ht="14.4" x14ac:dyDescent="0.3">
      <c r="A84" s="117">
        <v>611</v>
      </c>
      <c r="B84" s="118" t="s">
        <v>100</v>
      </c>
      <c r="C84" s="141" t="s">
        <v>314</v>
      </c>
      <c r="D84" s="132">
        <v>369</v>
      </c>
      <c r="E84" s="123">
        <v>479</v>
      </c>
      <c r="F84" s="120">
        <v>77</v>
      </c>
      <c r="G84" s="132">
        <v>227</v>
      </c>
      <c r="H84" s="123">
        <v>298</v>
      </c>
      <c r="I84" s="60">
        <v>76.2</v>
      </c>
      <c r="J84" s="123">
        <v>142</v>
      </c>
      <c r="K84" s="123">
        <v>181</v>
      </c>
      <c r="L84" s="120">
        <v>78.5</v>
      </c>
      <c r="M84" s="122"/>
      <c r="N84" s="199"/>
      <c r="O84" s="199"/>
    </row>
    <row r="85" spans="1:15" ht="14.4" x14ac:dyDescent="0.3">
      <c r="A85" s="117">
        <v>613</v>
      </c>
      <c r="B85" s="118" t="s">
        <v>102</v>
      </c>
      <c r="C85" s="141" t="s">
        <v>315</v>
      </c>
      <c r="D85" s="132">
        <v>426</v>
      </c>
      <c r="E85" s="123">
        <v>524</v>
      </c>
      <c r="F85" s="120">
        <v>81.3</v>
      </c>
      <c r="G85" s="132">
        <v>248</v>
      </c>
      <c r="H85" s="123">
        <v>311</v>
      </c>
      <c r="I85" s="60">
        <v>79.7</v>
      </c>
      <c r="J85" s="123">
        <v>178</v>
      </c>
      <c r="K85" s="123">
        <v>213</v>
      </c>
      <c r="L85" s="120">
        <v>83.6</v>
      </c>
      <c r="M85" s="122"/>
      <c r="N85" s="199"/>
      <c r="O85" s="199"/>
    </row>
    <row r="86" spans="1:15" ht="14.4" x14ac:dyDescent="0.3">
      <c r="A86" s="117">
        <v>614</v>
      </c>
      <c r="B86" s="118" t="s">
        <v>103</v>
      </c>
      <c r="C86" s="141" t="s">
        <v>316</v>
      </c>
      <c r="D86" s="132">
        <v>243</v>
      </c>
      <c r="E86" s="123">
        <v>273</v>
      </c>
      <c r="F86" s="120">
        <v>89</v>
      </c>
      <c r="G86" s="132">
        <v>147</v>
      </c>
      <c r="H86" s="123">
        <v>170</v>
      </c>
      <c r="I86" s="60">
        <v>86.5</v>
      </c>
      <c r="J86" s="123">
        <v>96</v>
      </c>
      <c r="K86" s="123">
        <v>103</v>
      </c>
      <c r="L86" s="120">
        <v>93.2</v>
      </c>
      <c r="M86" s="122"/>
      <c r="N86" s="199"/>
      <c r="O86" s="199"/>
    </row>
    <row r="87" spans="1:15" ht="14.4" x14ac:dyDescent="0.3">
      <c r="A87" s="117">
        <v>615</v>
      </c>
      <c r="B87" s="118" t="s">
        <v>104</v>
      </c>
      <c r="C87" s="141" t="s">
        <v>317</v>
      </c>
      <c r="D87" s="132">
        <v>344</v>
      </c>
      <c r="E87" s="123">
        <v>430</v>
      </c>
      <c r="F87" s="120">
        <v>80</v>
      </c>
      <c r="G87" s="132">
        <v>208</v>
      </c>
      <c r="H87" s="123">
        <v>254</v>
      </c>
      <c r="I87" s="60">
        <v>81.900000000000006</v>
      </c>
      <c r="J87" s="123">
        <v>136</v>
      </c>
      <c r="K87" s="123">
        <v>176</v>
      </c>
      <c r="L87" s="120">
        <v>77.3</v>
      </c>
      <c r="M87" s="122"/>
      <c r="N87" s="199"/>
      <c r="O87" s="199"/>
    </row>
    <row r="88" spans="1:15" ht="14.4" x14ac:dyDescent="0.3">
      <c r="A88" s="117">
        <v>616</v>
      </c>
      <c r="B88" s="118" t="s">
        <v>105</v>
      </c>
      <c r="C88" s="141" t="s">
        <v>318</v>
      </c>
      <c r="D88" s="132">
        <v>325</v>
      </c>
      <c r="E88" s="123">
        <v>427</v>
      </c>
      <c r="F88" s="120">
        <v>76.099999999999994</v>
      </c>
      <c r="G88" s="132">
        <v>188</v>
      </c>
      <c r="H88" s="123">
        <v>250</v>
      </c>
      <c r="I88" s="60">
        <v>75.2</v>
      </c>
      <c r="J88" s="123">
        <v>137</v>
      </c>
      <c r="K88" s="123">
        <v>175</v>
      </c>
      <c r="L88" s="120">
        <v>78.3</v>
      </c>
      <c r="M88" s="122"/>
      <c r="N88" s="199"/>
      <c r="O88" s="199"/>
    </row>
    <row r="89" spans="1:15" ht="14.4" x14ac:dyDescent="0.3">
      <c r="A89" s="117">
        <v>617</v>
      </c>
      <c r="B89" s="118" t="s">
        <v>106</v>
      </c>
      <c r="C89" s="141" t="s">
        <v>319</v>
      </c>
      <c r="D89" s="132">
        <v>265</v>
      </c>
      <c r="E89" s="123">
        <v>317</v>
      </c>
      <c r="F89" s="120">
        <v>83.6</v>
      </c>
      <c r="G89" s="132">
        <v>145</v>
      </c>
      <c r="H89" s="123">
        <v>181</v>
      </c>
      <c r="I89" s="60">
        <v>80.099999999999994</v>
      </c>
      <c r="J89" s="123">
        <v>120</v>
      </c>
      <c r="K89" s="123">
        <v>136</v>
      </c>
      <c r="L89" s="120">
        <v>88.2</v>
      </c>
      <c r="M89" s="122"/>
      <c r="N89" s="199"/>
      <c r="O89" s="199"/>
    </row>
    <row r="90" spans="1:15" ht="14.4" x14ac:dyDescent="0.3">
      <c r="A90" s="117">
        <v>618</v>
      </c>
      <c r="B90" s="118" t="s">
        <v>107</v>
      </c>
      <c r="C90" s="141" t="s">
        <v>320</v>
      </c>
      <c r="D90" s="132">
        <v>225</v>
      </c>
      <c r="E90" s="123">
        <v>286</v>
      </c>
      <c r="F90" s="120">
        <v>78.7</v>
      </c>
      <c r="G90" s="132">
        <v>113</v>
      </c>
      <c r="H90" s="123">
        <v>153</v>
      </c>
      <c r="I90" s="60">
        <v>73.900000000000006</v>
      </c>
      <c r="J90" s="123">
        <v>112</v>
      </c>
      <c r="K90" s="123">
        <v>133</v>
      </c>
      <c r="L90" s="120">
        <v>84.2</v>
      </c>
      <c r="M90" s="122"/>
      <c r="N90" s="199"/>
      <c r="O90" s="199"/>
    </row>
    <row r="91" spans="1:15" ht="14.4" x14ac:dyDescent="0.3">
      <c r="A91" s="117">
        <v>619</v>
      </c>
      <c r="B91" s="118" t="s">
        <v>108</v>
      </c>
      <c r="C91" s="141" t="s">
        <v>321</v>
      </c>
      <c r="D91" s="132">
        <v>397</v>
      </c>
      <c r="E91" s="123">
        <v>487</v>
      </c>
      <c r="F91" s="120">
        <v>81.5</v>
      </c>
      <c r="G91" s="132">
        <v>256</v>
      </c>
      <c r="H91" s="123">
        <v>306</v>
      </c>
      <c r="I91" s="60">
        <v>83.7</v>
      </c>
      <c r="J91" s="123">
        <v>141</v>
      </c>
      <c r="K91" s="123">
        <v>181</v>
      </c>
      <c r="L91" s="120">
        <v>77.900000000000006</v>
      </c>
      <c r="M91" s="122"/>
      <c r="N91" s="199"/>
      <c r="O91" s="199"/>
    </row>
    <row r="92" spans="1:15" ht="14.4" x14ac:dyDescent="0.3">
      <c r="A92" s="117">
        <v>620</v>
      </c>
      <c r="B92" s="118" t="s">
        <v>109</v>
      </c>
      <c r="C92" s="141" t="s">
        <v>322</v>
      </c>
      <c r="D92" s="132">
        <v>1609</v>
      </c>
      <c r="E92" s="123">
        <v>3545</v>
      </c>
      <c r="F92" s="120">
        <v>45.4</v>
      </c>
      <c r="G92" s="132">
        <v>968</v>
      </c>
      <c r="H92" s="123">
        <v>2118</v>
      </c>
      <c r="I92" s="60">
        <v>45.7</v>
      </c>
      <c r="J92" s="123">
        <v>641</v>
      </c>
      <c r="K92" s="123">
        <v>1416</v>
      </c>
      <c r="L92" s="120">
        <v>45.3</v>
      </c>
      <c r="M92" s="122"/>
      <c r="N92" s="199"/>
      <c r="O92" s="199"/>
    </row>
    <row r="93" spans="1:15" ht="14.4" x14ac:dyDescent="0.3">
      <c r="A93" s="117">
        <v>621</v>
      </c>
      <c r="B93" s="118" t="s">
        <v>110</v>
      </c>
      <c r="C93" s="141" t="s">
        <v>323</v>
      </c>
      <c r="D93" s="132">
        <v>425</v>
      </c>
      <c r="E93" s="123">
        <v>485</v>
      </c>
      <c r="F93" s="120">
        <v>87.6</v>
      </c>
      <c r="G93" s="132">
        <v>250</v>
      </c>
      <c r="H93" s="123">
        <v>278</v>
      </c>
      <c r="I93" s="60">
        <v>89.9</v>
      </c>
      <c r="J93" s="123">
        <v>175</v>
      </c>
      <c r="K93" s="123">
        <v>207</v>
      </c>
      <c r="L93" s="120">
        <v>84.5</v>
      </c>
      <c r="M93" s="122"/>
      <c r="N93" s="199"/>
      <c r="O93" s="199"/>
    </row>
    <row r="94" spans="1:15" ht="14.4" x14ac:dyDescent="0.3">
      <c r="A94" s="117">
        <v>622</v>
      </c>
      <c r="B94" s="118" t="s">
        <v>111</v>
      </c>
      <c r="C94" s="141" t="s">
        <v>324</v>
      </c>
      <c r="D94" s="132">
        <v>258</v>
      </c>
      <c r="E94" s="123">
        <v>357</v>
      </c>
      <c r="F94" s="120">
        <v>72.3</v>
      </c>
      <c r="G94" s="132">
        <v>170</v>
      </c>
      <c r="H94" s="123">
        <v>225</v>
      </c>
      <c r="I94" s="60">
        <v>75.599999999999994</v>
      </c>
      <c r="J94" s="123">
        <v>88</v>
      </c>
      <c r="K94" s="123">
        <v>132</v>
      </c>
      <c r="L94" s="120">
        <v>66.7</v>
      </c>
      <c r="M94" s="122"/>
      <c r="N94" s="199"/>
      <c r="O94" s="199"/>
    </row>
    <row r="95" spans="1:15" ht="14.4" x14ac:dyDescent="0.3">
      <c r="A95" s="117">
        <v>623</v>
      </c>
      <c r="B95" s="118" t="s">
        <v>112</v>
      </c>
      <c r="C95" s="141" t="s">
        <v>325</v>
      </c>
      <c r="D95" s="132">
        <v>1306</v>
      </c>
      <c r="E95" s="123">
        <v>1499</v>
      </c>
      <c r="F95" s="120">
        <v>87.1</v>
      </c>
      <c r="G95" s="132">
        <v>769</v>
      </c>
      <c r="H95" s="123">
        <v>897</v>
      </c>
      <c r="I95" s="60">
        <v>85.7</v>
      </c>
      <c r="J95" s="123">
        <v>537</v>
      </c>
      <c r="K95" s="123">
        <v>602</v>
      </c>
      <c r="L95" s="120">
        <v>89.2</v>
      </c>
      <c r="M95" s="122"/>
      <c r="N95" s="199"/>
      <c r="O95" s="199"/>
    </row>
    <row r="96" spans="1:15" ht="14.4" x14ac:dyDescent="0.3">
      <c r="A96" s="117">
        <v>624</v>
      </c>
      <c r="B96" s="118" t="s">
        <v>113</v>
      </c>
      <c r="C96" s="141" t="s">
        <v>326</v>
      </c>
      <c r="D96" s="132">
        <v>398</v>
      </c>
      <c r="E96" s="123">
        <v>473</v>
      </c>
      <c r="F96" s="120">
        <v>84.1</v>
      </c>
      <c r="G96" s="132">
        <v>215</v>
      </c>
      <c r="H96" s="123">
        <v>259</v>
      </c>
      <c r="I96" s="60">
        <v>83</v>
      </c>
      <c r="J96" s="123">
        <v>183</v>
      </c>
      <c r="K96" s="123">
        <v>214</v>
      </c>
      <c r="L96" s="120">
        <v>85.5</v>
      </c>
      <c r="M96" s="122"/>
      <c r="N96" s="199"/>
      <c r="O96" s="199"/>
    </row>
    <row r="97" spans="1:15" ht="14.4" x14ac:dyDescent="0.3">
      <c r="A97" s="117">
        <v>625</v>
      </c>
      <c r="B97" s="118" t="s">
        <v>114</v>
      </c>
      <c r="C97" s="141" t="s">
        <v>327</v>
      </c>
      <c r="D97" s="132">
        <v>316</v>
      </c>
      <c r="E97" s="123">
        <v>395</v>
      </c>
      <c r="F97" s="120">
        <v>80</v>
      </c>
      <c r="G97" s="132">
        <v>177</v>
      </c>
      <c r="H97" s="123">
        <v>235</v>
      </c>
      <c r="I97" s="60">
        <v>75.3</v>
      </c>
      <c r="J97" s="123">
        <v>139</v>
      </c>
      <c r="K97" s="123">
        <v>160</v>
      </c>
      <c r="L97" s="120">
        <v>86.9</v>
      </c>
      <c r="M97" s="122"/>
      <c r="N97" s="199"/>
      <c r="O97" s="199"/>
    </row>
    <row r="98" spans="1:15" ht="14.4" x14ac:dyDescent="0.3">
      <c r="A98" s="117">
        <v>626</v>
      </c>
      <c r="B98" s="118" t="s">
        <v>115</v>
      </c>
      <c r="C98" s="141" t="s">
        <v>328</v>
      </c>
      <c r="D98" s="132">
        <v>465</v>
      </c>
      <c r="E98" s="123">
        <v>624</v>
      </c>
      <c r="F98" s="120">
        <v>74.5</v>
      </c>
      <c r="G98" s="132">
        <v>283</v>
      </c>
      <c r="H98" s="123">
        <v>372</v>
      </c>
      <c r="I98" s="60">
        <v>76.099999999999994</v>
      </c>
      <c r="J98" s="123">
        <v>182</v>
      </c>
      <c r="K98" s="123">
        <v>252</v>
      </c>
      <c r="L98" s="120">
        <v>72.2</v>
      </c>
      <c r="M98" s="122"/>
      <c r="N98" s="199"/>
      <c r="O98" s="199"/>
    </row>
    <row r="99" spans="1:15" ht="14.4" x14ac:dyDescent="0.3">
      <c r="A99" s="117">
        <v>702</v>
      </c>
      <c r="B99" s="118" t="s">
        <v>116</v>
      </c>
      <c r="C99" s="141" t="s">
        <v>329</v>
      </c>
      <c r="D99" s="132">
        <v>345</v>
      </c>
      <c r="E99" s="123">
        <v>400</v>
      </c>
      <c r="F99" s="120">
        <v>86.3</v>
      </c>
      <c r="G99" s="132">
        <v>220</v>
      </c>
      <c r="H99" s="123">
        <v>250</v>
      </c>
      <c r="I99" s="60">
        <v>88</v>
      </c>
      <c r="J99" s="123">
        <v>125</v>
      </c>
      <c r="K99" s="123">
        <v>150</v>
      </c>
      <c r="L99" s="120">
        <v>83.3</v>
      </c>
      <c r="M99" s="122"/>
      <c r="N99" s="199"/>
      <c r="O99" s="199"/>
    </row>
    <row r="100" spans="1:15" ht="14.4" x14ac:dyDescent="0.3">
      <c r="A100" s="117">
        <v>703</v>
      </c>
      <c r="B100" s="118" t="s">
        <v>117</v>
      </c>
      <c r="C100" s="141" t="s">
        <v>330</v>
      </c>
      <c r="D100" s="132">
        <v>523</v>
      </c>
      <c r="E100" s="123">
        <v>648</v>
      </c>
      <c r="F100" s="120">
        <v>80.7</v>
      </c>
      <c r="G100" s="132">
        <v>318</v>
      </c>
      <c r="H100" s="123">
        <v>393</v>
      </c>
      <c r="I100" s="60">
        <v>80.900000000000006</v>
      </c>
      <c r="J100" s="123">
        <v>205</v>
      </c>
      <c r="K100" s="123">
        <v>255</v>
      </c>
      <c r="L100" s="120">
        <v>80.400000000000006</v>
      </c>
      <c r="M100" s="122"/>
      <c r="N100" s="199"/>
      <c r="O100" s="199"/>
    </row>
    <row r="101" spans="1:15" ht="14.4" x14ac:dyDescent="0.3">
      <c r="A101" s="117">
        <v>704</v>
      </c>
      <c r="B101" s="118" t="s">
        <v>739</v>
      </c>
      <c r="C101" s="141" t="s">
        <v>331</v>
      </c>
      <c r="D101" s="123" t="s">
        <v>638</v>
      </c>
      <c r="E101" s="123" t="s">
        <v>638</v>
      </c>
      <c r="F101" s="60" t="s">
        <v>638</v>
      </c>
      <c r="G101" s="123" t="s">
        <v>638</v>
      </c>
      <c r="H101" s="123" t="s">
        <v>638</v>
      </c>
      <c r="I101" s="60" t="s">
        <v>638</v>
      </c>
      <c r="J101" s="123" t="s">
        <v>638</v>
      </c>
      <c r="K101" s="123" t="s">
        <v>638</v>
      </c>
      <c r="L101" s="60" t="s">
        <v>638</v>
      </c>
      <c r="M101" s="122"/>
      <c r="N101" s="199"/>
      <c r="O101" s="199"/>
    </row>
    <row r="102" spans="1:15" ht="14.4" x14ac:dyDescent="0.3">
      <c r="A102" s="117">
        <v>705</v>
      </c>
      <c r="B102" s="118" t="s">
        <v>119</v>
      </c>
      <c r="C102" s="141" t="s">
        <v>332</v>
      </c>
      <c r="D102" s="132">
        <v>194</v>
      </c>
      <c r="E102" s="123">
        <v>307</v>
      </c>
      <c r="F102" s="120">
        <v>63.2</v>
      </c>
      <c r="G102" s="132">
        <v>114</v>
      </c>
      <c r="H102" s="123">
        <v>190</v>
      </c>
      <c r="I102" s="60">
        <v>60</v>
      </c>
      <c r="J102" s="123">
        <v>80</v>
      </c>
      <c r="K102" s="123">
        <v>117</v>
      </c>
      <c r="L102" s="120">
        <v>68.400000000000006</v>
      </c>
      <c r="M102" s="122"/>
      <c r="N102" s="199"/>
      <c r="O102" s="199"/>
    </row>
    <row r="103" spans="1:15" ht="14.4" x14ac:dyDescent="0.3">
      <c r="A103" s="117">
        <v>706</v>
      </c>
      <c r="B103" s="118" t="s">
        <v>120</v>
      </c>
      <c r="C103" s="141" t="s">
        <v>333</v>
      </c>
      <c r="D103" s="132">
        <v>433</v>
      </c>
      <c r="E103" s="123">
        <v>599</v>
      </c>
      <c r="F103" s="120">
        <v>72.3</v>
      </c>
      <c r="G103" s="132">
        <v>264</v>
      </c>
      <c r="H103" s="123">
        <v>373</v>
      </c>
      <c r="I103" s="60">
        <v>70.8</v>
      </c>
      <c r="J103" s="123">
        <v>169</v>
      </c>
      <c r="K103" s="123">
        <v>226</v>
      </c>
      <c r="L103" s="120">
        <v>74.8</v>
      </c>
      <c r="M103" s="122"/>
      <c r="N103" s="199"/>
      <c r="O103" s="199"/>
    </row>
    <row r="104" spans="1:15" ht="14.4" x14ac:dyDescent="0.3">
      <c r="A104" s="117">
        <v>707</v>
      </c>
      <c r="B104" s="118" t="s">
        <v>121</v>
      </c>
      <c r="C104" s="141" t="s">
        <v>334</v>
      </c>
      <c r="D104" s="132">
        <v>162</v>
      </c>
      <c r="E104" s="123">
        <v>213</v>
      </c>
      <c r="F104" s="120">
        <v>76.099999999999994</v>
      </c>
      <c r="G104" s="132">
        <v>107</v>
      </c>
      <c r="H104" s="123">
        <v>140</v>
      </c>
      <c r="I104" s="60">
        <v>76.400000000000006</v>
      </c>
      <c r="J104" s="123">
        <v>55</v>
      </c>
      <c r="K104" s="123">
        <v>72</v>
      </c>
      <c r="L104" s="120">
        <v>76.400000000000006</v>
      </c>
      <c r="M104" s="122"/>
      <c r="N104" s="199"/>
      <c r="O104" s="199"/>
    </row>
    <row r="105" spans="1:15" ht="14.4" x14ac:dyDescent="0.3">
      <c r="A105" s="117">
        <v>708</v>
      </c>
      <c r="B105" s="118" t="s">
        <v>122</v>
      </c>
      <c r="C105" s="141" t="s">
        <v>335</v>
      </c>
      <c r="D105" s="132">
        <v>500</v>
      </c>
      <c r="E105" s="123">
        <v>711</v>
      </c>
      <c r="F105" s="120">
        <v>70.3</v>
      </c>
      <c r="G105" s="132">
        <v>276</v>
      </c>
      <c r="H105" s="123">
        <v>394</v>
      </c>
      <c r="I105" s="60">
        <v>70.099999999999994</v>
      </c>
      <c r="J105" s="123">
        <v>224</v>
      </c>
      <c r="K105" s="123">
        <v>317</v>
      </c>
      <c r="L105" s="120">
        <v>70.7</v>
      </c>
      <c r="M105" s="122"/>
      <c r="N105" s="199"/>
      <c r="O105" s="199"/>
    </row>
    <row r="106" spans="1:15" ht="14.4" x14ac:dyDescent="0.3">
      <c r="A106" s="117">
        <v>709</v>
      </c>
      <c r="B106" s="118" t="s">
        <v>123</v>
      </c>
      <c r="C106" s="141" t="s">
        <v>336</v>
      </c>
      <c r="D106" s="132">
        <v>546</v>
      </c>
      <c r="E106" s="123">
        <v>692</v>
      </c>
      <c r="F106" s="120">
        <v>78.900000000000006</v>
      </c>
      <c r="G106" s="132">
        <v>336</v>
      </c>
      <c r="H106" s="123">
        <v>424</v>
      </c>
      <c r="I106" s="60">
        <v>79.2</v>
      </c>
      <c r="J106" s="123">
        <v>210</v>
      </c>
      <c r="K106" s="123">
        <v>258</v>
      </c>
      <c r="L106" s="120">
        <v>81.400000000000006</v>
      </c>
      <c r="M106" s="122"/>
      <c r="N106" s="199"/>
      <c r="O106" s="199"/>
    </row>
    <row r="107" spans="1:15" ht="14.4" x14ac:dyDescent="0.3">
      <c r="A107" s="117">
        <v>710</v>
      </c>
      <c r="B107" s="118" t="s">
        <v>124</v>
      </c>
      <c r="C107" s="141" t="s">
        <v>337</v>
      </c>
      <c r="D107" s="132">
        <v>586</v>
      </c>
      <c r="E107" s="123">
        <v>712</v>
      </c>
      <c r="F107" s="120">
        <v>82.3</v>
      </c>
      <c r="G107" s="132">
        <v>377</v>
      </c>
      <c r="H107" s="123">
        <v>456</v>
      </c>
      <c r="I107" s="60">
        <v>82.7</v>
      </c>
      <c r="J107" s="123">
        <v>209</v>
      </c>
      <c r="K107" s="123">
        <v>250</v>
      </c>
      <c r="L107" s="120">
        <v>83.6</v>
      </c>
      <c r="M107" s="122"/>
      <c r="N107" s="199"/>
      <c r="O107" s="199"/>
    </row>
    <row r="108" spans="1:15" ht="14.4" x14ac:dyDescent="0.3">
      <c r="A108" s="117">
        <v>711</v>
      </c>
      <c r="B108" s="118" t="s">
        <v>125</v>
      </c>
      <c r="C108" s="141" t="s">
        <v>338</v>
      </c>
      <c r="D108" s="132">
        <v>583</v>
      </c>
      <c r="E108" s="123">
        <v>698</v>
      </c>
      <c r="F108" s="120">
        <v>83.5</v>
      </c>
      <c r="G108" s="132">
        <v>339</v>
      </c>
      <c r="H108" s="123">
        <v>405</v>
      </c>
      <c r="I108" s="60">
        <v>83.7</v>
      </c>
      <c r="J108" s="123">
        <v>244</v>
      </c>
      <c r="K108" s="123">
        <v>293</v>
      </c>
      <c r="L108" s="120">
        <v>83.3</v>
      </c>
      <c r="M108" s="122"/>
      <c r="N108" s="199"/>
      <c r="O108" s="199"/>
    </row>
    <row r="109" spans="1:15" ht="14.4" x14ac:dyDescent="0.3">
      <c r="A109" s="117">
        <v>712</v>
      </c>
      <c r="B109" s="118" t="s">
        <v>126</v>
      </c>
      <c r="C109" s="141" t="s">
        <v>339</v>
      </c>
      <c r="D109" s="132">
        <v>533</v>
      </c>
      <c r="E109" s="123">
        <v>741</v>
      </c>
      <c r="F109" s="120">
        <v>71.900000000000006</v>
      </c>
      <c r="G109" s="132">
        <v>310</v>
      </c>
      <c r="H109" s="123">
        <v>448</v>
      </c>
      <c r="I109" s="60">
        <v>69.2</v>
      </c>
      <c r="J109" s="123">
        <v>223</v>
      </c>
      <c r="K109" s="123">
        <v>293</v>
      </c>
      <c r="L109" s="120">
        <v>76.099999999999994</v>
      </c>
      <c r="M109" s="122"/>
      <c r="N109" s="199"/>
      <c r="O109" s="199"/>
    </row>
    <row r="110" spans="1:15" ht="14.4" x14ac:dyDescent="0.3">
      <c r="A110" s="117">
        <v>713</v>
      </c>
      <c r="B110" s="118" t="s">
        <v>127</v>
      </c>
      <c r="C110" s="141" t="s">
        <v>340</v>
      </c>
      <c r="D110" s="132">
        <v>316</v>
      </c>
      <c r="E110" s="123">
        <v>383</v>
      </c>
      <c r="F110" s="120">
        <v>82.5</v>
      </c>
      <c r="G110" s="132">
        <v>185</v>
      </c>
      <c r="H110" s="123">
        <v>226</v>
      </c>
      <c r="I110" s="60">
        <v>81.900000000000006</v>
      </c>
      <c r="J110" s="123">
        <v>131</v>
      </c>
      <c r="K110" s="123">
        <v>157</v>
      </c>
      <c r="L110" s="120">
        <v>83.4</v>
      </c>
      <c r="M110" s="122"/>
      <c r="N110" s="199"/>
      <c r="O110" s="199"/>
    </row>
    <row r="111" spans="1:15" ht="14.4" x14ac:dyDescent="0.3">
      <c r="A111" s="117">
        <v>714</v>
      </c>
      <c r="B111" s="118" t="s">
        <v>128</v>
      </c>
      <c r="C111" s="141" t="s">
        <v>341</v>
      </c>
      <c r="D111" s="132">
        <v>12</v>
      </c>
      <c r="E111" s="123">
        <v>12</v>
      </c>
      <c r="F111" s="120">
        <v>100</v>
      </c>
      <c r="G111" s="132" t="s">
        <v>641</v>
      </c>
      <c r="H111" s="123" t="s">
        <v>641</v>
      </c>
      <c r="I111" s="60" t="s">
        <v>641</v>
      </c>
      <c r="J111" s="123" t="s">
        <v>641</v>
      </c>
      <c r="K111" s="123" t="s">
        <v>641</v>
      </c>
      <c r="L111" s="120" t="s">
        <v>641</v>
      </c>
      <c r="M111" s="122"/>
      <c r="N111" s="199"/>
      <c r="O111" s="199"/>
    </row>
    <row r="112" spans="1:15" ht="14.4" x14ac:dyDescent="0.3">
      <c r="A112" s="117">
        <v>716</v>
      </c>
      <c r="B112" s="118" t="s">
        <v>129</v>
      </c>
      <c r="C112" s="141" t="s">
        <v>342</v>
      </c>
      <c r="D112" s="132">
        <v>383</v>
      </c>
      <c r="E112" s="123">
        <v>427</v>
      </c>
      <c r="F112" s="120">
        <v>89.7</v>
      </c>
      <c r="G112" s="132">
        <v>240</v>
      </c>
      <c r="H112" s="123">
        <v>269</v>
      </c>
      <c r="I112" s="60">
        <v>89.2</v>
      </c>
      <c r="J112" s="123">
        <v>143</v>
      </c>
      <c r="K112" s="123">
        <v>158</v>
      </c>
      <c r="L112" s="120">
        <v>90.5</v>
      </c>
      <c r="M112" s="122"/>
      <c r="N112" s="199"/>
      <c r="O112" s="199"/>
    </row>
    <row r="113" spans="1:15" ht="14.4" x14ac:dyDescent="0.3">
      <c r="A113" s="117">
        <v>717</v>
      </c>
      <c r="B113" s="118" t="s">
        <v>130</v>
      </c>
      <c r="C113" s="141" t="s">
        <v>343</v>
      </c>
      <c r="D113" s="132">
        <v>683</v>
      </c>
      <c r="E113" s="123">
        <v>831</v>
      </c>
      <c r="F113" s="120">
        <v>82.2</v>
      </c>
      <c r="G113" s="132">
        <v>401</v>
      </c>
      <c r="H113" s="123">
        <v>487</v>
      </c>
      <c r="I113" s="60">
        <v>82.3</v>
      </c>
      <c r="J113" s="123">
        <v>282</v>
      </c>
      <c r="K113" s="123">
        <v>344</v>
      </c>
      <c r="L113" s="120">
        <v>82</v>
      </c>
      <c r="M113" s="122"/>
      <c r="N113" s="199"/>
      <c r="O113" s="199"/>
    </row>
    <row r="114" spans="1:15" ht="14.4" x14ac:dyDescent="0.3">
      <c r="A114" s="117">
        <v>718</v>
      </c>
      <c r="B114" s="118" t="s">
        <v>131</v>
      </c>
      <c r="C114" s="141" t="s">
        <v>344</v>
      </c>
      <c r="D114" s="132">
        <v>367</v>
      </c>
      <c r="E114" s="123">
        <v>474</v>
      </c>
      <c r="F114" s="120">
        <v>77.400000000000006</v>
      </c>
      <c r="G114" s="132">
        <v>239</v>
      </c>
      <c r="H114" s="123">
        <v>308</v>
      </c>
      <c r="I114" s="60">
        <v>77.599999999999994</v>
      </c>
      <c r="J114" s="123">
        <v>128</v>
      </c>
      <c r="K114" s="123">
        <v>166</v>
      </c>
      <c r="L114" s="120">
        <v>77.099999999999994</v>
      </c>
      <c r="M114" s="122"/>
      <c r="N114" s="199"/>
      <c r="O114" s="199"/>
    </row>
    <row r="115" spans="1:15" ht="14.4" x14ac:dyDescent="0.3">
      <c r="A115" s="117">
        <v>719</v>
      </c>
      <c r="B115" s="118" t="s">
        <v>132</v>
      </c>
      <c r="C115" s="141" t="s">
        <v>345</v>
      </c>
      <c r="D115" s="132">
        <v>523</v>
      </c>
      <c r="E115" s="123">
        <v>665</v>
      </c>
      <c r="F115" s="120">
        <v>78.599999999999994</v>
      </c>
      <c r="G115" s="132">
        <v>309</v>
      </c>
      <c r="H115" s="123">
        <v>397</v>
      </c>
      <c r="I115" s="60">
        <v>77.8</v>
      </c>
      <c r="J115" s="123">
        <v>214</v>
      </c>
      <c r="K115" s="123">
        <v>268</v>
      </c>
      <c r="L115" s="120">
        <v>79.900000000000006</v>
      </c>
      <c r="M115" s="122"/>
      <c r="N115" s="199"/>
      <c r="O115" s="199"/>
    </row>
    <row r="116" spans="1:15" ht="14.4" x14ac:dyDescent="0.3">
      <c r="A116" s="117">
        <v>720</v>
      </c>
      <c r="B116" s="118" t="s">
        <v>133</v>
      </c>
      <c r="C116" s="141" t="s">
        <v>346</v>
      </c>
      <c r="D116" s="132">
        <v>452</v>
      </c>
      <c r="E116" s="123">
        <v>656</v>
      </c>
      <c r="F116" s="120">
        <v>68.900000000000006</v>
      </c>
      <c r="G116" s="132">
        <v>272</v>
      </c>
      <c r="H116" s="123">
        <v>390</v>
      </c>
      <c r="I116" s="60">
        <v>69.7</v>
      </c>
      <c r="J116" s="123">
        <v>180</v>
      </c>
      <c r="K116" s="123">
        <v>248</v>
      </c>
      <c r="L116" s="120">
        <v>72.599999999999994</v>
      </c>
      <c r="M116" s="122"/>
      <c r="N116" s="199"/>
      <c r="O116" s="199"/>
    </row>
    <row r="117" spans="1:15" ht="14.4" x14ac:dyDescent="0.3">
      <c r="A117" s="117">
        <v>721</v>
      </c>
      <c r="B117" s="118" t="s">
        <v>134</v>
      </c>
      <c r="C117" s="141" t="s">
        <v>347</v>
      </c>
      <c r="D117" s="132">
        <v>391</v>
      </c>
      <c r="E117" s="123">
        <v>800</v>
      </c>
      <c r="F117" s="120">
        <v>48.9</v>
      </c>
      <c r="G117" s="132">
        <v>245</v>
      </c>
      <c r="H117" s="123">
        <v>551</v>
      </c>
      <c r="I117" s="60">
        <v>44.5</v>
      </c>
      <c r="J117" s="123">
        <v>146</v>
      </c>
      <c r="K117" s="123">
        <v>332</v>
      </c>
      <c r="L117" s="120">
        <v>44</v>
      </c>
      <c r="M117" s="122"/>
      <c r="N117" s="199"/>
      <c r="O117" s="199"/>
    </row>
    <row r="118" spans="1:15" ht="14.4" x14ac:dyDescent="0.3">
      <c r="A118" s="117">
        <v>722</v>
      </c>
      <c r="B118" s="118" t="s">
        <v>135</v>
      </c>
      <c r="C118" s="141" t="s">
        <v>348</v>
      </c>
      <c r="D118" s="132">
        <v>499</v>
      </c>
      <c r="E118" s="123">
        <v>646</v>
      </c>
      <c r="F118" s="120">
        <v>77.2</v>
      </c>
      <c r="G118" s="132">
        <v>308</v>
      </c>
      <c r="H118" s="123">
        <v>394</v>
      </c>
      <c r="I118" s="60">
        <v>78.2</v>
      </c>
      <c r="J118" s="123">
        <v>191</v>
      </c>
      <c r="K118" s="123">
        <v>252</v>
      </c>
      <c r="L118" s="120">
        <v>75.8</v>
      </c>
      <c r="M118" s="122"/>
      <c r="N118" s="199"/>
      <c r="O118" s="199"/>
    </row>
    <row r="119" spans="1:15" ht="14.4" x14ac:dyDescent="0.3">
      <c r="A119" s="117">
        <v>723</v>
      </c>
      <c r="B119" s="118" t="s">
        <v>136</v>
      </c>
      <c r="C119" s="141" t="s">
        <v>349</v>
      </c>
      <c r="D119" s="132">
        <v>775</v>
      </c>
      <c r="E119" s="123">
        <v>889</v>
      </c>
      <c r="F119" s="120">
        <v>87.2</v>
      </c>
      <c r="G119" s="132">
        <v>471</v>
      </c>
      <c r="H119" s="123">
        <v>546</v>
      </c>
      <c r="I119" s="60">
        <v>86.3</v>
      </c>
      <c r="J119" s="123">
        <v>304</v>
      </c>
      <c r="K119" s="123">
        <v>343</v>
      </c>
      <c r="L119" s="120">
        <v>88.6</v>
      </c>
      <c r="M119" s="122"/>
      <c r="N119" s="199"/>
      <c r="O119" s="199"/>
    </row>
    <row r="120" spans="1:15" ht="14.4" x14ac:dyDescent="0.3">
      <c r="A120" s="117">
        <v>724</v>
      </c>
      <c r="B120" s="118" t="s">
        <v>137</v>
      </c>
      <c r="C120" s="141" t="s">
        <v>350</v>
      </c>
      <c r="D120" s="132">
        <v>576</v>
      </c>
      <c r="E120" s="123">
        <v>696</v>
      </c>
      <c r="F120" s="120">
        <v>82.8</v>
      </c>
      <c r="G120" s="132">
        <v>350</v>
      </c>
      <c r="H120" s="123">
        <v>424</v>
      </c>
      <c r="I120" s="60">
        <v>82.5</v>
      </c>
      <c r="J120" s="123">
        <v>226</v>
      </c>
      <c r="K120" s="123">
        <v>272</v>
      </c>
      <c r="L120" s="120">
        <v>83.1</v>
      </c>
      <c r="M120" s="122"/>
      <c r="N120" s="199"/>
      <c r="O120" s="199"/>
    </row>
    <row r="121" spans="1:15" ht="14.4" x14ac:dyDescent="0.3">
      <c r="A121" s="117">
        <v>725</v>
      </c>
      <c r="B121" s="118" t="s">
        <v>138</v>
      </c>
      <c r="C121" s="141" t="s">
        <v>351</v>
      </c>
      <c r="D121" s="132">
        <v>441</v>
      </c>
      <c r="E121" s="123">
        <v>584</v>
      </c>
      <c r="F121" s="120">
        <v>75.5</v>
      </c>
      <c r="G121" s="132">
        <v>241</v>
      </c>
      <c r="H121" s="123">
        <v>340</v>
      </c>
      <c r="I121" s="60">
        <v>70.900000000000006</v>
      </c>
      <c r="J121" s="123">
        <v>200</v>
      </c>
      <c r="K121" s="123">
        <v>244</v>
      </c>
      <c r="L121" s="120">
        <v>82</v>
      </c>
      <c r="M121" s="122"/>
      <c r="N121" s="199"/>
      <c r="O121" s="199"/>
    </row>
    <row r="122" spans="1:15" ht="14.4" x14ac:dyDescent="0.3">
      <c r="A122" s="117">
        <v>726</v>
      </c>
      <c r="B122" s="118" t="s">
        <v>139</v>
      </c>
      <c r="C122" s="141" t="s">
        <v>352</v>
      </c>
      <c r="D122" s="132">
        <v>446</v>
      </c>
      <c r="E122" s="123">
        <v>543</v>
      </c>
      <c r="F122" s="120">
        <v>82.1</v>
      </c>
      <c r="G122" s="132">
        <v>285</v>
      </c>
      <c r="H122" s="123">
        <v>348</v>
      </c>
      <c r="I122" s="60">
        <v>81.900000000000006</v>
      </c>
      <c r="J122" s="123">
        <v>161</v>
      </c>
      <c r="K122" s="123">
        <v>195</v>
      </c>
      <c r="L122" s="120">
        <v>82.6</v>
      </c>
      <c r="M122" s="122"/>
      <c r="N122" s="199"/>
      <c r="O122" s="199"/>
    </row>
    <row r="123" spans="1:15" ht="14.4" x14ac:dyDescent="0.3">
      <c r="A123" s="117">
        <v>727</v>
      </c>
      <c r="B123" s="118" t="s">
        <v>140</v>
      </c>
      <c r="C123" s="141" t="s">
        <v>353</v>
      </c>
      <c r="D123" s="132">
        <v>470</v>
      </c>
      <c r="E123" s="123">
        <v>576</v>
      </c>
      <c r="F123" s="120">
        <v>81.599999999999994</v>
      </c>
      <c r="G123" s="132">
        <v>287</v>
      </c>
      <c r="H123" s="123">
        <v>360</v>
      </c>
      <c r="I123" s="60">
        <v>79.7</v>
      </c>
      <c r="J123" s="123">
        <v>183</v>
      </c>
      <c r="K123" s="123">
        <v>216</v>
      </c>
      <c r="L123" s="120">
        <v>84.7</v>
      </c>
      <c r="M123" s="122"/>
      <c r="N123" s="199"/>
      <c r="O123" s="199"/>
    </row>
    <row r="124" spans="1:15" ht="14.4" x14ac:dyDescent="0.3">
      <c r="A124" s="117">
        <v>728</v>
      </c>
      <c r="B124" s="118" t="s">
        <v>141</v>
      </c>
      <c r="C124" s="141" t="s">
        <v>354</v>
      </c>
      <c r="D124" s="132">
        <v>346</v>
      </c>
      <c r="E124" s="123">
        <v>445</v>
      </c>
      <c r="F124" s="120">
        <v>77.8</v>
      </c>
      <c r="G124" s="132">
        <v>216</v>
      </c>
      <c r="H124" s="123">
        <v>282</v>
      </c>
      <c r="I124" s="60">
        <v>76.599999999999994</v>
      </c>
      <c r="J124" s="123">
        <v>130</v>
      </c>
      <c r="K124" s="123">
        <v>163</v>
      </c>
      <c r="L124" s="120">
        <v>79.8</v>
      </c>
      <c r="M124" s="122"/>
      <c r="N124" s="199"/>
      <c r="O124" s="199"/>
    </row>
    <row r="125" spans="1:15" ht="14.4" x14ac:dyDescent="0.3">
      <c r="A125" s="117">
        <v>729</v>
      </c>
      <c r="B125" s="118" t="s">
        <v>142</v>
      </c>
      <c r="C125" s="141" t="s">
        <v>355</v>
      </c>
      <c r="D125" s="132">
        <v>267</v>
      </c>
      <c r="E125" s="123">
        <v>360</v>
      </c>
      <c r="F125" s="120">
        <v>74.2</v>
      </c>
      <c r="G125" s="132">
        <v>156</v>
      </c>
      <c r="H125" s="123">
        <v>215</v>
      </c>
      <c r="I125" s="60">
        <v>72.599999999999994</v>
      </c>
      <c r="J125" s="123">
        <v>111</v>
      </c>
      <c r="K125" s="123">
        <v>145</v>
      </c>
      <c r="L125" s="120">
        <v>76.599999999999994</v>
      </c>
      <c r="M125" s="122"/>
      <c r="N125" s="199"/>
      <c r="O125" s="199"/>
    </row>
    <row r="126" spans="1:15" ht="14.4" x14ac:dyDescent="0.3">
      <c r="A126" s="117">
        <v>730</v>
      </c>
      <c r="B126" s="118" t="s">
        <v>143</v>
      </c>
      <c r="C126" s="141" t="s">
        <v>356</v>
      </c>
      <c r="D126" s="132">
        <v>302</v>
      </c>
      <c r="E126" s="123">
        <v>402</v>
      </c>
      <c r="F126" s="120">
        <v>75.099999999999994</v>
      </c>
      <c r="G126" s="132">
        <v>185</v>
      </c>
      <c r="H126" s="123">
        <v>250</v>
      </c>
      <c r="I126" s="60">
        <v>74</v>
      </c>
      <c r="J126" s="123">
        <v>117</v>
      </c>
      <c r="K126" s="123">
        <v>152</v>
      </c>
      <c r="L126" s="120">
        <v>77</v>
      </c>
      <c r="M126" s="122"/>
      <c r="N126" s="199"/>
      <c r="O126" s="199"/>
    </row>
    <row r="127" spans="1:15" ht="14.4" x14ac:dyDescent="0.3">
      <c r="A127" s="117">
        <v>731</v>
      </c>
      <c r="B127" s="118" t="s">
        <v>144</v>
      </c>
      <c r="C127" s="141" t="s">
        <v>357</v>
      </c>
      <c r="D127" s="132">
        <v>584</v>
      </c>
      <c r="E127" s="123">
        <v>686</v>
      </c>
      <c r="F127" s="120">
        <v>85.1</v>
      </c>
      <c r="G127" s="132">
        <v>366</v>
      </c>
      <c r="H127" s="123">
        <v>439</v>
      </c>
      <c r="I127" s="60">
        <v>83.4</v>
      </c>
      <c r="J127" s="123">
        <v>218</v>
      </c>
      <c r="K127" s="123">
        <v>246</v>
      </c>
      <c r="L127" s="120">
        <v>88.6</v>
      </c>
      <c r="M127" s="122"/>
      <c r="N127" s="199"/>
      <c r="O127" s="199"/>
    </row>
    <row r="128" spans="1:15" ht="14.4" x14ac:dyDescent="0.3">
      <c r="A128" s="117">
        <v>732</v>
      </c>
      <c r="B128" s="118" t="s">
        <v>145</v>
      </c>
      <c r="C128" s="141" t="s">
        <v>358</v>
      </c>
      <c r="D128" s="132">
        <v>484</v>
      </c>
      <c r="E128" s="123">
        <v>590</v>
      </c>
      <c r="F128" s="120">
        <v>82</v>
      </c>
      <c r="G128" s="132">
        <v>298</v>
      </c>
      <c r="H128" s="123">
        <v>358</v>
      </c>
      <c r="I128" s="60">
        <v>83.2</v>
      </c>
      <c r="J128" s="123">
        <v>186</v>
      </c>
      <c r="K128" s="123">
        <v>232</v>
      </c>
      <c r="L128" s="120">
        <v>80.2</v>
      </c>
      <c r="M128" s="122"/>
      <c r="N128" s="199"/>
      <c r="O128" s="199"/>
    </row>
    <row r="129" spans="1:15" ht="14.4" x14ac:dyDescent="0.3">
      <c r="A129" s="117">
        <v>733</v>
      </c>
      <c r="B129" s="118" t="s">
        <v>146</v>
      </c>
      <c r="C129" s="141" t="s">
        <v>359</v>
      </c>
      <c r="D129" s="132">
        <v>297</v>
      </c>
      <c r="E129" s="123">
        <v>397</v>
      </c>
      <c r="F129" s="120">
        <v>74.8</v>
      </c>
      <c r="G129" s="132">
        <v>178</v>
      </c>
      <c r="H129" s="123">
        <v>248</v>
      </c>
      <c r="I129" s="60">
        <v>71.8</v>
      </c>
      <c r="J129" s="123">
        <v>119</v>
      </c>
      <c r="K129" s="123">
        <v>149</v>
      </c>
      <c r="L129" s="120">
        <v>79.900000000000006</v>
      </c>
      <c r="M129" s="122"/>
      <c r="N129" s="199"/>
      <c r="O129" s="199"/>
    </row>
    <row r="130" spans="1:15" ht="14.4" x14ac:dyDescent="0.3">
      <c r="A130" s="117">
        <v>734</v>
      </c>
      <c r="B130" s="118" t="s">
        <v>147</v>
      </c>
      <c r="C130" s="141" t="s">
        <v>360</v>
      </c>
      <c r="D130" s="132">
        <v>407</v>
      </c>
      <c r="E130" s="123">
        <v>523</v>
      </c>
      <c r="F130" s="120">
        <v>77.8</v>
      </c>
      <c r="G130" s="132">
        <v>254</v>
      </c>
      <c r="H130" s="123">
        <v>323</v>
      </c>
      <c r="I130" s="60">
        <v>78.599999999999994</v>
      </c>
      <c r="J130" s="123">
        <v>153</v>
      </c>
      <c r="K130" s="123">
        <v>200</v>
      </c>
      <c r="L130" s="120">
        <v>76.5</v>
      </c>
      <c r="M130" s="122"/>
      <c r="N130" s="199"/>
      <c r="O130" s="199"/>
    </row>
    <row r="131" spans="1:15" ht="14.4" x14ac:dyDescent="0.3">
      <c r="A131" s="117">
        <v>735</v>
      </c>
      <c r="B131" s="118" t="s">
        <v>148</v>
      </c>
      <c r="C131" s="141" t="s">
        <v>361</v>
      </c>
      <c r="D131" s="132">
        <v>479</v>
      </c>
      <c r="E131" s="123">
        <v>594</v>
      </c>
      <c r="F131" s="120">
        <v>80.599999999999994</v>
      </c>
      <c r="G131" s="132">
        <v>294</v>
      </c>
      <c r="H131" s="123">
        <v>359</v>
      </c>
      <c r="I131" s="60">
        <v>81.900000000000006</v>
      </c>
      <c r="J131" s="123">
        <v>185</v>
      </c>
      <c r="K131" s="123">
        <v>235</v>
      </c>
      <c r="L131" s="120">
        <v>78.7</v>
      </c>
      <c r="M131" s="122"/>
      <c r="N131" s="199"/>
      <c r="O131" s="199"/>
    </row>
    <row r="132" spans="1:15" ht="14.4" x14ac:dyDescent="0.3">
      <c r="A132" s="117">
        <v>738</v>
      </c>
      <c r="B132" s="118" t="s">
        <v>628</v>
      </c>
      <c r="C132" s="192" t="s">
        <v>721</v>
      </c>
      <c r="D132" s="132">
        <v>687</v>
      </c>
      <c r="E132" s="123">
        <v>860</v>
      </c>
      <c r="F132" s="120">
        <v>79.900000000000006</v>
      </c>
      <c r="G132" s="132">
        <v>404</v>
      </c>
      <c r="H132" s="123">
        <v>498</v>
      </c>
      <c r="I132" s="60">
        <v>81.099999999999994</v>
      </c>
      <c r="J132" s="123">
        <v>283</v>
      </c>
      <c r="K132" s="123">
        <v>362</v>
      </c>
      <c r="L132" s="120">
        <v>78.2</v>
      </c>
      <c r="M132" s="122"/>
      <c r="N132" s="199"/>
      <c r="O132" s="199"/>
    </row>
    <row r="133" spans="1:15" ht="14.4" x14ac:dyDescent="0.3">
      <c r="A133" s="117">
        <v>803</v>
      </c>
      <c r="B133" s="118" t="s">
        <v>149</v>
      </c>
      <c r="C133" s="141" t="s">
        <v>362</v>
      </c>
      <c r="D133" s="132">
        <v>342</v>
      </c>
      <c r="E133" s="123">
        <v>496</v>
      </c>
      <c r="F133" s="120">
        <v>69</v>
      </c>
      <c r="G133" s="132">
        <v>217</v>
      </c>
      <c r="H133" s="123">
        <v>313</v>
      </c>
      <c r="I133" s="60">
        <v>69.3</v>
      </c>
      <c r="J133" s="123">
        <v>125</v>
      </c>
      <c r="K133" s="123">
        <v>183</v>
      </c>
      <c r="L133" s="120">
        <v>68.3</v>
      </c>
      <c r="M133" s="122"/>
      <c r="N133" s="199"/>
      <c r="O133" s="199"/>
    </row>
    <row r="134" spans="1:15" ht="14.4" x14ac:dyDescent="0.3">
      <c r="A134" s="117">
        <v>805</v>
      </c>
      <c r="B134" s="118" t="s">
        <v>150</v>
      </c>
      <c r="C134" s="141" t="s">
        <v>363</v>
      </c>
      <c r="D134" s="132">
        <v>2152</v>
      </c>
      <c r="E134" s="123">
        <v>2932</v>
      </c>
      <c r="F134" s="120">
        <v>73.400000000000006</v>
      </c>
      <c r="G134" s="132">
        <v>1315</v>
      </c>
      <c r="H134" s="123">
        <v>1758</v>
      </c>
      <c r="I134" s="60">
        <v>74.8</v>
      </c>
      <c r="J134" s="123">
        <v>837</v>
      </c>
      <c r="K134" s="123">
        <v>1174</v>
      </c>
      <c r="L134" s="120">
        <v>71.3</v>
      </c>
      <c r="M134" s="122"/>
      <c r="N134" s="199"/>
      <c r="O134" s="199"/>
    </row>
    <row r="135" spans="1:15" ht="14.4" x14ac:dyDescent="0.3">
      <c r="A135" s="117">
        <v>807</v>
      </c>
      <c r="B135" s="118" t="s">
        <v>151</v>
      </c>
      <c r="C135" s="141" t="s">
        <v>364</v>
      </c>
      <c r="D135" s="132">
        <v>1217</v>
      </c>
      <c r="E135" s="123">
        <v>1962</v>
      </c>
      <c r="F135" s="120">
        <v>62</v>
      </c>
      <c r="G135" s="132">
        <v>710</v>
      </c>
      <c r="H135" s="123">
        <v>1164</v>
      </c>
      <c r="I135" s="60">
        <v>61</v>
      </c>
      <c r="J135" s="123">
        <v>507</v>
      </c>
      <c r="K135" s="123">
        <v>798</v>
      </c>
      <c r="L135" s="120">
        <v>63.5</v>
      </c>
      <c r="M135" s="122"/>
      <c r="N135" s="199"/>
      <c r="O135" s="199"/>
    </row>
    <row r="136" spans="1:15" ht="14.4" x14ac:dyDescent="0.3">
      <c r="A136" s="117">
        <v>809</v>
      </c>
      <c r="B136" s="118" t="s">
        <v>152</v>
      </c>
      <c r="C136" s="141" t="s">
        <v>629</v>
      </c>
      <c r="D136" s="132">
        <v>736</v>
      </c>
      <c r="E136" s="123">
        <v>865</v>
      </c>
      <c r="F136" s="120">
        <v>85.1</v>
      </c>
      <c r="G136" s="132">
        <v>452</v>
      </c>
      <c r="H136" s="123">
        <v>527</v>
      </c>
      <c r="I136" s="60">
        <v>85.8</v>
      </c>
      <c r="J136" s="123">
        <v>284</v>
      </c>
      <c r="K136" s="123">
        <v>338</v>
      </c>
      <c r="L136" s="120">
        <v>84</v>
      </c>
      <c r="M136" s="122"/>
      <c r="N136" s="199"/>
      <c r="O136" s="199"/>
    </row>
    <row r="137" spans="1:15" ht="14.4" x14ac:dyDescent="0.3">
      <c r="A137" s="117">
        <v>812</v>
      </c>
      <c r="B137" s="118" t="s">
        <v>153</v>
      </c>
      <c r="C137" s="141" t="s">
        <v>365</v>
      </c>
      <c r="D137" s="132">
        <v>1963</v>
      </c>
      <c r="E137" s="123">
        <v>2811</v>
      </c>
      <c r="F137" s="120">
        <v>69.8</v>
      </c>
      <c r="G137" s="132">
        <v>1170</v>
      </c>
      <c r="H137" s="123">
        <v>1693</v>
      </c>
      <c r="I137" s="60">
        <v>69.099999999999994</v>
      </c>
      <c r="J137" s="123">
        <v>793</v>
      </c>
      <c r="K137" s="123">
        <v>1118</v>
      </c>
      <c r="L137" s="120">
        <v>70.900000000000006</v>
      </c>
      <c r="M137" s="122"/>
      <c r="N137" s="199"/>
      <c r="O137" s="199"/>
    </row>
    <row r="138" spans="1:15" ht="14.4" x14ac:dyDescent="0.3">
      <c r="A138" s="117">
        <v>813</v>
      </c>
      <c r="B138" s="118" t="s">
        <v>154</v>
      </c>
      <c r="C138" s="141" t="s">
        <v>366</v>
      </c>
      <c r="D138" s="132">
        <v>405</v>
      </c>
      <c r="E138" s="123">
        <v>487</v>
      </c>
      <c r="F138" s="120">
        <v>83.2</v>
      </c>
      <c r="G138" s="132">
        <v>241</v>
      </c>
      <c r="H138" s="123">
        <v>287</v>
      </c>
      <c r="I138" s="60">
        <v>84</v>
      </c>
      <c r="J138" s="123">
        <v>164</v>
      </c>
      <c r="K138" s="123">
        <v>200</v>
      </c>
      <c r="L138" s="120">
        <v>82</v>
      </c>
      <c r="M138" s="122"/>
      <c r="N138" s="199"/>
      <c r="O138" s="199"/>
    </row>
    <row r="139" spans="1:15" ht="14.4" x14ac:dyDescent="0.3">
      <c r="A139" s="117">
        <v>814</v>
      </c>
      <c r="B139" s="118" t="s">
        <v>155</v>
      </c>
      <c r="C139" s="141" t="s">
        <v>367</v>
      </c>
      <c r="D139" s="132">
        <v>420</v>
      </c>
      <c r="E139" s="123">
        <v>511</v>
      </c>
      <c r="F139" s="120">
        <v>82.2</v>
      </c>
      <c r="G139" s="132">
        <v>257</v>
      </c>
      <c r="H139" s="123">
        <v>321</v>
      </c>
      <c r="I139" s="60">
        <v>80.099999999999994</v>
      </c>
      <c r="J139" s="123">
        <v>163</v>
      </c>
      <c r="K139" s="123">
        <v>188</v>
      </c>
      <c r="L139" s="120">
        <v>86.7</v>
      </c>
      <c r="M139" s="122"/>
      <c r="N139" s="199"/>
      <c r="O139" s="199"/>
    </row>
    <row r="140" spans="1:15" ht="14.4" x14ac:dyDescent="0.3">
      <c r="A140" s="117">
        <v>815</v>
      </c>
      <c r="B140" s="118" t="s">
        <v>156</v>
      </c>
      <c r="C140" s="141" t="s">
        <v>368</v>
      </c>
      <c r="D140" s="132">
        <v>963</v>
      </c>
      <c r="E140" s="123">
        <v>1380</v>
      </c>
      <c r="F140" s="120">
        <v>69.8</v>
      </c>
      <c r="G140" s="132">
        <v>555</v>
      </c>
      <c r="H140" s="123">
        <v>804</v>
      </c>
      <c r="I140" s="60">
        <v>69</v>
      </c>
      <c r="J140" s="123">
        <v>408</v>
      </c>
      <c r="K140" s="123">
        <v>576</v>
      </c>
      <c r="L140" s="120">
        <v>70.8</v>
      </c>
      <c r="M140" s="122"/>
      <c r="N140" s="199"/>
      <c r="O140" s="199"/>
    </row>
    <row r="141" spans="1:15" ht="14.4" x14ac:dyDescent="0.3">
      <c r="A141" s="117">
        <v>816</v>
      </c>
      <c r="B141" s="118" t="s">
        <v>157</v>
      </c>
      <c r="C141" s="141" t="s">
        <v>369</v>
      </c>
      <c r="D141" s="132">
        <v>598</v>
      </c>
      <c r="E141" s="123">
        <v>739</v>
      </c>
      <c r="F141" s="120">
        <v>80.900000000000006</v>
      </c>
      <c r="G141" s="132">
        <v>364</v>
      </c>
      <c r="H141" s="123">
        <v>442</v>
      </c>
      <c r="I141" s="60">
        <v>82.4</v>
      </c>
      <c r="J141" s="123">
        <v>234</v>
      </c>
      <c r="K141" s="123">
        <v>297</v>
      </c>
      <c r="L141" s="120">
        <v>78.8</v>
      </c>
      <c r="M141" s="122"/>
      <c r="N141" s="199"/>
      <c r="O141" s="199"/>
    </row>
    <row r="142" spans="1:15" ht="14.4" x14ac:dyDescent="0.3">
      <c r="A142" s="117">
        <v>817</v>
      </c>
      <c r="B142" s="118" t="s">
        <v>158</v>
      </c>
      <c r="C142" s="141" t="s">
        <v>370</v>
      </c>
      <c r="D142" s="132">
        <v>589</v>
      </c>
      <c r="E142" s="123">
        <v>938</v>
      </c>
      <c r="F142" s="120">
        <v>62.8</v>
      </c>
      <c r="G142" s="132">
        <v>323</v>
      </c>
      <c r="H142" s="123">
        <v>530</v>
      </c>
      <c r="I142" s="60">
        <v>60.9</v>
      </c>
      <c r="J142" s="123">
        <v>266</v>
      </c>
      <c r="K142" s="123">
        <v>408</v>
      </c>
      <c r="L142" s="120">
        <v>65.2</v>
      </c>
      <c r="M142" s="122"/>
      <c r="N142" s="199"/>
      <c r="O142" s="199"/>
    </row>
    <row r="143" spans="1:15" ht="14.4" x14ac:dyDescent="0.3">
      <c r="A143" s="117">
        <v>819</v>
      </c>
      <c r="B143" s="118" t="s">
        <v>159</v>
      </c>
      <c r="C143" s="141" t="s">
        <v>371</v>
      </c>
      <c r="D143" s="132">
        <v>529</v>
      </c>
      <c r="E143" s="123">
        <v>666</v>
      </c>
      <c r="F143" s="120">
        <v>79.400000000000006</v>
      </c>
      <c r="G143" s="132">
        <v>309</v>
      </c>
      <c r="H143" s="123">
        <v>387</v>
      </c>
      <c r="I143" s="60">
        <v>79.8</v>
      </c>
      <c r="J143" s="123">
        <v>220</v>
      </c>
      <c r="K143" s="123">
        <v>279</v>
      </c>
      <c r="L143" s="120">
        <v>78.900000000000006</v>
      </c>
      <c r="M143" s="122"/>
      <c r="N143" s="199"/>
      <c r="O143" s="199"/>
    </row>
    <row r="144" spans="1:15" ht="14.4" x14ac:dyDescent="0.3">
      <c r="A144" s="117">
        <v>820</v>
      </c>
      <c r="B144" s="118" t="s">
        <v>160</v>
      </c>
      <c r="C144" s="141" t="s">
        <v>372</v>
      </c>
      <c r="D144" s="132">
        <v>3214</v>
      </c>
      <c r="E144" s="123">
        <v>3942</v>
      </c>
      <c r="F144" s="120">
        <v>81.5</v>
      </c>
      <c r="G144" s="132">
        <v>1939</v>
      </c>
      <c r="H144" s="123">
        <v>2363</v>
      </c>
      <c r="I144" s="60">
        <v>82.1</v>
      </c>
      <c r="J144" s="123">
        <v>1275</v>
      </c>
      <c r="K144" s="123">
        <v>1579</v>
      </c>
      <c r="L144" s="120">
        <v>80.7</v>
      </c>
      <c r="M144" s="122"/>
      <c r="N144" s="199"/>
      <c r="O144" s="199"/>
    </row>
    <row r="145" spans="1:15" ht="14.4" x14ac:dyDescent="0.3">
      <c r="A145" s="117">
        <v>821</v>
      </c>
      <c r="B145" s="118" t="s">
        <v>161</v>
      </c>
      <c r="C145" s="141" t="s">
        <v>373</v>
      </c>
      <c r="D145" s="132">
        <v>410</v>
      </c>
      <c r="E145" s="123">
        <v>634</v>
      </c>
      <c r="F145" s="120">
        <v>64.7</v>
      </c>
      <c r="G145" s="132">
        <v>259</v>
      </c>
      <c r="H145" s="123">
        <v>347</v>
      </c>
      <c r="I145" s="60">
        <v>74.599999999999994</v>
      </c>
      <c r="J145" s="123">
        <v>151</v>
      </c>
      <c r="K145" s="123">
        <v>192</v>
      </c>
      <c r="L145" s="120">
        <v>78.599999999999994</v>
      </c>
      <c r="M145" s="122"/>
      <c r="N145" s="199"/>
      <c r="O145" s="199"/>
    </row>
    <row r="146" spans="1:15" ht="14.4" x14ac:dyDescent="0.3">
      <c r="A146" s="117">
        <v>902</v>
      </c>
      <c r="B146" s="118" t="s">
        <v>162</v>
      </c>
      <c r="C146" s="141" t="s">
        <v>374</v>
      </c>
      <c r="D146" s="132">
        <v>1156</v>
      </c>
      <c r="E146" s="123">
        <v>1524</v>
      </c>
      <c r="F146" s="120">
        <v>75.900000000000006</v>
      </c>
      <c r="G146" s="132">
        <v>724</v>
      </c>
      <c r="H146" s="123">
        <v>930</v>
      </c>
      <c r="I146" s="60">
        <v>77.8</v>
      </c>
      <c r="J146" s="123">
        <v>432</v>
      </c>
      <c r="K146" s="123">
        <v>593</v>
      </c>
      <c r="L146" s="120">
        <v>72.8</v>
      </c>
      <c r="M146" s="122"/>
      <c r="N146" s="199"/>
      <c r="O146" s="199"/>
    </row>
    <row r="147" spans="1:15" ht="14.4" x14ac:dyDescent="0.3">
      <c r="A147" s="117">
        <v>904</v>
      </c>
      <c r="B147" s="118" t="s">
        <v>163</v>
      </c>
      <c r="C147" s="141" t="s">
        <v>375</v>
      </c>
      <c r="D147" s="132">
        <v>928</v>
      </c>
      <c r="E147" s="123">
        <v>1180</v>
      </c>
      <c r="F147" s="120">
        <v>78.599999999999994</v>
      </c>
      <c r="G147" s="132">
        <v>558</v>
      </c>
      <c r="H147" s="123">
        <v>686</v>
      </c>
      <c r="I147" s="60">
        <v>81.3</v>
      </c>
      <c r="J147" s="123">
        <v>370</v>
      </c>
      <c r="K147" s="123">
        <v>494</v>
      </c>
      <c r="L147" s="120">
        <v>74.900000000000006</v>
      </c>
      <c r="M147" s="122"/>
      <c r="N147" s="199"/>
      <c r="O147" s="199"/>
    </row>
    <row r="148" spans="1:15" ht="14.4" x14ac:dyDescent="0.3">
      <c r="A148" s="117">
        <v>905</v>
      </c>
      <c r="B148" s="118" t="s">
        <v>164</v>
      </c>
      <c r="C148" s="141" t="s">
        <v>376</v>
      </c>
      <c r="D148" s="132">
        <v>1219</v>
      </c>
      <c r="E148" s="123">
        <v>1508</v>
      </c>
      <c r="F148" s="120">
        <v>80.8</v>
      </c>
      <c r="G148" s="132">
        <v>701</v>
      </c>
      <c r="H148" s="123">
        <v>874</v>
      </c>
      <c r="I148" s="60">
        <v>80.2</v>
      </c>
      <c r="J148" s="123">
        <v>518</v>
      </c>
      <c r="K148" s="123">
        <v>634</v>
      </c>
      <c r="L148" s="120">
        <v>81.7</v>
      </c>
      <c r="M148" s="122"/>
      <c r="N148" s="199"/>
      <c r="O148" s="199"/>
    </row>
    <row r="149" spans="1:15" ht="14.4" x14ac:dyDescent="0.3">
      <c r="A149" s="117">
        <v>906</v>
      </c>
      <c r="B149" s="118" t="s">
        <v>165</v>
      </c>
      <c r="C149" s="141" t="s">
        <v>377</v>
      </c>
      <c r="D149" s="132" t="s">
        <v>641</v>
      </c>
      <c r="E149" s="123" t="s">
        <v>641</v>
      </c>
      <c r="F149" s="120">
        <v>100</v>
      </c>
      <c r="G149" s="132" t="s">
        <v>641</v>
      </c>
      <c r="H149" s="123" t="s">
        <v>641</v>
      </c>
      <c r="I149" s="60" t="s">
        <v>641</v>
      </c>
      <c r="J149" s="123" t="s">
        <v>641</v>
      </c>
      <c r="K149" s="123" t="s">
        <v>641</v>
      </c>
      <c r="L149" s="120" t="s">
        <v>641</v>
      </c>
      <c r="M149" s="122"/>
      <c r="N149" s="199"/>
      <c r="O149" s="199"/>
    </row>
    <row r="150" spans="1:15" ht="14.4" x14ac:dyDescent="0.3">
      <c r="A150" s="117">
        <v>908</v>
      </c>
      <c r="B150" s="118" t="s">
        <v>166</v>
      </c>
      <c r="C150" s="141" t="s">
        <v>378</v>
      </c>
      <c r="D150" s="132">
        <v>371</v>
      </c>
      <c r="E150" s="123">
        <v>470</v>
      </c>
      <c r="F150" s="120">
        <v>78.900000000000006</v>
      </c>
      <c r="G150" s="132">
        <v>221</v>
      </c>
      <c r="H150" s="123">
        <v>288</v>
      </c>
      <c r="I150" s="60">
        <v>76.7</v>
      </c>
      <c r="J150" s="123">
        <v>150</v>
      </c>
      <c r="K150" s="123">
        <v>180</v>
      </c>
      <c r="L150" s="120">
        <v>83.3</v>
      </c>
      <c r="M150" s="122"/>
      <c r="N150" s="199"/>
      <c r="O150" s="199"/>
    </row>
    <row r="151" spans="1:15" ht="14.4" x14ac:dyDescent="0.3">
      <c r="A151" s="117">
        <v>909</v>
      </c>
      <c r="B151" s="118" t="s">
        <v>167</v>
      </c>
      <c r="C151" s="141" t="s">
        <v>379</v>
      </c>
      <c r="D151" s="132">
        <v>768</v>
      </c>
      <c r="E151" s="123">
        <v>1018</v>
      </c>
      <c r="F151" s="120">
        <v>75.400000000000006</v>
      </c>
      <c r="G151" s="132">
        <v>306</v>
      </c>
      <c r="H151" s="123">
        <v>393</v>
      </c>
      <c r="I151" s="60">
        <v>77.900000000000006</v>
      </c>
      <c r="J151" s="123">
        <v>462</v>
      </c>
      <c r="K151" s="123">
        <v>625</v>
      </c>
      <c r="L151" s="120">
        <v>73.900000000000006</v>
      </c>
      <c r="M151" s="122"/>
      <c r="N151" s="199"/>
      <c r="O151" s="199"/>
    </row>
    <row r="152" spans="1:15" ht="14.4" x14ac:dyDescent="0.3">
      <c r="A152" s="117">
        <v>910</v>
      </c>
      <c r="B152" s="118" t="s">
        <v>168</v>
      </c>
      <c r="C152" s="141" t="s">
        <v>380</v>
      </c>
      <c r="D152" s="132">
        <v>314</v>
      </c>
      <c r="E152" s="123">
        <v>473</v>
      </c>
      <c r="F152" s="120">
        <v>66.400000000000006</v>
      </c>
      <c r="G152" s="132">
        <v>183</v>
      </c>
      <c r="H152" s="123">
        <v>292</v>
      </c>
      <c r="I152" s="60">
        <v>62.7</v>
      </c>
      <c r="J152" s="123">
        <v>131</v>
      </c>
      <c r="K152" s="123">
        <v>181</v>
      </c>
      <c r="L152" s="120">
        <v>72.400000000000006</v>
      </c>
      <c r="M152" s="122"/>
      <c r="N152" s="199"/>
      <c r="O152" s="199"/>
    </row>
    <row r="153" spans="1:15" ht="14.4" x14ac:dyDescent="0.3">
      <c r="A153" s="117">
        <v>911</v>
      </c>
      <c r="B153" s="118" t="s">
        <v>169</v>
      </c>
      <c r="C153" s="141" t="s">
        <v>381</v>
      </c>
      <c r="D153" s="132">
        <v>564</v>
      </c>
      <c r="E153" s="123">
        <v>753</v>
      </c>
      <c r="F153" s="120">
        <v>74.900000000000006</v>
      </c>
      <c r="G153" s="132">
        <v>338</v>
      </c>
      <c r="H153" s="123">
        <v>450</v>
      </c>
      <c r="I153" s="60">
        <v>75.099999999999994</v>
      </c>
      <c r="J153" s="123">
        <v>226</v>
      </c>
      <c r="K153" s="123">
        <v>298</v>
      </c>
      <c r="L153" s="120">
        <v>75.8</v>
      </c>
      <c r="M153" s="122"/>
      <c r="N153" s="199"/>
      <c r="O153" s="199"/>
    </row>
    <row r="154" spans="1:15" ht="14.4" x14ac:dyDescent="0.3">
      <c r="A154" s="117">
        <v>912</v>
      </c>
      <c r="B154" s="118" t="s">
        <v>170</v>
      </c>
      <c r="C154" s="141" t="s">
        <v>382</v>
      </c>
      <c r="D154" s="132">
        <v>1788</v>
      </c>
      <c r="E154" s="123">
        <v>2152</v>
      </c>
      <c r="F154" s="120">
        <v>83.1</v>
      </c>
      <c r="G154" s="132">
        <v>1032</v>
      </c>
      <c r="H154" s="123">
        <v>1250</v>
      </c>
      <c r="I154" s="60">
        <v>82.6</v>
      </c>
      <c r="J154" s="123">
        <v>756</v>
      </c>
      <c r="K154" s="123">
        <v>902</v>
      </c>
      <c r="L154" s="120">
        <v>83.8</v>
      </c>
      <c r="M154" s="122"/>
      <c r="N154" s="199"/>
      <c r="O154" s="199"/>
    </row>
    <row r="155" spans="1:15" ht="14.4" x14ac:dyDescent="0.3">
      <c r="A155" s="117">
        <v>913</v>
      </c>
      <c r="B155" s="118" t="s">
        <v>171</v>
      </c>
      <c r="C155" s="141" t="s">
        <v>383</v>
      </c>
      <c r="D155" s="132">
        <v>570</v>
      </c>
      <c r="E155" s="123">
        <v>768</v>
      </c>
      <c r="F155" s="120">
        <v>74.2</v>
      </c>
      <c r="G155" s="132">
        <v>337</v>
      </c>
      <c r="H155" s="123">
        <v>454</v>
      </c>
      <c r="I155" s="60">
        <v>74.2</v>
      </c>
      <c r="J155" s="123">
        <v>233</v>
      </c>
      <c r="K155" s="123">
        <v>314</v>
      </c>
      <c r="L155" s="120">
        <v>74.2</v>
      </c>
      <c r="M155" s="122"/>
      <c r="N155" s="199"/>
      <c r="O155" s="199"/>
    </row>
    <row r="156" spans="1:15" ht="14.4" x14ac:dyDescent="0.3">
      <c r="A156" s="117">
        <v>914</v>
      </c>
      <c r="B156" s="118" t="s">
        <v>172</v>
      </c>
      <c r="C156" s="141" t="s">
        <v>384</v>
      </c>
      <c r="D156" s="132">
        <v>387</v>
      </c>
      <c r="E156" s="123">
        <v>471</v>
      </c>
      <c r="F156" s="120">
        <v>82.2</v>
      </c>
      <c r="G156" s="132">
        <v>231</v>
      </c>
      <c r="H156" s="123">
        <v>276</v>
      </c>
      <c r="I156" s="60">
        <v>83.7</v>
      </c>
      <c r="J156" s="123">
        <v>156</v>
      </c>
      <c r="K156" s="123">
        <v>195</v>
      </c>
      <c r="L156" s="120">
        <v>80</v>
      </c>
      <c r="M156" s="122"/>
      <c r="N156" s="199"/>
      <c r="O156" s="199"/>
    </row>
    <row r="157" spans="1:15" ht="14.4" x14ac:dyDescent="0.3">
      <c r="A157" s="117">
        <v>916</v>
      </c>
      <c r="B157" s="118" t="s">
        <v>101</v>
      </c>
      <c r="C157" s="141" t="s">
        <v>634</v>
      </c>
      <c r="D157" s="132">
        <v>753</v>
      </c>
      <c r="E157" s="123">
        <v>989</v>
      </c>
      <c r="F157" s="120">
        <v>76.099999999999994</v>
      </c>
      <c r="G157" s="132">
        <v>427</v>
      </c>
      <c r="H157" s="123">
        <v>577</v>
      </c>
      <c r="I157" s="60">
        <v>74</v>
      </c>
      <c r="J157" s="123">
        <v>326</v>
      </c>
      <c r="K157" s="123">
        <v>411</v>
      </c>
      <c r="L157" s="120">
        <v>79.3</v>
      </c>
      <c r="M157" s="122"/>
      <c r="N157" s="199"/>
      <c r="O157" s="199"/>
    </row>
    <row r="158" spans="1:15" ht="30" customHeight="1" x14ac:dyDescent="0.3">
      <c r="A158" s="117" t="s">
        <v>498</v>
      </c>
      <c r="B158" s="124" t="s">
        <v>173</v>
      </c>
      <c r="C158" s="171" t="s">
        <v>385</v>
      </c>
      <c r="D158" s="175">
        <v>104624</v>
      </c>
      <c r="E158" s="127">
        <v>133658</v>
      </c>
      <c r="F158" s="126">
        <v>78.3</v>
      </c>
      <c r="G158" s="175">
        <v>62451</v>
      </c>
      <c r="H158" s="127">
        <v>79524</v>
      </c>
      <c r="I158" s="128">
        <v>78.5</v>
      </c>
      <c r="J158" s="127">
        <v>42173</v>
      </c>
      <c r="K158" s="127">
        <v>53309</v>
      </c>
      <c r="L158" s="126">
        <v>79.099999999999994</v>
      </c>
      <c r="M158" s="122"/>
      <c r="N158" s="199"/>
      <c r="O158" s="199"/>
    </row>
    <row r="159" spans="1:15" ht="25.5" customHeight="1" x14ac:dyDescent="0.3">
      <c r="A159" s="117" t="s">
        <v>511</v>
      </c>
      <c r="B159" s="118" t="s">
        <v>174</v>
      </c>
      <c r="C159" s="118"/>
      <c r="D159" s="132">
        <v>38275</v>
      </c>
      <c r="E159" s="123">
        <v>51088</v>
      </c>
      <c r="F159" s="120">
        <v>74.900000000000006</v>
      </c>
      <c r="G159" s="132">
        <v>22863</v>
      </c>
      <c r="H159" s="123">
        <v>30353</v>
      </c>
      <c r="I159" s="60">
        <v>75.3</v>
      </c>
      <c r="J159" s="123">
        <v>15412</v>
      </c>
      <c r="K159" s="123">
        <v>20465</v>
      </c>
      <c r="L159" s="120">
        <v>75.3</v>
      </c>
      <c r="M159" s="122"/>
      <c r="N159" s="199"/>
      <c r="O159" s="199"/>
    </row>
    <row r="160" spans="1:15" ht="14.4" x14ac:dyDescent="0.3">
      <c r="A160" s="117" t="s">
        <v>512</v>
      </c>
      <c r="B160" s="118" t="s">
        <v>175</v>
      </c>
      <c r="C160" s="118"/>
      <c r="D160" s="132">
        <v>26752</v>
      </c>
      <c r="E160" s="123">
        <v>33903</v>
      </c>
      <c r="F160" s="120">
        <v>78.900000000000006</v>
      </c>
      <c r="G160" s="132">
        <v>15781</v>
      </c>
      <c r="H160" s="123">
        <v>19781</v>
      </c>
      <c r="I160" s="60">
        <v>79.8</v>
      </c>
      <c r="J160" s="123">
        <v>10971</v>
      </c>
      <c r="K160" s="123">
        <v>13678</v>
      </c>
      <c r="L160" s="120">
        <v>80.2</v>
      </c>
      <c r="M160" s="122"/>
      <c r="N160" s="199"/>
      <c r="O160" s="199"/>
    </row>
    <row r="161" spans="1:15" ht="14.4" x14ac:dyDescent="0.3">
      <c r="A161" s="117" t="s">
        <v>509</v>
      </c>
      <c r="B161" s="118" t="s">
        <v>176</v>
      </c>
      <c r="C161" s="118"/>
      <c r="D161" s="132">
        <v>25246</v>
      </c>
      <c r="E161" s="123">
        <v>30204</v>
      </c>
      <c r="F161" s="120">
        <v>83.6</v>
      </c>
      <c r="G161" s="132">
        <v>15082</v>
      </c>
      <c r="H161" s="123">
        <v>18036</v>
      </c>
      <c r="I161" s="60">
        <v>83.6</v>
      </c>
      <c r="J161" s="123">
        <v>10164</v>
      </c>
      <c r="K161" s="123">
        <v>12010</v>
      </c>
      <c r="L161" s="120">
        <v>84.6</v>
      </c>
      <c r="M161" s="122"/>
      <c r="N161" s="199"/>
      <c r="O161" s="199"/>
    </row>
    <row r="162" spans="1:15" ht="14.4" x14ac:dyDescent="0.3">
      <c r="A162" s="117" t="s">
        <v>508</v>
      </c>
      <c r="B162" s="118" t="s">
        <v>177</v>
      </c>
      <c r="C162" s="118"/>
      <c r="D162" s="132">
        <v>5179</v>
      </c>
      <c r="E162" s="123">
        <v>6679</v>
      </c>
      <c r="F162" s="120">
        <v>77.5</v>
      </c>
      <c r="G162" s="132">
        <v>3130</v>
      </c>
      <c r="H162" s="123">
        <v>4066</v>
      </c>
      <c r="I162" s="60">
        <v>77</v>
      </c>
      <c r="J162" s="123">
        <v>2049</v>
      </c>
      <c r="K162" s="123">
        <v>2596</v>
      </c>
      <c r="L162" s="120">
        <v>78.900000000000006</v>
      </c>
      <c r="M162" s="122"/>
      <c r="N162" s="199"/>
      <c r="O162" s="199"/>
    </row>
    <row r="163" spans="1:15" ht="14.4" x14ac:dyDescent="0.3">
      <c r="A163" s="117" t="s">
        <v>510</v>
      </c>
      <c r="B163" s="118" t="s">
        <v>178</v>
      </c>
      <c r="C163" s="118"/>
      <c r="D163" s="132">
        <v>9172</v>
      </c>
      <c r="E163" s="123">
        <v>11784</v>
      </c>
      <c r="F163" s="120">
        <v>77.8</v>
      </c>
      <c r="G163" s="132">
        <v>5595</v>
      </c>
      <c r="H163" s="123">
        <v>7288</v>
      </c>
      <c r="I163" s="60">
        <v>76.8</v>
      </c>
      <c r="J163" s="123">
        <v>3577</v>
      </c>
      <c r="K163" s="123">
        <v>4560</v>
      </c>
      <c r="L163" s="120">
        <v>78.400000000000006</v>
      </c>
      <c r="M163" s="122"/>
      <c r="N163" s="199"/>
      <c r="O163" s="199"/>
    </row>
    <row r="164" spans="1:15" ht="25.5" customHeight="1" x14ac:dyDescent="0.3">
      <c r="A164" s="117" t="s">
        <v>502</v>
      </c>
      <c r="B164" s="118" t="s">
        <v>182</v>
      </c>
      <c r="C164" s="141" t="s">
        <v>389</v>
      </c>
      <c r="D164" s="132">
        <v>8903</v>
      </c>
      <c r="E164" s="123">
        <v>11603</v>
      </c>
      <c r="F164" s="120">
        <v>76.7</v>
      </c>
      <c r="G164" s="132">
        <v>5325</v>
      </c>
      <c r="H164" s="123">
        <v>6922</v>
      </c>
      <c r="I164" s="60">
        <v>76.900000000000006</v>
      </c>
      <c r="J164" s="123">
        <v>3578</v>
      </c>
      <c r="K164" s="123">
        <v>4679</v>
      </c>
      <c r="L164" s="120">
        <v>76.5</v>
      </c>
      <c r="M164" s="122"/>
      <c r="N164" s="199"/>
      <c r="O164" s="199"/>
    </row>
    <row r="165" spans="1:15" ht="14.4" x14ac:dyDescent="0.3">
      <c r="A165" s="117" t="s">
        <v>504</v>
      </c>
      <c r="B165" s="118" t="s">
        <v>185</v>
      </c>
      <c r="C165" s="141" t="s">
        <v>391</v>
      </c>
      <c r="D165" s="132">
        <v>11010</v>
      </c>
      <c r="E165" s="123">
        <v>15207</v>
      </c>
      <c r="F165" s="120">
        <v>72.400000000000006</v>
      </c>
      <c r="G165" s="132">
        <v>6589</v>
      </c>
      <c r="H165" s="123">
        <v>9113</v>
      </c>
      <c r="I165" s="60">
        <v>72.3</v>
      </c>
      <c r="J165" s="123">
        <v>4421</v>
      </c>
      <c r="K165" s="123">
        <v>6066</v>
      </c>
      <c r="L165" s="120">
        <v>72.900000000000006</v>
      </c>
      <c r="M165" s="122"/>
      <c r="N165" s="199"/>
      <c r="O165" s="199"/>
    </row>
    <row r="166" spans="1:15" ht="14.4" x14ac:dyDescent="0.3">
      <c r="A166" s="117" t="s">
        <v>505</v>
      </c>
      <c r="B166" s="118" t="s">
        <v>186</v>
      </c>
      <c r="C166" s="141" t="s">
        <v>392</v>
      </c>
      <c r="D166" s="132">
        <v>14351</v>
      </c>
      <c r="E166" s="123">
        <v>18463</v>
      </c>
      <c r="F166" s="120">
        <v>77.7</v>
      </c>
      <c r="G166" s="132">
        <v>8725</v>
      </c>
      <c r="H166" s="123">
        <v>11354</v>
      </c>
      <c r="I166" s="60">
        <v>76.8</v>
      </c>
      <c r="J166" s="123">
        <v>5626</v>
      </c>
      <c r="K166" s="123">
        <v>7156</v>
      </c>
      <c r="L166" s="120">
        <v>78.599999999999994</v>
      </c>
      <c r="M166" s="122"/>
      <c r="N166" s="199"/>
      <c r="O166" s="199"/>
    </row>
    <row r="167" spans="1:15" ht="14.4" x14ac:dyDescent="0.3">
      <c r="A167" s="117" t="s">
        <v>499</v>
      </c>
      <c r="B167" s="118" t="s">
        <v>179</v>
      </c>
      <c r="C167" s="141" t="s">
        <v>386</v>
      </c>
      <c r="D167" s="132">
        <v>6518</v>
      </c>
      <c r="E167" s="123">
        <v>7630</v>
      </c>
      <c r="F167" s="120">
        <v>85.4</v>
      </c>
      <c r="G167" s="132">
        <v>3911</v>
      </c>
      <c r="H167" s="123">
        <v>4574</v>
      </c>
      <c r="I167" s="60">
        <v>85.5</v>
      </c>
      <c r="J167" s="123">
        <v>2607</v>
      </c>
      <c r="K167" s="123">
        <v>2998</v>
      </c>
      <c r="L167" s="120">
        <v>87</v>
      </c>
      <c r="M167" s="122"/>
      <c r="N167" s="199"/>
      <c r="O167" s="199"/>
    </row>
    <row r="168" spans="1:15" ht="14.4" x14ac:dyDescent="0.3">
      <c r="A168" s="117" t="s">
        <v>500</v>
      </c>
      <c r="B168" s="118" t="s">
        <v>180</v>
      </c>
      <c r="C168" s="141" t="s">
        <v>387</v>
      </c>
      <c r="D168" s="132">
        <v>17201</v>
      </c>
      <c r="E168" s="123">
        <v>19761</v>
      </c>
      <c r="F168" s="120">
        <v>87</v>
      </c>
      <c r="G168" s="132">
        <v>10264</v>
      </c>
      <c r="H168" s="123">
        <v>11698</v>
      </c>
      <c r="I168" s="60">
        <v>87.7</v>
      </c>
      <c r="J168" s="123">
        <v>6937</v>
      </c>
      <c r="K168" s="123">
        <v>7870</v>
      </c>
      <c r="L168" s="120">
        <v>88.1</v>
      </c>
      <c r="M168" s="122"/>
      <c r="N168" s="199"/>
      <c r="O168" s="199"/>
    </row>
    <row r="169" spans="1:15" ht="14.4" x14ac:dyDescent="0.3">
      <c r="A169" s="117" t="s">
        <v>506</v>
      </c>
      <c r="B169" s="118" t="s">
        <v>187</v>
      </c>
      <c r="C169" s="141" t="s">
        <v>393</v>
      </c>
      <c r="D169" s="132">
        <v>16002</v>
      </c>
      <c r="E169" s="123">
        <v>21160</v>
      </c>
      <c r="F169" s="120">
        <v>75.599999999999994</v>
      </c>
      <c r="G169" s="132">
        <v>9568</v>
      </c>
      <c r="H169" s="123">
        <v>12611</v>
      </c>
      <c r="I169" s="60">
        <v>75.900000000000006</v>
      </c>
      <c r="J169" s="123">
        <v>6434</v>
      </c>
      <c r="K169" s="123">
        <v>8449</v>
      </c>
      <c r="L169" s="120">
        <v>76.2</v>
      </c>
      <c r="M169" s="122"/>
      <c r="N169" s="199"/>
      <c r="O169" s="199"/>
    </row>
    <row r="170" spans="1:15" ht="14.4" x14ac:dyDescent="0.3">
      <c r="A170" s="117" t="s">
        <v>507</v>
      </c>
      <c r="B170" s="130" t="s">
        <v>184</v>
      </c>
      <c r="C170" s="141" t="s">
        <v>394</v>
      </c>
      <c r="D170" s="132">
        <v>10609</v>
      </c>
      <c r="E170" s="123">
        <v>13649</v>
      </c>
      <c r="F170" s="120">
        <v>77.7</v>
      </c>
      <c r="G170" s="132">
        <v>6119</v>
      </c>
      <c r="H170" s="123">
        <v>7835</v>
      </c>
      <c r="I170" s="60">
        <v>78.099999999999994</v>
      </c>
      <c r="J170" s="123">
        <v>4490</v>
      </c>
      <c r="K170" s="123">
        <v>5806</v>
      </c>
      <c r="L170" s="120">
        <v>77.3</v>
      </c>
      <c r="M170" s="122"/>
      <c r="N170" s="199"/>
      <c r="O170" s="199"/>
    </row>
    <row r="171" spans="1:15" ht="14.4" x14ac:dyDescent="0.3">
      <c r="A171" s="117" t="s">
        <v>503</v>
      </c>
      <c r="B171" s="130" t="s">
        <v>183</v>
      </c>
      <c r="C171" s="141" t="s">
        <v>390</v>
      </c>
      <c r="D171" s="132">
        <v>9089</v>
      </c>
      <c r="E171" s="123">
        <v>12770</v>
      </c>
      <c r="F171" s="120">
        <v>71.2</v>
      </c>
      <c r="G171" s="132">
        <v>5475</v>
      </c>
      <c r="H171" s="123">
        <v>7448</v>
      </c>
      <c r="I171" s="60">
        <v>73.5</v>
      </c>
      <c r="J171" s="123">
        <v>3614</v>
      </c>
      <c r="K171" s="123">
        <v>4878</v>
      </c>
      <c r="L171" s="120">
        <v>74.099999999999994</v>
      </c>
      <c r="M171" s="122"/>
      <c r="N171" s="199"/>
      <c r="O171" s="199"/>
    </row>
    <row r="172" spans="1:15" ht="14.4" x14ac:dyDescent="0.3">
      <c r="A172" s="133" t="s">
        <v>501</v>
      </c>
      <c r="B172" s="134" t="s">
        <v>181</v>
      </c>
      <c r="C172" s="200" t="s">
        <v>388</v>
      </c>
      <c r="D172" s="176">
        <v>10941</v>
      </c>
      <c r="E172" s="177">
        <v>13415</v>
      </c>
      <c r="F172" s="136">
        <v>81.599999999999994</v>
      </c>
      <c r="G172" s="176">
        <v>6475</v>
      </c>
      <c r="H172" s="177">
        <v>7969</v>
      </c>
      <c r="I172" s="137">
        <v>81.3</v>
      </c>
      <c r="J172" s="177">
        <v>4466</v>
      </c>
      <c r="K172" s="177">
        <v>5407</v>
      </c>
      <c r="L172" s="137">
        <v>82.6</v>
      </c>
      <c r="M172" s="122"/>
      <c r="N172" s="199"/>
      <c r="O172" s="199"/>
    </row>
    <row r="173" spans="1:15" x14ac:dyDescent="0.25">
      <c r="A173" s="169"/>
      <c r="B173" s="96"/>
      <c r="C173" s="118"/>
      <c r="D173" s="96"/>
      <c r="E173" s="96"/>
      <c r="F173" s="96"/>
      <c r="G173" s="96"/>
      <c r="H173" s="96"/>
      <c r="I173" s="96"/>
      <c r="J173" s="96"/>
      <c r="K173" s="96"/>
      <c r="L173" s="96"/>
      <c r="M173" s="96"/>
    </row>
    <row r="174" spans="1:15" x14ac:dyDescent="0.25">
      <c r="A174" s="142" t="s">
        <v>714</v>
      </c>
      <c r="B174" s="118"/>
      <c r="C174" s="118"/>
      <c r="D174" s="96"/>
      <c r="E174" s="96"/>
      <c r="F174" s="96"/>
      <c r="G174" s="96"/>
      <c r="H174" s="96"/>
      <c r="I174" s="96"/>
      <c r="J174" s="96"/>
      <c r="K174" s="96"/>
      <c r="L174" s="96"/>
      <c r="M174" s="96"/>
    </row>
    <row r="175" spans="1:15" hidden="1" x14ac:dyDescent="0.25">
      <c r="B175" s="160"/>
      <c r="C175" s="160"/>
      <c r="D175" s="96"/>
      <c r="E175" s="96"/>
      <c r="F175" s="96"/>
      <c r="G175" s="96"/>
      <c r="H175" s="96"/>
      <c r="I175" s="96"/>
      <c r="J175" s="96"/>
      <c r="K175" s="96"/>
      <c r="L175" s="96"/>
      <c r="M175" s="96"/>
    </row>
    <row r="176" spans="1:15" hidden="1" x14ac:dyDescent="0.25">
      <c r="A176" s="96"/>
      <c r="B176" s="163"/>
      <c r="C176" s="118"/>
      <c r="D176" s="96"/>
      <c r="E176" s="96"/>
      <c r="F176" s="96"/>
      <c r="G176" s="96"/>
      <c r="H176" s="96"/>
      <c r="I176" s="96"/>
      <c r="J176" s="96"/>
      <c r="K176" s="96"/>
      <c r="L176" s="96"/>
      <c r="M176" s="96"/>
    </row>
    <row r="177" spans="1:13" hidden="1" x14ac:dyDescent="0.25">
      <c r="A177" s="96"/>
      <c r="B177" s="163"/>
      <c r="C177" s="118"/>
      <c r="D177" s="96"/>
      <c r="E177" s="96"/>
      <c r="F177" s="96"/>
      <c r="G177" s="96"/>
      <c r="H177" s="96"/>
      <c r="I177" s="96"/>
      <c r="J177" s="96"/>
      <c r="K177" s="96"/>
      <c r="L177" s="96"/>
      <c r="M177" s="96"/>
    </row>
    <row r="178" spans="1:13" hidden="1" x14ac:dyDescent="0.25">
      <c r="A178" s="96"/>
      <c r="B178" s="118"/>
      <c r="C178" s="118"/>
      <c r="D178" s="96"/>
      <c r="E178" s="96"/>
      <c r="F178" s="96"/>
      <c r="G178" s="96"/>
      <c r="H178" s="96"/>
      <c r="I178" s="96"/>
      <c r="J178" s="96"/>
      <c r="K178" s="96"/>
      <c r="L178" s="96"/>
      <c r="M178" s="96"/>
    </row>
    <row r="179" spans="1:13" hidden="1" x14ac:dyDescent="0.25">
      <c r="A179" s="96"/>
      <c r="B179" s="179"/>
      <c r="C179" s="118"/>
      <c r="D179" s="96"/>
      <c r="E179" s="96"/>
      <c r="F179" s="96"/>
      <c r="G179" s="96"/>
      <c r="H179" s="96"/>
      <c r="I179" s="96"/>
      <c r="J179" s="96"/>
      <c r="K179" s="96"/>
      <c r="L179" s="96"/>
      <c r="M179" s="96"/>
    </row>
    <row r="180" spans="1:13" hidden="1" x14ac:dyDescent="0.25">
      <c r="A180" s="96"/>
      <c r="B180" s="118"/>
      <c r="C180" s="118"/>
      <c r="D180" s="96"/>
      <c r="E180" s="96"/>
      <c r="F180" s="96"/>
      <c r="G180" s="96"/>
      <c r="H180" s="96"/>
      <c r="I180" s="96"/>
      <c r="J180" s="96"/>
      <c r="K180" s="96"/>
      <c r="L180" s="96"/>
      <c r="M180" s="96"/>
    </row>
    <row r="181" spans="1:13" hidden="1" x14ac:dyDescent="0.25">
      <c r="A181" s="96"/>
      <c r="B181" s="118"/>
      <c r="C181" s="118"/>
      <c r="D181" s="96"/>
      <c r="E181" s="96"/>
      <c r="F181" s="96"/>
      <c r="G181" s="96"/>
      <c r="H181" s="96"/>
      <c r="I181" s="96"/>
      <c r="J181" s="96"/>
      <c r="K181" s="96"/>
      <c r="L181" s="96"/>
      <c r="M181" s="96"/>
    </row>
    <row r="182" spans="1:13" hidden="1" x14ac:dyDescent="0.25">
      <c r="A182" s="96"/>
      <c r="B182" s="118"/>
      <c r="C182" s="118"/>
      <c r="D182" s="96"/>
      <c r="E182" s="96"/>
      <c r="F182" s="96"/>
      <c r="G182" s="96"/>
      <c r="H182" s="96"/>
      <c r="I182" s="96"/>
      <c r="J182" s="96"/>
      <c r="K182" s="96"/>
      <c r="L182" s="96"/>
      <c r="M182" s="96"/>
    </row>
    <row r="183" spans="1:13" hidden="1" x14ac:dyDescent="0.25">
      <c r="A183" s="96"/>
      <c r="B183" s="118"/>
      <c r="C183" s="118"/>
      <c r="D183" s="96"/>
      <c r="E183" s="96"/>
      <c r="F183" s="96"/>
      <c r="G183" s="96"/>
      <c r="H183" s="96"/>
      <c r="I183" s="96"/>
      <c r="J183" s="96"/>
      <c r="K183" s="96"/>
      <c r="L183" s="96"/>
      <c r="M183" s="96"/>
    </row>
    <row r="184" spans="1:13" hidden="1" x14ac:dyDescent="0.25">
      <c r="A184" s="96"/>
      <c r="B184" s="118"/>
      <c r="C184" s="118"/>
      <c r="D184" s="96"/>
      <c r="E184" s="96"/>
      <c r="F184" s="96"/>
      <c r="G184" s="96"/>
      <c r="H184" s="96"/>
      <c r="I184" s="96"/>
      <c r="J184" s="96"/>
      <c r="K184" s="96"/>
      <c r="L184" s="96"/>
      <c r="M184" s="96"/>
    </row>
    <row r="185" spans="1:13" hidden="1" x14ac:dyDescent="0.25">
      <c r="A185" s="96"/>
      <c r="B185" s="118"/>
      <c r="C185" s="118"/>
      <c r="D185" s="96"/>
      <c r="E185" s="96"/>
      <c r="F185" s="96"/>
      <c r="G185" s="96"/>
      <c r="H185" s="96"/>
      <c r="I185" s="96"/>
      <c r="J185" s="96"/>
      <c r="K185" s="96"/>
      <c r="L185" s="96"/>
      <c r="M185" s="96"/>
    </row>
    <row r="186" spans="1:13" hidden="1" x14ac:dyDescent="0.25">
      <c r="A186" s="96"/>
      <c r="B186" s="118"/>
      <c r="C186" s="118"/>
      <c r="D186" s="96"/>
      <c r="E186" s="96"/>
      <c r="F186" s="96"/>
      <c r="G186" s="96"/>
      <c r="H186" s="96"/>
      <c r="I186" s="96"/>
      <c r="J186" s="96"/>
      <c r="K186" s="96"/>
      <c r="L186" s="96"/>
      <c r="M186" s="96"/>
    </row>
    <row r="187" spans="1:13" hidden="1" x14ac:dyDescent="0.25">
      <c r="A187" s="96"/>
      <c r="B187" s="118"/>
      <c r="C187" s="118"/>
      <c r="D187" s="96"/>
      <c r="E187" s="96"/>
      <c r="F187" s="96"/>
      <c r="G187" s="96"/>
      <c r="H187" s="96"/>
      <c r="I187" s="96"/>
      <c r="J187" s="96"/>
      <c r="K187" s="96"/>
      <c r="L187" s="96"/>
      <c r="M187" s="96"/>
    </row>
    <row r="188" spans="1:13" hidden="1" x14ac:dyDescent="0.25">
      <c r="A188" s="96"/>
      <c r="B188" s="118"/>
      <c r="C188" s="118"/>
      <c r="D188" s="96"/>
      <c r="E188" s="96"/>
      <c r="F188" s="96"/>
      <c r="G188" s="96"/>
      <c r="H188" s="96"/>
      <c r="I188" s="96"/>
      <c r="J188" s="96"/>
      <c r="K188" s="96"/>
      <c r="L188" s="96"/>
      <c r="M188" s="96"/>
    </row>
    <row r="189" spans="1:13" hidden="1" x14ac:dyDescent="0.25">
      <c r="A189" s="96"/>
      <c r="B189" s="118"/>
      <c r="C189" s="118"/>
      <c r="D189" s="96"/>
      <c r="E189" s="96"/>
      <c r="F189" s="96"/>
      <c r="G189" s="96"/>
      <c r="H189" s="96"/>
      <c r="I189" s="96"/>
      <c r="J189" s="96"/>
      <c r="K189" s="96"/>
      <c r="L189" s="96"/>
      <c r="M189" s="96"/>
    </row>
    <row r="190" spans="1:13" hidden="1" x14ac:dyDescent="0.25">
      <c r="A190" s="96"/>
      <c r="B190" s="118"/>
      <c r="C190" s="118"/>
      <c r="D190" s="96"/>
      <c r="E190" s="96"/>
      <c r="F190" s="96"/>
      <c r="G190" s="96"/>
      <c r="H190" s="96"/>
      <c r="I190" s="96"/>
      <c r="J190" s="96"/>
      <c r="K190" s="96"/>
      <c r="L190" s="96"/>
      <c r="M190" s="96"/>
    </row>
    <row r="191" spans="1:13" hidden="1" x14ac:dyDescent="0.25">
      <c r="A191" s="96"/>
      <c r="B191" s="118"/>
      <c r="C191" s="118"/>
      <c r="D191" s="96"/>
      <c r="E191" s="96"/>
      <c r="F191" s="96"/>
      <c r="G191" s="96"/>
      <c r="H191" s="96"/>
      <c r="I191" s="96"/>
      <c r="J191" s="96"/>
      <c r="K191" s="96"/>
      <c r="L191" s="96"/>
      <c r="M191" s="96"/>
    </row>
    <row r="192" spans="1:13" hidden="1" x14ac:dyDescent="0.25">
      <c r="A192" s="96"/>
      <c r="B192" s="118"/>
      <c r="C192" s="118"/>
      <c r="D192" s="96"/>
      <c r="E192" s="96"/>
      <c r="F192" s="96"/>
      <c r="G192" s="96"/>
      <c r="H192" s="96"/>
      <c r="I192" s="96"/>
      <c r="J192" s="96"/>
      <c r="K192" s="96"/>
      <c r="L192" s="96"/>
      <c r="M192" s="96"/>
    </row>
    <row r="193" spans="1:13" hidden="1" x14ac:dyDescent="0.25">
      <c r="A193" s="96"/>
      <c r="B193" s="118"/>
      <c r="C193" s="118"/>
      <c r="D193" s="96"/>
      <c r="E193" s="96"/>
      <c r="F193" s="96"/>
      <c r="G193" s="96"/>
      <c r="H193" s="96"/>
      <c r="I193" s="96"/>
      <c r="J193" s="96"/>
      <c r="K193" s="96"/>
      <c r="L193" s="96"/>
      <c r="M193" s="96"/>
    </row>
    <row r="194" spans="1:13" hidden="1" x14ac:dyDescent="0.25">
      <c r="A194" s="96"/>
      <c r="B194" s="118"/>
      <c r="C194" s="118"/>
      <c r="D194" s="96"/>
      <c r="E194" s="96"/>
      <c r="F194" s="96"/>
      <c r="G194" s="96"/>
      <c r="H194" s="96"/>
      <c r="I194" s="96"/>
      <c r="J194" s="96"/>
      <c r="K194" s="96"/>
      <c r="L194" s="96"/>
      <c r="M194" s="96"/>
    </row>
    <row r="195" spans="1:13" hidden="1" x14ac:dyDescent="0.25">
      <c r="A195" s="96"/>
      <c r="B195" s="118"/>
      <c r="C195" s="118"/>
      <c r="D195" s="96"/>
      <c r="E195" s="96"/>
      <c r="F195" s="96"/>
      <c r="G195" s="96"/>
      <c r="H195" s="96"/>
      <c r="I195" s="96"/>
      <c r="J195" s="96"/>
      <c r="K195" s="96"/>
      <c r="L195" s="96"/>
      <c r="M195" s="96"/>
    </row>
    <row r="196" spans="1:13" hidden="1" x14ac:dyDescent="0.25">
      <c r="A196" s="96"/>
      <c r="B196" s="118"/>
      <c r="C196" s="118"/>
      <c r="D196" s="96"/>
      <c r="E196" s="96"/>
      <c r="F196" s="96"/>
      <c r="G196" s="96"/>
      <c r="H196" s="96"/>
      <c r="I196" s="96"/>
      <c r="J196" s="96"/>
      <c r="K196" s="96"/>
      <c r="L196" s="96"/>
      <c r="M196" s="96"/>
    </row>
    <row r="197" spans="1:13" hidden="1" x14ac:dyDescent="0.25">
      <c r="A197" s="96"/>
      <c r="B197" s="118"/>
      <c r="C197" s="118"/>
      <c r="D197" s="96"/>
      <c r="E197" s="96"/>
      <c r="F197" s="96"/>
      <c r="G197" s="96"/>
      <c r="H197" s="96"/>
      <c r="I197" s="96"/>
      <c r="J197" s="96"/>
      <c r="K197" s="96"/>
      <c r="L197" s="96"/>
      <c r="M197" s="96"/>
    </row>
    <row r="198" spans="1:13" hidden="1" x14ac:dyDescent="0.25">
      <c r="A198" s="96"/>
      <c r="B198" s="118"/>
      <c r="C198" s="118"/>
      <c r="D198" s="96"/>
      <c r="E198" s="96"/>
      <c r="F198" s="96"/>
      <c r="G198" s="96"/>
      <c r="H198" s="96"/>
      <c r="I198" s="96"/>
      <c r="J198" s="96"/>
      <c r="K198" s="96"/>
      <c r="L198" s="96"/>
      <c r="M198" s="96"/>
    </row>
    <row r="199" spans="1:13" hidden="1" x14ac:dyDescent="0.25">
      <c r="A199" s="96"/>
      <c r="B199" s="118"/>
      <c r="C199" s="118"/>
      <c r="D199" s="96"/>
      <c r="E199" s="96"/>
      <c r="F199" s="96"/>
      <c r="G199" s="96"/>
      <c r="H199" s="96"/>
      <c r="I199" s="96"/>
      <c r="J199" s="96"/>
      <c r="K199" s="96"/>
      <c r="L199" s="96"/>
      <c r="M199" s="96"/>
    </row>
    <row r="200" spans="1:13" hidden="1" x14ac:dyDescent="0.25">
      <c r="A200" s="96"/>
      <c r="B200" s="118"/>
      <c r="C200" s="118"/>
      <c r="D200" s="96"/>
      <c r="E200" s="96"/>
      <c r="F200" s="96"/>
      <c r="G200" s="96"/>
      <c r="H200" s="96"/>
      <c r="I200" s="96"/>
      <c r="J200" s="96"/>
      <c r="K200" s="96"/>
      <c r="L200" s="96"/>
      <c r="M200" s="96"/>
    </row>
    <row r="201" spans="1:13" hidden="1" x14ac:dyDescent="0.25">
      <c r="A201" s="96"/>
      <c r="B201" s="118"/>
      <c r="C201" s="118"/>
      <c r="D201" s="96"/>
      <c r="E201" s="96"/>
      <c r="F201" s="96"/>
      <c r="G201" s="96"/>
      <c r="H201" s="96"/>
      <c r="I201" s="96"/>
      <c r="J201" s="96"/>
      <c r="K201" s="96"/>
      <c r="L201" s="96"/>
      <c r="M201" s="96"/>
    </row>
    <row r="202" spans="1:13" hidden="1" x14ac:dyDescent="0.25">
      <c r="A202" s="96"/>
      <c r="B202" s="118"/>
      <c r="C202" s="118"/>
      <c r="D202" s="96"/>
      <c r="E202" s="96"/>
      <c r="F202" s="96"/>
      <c r="G202" s="96"/>
      <c r="H202" s="96"/>
      <c r="I202" s="96"/>
      <c r="J202" s="96"/>
      <c r="K202" s="96"/>
      <c r="L202" s="96"/>
      <c r="M202" s="96"/>
    </row>
    <row r="203" spans="1:13" hidden="1" x14ac:dyDescent="0.25">
      <c r="A203" s="96"/>
      <c r="B203" s="118"/>
      <c r="C203" s="118"/>
      <c r="D203" s="96"/>
      <c r="E203" s="96"/>
      <c r="F203" s="96"/>
      <c r="G203" s="96"/>
      <c r="H203" s="96"/>
      <c r="I203" s="96"/>
      <c r="J203" s="96"/>
      <c r="K203" s="96"/>
      <c r="L203" s="96"/>
      <c r="M203" s="96"/>
    </row>
    <row r="204" spans="1:13" hidden="1" x14ac:dyDescent="0.25">
      <c r="A204" s="96"/>
      <c r="B204" s="118"/>
      <c r="C204" s="118"/>
      <c r="D204" s="96"/>
      <c r="E204" s="96"/>
      <c r="F204" s="96"/>
      <c r="G204" s="96"/>
      <c r="H204" s="96"/>
      <c r="I204" s="96"/>
      <c r="J204" s="96"/>
      <c r="K204" s="96"/>
      <c r="L204" s="96"/>
      <c r="M204" s="96"/>
    </row>
    <row r="205" spans="1:13" hidden="1" x14ac:dyDescent="0.25">
      <c r="A205" s="96"/>
      <c r="B205" s="118"/>
      <c r="C205" s="118"/>
      <c r="D205" s="96"/>
      <c r="E205" s="96"/>
      <c r="F205" s="96"/>
      <c r="G205" s="96"/>
      <c r="H205" s="96"/>
      <c r="I205" s="96"/>
      <c r="J205" s="96"/>
      <c r="K205" s="96"/>
      <c r="L205" s="96"/>
      <c r="M205" s="96"/>
    </row>
    <row r="206" spans="1:13" hidden="1" x14ac:dyDescent="0.25">
      <c r="A206" s="96"/>
      <c r="B206" s="118"/>
      <c r="C206" s="118"/>
      <c r="D206" s="96"/>
      <c r="E206" s="96"/>
      <c r="F206" s="96"/>
      <c r="G206" s="96"/>
      <c r="H206" s="96"/>
      <c r="I206" s="96"/>
      <c r="J206" s="96"/>
      <c r="K206" s="96"/>
      <c r="L206" s="96"/>
      <c r="M206" s="96"/>
    </row>
    <row r="207" spans="1:13" hidden="1" x14ac:dyDescent="0.25">
      <c r="A207" s="96"/>
      <c r="B207" s="118"/>
      <c r="C207" s="118"/>
      <c r="D207" s="96"/>
      <c r="E207" s="96"/>
      <c r="F207" s="96"/>
      <c r="G207" s="96"/>
      <c r="H207" s="96"/>
      <c r="I207" s="96"/>
      <c r="J207" s="96"/>
      <c r="K207" s="96"/>
      <c r="L207" s="96"/>
      <c r="M207" s="96"/>
    </row>
    <row r="208" spans="1:13" hidden="1" x14ac:dyDescent="0.25">
      <c r="A208" s="96"/>
      <c r="B208" s="118"/>
      <c r="C208" s="118"/>
      <c r="D208" s="96"/>
      <c r="E208" s="96"/>
      <c r="F208" s="96"/>
      <c r="G208" s="96"/>
      <c r="H208" s="96"/>
      <c r="I208" s="96"/>
      <c r="J208" s="96"/>
      <c r="K208" s="96"/>
      <c r="L208" s="96"/>
      <c r="M208" s="96"/>
    </row>
    <row r="209" spans="1:13" hidden="1" x14ac:dyDescent="0.25">
      <c r="A209" s="96"/>
      <c r="B209" s="118"/>
      <c r="C209" s="118"/>
      <c r="D209" s="96"/>
      <c r="E209" s="96"/>
      <c r="F209" s="96"/>
      <c r="G209" s="96"/>
      <c r="H209" s="96"/>
      <c r="I209" s="96"/>
      <c r="J209" s="96"/>
      <c r="K209" s="96"/>
      <c r="L209" s="96"/>
      <c r="M209" s="96"/>
    </row>
    <row r="210" spans="1:13" hidden="1" x14ac:dyDescent="0.25">
      <c r="A210" s="96"/>
      <c r="B210" s="118"/>
      <c r="C210" s="118"/>
      <c r="D210" s="96"/>
      <c r="E210" s="96"/>
      <c r="F210" s="96"/>
      <c r="G210" s="96"/>
      <c r="H210" s="96"/>
      <c r="I210" s="96"/>
      <c r="J210" s="96"/>
      <c r="K210" s="96"/>
      <c r="L210" s="96"/>
      <c r="M210" s="96"/>
    </row>
    <row r="211" spans="1:13" hidden="1" x14ac:dyDescent="0.25">
      <c r="A211" s="96"/>
      <c r="B211" s="118"/>
      <c r="C211" s="118"/>
      <c r="D211" s="96"/>
      <c r="E211" s="96"/>
      <c r="F211" s="96"/>
      <c r="G211" s="96"/>
      <c r="H211" s="96"/>
      <c r="I211" s="96"/>
      <c r="J211" s="96"/>
      <c r="K211" s="96"/>
      <c r="L211" s="96"/>
      <c r="M211" s="96"/>
    </row>
    <row r="212" spans="1:13" hidden="1" x14ac:dyDescent="0.25">
      <c r="A212" s="96"/>
      <c r="B212" s="118"/>
      <c r="C212" s="118"/>
      <c r="D212" s="96"/>
      <c r="E212" s="96"/>
      <c r="F212" s="96"/>
      <c r="G212" s="96"/>
      <c r="H212" s="96"/>
      <c r="I212" s="96"/>
      <c r="J212" s="96"/>
      <c r="K212" s="96"/>
      <c r="L212" s="96"/>
      <c r="M212" s="96"/>
    </row>
    <row r="213" spans="1:13" hidden="1" x14ac:dyDescent="0.25">
      <c r="A213" s="96"/>
      <c r="B213" s="118"/>
      <c r="C213" s="118"/>
      <c r="D213" s="96"/>
      <c r="E213" s="96"/>
      <c r="F213" s="96"/>
      <c r="G213" s="96"/>
      <c r="H213" s="96"/>
      <c r="I213" s="96"/>
      <c r="J213" s="96"/>
      <c r="K213" s="96"/>
      <c r="L213" s="96"/>
      <c r="M213" s="96"/>
    </row>
    <row r="214" spans="1:13" hidden="1" x14ac:dyDescent="0.25">
      <c r="A214" s="96"/>
      <c r="B214" s="118"/>
      <c r="C214" s="118"/>
      <c r="D214" s="96"/>
      <c r="E214" s="96"/>
      <c r="F214" s="96"/>
      <c r="G214" s="96"/>
      <c r="H214" s="96"/>
      <c r="I214" s="96"/>
      <c r="J214" s="96"/>
      <c r="K214" s="96"/>
      <c r="L214" s="96"/>
      <c r="M214" s="96"/>
    </row>
    <row r="215" spans="1:13" hidden="1" x14ac:dyDescent="0.25">
      <c r="A215" s="96"/>
      <c r="B215" s="118"/>
      <c r="C215" s="118"/>
      <c r="D215" s="96"/>
      <c r="E215" s="96"/>
      <c r="F215" s="96"/>
      <c r="G215" s="96"/>
      <c r="H215" s="96"/>
      <c r="I215" s="96"/>
      <c r="J215" s="96"/>
      <c r="K215" s="96"/>
      <c r="L215" s="96"/>
      <c r="M215" s="96"/>
    </row>
    <row r="216" spans="1:13" hidden="1" x14ac:dyDescent="0.25">
      <c r="A216" s="96"/>
      <c r="B216" s="118"/>
      <c r="C216" s="118"/>
      <c r="D216" s="96"/>
      <c r="E216" s="96"/>
      <c r="F216" s="96"/>
      <c r="G216" s="96"/>
      <c r="H216" s="96"/>
      <c r="I216" s="96"/>
      <c r="J216" s="96"/>
      <c r="K216" s="96"/>
      <c r="L216" s="96"/>
      <c r="M216" s="96"/>
    </row>
    <row r="217" spans="1:13" hidden="1" x14ac:dyDescent="0.25">
      <c r="A217" s="96"/>
      <c r="B217" s="118"/>
      <c r="C217" s="118"/>
      <c r="D217" s="96"/>
      <c r="E217" s="96"/>
      <c r="F217" s="96"/>
      <c r="G217" s="96"/>
      <c r="H217" s="96"/>
      <c r="I217" s="96"/>
      <c r="J217" s="96"/>
      <c r="K217" s="96"/>
      <c r="L217" s="96"/>
      <c r="M217" s="96"/>
    </row>
    <row r="218" spans="1:13" hidden="1" x14ac:dyDescent="0.25">
      <c r="A218" s="96"/>
      <c r="B218" s="118"/>
      <c r="C218" s="118"/>
      <c r="D218" s="96"/>
      <c r="E218" s="96"/>
      <c r="F218" s="96"/>
      <c r="G218" s="96"/>
      <c r="H218" s="96"/>
      <c r="I218" s="96"/>
      <c r="J218" s="96"/>
      <c r="K218" s="96"/>
      <c r="L218" s="96"/>
      <c r="M218" s="96"/>
    </row>
    <row r="219" spans="1:13" hidden="1" x14ac:dyDescent="0.25">
      <c r="A219" s="96"/>
      <c r="B219" s="118"/>
      <c r="C219" s="118"/>
      <c r="D219" s="96"/>
      <c r="E219" s="96"/>
      <c r="F219" s="96"/>
      <c r="G219" s="96"/>
      <c r="H219" s="96"/>
      <c r="I219" s="96"/>
      <c r="J219" s="96"/>
      <c r="K219" s="96"/>
      <c r="L219" s="96"/>
      <c r="M219" s="96"/>
    </row>
    <row r="220" spans="1:13" hidden="1" x14ac:dyDescent="0.25">
      <c r="A220" s="96"/>
      <c r="B220" s="118"/>
      <c r="C220" s="118"/>
      <c r="D220" s="96"/>
      <c r="E220" s="96"/>
      <c r="F220" s="96"/>
      <c r="G220" s="96"/>
      <c r="H220" s="96"/>
      <c r="I220" s="96"/>
      <c r="J220" s="96"/>
      <c r="K220" s="96"/>
      <c r="L220" s="96"/>
      <c r="M220" s="96"/>
    </row>
    <row r="221" spans="1:13" hidden="1" x14ac:dyDescent="0.25">
      <c r="A221" s="96"/>
      <c r="B221" s="118"/>
      <c r="C221" s="118"/>
      <c r="D221" s="96"/>
      <c r="E221" s="96"/>
      <c r="F221" s="96"/>
      <c r="G221" s="96"/>
      <c r="H221" s="96"/>
      <c r="I221" s="96"/>
      <c r="J221" s="96"/>
      <c r="K221" s="96"/>
      <c r="L221" s="96"/>
      <c r="M221" s="96"/>
    </row>
    <row r="222" spans="1:13" hidden="1" x14ac:dyDescent="0.25">
      <c r="A222" s="96"/>
      <c r="B222" s="118"/>
      <c r="C222" s="118"/>
      <c r="D222" s="96"/>
      <c r="E222" s="96"/>
      <c r="F222" s="96"/>
      <c r="G222" s="96"/>
      <c r="H222" s="96"/>
      <c r="I222" s="96"/>
      <c r="J222" s="96"/>
      <c r="K222" s="96"/>
      <c r="L222" s="96"/>
      <c r="M222" s="96"/>
    </row>
    <row r="223" spans="1:13" hidden="1" x14ac:dyDescent="0.25">
      <c r="A223" s="96"/>
      <c r="B223" s="118"/>
      <c r="C223" s="118"/>
      <c r="D223" s="96"/>
      <c r="E223" s="96"/>
      <c r="F223" s="96"/>
      <c r="G223" s="96"/>
      <c r="H223" s="96"/>
      <c r="I223" s="96"/>
      <c r="J223" s="96"/>
      <c r="K223" s="96"/>
      <c r="L223" s="96"/>
      <c r="M223" s="96"/>
    </row>
    <row r="224" spans="1:13" hidden="1" x14ac:dyDescent="0.25">
      <c r="A224" s="96"/>
      <c r="B224" s="118"/>
      <c r="C224" s="118"/>
      <c r="D224" s="96"/>
      <c r="E224" s="96"/>
      <c r="F224" s="96"/>
      <c r="G224" s="96"/>
      <c r="H224" s="96"/>
      <c r="I224" s="96"/>
      <c r="J224" s="96"/>
      <c r="K224" s="96"/>
      <c r="L224" s="96"/>
      <c r="M224" s="96"/>
    </row>
    <row r="225" spans="1:13" hidden="1" x14ac:dyDescent="0.25">
      <c r="A225" s="96"/>
      <c r="B225" s="118"/>
      <c r="C225" s="118"/>
      <c r="D225" s="96"/>
      <c r="E225" s="96"/>
      <c r="F225" s="96"/>
      <c r="G225" s="96"/>
      <c r="H225" s="96"/>
      <c r="I225" s="96"/>
      <c r="J225" s="96"/>
      <c r="K225" s="96"/>
      <c r="L225" s="96"/>
      <c r="M225" s="96"/>
    </row>
    <row r="226" spans="1:13" hidden="1" x14ac:dyDescent="0.25">
      <c r="A226" s="96"/>
      <c r="B226" s="118"/>
      <c r="C226" s="118"/>
      <c r="D226" s="96"/>
      <c r="E226" s="96"/>
      <c r="F226" s="96"/>
      <c r="G226" s="96"/>
      <c r="H226" s="96"/>
      <c r="I226" s="96"/>
      <c r="J226" s="96"/>
      <c r="K226" s="96"/>
      <c r="L226" s="96"/>
      <c r="M226" s="96"/>
    </row>
    <row r="227" spans="1:13" hidden="1" x14ac:dyDescent="0.25">
      <c r="A227" s="96"/>
      <c r="B227" s="118"/>
      <c r="C227" s="118"/>
      <c r="D227" s="96"/>
      <c r="E227" s="96"/>
      <c r="F227" s="96"/>
      <c r="G227" s="96"/>
      <c r="H227" s="96"/>
      <c r="I227" s="96"/>
      <c r="J227" s="96"/>
      <c r="K227" s="96"/>
      <c r="L227" s="96"/>
      <c r="M227" s="96"/>
    </row>
    <row r="228" spans="1:13" hidden="1" x14ac:dyDescent="0.25">
      <c r="A228" s="96"/>
      <c r="B228" s="118"/>
      <c r="C228" s="118"/>
      <c r="D228" s="96"/>
      <c r="E228" s="96"/>
      <c r="F228" s="96"/>
      <c r="G228" s="96"/>
      <c r="H228" s="96"/>
      <c r="I228" s="96"/>
      <c r="J228" s="96"/>
      <c r="K228" s="96"/>
      <c r="L228" s="96"/>
      <c r="M228" s="96"/>
    </row>
    <row r="229" spans="1:13" hidden="1" x14ac:dyDescent="0.25">
      <c r="A229" s="96"/>
      <c r="B229" s="118"/>
      <c r="C229" s="118"/>
      <c r="D229" s="96"/>
      <c r="E229" s="96"/>
      <c r="F229" s="96"/>
      <c r="G229" s="96"/>
      <c r="H229" s="96"/>
      <c r="I229" s="96"/>
      <c r="J229" s="96"/>
      <c r="K229" s="96"/>
      <c r="L229" s="96"/>
      <c r="M229" s="96"/>
    </row>
    <row r="230" spans="1:13" hidden="1" x14ac:dyDescent="0.25">
      <c r="A230" s="96"/>
      <c r="B230" s="118"/>
      <c r="C230" s="118"/>
      <c r="D230" s="96"/>
      <c r="E230" s="96"/>
      <c r="F230" s="96"/>
      <c r="G230" s="96"/>
      <c r="H230" s="96"/>
      <c r="I230" s="96"/>
      <c r="J230" s="96"/>
      <c r="K230" s="96"/>
      <c r="L230" s="96"/>
      <c r="M230" s="96"/>
    </row>
    <row r="231" spans="1:13" hidden="1" x14ac:dyDescent="0.25">
      <c r="A231" s="96"/>
      <c r="B231" s="118"/>
      <c r="C231" s="118"/>
      <c r="D231" s="96"/>
      <c r="E231" s="96"/>
      <c r="F231" s="96"/>
      <c r="G231" s="96"/>
      <c r="H231" s="96"/>
      <c r="I231" s="96"/>
      <c r="J231" s="96"/>
      <c r="K231" s="96"/>
      <c r="L231" s="96"/>
      <c r="M231" s="96"/>
    </row>
    <row r="232" spans="1:13" hidden="1" x14ac:dyDescent="0.25">
      <c r="A232" s="96"/>
      <c r="B232" s="118"/>
      <c r="C232" s="118"/>
      <c r="D232" s="96"/>
      <c r="E232" s="96"/>
      <c r="F232" s="96"/>
      <c r="G232" s="96"/>
      <c r="H232" s="96"/>
      <c r="I232" s="96"/>
      <c r="J232" s="96"/>
      <c r="K232" s="96"/>
      <c r="L232" s="96"/>
      <c r="M232" s="96"/>
    </row>
    <row r="233" spans="1:13" hidden="1" x14ac:dyDescent="0.25">
      <c r="A233" s="96"/>
      <c r="B233" s="118"/>
      <c r="C233" s="118"/>
      <c r="D233" s="96"/>
      <c r="E233" s="96"/>
      <c r="F233" s="96"/>
      <c r="G233" s="96"/>
      <c r="H233" s="96"/>
      <c r="I233" s="96"/>
      <c r="J233" s="96"/>
      <c r="K233" s="96"/>
      <c r="L233" s="96"/>
      <c r="M233" s="96"/>
    </row>
    <row r="234" spans="1:13" hidden="1" x14ac:dyDescent="0.25">
      <c r="A234" s="96"/>
      <c r="B234" s="118"/>
      <c r="C234" s="118"/>
      <c r="D234" s="96"/>
      <c r="E234" s="96"/>
      <c r="F234" s="96"/>
      <c r="G234" s="96"/>
      <c r="H234" s="96"/>
      <c r="I234" s="96"/>
      <c r="J234" s="96"/>
      <c r="K234" s="96"/>
      <c r="L234" s="96"/>
      <c r="M234" s="96"/>
    </row>
    <row r="235" spans="1:13" hidden="1" x14ac:dyDescent="0.25">
      <c r="A235" s="96"/>
      <c r="B235" s="118"/>
      <c r="C235" s="118"/>
      <c r="D235" s="96"/>
      <c r="E235" s="96"/>
      <c r="F235" s="96"/>
      <c r="G235" s="96"/>
      <c r="H235" s="96"/>
      <c r="I235" s="96"/>
      <c r="J235" s="96"/>
      <c r="K235" s="96"/>
      <c r="L235" s="96"/>
      <c r="M235" s="96"/>
    </row>
    <row r="236" spans="1:13" hidden="1" x14ac:dyDescent="0.25">
      <c r="A236" s="96"/>
      <c r="B236" s="118"/>
      <c r="C236" s="118"/>
      <c r="D236" s="96"/>
      <c r="E236" s="96"/>
      <c r="F236" s="96"/>
      <c r="G236" s="96"/>
      <c r="H236" s="96"/>
      <c r="I236" s="96"/>
      <c r="J236" s="96"/>
      <c r="K236" s="96"/>
      <c r="L236" s="96"/>
      <c r="M236" s="96"/>
    </row>
    <row r="237" spans="1:13" hidden="1" x14ac:dyDescent="0.25">
      <c r="A237" s="96"/>
      <c r="B237" s="118"/>
      <c r="C237" s="118"/>
      <c r="D237" s="96"/>
      <c r="E237" s="96"/>
      <c r="F237" s="96"/>
      <c r="G237" s="96"/>
      <c r="H237" s="96"/>
      <c r="I237" s="96"/>
      <c r="J237" s="96"/>
      <c r="K237" s="96"/>
      <c r="L237" s="96"/>
      <c r="M237" s="96"/>
    </row>
    <row r="238" spans="1:13" hidden="1" x14ac:dyDescent="0.25">
      <c r="A238" s="96"/>
      <c r="B238" s="118"/>
      <c r="C238" s="118"/>
      <c r="D238" s="96"/>
      <c r="E238" s="96"/>
      <c r="F238" s="96"/>
      <c r="G238" s="96"/>
      <c r="H238" s="96"/>
      <c r="I238" s="96"/>
      <c r="J238" s="96"/>
      <c r="K238" s="96"/>
      <c r="L238" s="96"/>
      <c r="M238" s="96"/>
    </row>
    <row r="239" spans="1:13" hidden="1" x14ac:dyDescent="0.25">
      <c r="A239" s="96"/>
      <c r="B239" s="118"/>
      <c r="C239" s="118"/>
      <c r="D239" s="96"/>
      <c r="E239" s="96"/>
      <c r="F239" s="96"/>
      <c r="G239" s="96"/>
      <c r="H239" s="96"/>
      <c r="I239" s="96"/>
      <c r="J239" s="96"/>
      <c r="K239" s="96"/>
      <c r="L239" s="96"/>
      <c r="M239" s="96"/>
    </row>
    <row r="240" spans="1:13" hidden="1" x14ac:dyDescent="0.25">
      <c r="A240" s="96"/>
      <c r="B240" s="118"/>
      <c r="C240" s="118"/>
      <c r="D240" s="96"/>
      <c r="E240" s="96"/>
      <c r="F240" s="96"/>
      <c r="G240" s="96"/>
      <c r="H240" s="96"/>
      <c r="I240" s="96"/>
      <c r="J240" s="96"/>
      <c r="K240" s="96"/>
      <c r="L240" s="96"/>
      <c r="M240" s="96"/>
    </row>
    <row r="241" spans="1:13" hidden="1" x14ac:dyDescent="0.25">
      <c r="A241" s="96"/>
      <c r="B241" s="118"/>
      <c r="C241" s="118"/>
      <c r="D241" s="96"/>
      <c r="E241" s="96"/>
      <c r="F241" s="96"/>
      <c r="G241" s="96"/>
      <c r="H241" s="96"/>
      <c r="I241" s="96"/>
      <c r="J241" s="96"/>
      <c r="K241" s="96"/>
      <c r="L241" s="96"/>
      <c r="M241" s="96"/>
    </row>
    <row r="242" spans="1:13" hidden="1" x14ac:dyDescent="0.25">
      <c r="A242" s="96"/>
      <c r="B242" s="118"/>
      <c r="C242" s="118"/>
      <c r="D242" s="96"/>
      <c r="E242" s="96"/>
      <c r="F242" s="96"/>
      <c r="G242" s="96"/>
      <c r="H242" s="96"/>
      <c r="I242" s="96"/>
      <c r="J242" s="96"/>
      <c r="K242" s="96"/>
      <c r="L242" s="96"/>
      <c r="M242" s="96"/>
    </row>
    <row r="243" spans="1:13" hidden="1" x14ac:dyDescent="0.25">
      <c r="A243" s="96"/>
      <c r="B243" s="118"/>
      <c r="C243" s="118"/>
      <c r="D243" s="96"/>
      <c r="E243" s="96"/>
      <c r="F243" s="96"/>
      <c r="G243" s="96"/>
      <c r="H243" s="96"/>
      <c r="I243" s="96"/>
      <c r="J243" s="96"/>
      <c r="K243" s="96"/>
      <c r="L243" s="96"/>
      <c r="M243" s="96"/>
    </row>
    <row r="244" spans="1:13" hidden="1" x14ac:dyDescent="0.25">
      <c r="A244" s="96"/>
      <c r="B244" s="118"/>
      <c r="C244" s="118"/>
      <c r="D244" s="96"/>
      <c r="E244" s="96"/>
      <c r="F244" s="96"/>
      <c r="G244" s="96"/>
      <c r="H244" s="96"/>
      <c r="I244" s="96"/>
      <c r="J244" s="96"/>
      <c r="K244" s="96"/>
      <c r="L244" s="96"/>
      <c r="M244" s="96"/>
    </row>
    <row r="245" spans="1:13" hidden="1" x14ac:dyDescent="0.25">
      <c r="A245" s="96"/>
      <c r="B245" s="118"/>
      <c r="C245" s="118"/>
      <c r="D245" s="96"/>
      <c r="E245" s="96"/>
      <c r="F245" s="96"/>
      <c r="G245" s="96"/>
      <c r="H245" s="96"/>
      <c r="I245" s="96"/>
      <c r="J245" s="96"/>
      <c r="K245" s="96"/>
      <c r="L245" s="96"/>
      <c r="M245" s="96"/>
    </row>
    <row r="246" spans="1:13" hidden="1" x14ac:dyDescent="0.25">
      <c r="A246" s="96"/>
      <c r="B246" s="118"/>
      <c r="C246" s="118"/>
      <c r="D246" s="96"/>
      <c r="E246" s="96"/>
      <c r="F246" s="96"/>
      <c r="G246" s="96"/>
      <c r="H246" s="96"/>
      <c r="I246" s="96"/>
      <c r="J246" s="96"/>
      <c r="K246" s="96"/>
      <c r="L246" s="96"/>
      <c r="M246" s="96"/>
    </row>
    <row r="247" spans="1:13" hidden="1" x14ac:dyDescent="0.25">
      <c r="A247" s="96"/>
      <c r="B247" s="118"/>
      <c r="C247" s="118"/>
      <c r="D247" s="96"/>
      <c r="E247" s="96"/>
      <c r="F247" s="96"/>
      <c r="G247" s="96"/>
      <c r="H247" s="96"/>
      <c r="I247" s="96"/>
      <c r="J247" s="96"/>
      <c r="K247" s="96"/>
      <c r="L247" s="96"/>
      <c r="M247" s="96"/>
    </row>
    <row r="248" spans="1:13" hidden="1" x14ac:dyDescent="0.25">
      <c r="A248" s="96"/>
      <c r="B248" s="118"/>
      <c r="C248" s="118"/>
      <c r="D248" s="96"/>
      <c r="E248" s="96"/>
      <c r="F248" s="96"/>
      <c r="G248" s="96"/>
      <c r="H248" s="96"/>
      <c r="I248" s="96"/>
      <c r="J248" s="96"/>
      <c r="K248" s="96"/>
      <c r="L248" s="96"/>
      <c r="M248" s="96"/>
    </row>
    <row r="249" spans="1:13" hidden="1" x14ac:dyDescent="0.25">
      <c r="A249" s="96"/>
      <c r="B249" s="118"/>
      <c r="C249" s="118"/>
      <c r="D249" s="96"/>
      <c r="E249" s="96"/>
      <c r="F249" s="96"/>
      <c r="G249" s="96"/>
      <c r="H249" s="96"/>
      <c r="I249" s="96"/>
      <c r="J249" s="96"/>
      <c r="K249" s="96"/>
      <c r="L249" s="96"/>
      <c r="M249" s="96"/>
    </row>
    <row r="250" spans="1:13" hidden="1" x14ac:dyDescent="0.25">
      <c r="A250" s="96"/>
      <c r="B250" s="118"/>
      <c r="C250" s="118"/>
      <c r="D250" s="96"/>
      <c r="E250" s="96"/>
      <c r="F250" s="96"/>
      <c r="G250" s="96"/>
      <c r="H250" s="96"/>
      <c r="I250" s="96"/>
      <c r="J250" s="96"/>
      <c r="K250" s="96"/>
      <c r="L250" s="96"/>
      <c r="M250" s="96"/>
    </row>
    <row r="251" spans="1:13" hidden="1" x14ac:dyDescent="0.25">
      <c r="A251" s="96"/>
      <c r="B251" s="118"/>
      <c r="C251" s="118"/>
      <c r="D251" s="96"/>
      <c r="E251" s="96"/>
      <c r="F251" s="96"/>
      <c r="G251" s="96"/>
      <c r="H251" s="96"/>
      <c r="I251" s="96"/>
      <c r="J251" s="96"/>
      <c r="K251" s="96"/>
      <c r="L251" s="96"/>
      <c r="M251" s="96"/>
    </row>
    <row r="252" spans="1:13" hidden="1" x14ac:dyDescent="0.25">
      <c r="A252" s="96"/>
      <c r="B252" s="118"/>
      <c r="C252" s="118"/>
      <c r="D252" s="96"/>
      <c r="E252" s="96"/>
      <c r="F252" s="96"/>
      <c r="G252" s="96"/>
      <c r="H252" s="96"/>
      <c r="I252" s="96"/>
      <c r="J252" s="96"/>
      <c r="K252" s="96"/>
      <c r="L252" s="96"/>
      <c r="M252" s="96"/>
    </row>
    <row r="253" spans="1:13" hidden="1" x14ac:dyDescent="0.25">
      <c r="A253" s="96"/>
      <c r="B253" s="118"/>
      <c r="C253" s="118"/>
      <c r="D253" s="96"/>
      <c r="E253" s="96"/>
      <c r="F253" s="96"/>
      <c r="G253" s="96"/>
      <c r="H253" s="96"/>
      <c r="I253" s="96"/>
      <c r="J253" s="96"/>
      <c r="K253" s="96"/>
      <c r="L253" s="96"/>
      <c r="M253" s="96"/>
    </row>
    <row r="254" spans="1:13" hidden="1" x14ac:dyDescent="0.25">
      <c r="A254" s="96"/>
      <c r="B254" s="118"/>
      <c r="C254" s="118"/>
      <c r="D254" s="96"/>
      <c r="E254" s="96"/>
      <c r="F254" s="96"/>
      <c r="G254" s="96"/>
      <c r="H254" s="96"/>
      <c r="I254" s="96"/>
      <c r="J254" s="96"/>
      <c r="K254" s="96"/>
      <c r="L254" s="96"/>
      <c r="M254" s="96"/>
    </row>
    <row r="255" spans="1:13" hidden="1" x14ac:dyDescent="0.25">
      <c r="A255" s="96"/>
      <c r="B255" s="118"/>
      <c r="C255" s="118"/>
      <c r="D255" s="96"/>
      <c r="E255" s="96"/>
      <c r="F255" s="96"/>
      <c r="G255" s="96"/>
      <c r="H255" s="96"/>
      <c r="I255" s="96"/>
      <c r="J255" s="96"/>
      <c r="K255" s="96"/>
      <c r="L255" s="96"/>
      <c r="M255" s="96"/>
    </row>
    <row r="256" spans="1:13" hidden="1" x14ac:dyDescent="0.25">
      <c r="A256" s="96"/>
      <c r="B256" s="118"/>
      <c r="C256" s="118"/>
      <c r="D256" s="96"/>
      <c r="E256" s="96"/>
      <c r="F256" s="96"/>
      <c r="G256" s="96"/>
      <c r="H256" s="96"/>
      <c r="I256" s="96"/>
      <c r="J256" s="96"/>
      <c r="K256" s="96"/>
      <c r="L256" s="96"/>
      <c r="M256" s="96"/>
    </row>
    <row r="257" spans="1:13" hidden="1" x14ac:dyDescent="0.25">
      <c r="A257" s="96"/>
      <c r="B257" s="118"/>
      <c r="C257" s="118"/>
      <c r="D257" s="96"/>
      <c r="E257" s="96"/>
      <c r="F257" s="96"/>
      <c r="G257" s="96"/>
      <c r="H257" s="96"/>
      <c r="I257" s="96"/>
      <c r="J257" s="96"/>
      <c r="K257" s="96"/>
      <c r="L257" s="96"/>
      <c r="M257" s="96"/>
    </row>
    <row r="258" spans="1:13" hidden="1" x14ac:dyDescent="0.25">
      <c r="A258" s="96"/>
      <c r="B258" s="118"/>
      <c r="C258" s="118"/>
      <c r="D258" s="96"/>
      <c r="E258" s="96"/>
      <c r="F258" s="96"/>
      <c r="G258" s="96"/>
      <c r="H258" s="96"/>
      <c r="I258" s="96"/>
      <c r="J258" s="96"/>
      <c r="K258" s="96"/>
      <c r="L258" s="96"/>
      <c r="M258" s="96"/>
    </row>
    <row r="259" spans="1:13" hidden="1" x14ac:dyDescent="0.25">
      <c r="A259" s="96"/>
      <c r="B259" s="118"/>
      <c r="C259" s="118"/>
      <c r="D259" s="96"/>
      <c r="E259" s="96"/>
      <c r="F259" s="96"/>
      <c r="G259" s="96"/>
      <c r="H259" s="96"/>
      <c r="I259" s="96"/>
      <c r="J259" s="96"/>
      <c r="K259" s="96"/>
      <c r="L259" s="96"/>
      <c r="M259" s="96"/>
    </row>
    <row r="260" spans="1:13" hidden="1" x14ac:dyDescent="0.25">
      <c r="A260" s="96"/>
      <c r="B260" s="118"/>
      <c r="C260" s="118"/>
      <c r="D260" s="96"/>
      <c r="E260" s="96"/>
      <c r="F260" s="96"/>
      <c r="G260" s="96"/>
      <c r="H260" s="96"/>
      <c r="I260" s="96"/>
      <c r="J260" s="96"/>
      <c r="K260" s="96"/>
      <c r="L260" s="96"/>
      <c r="M260" s="96"/>
    </row>
    <row r="261" spans="1:13" hidden="1" x14ac:dyDescent="0.25">
      <c r="A261" s="96"/>
      <c r="B261" s="118"/>
      <c r="C261" s="118"/>
      <c r="D261" s="96"/>
      <c r="E261" s="96"/>
      <c r="F261" s="96"/>
      <c r="G261" s="96"/>
      <c r="H261" s="96"/>
      <c r="I261" s="96"/>
      <c r="J261" s="96"/>
      <c r="K261" s="96"/>
      <c r="L261" s="96"/>
      <c r="M261" s="96"/>
    </row>
    <row r="262" spans="1:13" hidden="1" x14ac:dyDescent="0.25">
      <c r="A262" s="96"/>
      <c r="B262" s="118"/>
      <c r="C262" s="118"/>
      <c r="D262" s="96"/>
      <c r="E262" s="96"/>
      <c r="F262" s="96"/>
      <c r="G262" s="96"/>
      <c r="H262" s="96"/>
      <c r="I262" s="96"/>
      <c r="J262" s="96"/>
      <c r="K262" s="96"/>
      <c r="L262" s="96"/>
      <c r="M262" s="96"/>
    </row>
    <row r="263" spans="1:13" hidden="1" x14ac:dyDescent="0.25">
      <c r="A263" s="96"/>
      <c r="B263" s="118"/>
      <c r="C263" s="118"/>
      <c r="D263" s="96"/>
      <c r="E263" s="96"/>
      <c r="F263" s="96"/>
      <c r="G263" s="96"/>
      <c r="H263" s="96"/>
      <c r="I263" s="96"/>
      <c r="J263" s="96"/>
      <c r="K263" s="96"/>
      <c r="L263" s="96"/>
      <c r="M263" s="96"/>
    </row>
    <row r="264" spans="1:13" hidden="1" x14ac:dyDescent="0.25">
      <c r="A264" s="96"/>
      <c r="B264" s="118"/>
      <c r="C264" s="118"/>
      <c r="D264" s="96"/>
      <c r="E264" s="96"/>
      <c r="F264" s="96"/>
      <c r="G264" s="96"/>
      <c r="H264" s="96"/>
      <c r="I264" s="96"/>
      <c r="J264" s="96"/>
      <c r="K264" s="96"/>
      <c r="L264" s="96"/>
      <c r="M264" s="96"/>
    </row>
    <row r="265" spans="1:13" hidden="1" x14ac:dyDescent="0.25">
      <c r="A265" s="96"/>
      <c r="B265" s="118"/>
      <c r="C265" s="118"/>
      <c r="D265" s="96"/>
      <c r="E265" s="96"/>
      <c r="F265" s="96"/>
      <c r="G265" s="96"/>
      <c r="H265" s="96"/>
      <c r="I265" s="96"/>
      <c r="J265" s="96"/>
      <c r="K265" s="96"/>
      <c r="L265" s="96"/>
      <c r="M265" s="96"/>
    </row>
    <row r="266" spans="1:13" hidden="1" x14ac:dyDescent="0.25">
      <c r="A266" s="96"/>
      <c r="B266" s="118"/>
      <c r="C266" s="118"/>
      <c r="D266" s="96"/>
      <c r="E266" s="96"/>
      <c r="F266" s="96"/>
      <c r="G266" s="96"/>
      <c r="H266" s="96"/>
      <c r="I266" s="96"/>
      <c r="J266" s="96"/>
      <c r="K266" s="96"/>
      <c r="L266" s="96"/>
      <c r="M266" s="96"/>
    </row>
    <row r="267" spans="1:13" hidden="1" x14ac:dyDescent="0.25">
      <c r="A267" s="96"/>
      <c r="B267" s="118"/>
      <c r="C267" s="118"/>
      <c r="D267" s="96"/>
      <c r="E267" s="96"/>
      <c r="F267" s="96"/>
      <c r="G267" s="96"/>
      <c r="H267" s="96"/>
      <c r="I267" s="96"/>
      <c r="J267" s="96"/>
      <c r="K267" s="96"/>
      <c r="L267" s="96"/>
      <c r="M267" s="96"/>
    </row>
    <row r="268" spans="1:13" hidden="1" x14ac:dyDescent="0.25">
      <c r="A268" s="96"/>
      <c r="B268" s="118"/>
      <c r="C268" s="118"/>
      <c r="D268" s="96"/>
      <c r="E268" s="96"/>
      <c r="F268" s="96"/>
      <c r="G268" s="96"/>
      <c r="H268" s="96"/>
      <c r="I268" s="96"/>
      <c r="J268" s="96"/>
      <c r="K268" s="96"/>
      <c r="L268" s="96"/>
      <c r="M268" s="96"/>
    </row>
    <row r="269" spans="1:13" hidden="1" x14ac:dyDescent="0.25">
      <c r="A269" s="96"/>
      <c r="B269" s="118"/>
      <c r="C269" s="118"/>
      <c r="D269" s="96"/>
      <c r="E269" s="96"/>
      <c r="F269" s="96"/>
      <c r="G269" s="96"/>
      <c r="H269" s="96"/>
      <c r="I269" s="96"/>
      <c r="J269" s="96"/>
      <c r="K269" s="96"/>
      <c r="L269" s="96"/>
      <c r="M269" s="96"/>
    </row>
    <row r="270" spans="1:13" hidden="1" x14ac:dyDescent="0.25">
      <c r="A270" s="96"/>
      <c r="B270" s="118"/>
      <c r="C270" s="118"/>
      <c r="D270" s="96"/>
      <c r="E270" s="96"/>
      <c r="F270" s="96"/>
      <c r="G270" s="96"/>
      <c r="H270" s="96"/>
      <c r="I270" s="96"/>
      <c r="J270" s="96"/>
      <c r="K270" s="96"/>
      <c r="L270" s="96"/>
      <c r="M270" s="96"/>
    </row>
    <row r="271" spans="1:13" hidden="1" x14ac:dyDescent="0.25">
      <c r="A271" s="96"/>
      <c r="B271" s="118"/>
      <c r="C271" s="118"/>
      <c r="D271" s="96"/>
      <c r="E271" s="96"/>
      <c r="F271" s="96"/>
      <c r="G271" s="96"/>
      <c r="H271" s="96"/>
      <c r="I271" s="96"/>
      <c r="J271" s="96"/>
      <c r="K271" s="96"/>
      <c r="L271" s="96"/>
      <c r="M271" s="96"/>
    </row>
    <row r="272" spans="1:13" hidden="1" x14ac:dyDescent="0.25">
      <c r="A272" s="96"/>
      <c r="B272" s="118"/>
      <c r="C272" s="118"/>
      <c r="D272" s="96"/>
      <c r="E272" s="96"/>
      <c r="F272" s="96"/>
      <c r="G272" s="96"/>
      <c r="H272" s="96"/>
      <c r="I272" s="96"/>
      <c r="J272" s="96"/>
      <c r="K272" s="96"/>
      <c r="L272" s="96"/>
      <c r="M272" s="96"/>
    </row>
    <row r="273" spans="1:13" hidden="1" x14ac:dyDescent="0.25">
      <c r="A273" s="96"/>
      <c r="B273" s="118"/>
      <c r="C273" s="118"/>
      <c r="D273" s="96"/>
      <c r="E273" s="96"/>
      <c r="F273" s="96"/>
      <c r="G273" s="96"/>
      <c r="H273" s="96"/>
      <c r="I273" s="96"/>
      <c r="J273" s="96"/>
      <c r="K273" s="96"/>
      <c r="L273" s="96"/>
      <c r="M273" s="96"/>
    </row>
    <row r="274" spans="1:13" hidden="1" x14ac:dyDescent="0.25">
      <c r="A274" s="96"/>
      <c r="B274" s="118"/>
      <c r="C274" s="118"/>
      <c r="D274" s="96"/>
      <c r="E274" s="96"/>
      <c r="F274" s="96"/>
      <c r="G274" s="96"/>
      <c r="H274" s="96"/>
      <c r="I274" s="96"/>
      <c r="J274" s="96"/>
      <c r="K274" s="96"/>
      <c r="L274" s="96"/>
      <c r="M274" s="96"/>
    </row>
    <row r="275" spans="1:13" hidden="1" x14ac:dyDescent="0.25">
      <c r="A275" s="96"/>
      <c r="B275" s="118"/>
      <c r="C275" s="118"/>
      <c r="D275" s="96"/>
      <c r="E275" s="96"/>
      <c r="F275" s="96"/>
      <c r="G275" s="96"/>
      <c r="H275" s="96"/>
      <c r="I275" s="96"/>
      <c r="J275" s="96"/>
      <c r="K275" s="96"/>
      <c r="L275" s="96"/>
      <c r="M275" s="96"/>
    </row>
    <row r="276" spans="1:13" hidden="1" x14ac:dyDescent="0.25">
      <c r="A276" s="96"/>
      <c r="B276" s="118"/>
      <c r="C276" s="118"/>
      <c r="D276" s="96"/>
      <c r="E276" s="96"/>
      <c r="F276" s="96"/>
      <c r="G276" s="96"/>
      <c r="H276" s="96"/>
      <c r="I276" s="96"/>
      <c r="J276" s="96"/>
      <c r="K276" s="96"/>
      <c r="L276" s="96"/>
      <c r="M276" s="96"/>
    </row>
    <row r="277" spans="1:13" hidden="1" x14ac:dyDescent="0.25">
      <c r="A277" s="96"/>
      <c r="B277" s="118"/>
      <c r="C277" s="118"/>
      <c r="D277" s="96"/>
      <c r="E277" s="96"/>
      <c r="F277" s="96"/>
      <c r="G277" s="96"/>
      <c r="H277" s="96"/>
      <c r="I277" s="96"/>
      <c r="J277" s="96"/>
      <c r="K277" s="96"/>
      <c r="L277" s="96"/>
      <c r="M277" s="96"/>
    </row>
    <row r="278" spans="1:13" hidden="1" x14ac:dyDescent="0.25">
      <c r="A278" s="96"/>
      <c r="B278" s="118"/>
      <c r="C278" s="118"/>
      <c r="D278" s="96"/>
      <c r="E278" s="96"/>
      <c r="F278" s="96"/>
      <c r="G278" s="96"/>
      <c r="H278" s="96"/>
      <c r="I278" s="96"/>
      <c r="J278" s="96"/>
      <c r="K278" s="96"/>
      <c r="L278" s="96"/>
      <c r="M278" s="96"/>
    </row>
    <row r="279" spans="1:13" hidden="1" x14ac:dyDescent="0.25">
      <c r="A279" s="96"/>
      <c r="B279" s="118"/>
      <c r="C279" s="118"/>
      <c r="D279" s="96"/>
      <c r="E279" s="96"/>
      <c r="F279" s="96"/>
      <c r="G279" s="96"/>
      <c r="H279" s="96"/>
      <c r="I279" s="96"/>
      <c r="J279" s="96"/>
      <c r="K279" s="96"/>
      <c r="L279" s="96"/>
      <c r="M279" s="96"/>
    </row>
    <row r="280" spans="1:13" hidden="1" x14ac:dyDescent="0.25">
      <c r="A280" s="96"/>
      <c r="B280" s="118"/>
      <c r="C280" s="118"/>
      <c r="D280" s="96"/>
      <c r="E280" s="96"/>
      <c r="F280" s="96"/>
      <c r="G280" s="96"/>
      <c r="H280" s="96"/>
      <c r="I280" s="96"/>
      <c r="J280" s="96"/>
      <c r="K280" s="96"/>
      <c r="L280" s="96"/>
      <c r="M280" s="96"/>
    </row>
    <row r="281" spans="1:13" hidden="1" x14ac:dyDescent="0.25">
      <c r="A281" s="96"/>
      <c r="B281" s="118"/>
      <c r="C281" s="118"/>
      <c r="D281" s="96"/>
      <c r="E281" s="96"/>
      <c r="F281" s="96"/>
      <c r="G281" s="96"/>
      <c r="H281" s="96"/>
      <c r="I281" s="96"/>
      <c r="J281" s="96"/>
      <c r="K281" s="96"/>
      <c r="L281" s="96"/>
      <c r="M281" s="96"/>
    </row>
    <row r="282" spans="1:13" hidden="1" x14ac:dyDescent="0.25">
      <c r="A282" s="96"/>
      <c r="B282" s="118"/>
      <c r="C282" s="118"/>
      <c r="D282" s="96"/>
      <c r="E282" s="96"/>
      <c r="F282" s="96"/>
      <c r="G282" s="96"/>
      <c r="H282" s="96"/>
      <c r="I282" s="96"/>
      <c r="J282" s="96"/>
      <c r="K282" s="96"/>
      <c r="L282" s="96"/>
      <c r="M282" s="96"/>
    </row>
    <row r="283" spans="1:13" hidden="1" x14ac:dyDescent="0.25">
      <c r="A283" s="96"/>
      <c r="B283" s="118"/>
      <c r="C283" s="118"/>
      <c r="D283" s="96"/>
      <c r="E283" s="96"/>
      <c r="F283" s="96"/>
      <c r="G283" s="96"/>
      <c r="H283" s="96"/>
      <c r="I283" s="96"/>
      <c r="J283" s="96"/>
      <c r="K283" s="96"/>
      <c r="L283" s="96"/>
      <c r="M283" s="96"/>
    </row>
    <row r="284" spans="1:13" hidden="1" x14ac:dyDescent="0.25">
      <c r="A284" s="96"/>
      <c r="B284" s="118"/>
      <c r="C284" s="118"/>
      <c r="D284" s="96"/>
      <c r="E284" s="96"/>
      <c r="F284" s="96"/>
      <c r="G284" s="96"/>
      <c r="H284" s="96"/>
      <c r="I284" s="96"/>
      <c r="J284" s="96"/>
      <c r="K284" s="96"/>
      <c r="L284" s="96"/>
      <c r="M284" s="96"/>
    </row>
    <row r="285" spans="1:13" hidden="1" x14ac:dyDescent="0.25">
      <c r="A285" s="96"/>
      <c r="B285" s="118"/>
      <c r="C285" s="118"/>
      <c r="D285" s="96"/>
      <c r="E285" s="96"/>
      <c r="F285" s="96"/>
      <c r="G285" s="96"/>
      <c r="H285" s="96"/>
      <c r="I285" s="96"/>
      <c r="J285" s="96"/>
      <c r="K285" s="96"/>
      <c r="L285" s="96"/>
      <c r="M285" s="96"/>
    </row>
    <row r="286" spans="1:13" hidden="1" x14ac:dyDescent="0.25">
      <c r="A286" s="96"/>
      <c r="B286" s="118"/>
      <c r="C286" s="118"/>
      <c r="D286" s="96"/>
      <c r="E286" s="96"/>
      <c r="F286" s="96"/>
      <c r="G286" s="96"/>
      <c r="H286" s="96"/>
      <c r="I286" s="96"/>
      <c r="J286" s="96"/>
      <c r="K286" s="96"/>
      <c r="L286" s="96"/>
      <c r="M286" s="96"/>
    </row>
    <row r="287" spans="1:13" hidden="1" x14ac:dyDescent="0.25">
      <c r="A287" s="96"/>
      <c r="B287" s="118"/>
      <c r="C287" s="118"/>
      <c r="D287" s="96"/>
      <c r="E287" s="96"/>
      <c r="F287" s="96"/>
      <c r="G287" s="96"/>
      <c r="H287" s="96"/>
      <c r="I287" s="96"/>
      <c r="J287" s="96"/>
      <c r="K287" s="96"/>
      <c r="L287" s="96"/>
      <c r="M287" s="96"/>
    </row>
    <row r="288" spans="1:13" hidden="1" x14ac:dyDescent="0.25">
      <c r="A288" s="96"/>
      <c r="B288" s="118"/>
      <c r="C288" s="118"/>
      <c r="D288" s="96"/>
      <c r="E288" s="96"/>
      <c r="F288" s="96"/>
      <c r="G288" s="96"/>
      <c r="H288" s="96"/>
      <c r="I288" s="96"/>
      <c r="J288" s="96"/>
      <c r="K288" s="96"/>
      <c r="L288" s="96"/>
      <c r="M288" s="96"/>
    </row>
    <row r="289" spans="1:13" hidden="1" x14ac:dyDescent="0.25">
      <c r="A289" s="96"/>
      <c r="B289" s="118"/>
      <c r="C289" s="118"/>
      <c r="D289" s="96"/>
      <c r="E289" s="96"/>
      <c r="F289" s="96"/>
      <c r="G289" s="96"/>
      <c r="H289" s="96"/>
      <c r="I289" s="96"/>
      <c r="J289" s="96"/>
      <c r="K289" s="96"/>
      <c r="L289" s="96"/>
      <c r="M289" s="96"/>
    </row>
    <row r="290" spans="1:13" hidden="1" x14ac:dyDescent="0.25">
      <c r="A290" s="96"/>
      <c r="B290" s="118"/>
      <c r="C290" s="118"/>
      <c r="D290" s="96"/>
      <c r="E290" s="96"/>
      <c r="F290" s="96"/>
      <c r="G290" s="96"/>
      <c r="H290" s="96"/>
      <c r="I290" s="96"/>
      <c r="J290" s="96"/>
      <c r="K290" s="96"/>
      <c r="L290" s="96"/>
      <c r="M290" s="96"/>
    </row>
    <row r="291" spans="1:13" hidden="1" x14ac:dyDescent="0.25">
      <c r="A291" s="96"/>
      <c r="B291" s="118"/>
      <c r="C291" s="118"/>
      <c r="D291" s="96"/>
      <c r="E291" s="96"/>
      <c r="F291" s="96"/>
      <c r="G291" s="96"/>
      <c r="H291" s="96"/>
      <c r="I291" s="96"/>
      <c r="J291" s="96"/>
      <c r="K291" s="96"/>
      <c r="L291" s="96"/>
      <c r="M291" s="96"/>
    </row>
    <row r="292" spans="1:13" hidden="1" x14ac:dyDescent="0.25">
      <c r="A292" s="96"/>
      <c r="B292" s="118"/>
      <c r="C292" s="118"/>
      <c r="D292" s="96"/>
      <c r="E292" s="96"/>
      <c r="F292" s="96"/>
      <c r="G292" s="96"/>
      <c r="H292" s="96"/>
      <c r="I292" s="96"/>
      <c r="J292" s="96"/>
      <c r="K292" s="96"/>
      <c r="L292" s="96"/>
      <c r="M292" s="96"/>
    </row>
    <row r="293" spans="1:13" hidden="1" x14ac:dyDescent="0.25">
      <c r="A293" s="96"/>
      <c r="B293" s="118"/>
      <c r="C293" s="118"/>
      <c r="D293" s="96"/>
      <c r="E293" s="96"/>
      <c r="F293" s="96"/>
      <c r="G293" s="96"/>
      <c r="H293" s="96"/>
      <c r="I293" s="96"/>
      <c r="J293" s="96"/>
      <c r="K293" s="96"/>
      <c r="L293" s="96"/>
      <c r="M293" s="96"/>
    </row>
    <row r="294" spans="1:13" hidden="1" x14ac:dyDescent="0.25">
      <c r="A294" s="96"/>
      <c r="B294" s="118"/>
      <c r="C294" s="118"/>
      <c r="D294" s="96"/>
      <c r="E294" s="96"/>
      <c r="F294" s="96"/>
      <c r="G294" s="96"/>
      <c r="H294" s="96"/>
      <c r="I294" s="96"/>
      <c r="J294" s="96"/>
      <c r="K294" s="96"/>
      <c r="L294" s="96"/>
      <c r="M294" s="96"/>
    </row>
    <row r="295" spans="1:13" hidden="1" x14ac:dyDescent="0.25">
      <c r="A295" s="96"/>
      <c r="B295" s="118"/>
      <c r="C295" s="118"/>
      <c r="D295" s="96"/>
      <c r="E295" s="96"/>
      <c r="F295" s="96"/>
      <c r="G295" s="96"/>
      <c r="H295" s="96"/>
      <c r="I295" s="96"/>
      <c r="J295" s="96"/>
      <c r="K295" s="96"/>
      <c r="L295" s="96"/>
      <c r="M295" s="96"/>
    </row>
    <row r="296" spans="1:13" hidden="1" x14ac:dyDescent="0.25">
      <c r="A296" s="96"/>
      <c r="B296" s="118"/>
      <c r="C296" s="118"/>
      <c r="D296" s="96"/>
      <c r="E296" s="96"/>
      <c r="F296" s="96"/>
      <c r="G296" s="96"/>
      <c r="H296" s="96"/>
      <c r="I296" s="96"/>
      <c r="J296" s="96"/>
      <c r="K296" s="96"/>
      <c r="L296" s="96"/>
      <c r="M296" s="96"/>
    </row>
    <row r="297" spans="1:13" hidden="1" x14ac:dyDescent="0.25">
      <c r="A297" s="96"/>
      <c r="B297" s="118"/>
      <c r="C297" s="118"/>
      <c r="D297" s="96"/>
      <c r="E297" s="96"/>
      <c r="F297" s="96"/>
      <c r="G297" s="96"/>
      <c r="H297" s="96"/>
      <c r="I297" s="96"/>
      <c r="J297" s="96"/>
      <c r="K297" s="96"/>
      <c r="L297" s="96"/>
      <c r="M297" s="96"/>
    </row>
    <row r="298" spans="1:13" hidden="1" x14ac:dyDescent="0.25">
      <c r="A298" s="96"/>
      <c r="B298" s="118"/>
      <c r="C298" s="118"/>
      <c r="D298" s="96"/>
      <c r="E298" s="96"/>
      <c r="F298" s="96"/>
      <c r="G298" s="96"/>
      <c r="H298" s="96"/>
      <c r="I298" s="96"/>
      <c r="J298" s="96"/>
      <c r="K298" s="96"/>
      <c r="L298" s="96"/>
      <c r="M298" s="96"/>
    </row>
    <row r="299" spans="1:13" hidden="1" x14ac:dyDescent="0.25">
      <c r="A299" s="96"/>
      <c r="B299" s="118"/>
      <c r="C299" s="118"/>
      <c r="D299" s="96"/>
      <c r="E299" s="96"/>
      <c r="F299" s="96"/>
      <c r="G299" s="96"/>
      <c r="H299" s="96"/>
      <c r="I299" s="96"/>
      <c r="J299" s="96"/>
      <c r="K299" s="96"/>
      <c r="L299" s="96"/>
      <c r="M299" s="96"/>
    </row>
    <row r="300" spans="1:13" hidden="1" x14ac:dyDescent="0.25">
      <c r="A300" s="96"/>
      <c r="B300" s="118"/>
      <c r="C300" s="118"/>
      <c r="D300" s="96"/>
      <c r="E300" s="96"/>
      <c r="F300" s="96"/>
      <c r="G300" s="96"/>
      <c r="H300" s="96"/>
      <c r="I300" s="96"/>
      <c r="J300" s="96"/>
      <c r="K300" s="96"/>
      <c r="L300" s="96"/>
      <c r="M300" s="96"/>
    </row>
    <row r="301" spans="1:13" hidden="1" x14ac:dyDescent="0.25">
      <c r="A301" s="96"/>
      <c r="B301" s="118"/>
      <c r="C301" s="118"/>
      <c r="D301" s="96"/>
      <c r="E301" s="96"/>
      <c r="F301" s="96"/>
      <c r="G301" s="96"/>
      <c r="H301" s="96"/>
      <c r="I301" s="96"/>
      <c r="J301" s="96"/>
      <c r="K301" s="96"/>
      <c r="L301" s="96"/>
      <c r="M301" s="96"/>
    </row>
    <row r="302" spans="1:13" hidden="1" x14ac:dyDescent="0.25">
      <c r="A302" s="96"/>
      <c r="B302" s="118"/>
      <c r="C302" s="118"/>
      <c r="D302" s="96"/>
      <c r="E302" s="96"/>
      <c r="F302" s="96"/>
      <c r="G302" s="96"/>
      <c r="H302" s="96"/>
      <c r="I302" s="96"/>
      <c r="J302" s="96"/>
      <c r="K302" s="96"/>
      <c r="L302" s="96"/>
      <c r="M302" s="96"/>
    </row>
    <row r="303" spans="1:13" hidden="1" x14ac:dyDescent="0.25">
      <c r="A303" s="96"/>
      <c r="B303" s="118"/>
      <c r="C303" s="118"/>
      <c r="D303" s="96"/>
      <c r="E303" s="96"/>
      <c r="F303" s="96"/>
      <c r="G303" s="96"/>
      <c r="H303" s="96"/>
      <c r="I303" s="96"/>
      <c r="J303" s="96"/>
      <c r="K303" s="96"/>
      <c r="L303" s="96"/>
      <c r="M303" s="96"/>
    </row>
    <row r="304" spans="1:13" hidden="1" x14ac:dyDescent="0.25">
      <c r="A304" s="96"/>
      <c r="B304" s="118"/>
      <c r="C304" s="118"/>
      <c r="D304" s="96"/>
      <c r="E304" s="96"/>
      <c r="F304" s="96"/>
      <c r="G304" s="96"/>
      <c r="H304" s="96"/>
      <c r="I304" s="96"/>
      <c r="J304" s="96"/>
      <c r="K304" s="96"/>
      <c r="L304" s="96"/>
      <c r="M304" s="96"/>
    </row>
    <row r="305" spans="1:13" hidden="1" x14ac:dyDescent="0.25">
      <c r="A305" s="96"/>
      <c r="B305" s="118"/>
      <c r="C305" s="118"/>
      <c r="D305" s="96"/>
      <c r="E305" s="96"/>
      <c r="F305" s="96"/>
      <c r="G305" s="96"/>
      <c r="H305" s="96"/>
      <c r="I305" s="96"/>
      <c r="J305" s="96"/>
      <c r="K305" s="96"/>
      <c r="L305" s="96"/>
      <c r="M305" s="96"/>
    </row>
    <row r="306" spans="1:13" hidden="1" x14ac:dyDescent="0.25">
      <c r="A306" s="96"/>
      <c r="B306" s="118"/>
      <c r="C306" s="118"/>
      <c r="D306" s="96"/>
      <c r="E306" s="96"/>
      <c r="F306" s="96"/>
      <c r="G306" s="96"/>
      <c r="H306" s="96"/>
      <c r="I306" s="96"/>
      <c r="J306" s="96"/>
      <c r="K306" s="96"/>
      <c r="L306" s="96"/>
      <c r="M306" s="96"/>
    </row>
    <row r="307" spans="1:13" hidden="1" x14ac:dyDescent="0.25">
      <c r="A307" s="96"/>
      <c r="B307" s="118"/>
      <c r="C307" s="118"/>
      <c r="D307" s="96"/>
      <c r="E307" s="96"/>
      <c r="F307" s="96"/>
      <c r="G307" s="96"/>
      <c r="H307" s="96"/>
      <c r="I307" s="96"/>
      <c r="J307" s="96"/>
      <c r="K307" s="96"/>
      <c r="L307" s="96"/>
      <c r="M307" s="96"/>
    </row>
    <row r="308" spans="1:13" hidden="1" x14ac:dyDescent="0.25">
      <c r="A308" s="96"/>
      <c r="B308" s="118"/>
      <c r="C308" s="118"/>
      <c r="D308" s="96"/>
      <c r="E308" s="96"/>
      <c r="F308" s="96"/>
      <c r="G308" s="96"/>
      <c r="H308" s="96"/>
      <c r="I308" s="96"/>
      <c r="J308" s="96"/>
      <c r="K308" s="96"/>
      <c r="L308" s="96"/>
      <c r="M308" s="96"/>
    </row>
    <row r="309" spans="1:13" hidden="1" x14ac:dyDescent="0.25">
      <c r="A309" s="96"/>
      <c r="B309" s="118"/>
      <c r="C309" s="118"/>
      <c r="D309" s="96"/>
      <c r="E309" s="96"/>
      <c r="F309" s="96"/>
      <c r="G309" s="96"/>
      <c r="H309" s="96"/>
      <c r="I309" s="96"/>
      <c r="J309" s="96"/>
      <c r="K309" s="96"/>
      <c r="L309" s="96"/>
      <c r="M309" s="96"/>
    </row>
    <row r="310" spans="1:13" hidden="1" x14ac:dyDescent="0.25">
      <c r="A310" s="96"/>
      <c r="B310" s="118"/>
      <c r="C310" s="118"/>
      <c r="D310" s="96"/>
      <c r="E310" s="96"/>
      <c r="F310" s="96"/>
      <c r="G310" s="96"/>
      <c r="H310" s="96"/>
      <c r="I310" s="96"/>
      <c r="J310" s="96"/>
      <c r="K310" s="96"/>
      <c r="L310" s="96"/>
      <c r="M310" s="96"/>
    </row>
    <row r="311" spans="1:13" hidden="1" x14ac:dyDescent="0.25">
      <c r="A311" s="96"/>
      <c r="B311" s="118"/>
      <c r="C311" s="118"/>
      <c r="D311" s="96"/>
      <c r="E311" s="96"/>
      <c r="F311" s="96"/>
      <c r="G311" s="96"/>
      <c r="H311" s="96"/>
      <c r="I311" s="96"/>
      <c r="J311" s="96"/>
      <c r="K311" s="96"/>
      <c r="L311" s="96"/>
      <c r="M311" s="96"/>
    </row>
    <row r="312" spans="1:13" hidden="1" x14ac:dyDescent="0.25">
      <c r="A312" s="96"/>
      <c r="B312" s="118"/>
      <c r="C312" s="118"/>
      <c r="D312" s="96"/>
      <c r="E312" s="96"/>
      <c r="F312" s="96"/>
      <c r="G312" s="96"/>
      <c r="H312" s="96"/>
      <c r="I312" s="96"/>
      <c r="J312" s="96"/>
      <c r="K312" s="96"/>
      <c r="L312" s="96"/>
      <c r="M312" s="96"/>
    </row>
    <row r="313" spans="1:13" hidden="1" x14ac:dyDescent="0.25">
      <c r="A313" s="96"/>
      <c r="B313" s="118"/>
      <c r="C313" s="118"/>
      <c r="D313" s="96"/>
      <c r="E313" s="96"/>
      <c r="F313" s="96"/>
      <c r="G313" s="96"/>
      <c r="H313" s="96"/>
      <c r="I313" s="96"/>
      <c r="J313" s="96"/>
      <c r="K313" s="96"/>
      <c r="L313" s="96"/>
      <c r="M313" s="96"/>
    </row>
    <row r="314" spans="1:13" hidden="1" x14ac:dyDescent="0.25">
      <c r="A314" s="96"/>
      <c r="B314" s="118"/>
      <c r="C314" s="118"/>
      <c r="D314" s="96"/>
      <c r="E314" s="96"/>
      <c r="F314" s="96"/>
      <c r="G314" s="96"/>
      <c r="H314" s="96"/>
      <c r="I314" s="96"/>
      <c r="J314" s="96"/>
      <c r="K314" s="96"/>
      <c r="L314" s="96"/>
      <c r="M314" s="96"/>
    </row>
    <row r="315" spans="1:13" hidden="1" x14ac:dyDescent="0.25">
      <c r="A315" s="96"/>
      <c r="B315" s="118"/>
      <c r="C315" s="118"/>
      <c r="D315" s="96"/>
      <c r="E315" s="96"/>
      <c r="F315" s="96"/>
      <c r="G315" s="96"/>
      <c r="H315" s="96"/>
      <c r="I315" s="96"/>
      <c r="J315" s="96"/>
      <c r="K315" s="96"/>
      <c r="L315" s="96"/>
      <c r="M315" s="96"/>
    </row>
    <row r="316" spans="1:13" hidden="1" x14ac:dyDescent="0.25">
      <c r="A316" s="96"/>
      <c r="B316" s="118"/>
      <c r="C316" s="118"/>
      <c r="D316" s="96"/>
      <c r="E316" s="96"/>
      <c r="F316" s="96"/>
      <c r="G316" s="96"/>
      <c r="H316" s="96"/>
      <c r="I316" s="96"/>
      <c r="J316" s="96"/>
      <c r="K316" s="96"/>
      <c r="L316" s="96"/>
      <c r="M316" s="96"/>
    </row>
    <row r="317" spans="1:13" hidden="1" x14ac:dyDescent="0.25">
      <c r="A317" s="96"/>
      <c r="B317" s="118"/>
      <c r="C317" s="118"/>
      <c r="D317" s="96"/>
      <c r="E317" s="96"/>
      <c r="F317" s="96"/>
      <c r="G317" s="96"/>
      <c r="H317" s="96"/>
      <c r="I317" s="96"/>
      <c r="J317" s="96"/>
      <c r="K317" s="96"/>
      <c r="L317" s="96"/>
      <c r="M317" s="96"/>
    </row>
    <row r="318" spans="1:13" hidden="1" x14ac:dyDescent="0.25">
      <c r="A318" s="96"/>
      <c r="B318" s="118"/>
      <c r="C318" s="118"/>
      <c r="D318" s="96"/>
      <c r="E318" s="96"/>
      <c r="F318" s="96"/>
      <c r="G318" s="96"/>
      <c r="H318" s="96"/>
      <c r="I318" s="96"/>
      <c r="J318" s="96"/>
      <c r="K318" s="96"/>
      <c r="L318" s="96"/>
      <c r="M318" s="96"/>
    </row>
    <row r="319" spans="1:13" hidden="1" x14ac:dyDescent="0.25">
      <c r="A319" s="96"/>
      <c r="B319" s="118"/>
      <c r="C319" s="118"/>
      <c r="D319" s="96"/>
      <c r="E319" s="96"/>
      <c r="F319" s="96"/>
      <c r="G319" s="96"/>
      <c r="H319" s="96"/>
      <c r="I319" s="96"/>
      <c r="J319" s="96"/>
      <c r="K319" s="96"/>
      <c r="L319" s="96"/>
      <c r="M319" s="96"/>
    </row>
    <row r="320" spans="1:13" hidden="1" x14ac:dyDescent="0.25">
      <c r="A320" s="96"/>
      <c r="B320" s="118"/>
      <c r="C320" s="118"/>
      <c r="D320" s="96"/>
      <c r="E320" s="96"/>
      <c r="F320" s="96"/>
      <c r="G320" s="96"/>
      <c r="H320" s="96"/>
      <c r="I320" s="96"/>
      <c r="J320" s="96"/>
      <c r="K320" s="96"/>
      <c r="L320" s="96"/>
      <c r="M320" s="96"/>
    </row>
    <row r="321" spans="1:13" hidden="1" x14ac:dyDescent="0.25">
      <c r="A321" s="96"/>
      <c r="B321" s="118"/>
      <c r="C321" s="118"/>
      <c r="D321" s="96"/>
      <c r="E321" s="96"/>
      <c r="F321" s="96"/>
      <c r="G321" s="96"/>
      <c r="H321" s="96"/>
      <c r="I321" s="96"/>
      <c r="J321" s="96"/>
      <c r="K321" s="96"/>
      <c r="L321" s="96"/>
      <c r="M321" s="96"/>
    </row>
    <row r="322" spans="1:13" hidden="1" x14ac:dyDescent="0.25">
      <c r="A322" s="96"/>
      <c r="B322" s="118"/>
      <c r="C322" s="118"/>
      <c r="D322" s="96"/>
      <c r="E322" s="96"/>
      <c r="F322" s="96"/>
      <c r="G322" s="96"/>
      <c r="H322" s="96"/>
      <c r="I322" s="96"/>
      <c r="J322" s="96"/>
      <c r="K322" s="96"/>
      <c r="L322" s="96"/>
      <c r="M322" s="96"/>
    </row>
    <row r="323" spans="1:13" hidden="1" x14ac:dyDescent="0.25">
      <c r="A323" s="96"/>
      <c r="B323" s="118"/>
      <c r="C323" s="118"/>
      <c r="D323" s="96"/>
      <c r="E323" s="96"/>
      <c r="F323" s="96"/>
      <c r="G323" s="96"/>
      <c r="H323" s="96"/>
      <c r="I323" s="96"/>
      <c r="J323" s="96"/>
      <c r="K323" s="96"/>
      <c r="L323" s="96"/>
      <c r="M323" s="96"/>
    </row>
    <row r="324" spans="1:13" hidden="1" x14ac:dyDescent="0.25">
      <c r="A324" s="96"/>
      <c r="B324" s="118"/>
      <c r="C324" s="118"/>
      <c r="D324" s="96"/>
      <c r="E324" s="96"/>
      <c r="F324" s="96"/>
      <c r="G324" s="96"/>
      <c r="H324" s="96"/>
      <c r="I324" s="96"/>
      <c r="J324" s="96"/>
      <c r="K324" s="96"/>
      <c r="L324" s="96"/>
      <c r="M324" s="96"/>
    </row>
    <row r="325" spans="1:13" hidden="1" x14ac:dyDescent="0.25">
      <c r="A325" s="96"/>
      <c r="B325" s="118"/>
      <c r="C325" s="118"/>
      <c r="D325" s="96"/>
      <c r="E325" s="96"/>
      <c r="F325" s="96"/>
      <c r="G325" s="96"/>
      <c r="H325" s="96"/>
      <c r="I325" s="96"/>
      <c r="J325" s="96"/>
      <c r="K325" s="96"/>
      <c r="L325" s="96"/>
      <c r="M325" s="96"/>
    </row>
    <row r="326" spans="1:13" hidden="1" x14ac:dyDescent="0.25">
      <c r="A326" s="96"/>
      <c r="B326" s="118"/>
      <c r="C326" s="118"/>
      <c r="D326" s="96"/>
      <c r="E326" s="96"/>
      <c r="F326" s="96"/>
      <c r="G326" s="96"/>
      <c r="H326" s="96"/>
      <c r="I326" s="96"/>
      <c r="J326" s="96"/>
      <c r="K326" s="96"/>
      <c r="L326" s="96"/>
      <c r="M326" s="96"/>
    </row>
    <row r="327" spans="1:13" hidden="1" x14ac:dyDescent="0.25">
      <c r="A327" s="96"/>
      <c r="B327" s="118"/>
      <c r="C327" s="118"/>
      <c r="D327" s="96"/>
      <c r="E327" s="96"/>
      <c r="F327" s="96"/>
      <c r="G327" s="96"/>
      <c r="H327" s="96"/>
      <c r="I327" s="96"/>
      <c r="J327" s="96"/>
      <c r="K327" s="96"/>
      <c r="L327" s="96"/>
      <c r="M327" s="96"/>
    </row>
    <row r="328" spans="1:13" hidden="1" x14ac:dyDescent="0.25">
      <c r="A328" s="96"/>
      <c r="B328" s="118"/>
      <c r="C328" s="118"/>
      <c r="D328" s="96"/>
      <c r="E328" s="96"/>
      <c r="F328" s="96"/>
      <c r="G328" s="96"/>
      <c r="H328" s="96"/>
      <c r="I328" s="96"/>
      <c r="J328" s="96"/>
      <c r="K328" s="96"/>
      <c r="L328" s="96"/>
      <c r="M328" s="96"/>
    </row>
    <row r="329" spans="1:13" hidden="1" x14ac:dyDescent="0.25">
      <c r="A329" s="96"/>
      <c r="B329" s="118"/>
      <c r="C329" s="118"/>
      <c r="D329" s="96"/>
      <c r="E329" s="96"/>
      <c r="F329" s="96"/>
      <c r="G329" s="96"/>
      <c r="H329" s="96"/>
      <c r="I329" s="96"/>
      <c r="J329" s="96"/>
      <c r="K329" s="96"/>
      <c r="L329" s="96"/>
      <c r="M329" s="96"/>
    </row>
    <row r="330" spans="1:13" hidden="1" x14ac:dyDescent="0.25">
      <c r="A330" s="96"/>
      <c r="B330" s="118"/>
      <c r="C330" s="118"/>
      <c r="D330" s="96"/>
      <c r="E330" s="96"/>
      <c r="F330" s="96"/>
      <c r="G330" s="96"/>
      <c r="H330" s="96"/>
      <c r="I330" s="96"/>
      <c r="J330" s="96"/>
      <c r="K330" s="96"/>
      <c r="L330" s="96"/>
      <c r="M330" s="96"/>
    </row>
    <row r="331" spans="1:13" hidden="1" x14ac:dyDescent="0.25">
      <c r="A331" s="96"/>
      <c r="B331" s="118"/>
      <c r="C331" s="118"/>
      <c r="D331" s="96"/>
      <c r="E331" s="96"/>
      <c r="F331" s="96"/>
      <c r="G331" s="96"/>
      <c r="H331" s="96"/>
      <c r="I331" s="96"/>
      <c r="J331" s="96"/>
      <c r="K331" s="96"/>
      <c r="L331" s="96"/>
      <c r="M331" s="96"/>
    </row>
    <row r="332" spans="1:13" hidden="1" x14ac:dyDescent="0.25">
      <c r="A332" s="96"/>
      <c r="B332" s="118"/>
      <c r="C332" s="118"/>
      <c r="D332" s="96"/>
      <c r="E332" s="96"/>
      <c r="F332" s="96"/>
      <c r="G332" s="96"/>
      <c r="H332" s="96"/>
      <c r="I332" s="96"/>
      <c r="J332" s="96"/>
      <c r="K332" s="96"/>
      <c r="L332" s="96"/>
      <c r="M332" s="96"/>
    </row>
    <row r="333" spans="1:13" hidden="1" x14ac:dyDescent="0.25">
      <c r="A333" s="96"/>
      <c r="B333" s="118"/>
      <c r="C333" s="118"/>
      <c r="D333" s="96"/>
      <c r="E333" s="96"/>
      <c r="F333" s="96"/>
      <c r="G333" s="96"/>
      <c r="H333" s="96"/>
      <c r="I333" s="96"/>
      <c r="J333" s="96"/>
      <c r="K333" s="96"/>
      <c r="L333" s="96"/>
      <c r="M333" s="96"/>
    </row>
    <row r="334" spans="1:13" hidden="1" x14ac:dyDescent="0.25">
      <c r="A334" s="96"/>
      <c r="B334" s="118"/>
      <c r="C334" s="118"/>
      <c r="D334" s="96"/>
      <c r="E334" s="96"/>
      <c r="F334" s="96"/>
      <c r="G334" s="96"/>
      <c r="H334" s="96"/>
      <c r="I334" s="96"/>
      <c r="J334" s="96"/>
      <c r="K334" s="96"/>
      <c r="L334" s="96"/>
      <c r="M334" s="96"/>
    </row>
    <row r="335" spans="1:13" hidden="1" x14ac:dyDescent="0.25">
      <c r="A335" s="96"/>
      <c r="B335" s="118"/>
      <c r="C335" s="118"/>
      <c r="D335" s="96"/>
      <c r="E335" s="96"/>
      <c r="F335" s="96"/>
      <c r="G335" s="96"/>
      <c r="H335" s="96"/>
      <c r="I335" s="96"/>
      <c r="J335" s="96"/>
      <c r="K335" s="96"/>
      <c r="L335" s="96"/>
      <c r="M335" s="96"/>
    </row>
    <row r="336" spans="1:13" hidden="1" x14ac:dyDescent="0.25">
      <c r="A336" s="96"/>
      <c r="B336" s="118"/>
      <c r="C336" s="118"/>
      <c r="D336" s="96"/>
      <c r="E336" s="96"/>
      <c r="F336" s="96"/>
      <c r="G336" s="96"/>
      <c r="H336" s="96"/>
      <c r="I336" s="96"/>
      <c r="J336" s="96"/>
      <c r="K336" s="96"/>
      <c r="L336" s="96"/>
      <c r="M336" s="96"/>
    </row>
    <row r="337" spans="1:13" hidden="1" x14ac:dyDescent="0.25">
      <c r="A337" s="96"/>
      <c r="B337" s="118"/>
      <c r="C337" s="118"/>
      <c r="D337" s="96"/>
      <c r="E337" s="96"/>
      <c r="F337" s="96"/>
      <c r="G337" s="96"/>
      <c r="H337" s="96"/>
      <c r="I337" s="96"/>
      <c r="J337" s="96"/>
      <c r="K337" s="96"/>
      <c r="L337" s="96"/>
      <c r="M337" s="96"/>
    </row>
    <row r="338" spans="1:13" hidden="1" x14ac:dyDescent="0.25">
      <c r="A338" s="96"/>
      <c r="B338" s="118"/>
      <c r="C338" s="118"/>
      <c r="D338" s="96"/>
      <c r="E338" s="96"/>
      <c r="F338" s="96"/>
      <c r="G338" s="96"/>
      <c r="H338" s="96"/>
      <c r="I338" s="96"/>
      <c r="J338" s="96"/>
      <c r="K338" s="96"/>
      <c r="L338" s="96"/>
      <c r="M338" s="96"/>
    </row>
    <row r="339" spans="1:13" hidden="1" x14ac:dyDescent="0.25">
      <c r="A339" s="96"/>
      <c r="B339" s="118"/>
      <c r="C339" s="118"/>
      <c r="D339" s="96"/>
      <c r="E339" s="96"/>
      <c r="F339" s="96"/>
      <c r="G339" s="96"/>
      <c r="H339" s="96"/>
      <c r="I339" s="96"/>
      <c r="J339" s="96"/>
      <c r="K339" s="96"/>
      <c r="L339" s="96"/>
      <c r="M339" s="96"/>
    </row>
    <row r="340" spans="1:13" hidden="1" x14ac:dyDescent="0.25">
      <c r="A340" s="96"/>
      <c r="B340" s="118"/>
      <c r="C340" s="118"/>
      <c r="D340" s="96"/>
      <c r="E340" s="96"/>
      <c r="F340" s="96"/>
      <c r="G340" s="96"/>
      <c r="H340" s="96"/>
      <c r="I340" s="96"/>
      <c r="J340" s="96"/>
      <c r="K340" s="96"/>
      <c r="L340" s="96"/>
      <c r="M340" s="96"/>
    </row>
    <row r="341" spans="1:13" hidden="1" x14ac:dyDescent="0.25">
      <c r="A341" s="96"/>
      <c r="B341" s="118"/>
      <c r="C341" s="118"/>
      <c r="D341" s="96"/>
      <c r="E341" s="96"/>
      <c r="F341" s="96"/>
      <c r="G341" s="96"/>
      <c r="H341" s="96"/>
      <c r="I341" s="96"/>
      <c r="J341" s="96"/>
      <c r="K341" s="96"/>
      <c r="L341" s="96"/>
      <c r="M341" s="96"/>
    </row>
    <row r="342" spans="1:13" hidden="1" x14ac:dyDescent="0.25">
      <c r="A342" s="96"/>
      <c r="B342" s="118"/>
      <c r="C342" s="118"/>
      <c r="D342" s="96"/>
      <c r="E342" s="96"/>
      <c r="F342" s="96"/>
      <c r="G342" s="96"/>
      <c r="H342" s="96"/>
      <c r="I342" s="96"/>
      <c r="J342" s="96"/>
      <c r="K342" s="96"/>
      <c r="L342" s="96"/>
      <c r="M342" s="96"/>
    </row>
    <row r="343" spans="1:13" hidden="1" x14ac:dyDescent="0.25">
      <c r="A343" s="96"/>
      <c r="B343" s="118"/>
      <c r="C343" s="118"/>
      <c r="D343" s="96"/>
      <c r="E343" s="96"/>
      <c r="F343" s="96"/>
      <c r="G343" s="96"/>
      <c r="H343" s="96"/>
      <c r="I343" s="96"/>
      <c r="J343" s="96"/>
      <c r="K343" s="96"/>
      <c r="L343" s="96"/>
      <c r="M343" s="96"/>
    </row>
    <row r="344" spans="1:13" hidden="1" x14ac:dyDescent="0.25">
      <c r="A344" s="96"/>
      <c r="B344" s="118"/>
      <c r="C344" s="118"/>
      <c r="D344" s="96"/>
      <c r="E344" s="96"/>
      <c r="F344" s="96"/>
      <c r="G344" s="96"/>
      <c r="H344" s="96"/>
      <c r="I344" s="96"/>
      <c r="J344" s="96"/>
      <c r="K344" s="96"/>
      <c r="L344" s="96"/>
      <c r="M344" s="96"/>
    </row>
    <row r="345" spans="1:13" hidden="1" x14ac:dyDescent="0.25">
      <c r="A345" s="96"/>
      <c r="B345" s="118"/>
      <c r="C345" s="118"/>
      <c r="D345" s="96"/>
      <c r="E345" s="96"/>
      <c r="F345" s="96"/>
      <c r="G345" s="96"/>
      <c r="H345" s="96"/>
      <c r="I345" s="96"/>
      <c r="J345" s="96"/>
      <c r="K345" s="96"/>
      <c r="L345" s="96"/>
      <c r="M345" s="96"/>
    </row>
    <row r="346" spans="1:13" hidden="1" x14ac:dyDescent="0.25">
      <c r="A346" s="96"/>
      <c r="B346" s="118"/>
      <c r="C346" s="118"/>
      <c r="D346" s="96"/>
      <c r="E346" s="96"/>
      <c r="F346" s="96"/>
      <c r="G346" s="96"/>
      <c r="H346" s="96"/>
      <c r="I346" s="96"/>
      <c r="J346" s="96"/>
      <c r="K346" s="96"/>
      <c r="L346" s="96"/>
      <c r="M346" s="96"/>
    </row>
    <row r="347" spans="1:13" hidden="1" x14ac:dyDescent="0.25">
      <c r="A347" s="96"/>
      <c r="B347" s="118"/>
      <c r="C347" s="118"/>
      <c r="D347" s="96"/>
      <c r="E347" s="96"/>
      <c r="F347" s="96"/>
      <c r="G347" s="96"/>
      <c r="H347" s="96"/>
      <c r="I347" s="96"/>
      <c r="J347" s="96"/>
      <c r="K347" s="96"/>
      <c r="L347" s="96"/>
      <c r="M347" s="96"/>
    </row>
    <row r="348" spans="1:13" hidden="1" x14ac:dyDescent="0.25">
      <c r="A348" s="96"/>
      <c r="B348" s="118"/>
      <c r="C348" s="118"/>
      <c r="D348" s="96"/>
      <c r="E348" s="96"/>
      <c r="F348" s="96"/>
      <c r="G348" s="96"/>
      <c r="H348" s="96"/>
      <c r="I348" s="96"/>
      <c r="J348" s="96"/>
      <c r="K348" s="96"/>
      <c r="L348" s="96"/>
      <c r="M348" s="96"/>
    </row>
    <row r="349" spans="1:13" hidden="1" x14ac:dyDescent="0.25">
      <c r="A349" s="96"/>
      <c r="B349" s="118"/>
      <c r="C349" s="118"/>
      <c r="D349" s="96"/>
      <c r="E349" s="96"/>
      <c r="F349" s="96"/>
      <c r="G349" s="96"/>
      <c r="H349" s="96"/>
      <c r="I349" s="96"/>
      <c r="J349" s="96"/>
      <c r="K349" s="96"/>
      <c r="L349" s="96"/>
      <c r="M349" s="96"/>
    </row>
    <row r="350" spans="1:13" hidden="1" x14ac:dyDescent="0.25">
      <c r="A350" s="96"/>
      <c r="B350" s="118"/>
      <c r="C350" s="118"/>
      <c r="D350" s="96"/>
      <c r="E350" s="96"/>
      <c r="F350" s="96"/>
      <c r="G350" s="96"/>
      <c r="H350" s="96"/>
      <c r="I350" s="96"/>
      <c r="J350" s="96"/>
      <c r="K350" s="96"/>
      <c r="L350" s="96"/>
      <c r="M350" s="96"/>
    </row>
    <row r="351" spans="1:13" hidden="1" x14ac:dyDescent="0.25">
      <c r="A351" s="96"/>
      <c r="B351" s="118"/>
      <c r="C351" s="118"/>
      <c r="D351" s="96"/>
      <c r="E351" s="96"/>
      <c r="F351" s="96"/>
      <c r="G351" s="96"/>
      <c r="H351" s="96"/>
      <c r="I351" s="96"/>
      <c r="J351" s="96"/>
      <c r="K351" s="96"/>
      <c r="L351" s="96"/>
      <c r="M351" s="96"/>
    </row>
    <row r="352" spans="1:13" hidden="1" x14ac:dyDescent="0.25">
      <c r="A352" s="96"/>
      <c r="B352" s="118"/>
      <c r="C352" s="118"/>
      <c r="D352" s="96"/>
      <c r="E352" s="96"/>
      <c r="F352" s="96"/>
      <c r="G352" s="96"/>
      <c r="H352" s="96"/>
      <c r="I352" s="96"/>
      <c r="J352" s="96"/>
      <c r="K352" s="96"/>
      <c r="L352" s="96"/>
      <c r="M352" s="96"/>
    </row>
    <row r="353" spans="1:13" hidden="1" x14ac:dyDescent="0.25">
      <c r="A353" s="96"/>
      <c r="B353" s="118"/>
      <c r="C353" s="118"/>
      <c r="D353" s="96"/>
      <c r="E353" s="96"/>
      <c r="F353" s="96"/>
      <c r="G353" s="96"/>
      <c r="H353" s="96"/>
      <c r="I353" s="96"/>
      <c r="J353" s="96"/>
      <c r="K353" s="96"/>
      <c r="L353" s="96"/>
      <c r="M353" s="96"/>
    </row>
    <row r="354" spans="1:13" hidden="1" x14ac:dyDescent="0.25">
      <c r="A354" s="96"/>
      <c r="B354" s="118"/>
      <c r="C354" s="118"/>
      <c r="D354" s="96"/>
      <c r="E354" s="96"/>
      <c r="F354" s="96"/>
      <c r="G354" s="96"/>
      <c r="H354" s="96"/>
      <c r="I354" s="96"/>
      <c r="J354" s="96"/>
      <c r="K354" s="96"/>
      <c r="L354" s="96"/>
      <c r="M354" s="96"/>
    </row>
    <row r="355" spans="1:13" hidden="1" x14ac:dyDescent="0.25">
      <c r="A355" s="96"/>
      <c r="B355" s="118"/>
      <c r="C355" s="118"/>
      <c r="D355" s="96"/>
      <c r="E355" s="96"/>
      <c r="F355" s="96"/>
      <c r="G355" s="96"/>
      <c r="H355" s="96"/>
      <c r="I355" s="96"/>
      <c r="J355" s="96"/>
      <c r="K355" s="96"/>
      <c r="L355" s="96"/>
      <c r="M355" s="96"/>
    </row>
    <row r="356" spans="1:13" hidden="1" x14ac:dyDescent="0.25">
      <c r="A356" s="96"/>
      <c r="B356" s="118"/>
      <c r="C356" s="118"/>
      <c r="D356" s="96"/>
      <c r="E356" s="96"/>
      <c r="F356" s="96"/>
      <c r="G356" s="96"/>
      <c r="H356" s="96"/>
      <c r="I356" s="96"/>
      <c r="J356" s="96"/>
      <c r="K356" s="96"/>
      <c r="L356" s="96"/>
      <c r="M356" s="96"/>
    </row>
    <row r="357" spans="1:13" hidden="1" x14ac:dyDescent="0.25">
      <c r="A357" s="96"/>
      <c r="B357" s="118"/>
      <c r="C357" s="118"/>
      <c r="D357" s="96"/>
      <c r="E357" s="96"/>
      <c r="F357" s="96"/>
      <c r="G357" s="96"/>
      <c r="H357" s="96"/>
      <c r="I357" s="96"/>
      <c r="J357" s="96"/>
      <c r="K357" s="96"/>
      <c r="L357" s="96"/>
      <c r="M357" s="96"/>
    </row>
    <row r="358" spans="1:13" hidden="1" x14ac:dyDescent="0.25">
      <c r="A358" s="96"/>
      <c r="B358" s="118"/>
      <c r="C358" s="118"/>
      <c r="D358" s="96"/>
      <c r="E358" s="96"/>
      <c r="F358" s="96"/>
      <c r="G358" s="96"/>
      <c r="H358" s="96"/>
      <c r="I358" s="96"/>
      <c r="J358" s="96"/>
      <c r="K358" s="96"/>
      <c r="L358" s="96"/>
      <c r="M358" s="96"/>
    </row>
    <row r="359" spans="1:13" hidden="1" x14ac:dyDescent="0.25">
      <c r="A359" s="96"/>
      <c r="B359" s="118"/>
      <c r="C359" s="118"/>
      <c r="D359" s="96"/>
      <c r="E359" s="96"/>
      <c r="F359" s="96"/>
      <c r="G359" s="96"/>
      <c r="H359" s="96"/>
      <c r="I359" s="96"/>
      <c r="J359" s="96"/>
      <c r="K359" s="96"/>
      <c r="L359" s="96"/>
      <c r="M359" s="96"/>
    </row>
    <row r="360" spans="1:13" hidden="1" x14ac:dyDescent="0.25">
      <c r="A360" s="96"/>
      <c r="B360" s="118"/>
      <c r="C360" s="118"/>
      <c r="D360" s="96"/>
      <c r="E360" s="96"/>
      <c r="F360" s="96"/>
      <c r="G360" s="96"/>
      <c r="H360" s="96"/>
      <c r="I360" s="96"/>
      <c r="J360" s="96"/>
      <c r="K360" s="96"/>
      <c r="L360" s="96"/>
      <c r="M360" s="96"/>
    </row>
    <row r="361" spans="1:13" hidden="1" x14ac:dyDescent="0.25">
      <c r="A361" s="96"/>
      <c r="B361" s="118"/>
      <c r="C361" s="118"/>
      <c r="D361" s="96"/>
      <c r="E361" s="96"/>
      <c r="F361" s="96"/>
      <c r="G361" s="96"/>
      <c r="H361" s="96"/>
      <c r="I361" s="96"/>
      <c r="J361" s="96"/>
      <c r="K361" s="96"/>
      <c r="L361" s="96"/>
      <c r="M361" s="96"/>
    </row>
    <row r="362" spans="1:13" hidden="1" x14ac:dyDescent="0.25">
      <c r="A362" s="96"/>
      <c r="B362" s="118"/>
      <c r="C362" s="118"/>
      <c r="D362" s="96"/>
      <c r="E362" s="96"/>
      <c r="F362" s="96"/>
      <c r="G362" s="96"/>
      <c r="H362" s="96"/>
      <c r="I362" s="96"/>
      <c r="J362" s="96"/>
      <c r="K362" s="96"/>
      <c r="L362" s="96"/>
      <c r="M362" s="96"/>
    </row>
    <row r="363" spans="1:13" hidden="1" x14ac:dyDescent="0.25">
      <c r="A363" s="96"/>
      <c r="B363" s="118"/>
      <c r="C363" s="118"/>
      <c r="D363" s="96"/>
      <c r="E363" s="96"/>
      <c r="F363" s="96"/>
      <c r="G363" s="96"/>
      <c r="H363" s="96"/>
      <c r="I363" s="96"/>
      <c r="J363" s="96"/>
      <c r="K363" s="96"/>
      <c r="L363" s="96"/>
      <c r="M363" s="96"/>
    </row>
    <row r="364" spans="1:13" hidden="1" x14ac:dyDescent="0.25">
      <c r="A364" s="96"/>
      <c r="B364" s="118"/>
      <c r="C364" s="118"/>
      <c r="D364" s="96"/>
      <c r="E364" s="96"/>
      <c r="F364" s="96"/>
      <c r="G364" s="96"/>
      <c r="H364" s="96"/>
      <c r="I364" s="96"/>
      <c r="J364" s="96"/>
      <c r="K364" s="96"/>
      <c r="L364" s="96"/>
      <c r="M364" s="96"/>
    </row>
    <row r="365" spans="1:13" hidden="1" x14ac:dyDescent="0.25">
      <c r="A365" s="96"/>
      <c r="B365" s="118"/>
      <c r="C365" s="118"/>
      <c r="D365" s="96"/>
      <c r="E365" s="96"/>
      <c r="F365" s="96"/>
      <c r="G365" s="96"/>
      <c r="H365" s="96"/>
      <c r="I365" s="96"/>
      <c r="J365" s="96"/>
      <c r="K365" s="96"/>
      <c r="L365" s="96"/>
      <c r="M365" s="96"/>
    </row>
    <row r="366" spans="1:13" hidden="1" x14ac:dyDescent="0.25">
      <c r="A366" s="96"/>
      <c r="B366" s="118"/>
      <c r="C366" s="118"/>
      <c r="D366" s="96"/>
      <c r="E366" s="96"/>
      <c r="F366" s="96"/>
      <c r="G366" s="96"/>
      <c r="H366" s="96"/>
      <c r="I366" s="96"/>
      <c r="J366" s="96"/>
      <c r="K366" s="96"/>
      <c r="L366" s="96"/>
      <c r="M366" s="96"/>
    </row>
    <row r="367" spans="1:13" hidden="1" x14ac:dyDescent="0.25">
      <c r="A367" s="96"/>
      <c r="B367" s="118"/>
      <c r="C367" s="118"/>
      <c r="D367" s="96"/>
      <c r="E367" s="96"/>
      <c r="F367" s="96"/>
      <c r="G367" s="96"/>
      <c r="H367" s="96"/>
      <c r="I367" s="96"/>
      <c r="J367" s="96"/>
      <c r="K367" s="96"/>
      <c r="L367" s="96"/>
      <c r="M367" s="96"/>
    </row>
    <row r="368" spans="1:13" hidden="1" x14ac:dyDescent="0.25">
      <c r="A368" s="96"/>
      <c r="B368" s="118"/>
      <c r="C368" s="118"/>
      <c r="D368" s="96"/>
      <c r="E368" s="96"/>
      <c r="F368" s="96"/>
      <c r="G368" s="96"/>
      <c r="H368" s="96"/>
      <c r="I368" s="96"/>
      <c r="J368" s="96"/>
      <c r="K368" s="96"/>
      <c r="L368" s="96"/>
      <c r="M368" s="96"/>
    </row>
    <row r="369" spans="1:13" hidden="1" x14ac:dyDescent="0.25">
      <c r="A369" s="96"/>
      <c r="B369" s="118"/>
      <c r="C369" s="118"/>
      <c r="D369" s="96"/>
      <c r="E369" s="96"/>
      <c r="F369" s="96"/>
      <c r="G369" s="96"/>
      <c r="H369" s="96"/>
      <c r="I369" s="96"/>
      <c r="J369" s="96"/>
      <c r="K369" s="96"/>
      <c r="L369" s="96"/>
      <c r="M369" s="96"/>
    </row>
    <row r="370" spans="1:13" hidden="1" x14ac:dyDescent="0.25">
      <c r="A370" s="96"/>
      <c r="B370" s="118"/>
      <c r="C370" s="118"/>
      <c r="D370" s="96"/>
      <c r="E370" s="96"/>
      <c r="F370" s="96"/>
      <c r="G370" s="96"/>
      <c r="H370" s="96"/>
      <c r="I370" s="96"/>
      <c r="J370" s="96"/>
      <c r="K370" s="96"/>
      <c r="L370" s="96"/>
      <c r="M370" s="96"/>
    </row>
    <row r="371" spans="1:13" hidden="1" x14ac:dyDescent="0.25">
      <c r="A371" s="96"/>
      <c r="B371" s="118"/>
      <c r="C371" s="118"/>
      <c r="D371" s="96"/>
      <c r="E371" s="96"/>
      <c r="F371" s="96"/>
      <c r="G371" s="96"/>
      <c r="H371" s="96"/>
      <c r="I371" s="96"/>
      <c r="J371" s="96"/>
      <c r="K371" s="96"/>
      <c r="L371" s="96"/>
      <c r="M371" s="96"/>
    </row>
    <row r="372" spans="1:13" hidden="1" x14ac:dyDescent="0.25">
      <c r="A372" s="96"/>
      <c r="B372" s="118"/>
      <c r="C372" s="118"/>
      <c r="D372" s="96"/>
      <c r="E372" s="96"/>
      <c r="F372" s="96"/>
      <c r="G372" s="96"/>
      <c r="H372" s="96"/>
      <c r="I372" s="96"/>
      <c r="J372" s="96"/>
      <c r="K372" s="96"/>
      <c r="L372" s="96"/>
      <c r="M372" s="96"/>
    </row>
    <row r="373" spans="1:13" hidden="1" x14ac:dyDescent="0.25">
      <c r="B373" s="96"/>
      <c r="C373" s="96"/>
      <c r="D373" s="96"/>
      <c r="E373" s="96"/>
      <c r="F373" s="96"/>
      <c r="G373" s="96"/>
      <c r="H373" s="96"/>
      <c r="I373" s="96"/>
      <c r="J373" s="96"/>
      <c r="K373" s="96"/>
      <c r="L373" s="96"/>
      <c r="M373" s="96"/>
    </row>
    <row r="374" spans="1:13" hidden="1" x14ac:dyDescent="0.25">
      <c r="B374" s="96"/>
      <c r="C374" s="96"/>
      <c r="D374" s="96"/>
      <c r="E374" s="96"/>
      <c r="F374" s="96"/>
      <c r="G374" s="96"/>
      <c r="H374" s="96"/>
      <c r="I374" s="96"/>
      <c r="J374" s="96"/>
      <c r="K374" s="96"/>
      <c r="L374" s="96"/>
      <c r="M374" s="96"/>
    </row>
    <row r="375" spans="1:13" hidden="1" x14ac:dyDescent="0.25">
      <c r="B375" s="96"/>
      <c r="C375" s="96"/>
      <c r="D375" s="96"/>
      <c r="E375" s="96"/>
      <c r="F375" s="96"/>
      <c r="G375" s="96"/>
      <c r="H375" s="96"/>
      <c r="I375" s="96"/>
      <c r="J375" s="96"/>
      <c r="K375" s="96"/>
      <c r="L375" s="96"/>
      <c r="M375" s="96"/>
    </row>
    <row r="376" spans="1:13" hidden="1" x14ac:dyDescent="0.25">
      <c r="B376" s="96"/>
      <c r="C376" s="96"/>
      <c r="D376" s="96"/>
      <c r="E376" s="96"/>
      <c r="F376" s="96"/>
      <c r="G376" s="96"/>
      <c r="H376" s="96"/>
      <c r="I376" s="96"/>
      <c r="J376" s="96"/>
      <c r="K376" s="96"/>
      <c r="L376" s="96"/>
      <c r="M376" s="96"/>
    </row>
    <row r="377" spans="1:13" hidden="1" x14ac:dyDescent="0.25">
      <c r="B377" s="96"/>
      <c r="C377" s="96"/>
      <c r="D377" s="96"/>
      <c r="E377" s="96"/>
      <c r="F377" s="96"/>
      <c r="G377" s="96"/>
      <c r="H377" s="96"/>
      <c r="I377" s="96"/>
      <c r="J377" s="96"/>
      <c r="K377" s="96"/>
      <c r="L377" s="96"/>
      <c r="M377" s="96"/>
    </row>
    <row r="378" spans="1:13" hidden="1" x14ac:dyDescent="0.25">
      <c r="B378" s="96"/>
      <c r="C378" s="96"/>
      <c r="D378" s="96"/>
      <c r="E378" s="96"/>
      <c r="F378" s="96"/>
      <c r="G378" s="96"/>
      <c r="H378" s="96"/>
      <c r="I378" s="96"/>
      <c r="J378" s="96"/>
      <c r="K378" s="96"/>
      <c r="L378" s="96"/>
      <c r="M378" s="96"/>
    </row>
    <row r="379" spans="1:13" hidden="1" x14ac:dyDescent="0.25">
      <c r="B379" s="96"/>
      <c r="C379" s="96"/>
      <c r="D379" s="96"/>
      <c r="E379" s="96"/>
      <c r="F379" s="96"/>
      <c r="G379" s="96"/>
      <c r="H379" s="96"/>
      <c r="I379" s="96"/>
      <c r="J379" s="96"/>
      <c r="K379" s="96"/>
      <c r="L379" s="96"/>
      <c r="M379" s="96"/>
    </row>
    <row r="380" spans="1:13" hidden="1" x14ac:dyDescent="0.25">
      <c r="B380" s="96"/>
      <c r="C380" s="96"/>
      <c r="D380" s="96"/>
      <c r="E380" s="96"/>
      <c r="F380" s="96"/>
      <c r="G380" s="96"/>
      <c r="H380" s="96"/>
      <c r="I380" s="96"/>
      <c r="J380" s="96"/>
      <c r="K380" s="96"/>
      <c r="L380" s="96"/>
      <c r="M380" s="96"/>
    </row>
    <row r="381" spans="1:13" hidden="1" x14ac:dyDescent="0.25">
      <c r="B381" s="96"/>
      <c r="C381" s="96"/>
      <c r="D381" s="96"/>
      <c r="E381" s="96"/>
      <c r="F381" s="96"/>
      <c r="G381" s="96"/>
      <c r="H381" s="96"/>
      <c r="I381" s="96"/>
      <c r="J381" s="96"/>
      <c r="K381" s="96"/>
      <c r="L381" s="96"/>
      <c r="M381" s="96"/>
    </row>
    <row r="382" spans="1:13" hidden="1" x14ac:dyDescent="0.25">
      <c r="B382" s="96"/>
      <c r="C382" s="96"/>
      <c r="D382" s="96"/>
      <c r="E382" s="96"/>
      <c r="F382" s="96"/>
      <c r="G382" s="96"/>
      <c r="H382" s="96"/>
      <c r="I382" s="96"/>
      <c r="J382" s="96"/>
      <c r="K382" s="96"/>
      <c r="L382" s="96"/>
      <c r="M382" s="96"/>
    </row>
    <row r="383" spans="1:13" hidden="1" x14ac:dyDescent="0.25">
      <c r="B383" s="96"/>
      <c r="C383" s="96"/>
      <c r="D383" s="96"/>
      <c r="E383" s="96"/>
      <c r="F383" s="96"/>
      <c r="G383" s="96"/>
      <c r="H383" s="96"/>
      <c r="I383" s="96"/>
      <c r="J383" s="96"/>
      <c r="K383" s="96"/>
      <c r="L383" s="96"/>
      <c r="M383" s="96"/>
    </row>
    <row r="384" spans="1:13" hidden="1" x14ac:dyDescent="0.25">
      <c r="B384" s="96"/>
      <c r="C384" s="96"/>
      <c r="D384" s="96"/>
      <c r="E384" s="96"/>
      <c r="F384" s="96"/>
      <c r="G384" s="96"/>
      <c r="H384" s="96"/>
      <c r="I384" s="96"/>
      <c r="J384" s="96"/>
      <c r="K384" s="96"/>
      <c r="L384" s="96"/>
      <c r="M384" s="96"/>
    </row>
  </sheetData>
  <sortState xmlns:xlrd2="http://schemas.microsoft.com/office/spreadsheetml/2017/richdata2" ref="A7:M157">
    <sortCondition ref="A7:A157"/>
  </sortState>
  <mergeCells count="3">
    <mergeCell ref="D4:F4"/>
    <mergeCell ref="G4:I4"/>
    <mergeCell ref="J4:L4"/>
  </mergeCells>
  <conditionalFormatting sqref="A2">
    <cfRule type="cellIs" dxfId="51" priority="4" stopIfTrue="1" operator="equal">
      <formula>""</formula>
    </cfRule>
  </conditionalFormatting>
  <conditionalFormatting sqref="A3">
    <cfRule type="cellIs" dxfId="50" priority="3" stopIfTrue="1" operator="equal">
      <formula>""</formula>
    </cfRule>
  </conditionalFormatting>
  <conditionalFormatting sqref="A4">
    <cfRule type="cellIs" dxfId="49" priority="2" stopIfTrue="1" operator="equal">
      <formula>""</formula>
    </cfRule>
  </conditionalFormatting>
  <conditionalFormatting sqref="C132">
    <cfRule type="containsText" dxfId="48" priority="1" operator="containsText" text="FALSE">
      <formula>NOT(ISERROR(SEARCH("FALSE",C132)))</formula>
    </cfRule>
  </conditionalFormatting>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3"/>
  <dimension ref="A1:M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09765625" style="178" customWidth="1"/>
    <col min="2" max="2" width="33" style="97" customWidth="1"/>
    <col min="3" max="3" width="12.796875" style="97" customWidth="1"/>
    <col min="4" max="12" width="24.796875" style="97" customWidth="1"/>
    <col min="13" max="13" width="9" style="97" customWidth="1"/>
    <col min="14" max="14" width="9" style="97" hidden="1" customWidth="1"/>
    <col min="15" max="16384" width="9" style="97" hidden="1"/>
  </cols>
  <sheetData>
    <row r="1" spans="1:13" ht="58.5" customHeight="1" x14ac:dyDescent="0.25">
      <c r="A1" s="58" t="s">
        <v>732</v>
      </c>
      <c r="B1" s="143"/>
      <c r="C1" s="96"/>
      <c r="D1" s="96"/>
      <c r="E1" s="96"/>
      <c r="F1" s="96"/>
      <c r="G1" s="96"/>
      <c r="H1" s="96"/>
      <c r="I1" s="96"/>
      <c r="J1" s="96"/>
      <c r="K1" s="96"/>
      <c r="L1" s="96"/>
      <c r="M1" s="96"/>
    </row>
    <row r="2" spans="1:13" x14ac:dyDescent="0.25">
      <c r="A2" s="54" t="s">
        <v>670</v>
      </c>
      <c r="B2" s="143"/>
      <c r="C2" s="96"/>
      <c r="D2" s="96"/>
      <c r="E2" s="96"/>
      <c r="F2" s="96"/>
      <c r="G2" s="96"/>
      <c r="H2" s="96"/>
      <c r="I2" s="96"/>
      <c r="J2" s="96"/>
      <c r="K2" s="96"/>
      <c r="L2" s="96"/>
      <c r="M2" s="96"/>
    </row>
    <row r="3" spans="1:13" ht="14.4" thickBot="1" x14ac:dyDescent="0.3">
      <c r="A3" s="55" t="s">
        <v>639</v>
      </c>
      <c r="B3" s="143"/>
      <c r="C3" s="96"/>
      <c r="D3" s="96"/>
      <c r="E3" s="96"/>
      <c r="F3" s="96"/>
      <c r="G3" s="96"/>
      <c r="H3" s="96"/>
      <c r="I3" s="96"/>
      <c r="J3" s="96"/>
      <c r="K3" s="96"/>
      <c r="L3" s="96"/>
      <c r="M3" s="96"/>
    </row>
    <row r="4" spans="1:13" ht="14.4" thickBot="1" x14ac:dyDescent="0.3">
      <c r="A4" s="55" t="s">
        <v>710</v>
      </c>
      <c r="B4" s="124"/>
      <c r="C4" s="145"/>
      <c r="D4" s="100" t="s">
        <v>695</v>
      </c>
      <c r="E4" s="146"/>
      <c r="F4" s="147"/>
      <c r="G4" s="101" t="s">
        <v>490</v>
      </c>
      <c r="H4" s="148"/>
      <c r="I4" s="149"/>
      <c r="J4" s="101" t="s">
        <v>491</v>
      </c>
      <c r="K4" s="148"/>
      <c r="L4" s="149"/>
      <c r="M4" s="96"/>
    </row>
    <row r="5" spans="1:13" ht="12.75" customHeight="1" x14ac:dyDescent="0.25">
      <c r="A5" s="150"/>
      <c r="B5" s="103"/>
      <c r="C5" s="172"/>
      <c r="D5" s="106" t="s">
        <v>21</v>
      </c>
      <c r="E5" s="106" t="s">
        <v>22</v>
      </c>
      <c r="F5" s="107" t="s">
        <v>20</v>
      </c>
      <c r="G5" s="106" t="s">
        <v>21</v>
      </c>
      <c r="H5" s="106" t="s">
        <v>22</v>
      </c>
      <c r="I5" s="107" t="s">
        <v>20</v>
      </c>
      <c r="J5" s="106" t="s">
        <v>21</v>
      </c>
      <c r="K5" s="106" t="s">
        <v>22</v>
      </c>
      <c r="L5" s="107" t="s">
        <v>20</v>
      </c>
      <c r="M5" s="96"/>
    </row>
    <row r="6" spans="1:13" ht="184.2" customHeight="1" x14ac:dyDescent="0.25">
      <c r="A6" s="110" t="s">
        <v>667</v>
      </c>
      <c r="B6" s="111" t="s">
        <v>716</v>
      </c>
      <c r="C6" s="112" t="s">
        <v>682</v>
      </c>
      <c r="D6" s="155" t="s">
        <v>415</v>
      </c>
      <c r="E6" s="155" t="s">
        <v>407</v>
      </c>
      <c r="F6" s="156" t="s">
        <v>416</v>
      </c>
      <c r="G6" s="155" t="s">
        <v>417</v>
      </c>
      <c r="H6" s="155" t="s">
        <v>410</v>
      </c>
      <c r="I6" s="156" t="s">
        <v>418</v>
      </c>
      <c r="J6" s="155" t="s">
        <v>419</v>
      </c>
      <c r="K6" s="155" t="s">
        <v>413</v>
      </c>
      <c r="L6" s="156" t="s">
        <v>420</v>
      </c>
      <c r="M6" s="96"/>
    </row>
    <row r="7" spans="1:13" x14ac:dyDescent="0.25">
      <c r="A7" s="117">
        <v>102</v>
      </c>
      <c r="B7" s="118" t="s">
        <v>23</v>
      </c>
      <c r="C7" s="119" t="s">
        <v>237</v>
      </c>
      <c r="D7" s="123" t="s">
        <v>640</v>
      </c>
      <c r="E7" s="123" t="s">
        <v>640</v>
      </c>
      <c r="F7" s="131">
        <v>59</v>
      </c>
      <c r="G7" s="123" t="s">
        <v>640</v>
      </c>
      <c r="H7" s="123" t="s">
        <v>640</v>
      </c>
      <c r="I7" s="131">
        <v>59</v>
      </c>
      <c r="J7" s="123" t="s">
        <v>640</v>
      </c>
      <c r="K7" s="123" t="s">
        <v>640</v>
      </c>
      <c r="L7" s="131">
        <v>58</v>
      </c>
      <c r="M7" s="96"/>
    </row>
    <row r="8" spans="1:13" x14ac:dyDescent="0.25">
      <c r="A8" s="117">
        <v>104</v>
      </c>
      <c r="B8" s="118" t="s">
        <v>24</v>
      </c>
      <c r="C8" s="119" t="s">
        <v>238</v>
      </c>
      <c r="D8" s="123" t="s">
        <v>640</v>
      </c>
      <c r="E8" s="123" t="s">
        <v>640</v>
      </c>
      <c r="F8" s="131">
        <v>57</v>
      </c>
      <c r="G8" s="123" t="s">
        <v>640</v>
      </c>
      <c r="H8" s="123" t="s">
        <v>640</v>
      </c>
      <c r="I8" s="131">
        <v>52</v>
      </c>
      <c r="J8" s="123" t="s">
        <v>640</v>
      </c>
      <c r="K8" s="123" t="s">
        <v>640</v>
      </c>
      <c r="L8" s="131">
        <v>62</v>
      </c>
      <c r="M8" s="96"/>
    </row>
    <row r="9" spans="1:13" x14ac:dyDescent="0.25">
      <c r="A9" s="117">
        <v>106</v>
      </c>
      <c r="B9" s="118" t="s">
        <v>25</v>
      </c>
      <c r="C9" s="119" t="s">
        <v>239</v>
      </c>
      <c r="D9" s="123" t="s">
        <v>640</v>
      </c>
      <c r="E9" s="123" t="s">
        <v>640</v>
      </c>
      <c r="F9" s="131">
        <v>63</v>
      </c>
      <c r="G9" s="123" t="s">
        <v>640</v>
      </c>
      <c r="H9" s="123" t="s">
        <v>640</v>
      </c>
      <c r="I9" s="131">
        <v>60</v>
      </c>
      <c r="J9" s="123" t="s">
        <v>640</v>
      </c>
      <c r="K9" s="123" t="s">
        <v>640</v>
      </c>
      <c r="L9" s="131">
        <v>66</v>
      </c>
      <c r="M9" s="96"/>
    </row>
    <row r="10" spans="1:13" x14ac:dyDescent="0.25">
      <c r="A10" s="117">
        <v>107</v>
      </c>
      <c r="B10" s="118" t="s">
        <v>26</v>
      </c>
      <c r="C10" s="119" t="s">
        <v>240</v>
      </c>
      <c r="D10" s="123" t="s">
        <v>640</v>
      </c>
      <c r="E10" s="123" t="s">
        <v>640</v>
      </c>
      <c r="F10" s="131">
        <v>58</v>
      </c>
      <c r="G10" s="123" t="s">
        <v>640</v>
      </c>
      <c r="H10" s="123" t="s">
        <v>640</v>
      </c>
      <c r="I10" s="131">
        <v>57</v>
      </c>
      <c r="J10" s="123" t="s">
        <v>640</v>
      </c>
      <c r="K10" s="123" t="s">
        <v>640</v>
      </c>
      <c r="L10" s="131">
        <v>59</v>
      </c>
      <c r="M10" s="96"/>
    </row>
    <row r="11" spans="1:13" x14ac:dyDescent="0.25">
      <c r="A11" s="117">
        <v>108</v>
      </c>
      <c r="B11" s="118" t="s">
        <v>27</v>
      </c>
      <c r="C11" s="119" t="s">
        <v>241</v>
      </c>
      <c r="D11" s="123" t="s">
        <v>640</v>
      </c>
      <c r="E11" s="123" t="s">
        <v>640</v>
      </c>
      <c r="F11" s="131">
        <v>45</v>
      </c>
      <c r="G11" s="123" t="s">
        <v>640</v>
      </c>
      <c r="H11" s="123" t="s">
        <v>640</v>
      </c>
      <c r="I11" s="131">
        <v>45</v>
      </c>
      <c r="J11" s="123" t="s">
        <v>640</v>
      </c>
      <c r="K11" s="123" t="s">
        <v>640</v>
      </c>
      <c r="L11" s="131">
        <v>44</v>
      </c>
      <c r="M11" s="96"/>
    </row>
    <row r="12" spans="1:13" x14ac:dyDescent="0.25">
      <c r="A12" s="117">
        <v>109</v>
      </c>
      <c r="B12" s="118" t="s">
        <v>28</v>
      </c>
      <c r="C12" s="119" t="s">
        <v>242</v>
      </c>
      <c r="D12" s="123" t="s">
        <v>640</v>
      </c>
      <c r="E12" s="123" t="s">
        <v>640</v>
      </c>
      <c r="F12" s="131">
        <v>59</v>
      </c>
      <c r="G12" s="123" t="s">
        <v>640</v>
      </c>
      <c r="H12" s="123" t="s">
        <v>640</v>
      </c>
      <c r="I12" s="131">
        <v>64</v>
      </c>
      <c r="J12" s="123" t="s">
        <v>640</v>
      </c>
      <c r="K12" s="123" t="s">
        <v>640</v>
      </c>
      <c r="L12" s="131">
        <v>54</v>
      </c>
      <c r="M12" s="96"/>
    </row>
    <row r="13" spans="1:13" x14ac:dyDescent="0.25">
      <c r="A13" s="117">
        <v>110</v>
      </c>
      <c r="B13" s="118" t="s">
        <v>29</v>
      </c>
      <c r="C13" s="119" t="s">
        <v>243</v>
      </c>
      <c r="D13" s="123" t="s">
        <v>640</v>
      </c>
      <c r="E13" s="123" t="s">
        <v>640</v>
      </c>
      <c r="F13" s="131">
        <v>57</v>
      </c>
      <c r="G13" s="123" t="s">
        <v>640</v>
      </c>
      <c r="H13" s="123" t="s">
        <v>640</v>
      </c>
      <c r="I13" s="131">
        <v>58</v>
      </c>
      <c r="J13" s="123" t="s">
        <v>640</v>
      </c>
      <c r="K13" s="123" t="s">
        <v>640</v>
      </c>
      <c r="L13" s="131">
        <v>56</v>
      </c>
      <c r="M13" s="96"/>
    </row>
    <row r="14" spans="1:13" x14ac:dyDescent="0.25">
      <c r="A14" s="117">
        <v>111</v>
      </c>
      <c r="B14" s="118" t="s">
        <v>30</v>
      </c>
      <c r="C14" s="119" t="s">
        <v>244</v>
      </c>
      <c r="D14" s="123" t="s">
        <v>640</v>
      </c>
      <c r="E14" s="123" t="s">
        <v>640</v>
      </c>
      <c r="F14" s="131">
        <v>85</v>
      </c>
      <c r="G14" s="123" t="s">
        <v>640</v>
      </c>
      <c r="H14" s="123" t="s">
        <v>640</v>
      </c>
      <c r="I14" s="131">
        <v>86</v>
      </c>
      <c r="J14" s="123" t="s">
        <v>640</v>
      </c>
      <c r="K14" s="123" t="s">
        <v>640</v>
      </c>
      <c r="L14" s="131">
        <v>84</v>
      </c>
      <c r="M14" s="96"/>
    </row>
    <row r="15" spans="1:13" x14ac:dyDescent="0.25">
      <c r="A15" s="117">
        <v>112</v>
      </c>
      <c r="B15" s="118" t="s">
        <v>31</v>
      </c>
      <c r="C15" s="119" t="s">
        <v>245</v>
      </c>
      <c r="D15" s="123" t="s">
        <v>640</v>
      </c>
      <c r="E15" s="123" t="s">
        <v>640</v>
      </c>
      <c r="F15" s="131">
        <v>78</v>
      </c>
      <c r="G15" s="123" t="s">
        <v>640</v>
      </c>
      <c r="H15" s="123" t="s">
        <v>640</v>
      </c>
      <c r="I15" s="131">
        <v>74</v>
      </c>
      <c r="J15" s="123" t="s">
        <v>640</v>
      </c>
      <c r="K15" s="123" t="s">
        <v>640</v>
      </c>
      <c r="L15" s="131">
        <v>83</v>
      </c>
      <c r="M15" s="96"/>
    </row>
    <row r="16" spans="1:13" x14ac:dyDescent="0.25">
      <c r="A16" s="117">
        <v>113</v>
      </c>
      <c r="B16" s="118" t="s">
        <v>32</v>
      </c>
      <c r="C16" s="119" t="s">
        <v>246</v>
      </c>
      <c r="D16" s="123" t="s">
        <v>640</v>
      </c>
      <c r="E16" s="123" t="s">
        <v>640</v>
      </c>
      <c r="F16" s="131">
        <v>82</v>
      </c>
      <c r="G16" s="123" t="s">
        <v>640</v>
      </c>
      <c r="H16" s="123" t="s">
        <v>640</v>
      </c>
      <c r="I16" s="131">
        <v>79</v>
      </c>
      <c r="J16" s="123" t="s">
        <v>640</v>
      </c>
      <c r="K16" s="123" t="s">
        <v>640</v>
      </c>
      <c r="L16" s="131">
        <v>85</v>
      </c>
      <c r="M16" s="96"/>
    </row>
    <row r="17" spans="1:13" x14ac:dyDescent="0.25">
      <c r="A17" s="117">
        <v>114</v>
      </c>
      <c r="B17" s="118" t="s">
        <v>33</v>
      </c>
      <c r="C17" s="119" t="s">
        <v>247</v>
      </c>
      <c r="D17" s="123" t="s">
        <v>640</v>
      </c>
      <c r="E17" s="123" t="s">
        <v>640</v>
      </c>
      <c r="F17" s="131">
        <v>83</v>
      </c>
      <c r="G17" s="123" t="s">
        <v>640</v>
      </c>
      <c r="H17" s="123" t="s">
        <v>640</v>
      </c>
      <c r="I17" s="131">
        <v>81</v>
      </c>
      <c r="J17" s="123" t="s">
        <v>640</v>
      </c>
      <c r="K17" s="123" t="s">
        <v>640</v>
      </c>
      <c r="L17" s="131">
        <v>85</v>
      </c>
      <c r="M17" s="96"/>
    </row>
    <row r="18" spans="1:13" x14ac:dyDescent="0.25">
      <c r="A18" s="117">
        <v>116</v>
      </c>
      <c r="B18" s="118" t="s">
        <v>34</v>
      </c>
      <c r="C18" s="119" t="s">
        <v>248</v>
      </c>
      <c r="D18" s="123" t="s">
        <v>640</v>
      </c>
      <c r="E18" s="123" t="s">
        <v>640</v>
      </c>
      <c r="F18" s="131">
        <v>76</v>
      </c>
      <c r="G18" s="123" t="s">
        <v>640</v>
      </c>
      <c r="H18" s="123" t="s">
        <v>640</v>
      </c>
      <c r="I18" s="131">
        <v>75</v>
      </c>
      <c r="J18" s="123" t="s">
        <v>640</v>
      </c>
      <c r="K18" s="123" t="s">
        <v>640</v>
      </c>
      <c r="L18" s="131">
        <v>77</v>
      </c>
      <c r="M18" s="96"/>
    </row>
    <row r="19" spans="1:13" x14ac:dyDescent="0.25">
      <c r="A19" s="117">
        <v>117</v>
      </c>
      <c r="B19" s="118" t="s">
        <v>35</v>
      </c>
      <c r="C19" s="119" t="s">
        <v>249</v>
      </c>
      <c r="D19" s="123" t="s">
        <v>640</v>
      </c>
      <c r="E19" s="123" t="s">
        <v>640</v>
      </c>
      <c r="F19" s="131">
        <v>68</v>
      </c>
      <c r="G19" s="123" t="s">
        <v>640</v>
      </c>
      <c r="H19" s="123" t="s">
        <v>640</v>
      </c>
      <c r="I19" s="131">
        <v>68</v>
      </c>
      <c r="J19" s="123" t="s">
        <v>640</v>
      </c>
      <c r="K19" s="123" t="s">
        <v>640</v>
      </c>
      <c r="L19" s="131">
        <v>68</v>
      </c>
      <c r="M19" s="96"/>
    </row>
    <row r="20" spans="1:13" x14ac:dyDescent="0.25">
      <c r="A20" s="117">
        <v>204</v>
      </c>
      <c r="B20" s="118" t="s">
        <v>36</v>
      </c>
      <c r="C20" s="119" t="s">
        <v>250</v>
      </c>
      <c r="D20" s="123" t="s">
        <v>640</v>
      </c>
      <c r="E20" s="123" t="s">
        <v>640</v>
      </c>
      <c r="F20" s="131">
        <v>83</v>
      </c>
      <c r="G20" s="123" t="s">
        <v>640</v>
      </c>
      <c r="H20" s="123" t="s">
        <v>640</v>
      </c>
      <c r="I20" s="131">
        <v>80</v>
      </c>
      <c r="J20" s="123" t="s">
        <v>640</v>
      </c>
      <c r="K20" s="123" t="s">
        <v>640</v>
      </c>
      <c r="L20" s="131">
        <v>86</v>
      </c>
      <c r="M20" s="96"/>
    </row>
    <row r="21" spans="1:13" x14ac:dyDescent="0.25">
      <c r="A21" s="117">
        <v>205</v>
      </c>
      <c r="B21" s="118" t="s">
        <v>37</v>
      </c>
      <c r="C21" s="119" t="s">
        <v>251</v>
      </c>
      <c r="D21" s="123" t="s">
        <v>640</v>
      </c>
      <c r="E21" s="123" t="s">
        <v>640</v>
      </c>
      <c r="F21" s="131">
        <v>43</v>
      </c>
      <c r="G21" s="123" t="s">
        <v>640</v>
      </c>
      <c r="H21" s="123" t="s">
        <v>640</v>
      </c>
      <c r="I21" s="131">
        <v>39</v>
      </c>
      <c r="J21" s="123" t="s">
        <v>640</v>
      </c>
      <c r="K21" s="123" t="s">
        <v>640</v>
      </c>
      <c r="L21" s="131">
        <v>50</v>
      </c>
      <c r="M21" s="96"/>
    </row>
    <row r="22" spans="1:13" x14ac:dyDescent="0.25">
      <c r="A22" s="117">
        <v>206</v>
      </c>
      <c r="B22" s="118" t="s">
        <v>38</v>
      </c>
      <c r="C22" s="119" t="s">
        <v>252</v>
      </c>
      <c r="D22" s="123" t="s">
        <v>640</v>
      </c>
      <c r="E22" s="123" t="s">
        <v>640</v>
      </c>
      <c r="F22" s="131">
        <v>65</v>
      </c>
      <c r="G22" s="123" t="s">
        <v>640</v>
      </c>
      <c r="H22" s="123" t="s">
        <v>640</v>
      </c>
      <c r="I22" s="131">
        <v>59</v>
      </c>
      <c r="J22" s="123" t="s">
        <v>640</v>
      </c>
      <c r="K22" s="123" t="s">
        <v>640</v>
      </c>
      <c r="L22" s="131">
        <v>72</v>
      </c>
      <c r="M22" s="96"/>
    </row>
    <row r="23" spans="1:13" x14ac:dyDescent="0.25">
      <c r="A23" s="117">
        <v>207</v>
      </c>
      <c r="B23" s="118" t="s">
        <v>39</v>
      </c>
      <c r="C23" s="119" t="s">
        <v>253</v>
      </c>
      <c r="D23" s="123" t="s">
        <v>640</v>
      </c>
      <c r="E23" s="123" t="s">
        <v>640</v>
      </c>
      <c r="F23" s="131">
        <v>42</v>
      </c>
      <c r="G23" s="123" t="s">
        <v>640</v>
      </c>
      <c r="H23" s="123" t="s">
        <v>640</v>
      </c>
      <c r="I23" s="131">
        <v>41</v>
      </c>
      <c r="J23" s="123" t="s">
        <v>640</v>
      </c>
      <c r="K23" s="123" t="s">
        <v>640</v>
      </c>
      <c r="L23" s="131">
        <v>42</v>
      </c>
      <c r="M23" s="96"/>
    </row>
    <row r="24" spans="1:13" x14ac:dyDescent="0.25">
      <c r="A24" s="117">
        <v>209</v>
      </c>
      <c r="B24" s="118" t="s">
        <v>40</v>
      </c>
      <c r="C24" s="119" t="s">
        <v>254</v>
      </c>
      <c r="D24" s="123" t="s">
        <v>640</v>
      </c>
      <c r="E24" s="123" t="s">
        <v>640</v>
      </c>
      <c r="F24" s="131">
        <v>77</v>
      </c>
      <c r="G24" s="123" t="s">
        <v>640</v>
      </c>
      <c r="H24" s="123" t="s">
        <v>640</v>
      </c>
      <c r="I24" s="131">
        <v>75</v>
      </c>
      <c r="J24" s="123" t="s">
        <v>640</v>
      </c>
      <c r="K24" s="123" t="s">
        <v>640</v>
      </c>
      <c r="L24" s="131">
        <v>79</v>
      </c>
      <c r="M24" s="96"/>
    </row>
    <row r="25" spans="1:13" x14ac:dyDescent="0.25">
      <c r="A25" s="117">
        <v>210</v>
      </c>
      <c r="B25" s="118" t="s">
        <v>41</v>
      </c>
      <c r="C25" s="119" t="s">
        <v>255</v>
      </c>
      <c r="D25" s="123" t="s">
        <v>640</v>
      </c>
      <c r="E25" s="123" t="s">
        <v>640</v>
      </c>
      <c r="F25" s="131">
        <v>71</v>
      </c>
      <c r="G25" s="123" t="s">
        <v>640</v>
      </c>
      <c r="H25" s="123" t="s">
        <v>640</v>
      </c>
      <c r="I25" s="131">
        <v>69</v>
      </c>
      <c r="J25" s="123" t="s">
        <v>640</v>
      </c>
      <c r="K25" s="123" t="s">
        <v>640</v>
      </c>
      <c r="L25" s="131">
        <v>74</v>
      </c>
      <c r="M25" s="96"/>
    </row>
    <row r="26" spans="1:13" x14ac:dyDescent="0.25">
      <c r="A26" s="117">
        <v>211</v>
      </c>
      <c r="B26" s="118" t="s">
        <v>42</v>
      </c>
      <c r="C26" s="119" t="s">
        <v>256</v>
      </c>
      <c r="D26" s="123" t="s">
        <v>640</v>
      </c>
      <c r="E26" s="123" t="s">
        <v>640</v>
      </c>
      <c r="F26" s="131">
        <v>73</v>
      </c>
      <c r="G26" s="123" t="s">
        <v>640</v>
      </c>
      <c r="H26" s="123" t="s">
        <v>640</v>
      </c>
      <c r="I26" s="131">
        <v>71</v>
      </c>
      <c r="J26" s="123" t="s">
        <v>640</v>
      </c>
      <c r="K26" s="123" t="s">
        <v>640</v>
      </c>
      <c r="L26" s="131">
        <v>75</v>
      </c>
      <c r="M26" s="96"/>
    </row>
    <row r="27" spans="1:13" x14ac:dyDescent="0.25">
      <c r="A27" s="117">
        <v>212</v>
      </c>
      <c r="B27" s="118" t="s">
        <v>43</v>
      </c>
      <c r="C27" s="119" t="s">
        <v>257</v>
      </c>
      <c r="D27" s="123" t="s">
        <v>640</v>
      </c>
      <c r="E27" s="123" t="s">
        <v>640</v>
      </c>
      <c r="F27" s="131">
        <v>15</v>
      </c>
      <c r="G27" s="123" t="s">
        <v>640</v>
      </c>
      <c r="H27" s="123" t="s">
        <v>640</v>
      </c>
      <c r="I27" s="131">
        <v>14</v>
      </c>
      <c r="J27" s="123" t="s">
        <v>640</v>
      </c>
      <c r="K27" s="123" t="s">
        <v>640</v>
      </c>
      <c r="L27" s="131">
        <v>16</v>
      </c>
      <c r="M27" s="96"/>
    </row>
    <row r="28" spans="1:13" x14ac:dyDescent="0.25">
      <c r="A28" s="117">
        <v>213</v>
      </c>
      <c r="B28" s="118" t="s">
        <v>44</v>
      </c>
      <c r="C28" s="119" t="s">
        <v>258</v>
      </c>
      <c r="D28" s="123" t="s">
        <v>640</v>
      </c>
      <c r="E28" s="123" t="s">
        <v>640</v>
      </c>
      <c r="F28" s="131">
        <v>72</v>
      </c>
      <c r="G28" s="123" t="s">
        <v>640</v>
      </c>
      <c r="H28" s="123" t="s">
        <v>640</v>
      </c>
      <c r="I28" s="131">
        <v>68</v>
      </c>
      <c r="J28" s="123" t="s">
        <v>640</v>
      </c>
      <c r="K28" s="123" t="s">
        <v>640</v>
      </c>
      <c r="L28" s="131">
        <v>77</v>
      </c>
      <c r="M28" s="96"/>
    </row>
    <row r="29" spans="1:13" x14ac:dyDescent="0.25">
      <c r="A29" s="117">
        <v>214</v>
      </c>
      <c r="B29" s="118" t="s">
        <v>45</v>
      </c>
      <c r="C29" s="119" t="s">
        <v>259</v>
      </c>
      <c r="D29" s="123" t="s">
        <v>640</v>
      </c>
      <c r="E29" s="123" t="s">
        <v>640</v>
      </c>
      <c r="F29" s="131">
        <v>84</v>
      </c>
      <c r="G29" s="123" t="s">
        <v>640</v>
      </c>
      <c r="H29" s="123" t="s">
        <v>640</v>
      </c>
      <c r="I29" s="131">
        <v>78</v>
      </c>
      <c r="J29" s="123" t="s">
        <v>640</v>
      </c>
      <c r="K29" s="123" t="s">
        <v>640</v>
      </c>
      <c r="L29" s="131">
        <v>90</v>
      </c>
      <c r="M29" s="96"/>
    </row>
    <row r="30" spans="1:13" x14ac:dyDescent="0.25">
      <c r="A30" s="117">
        <v>215</v>
      </c>
      <c r="B30" s="118" t="s">
        <v>46</v>
      </c>
      <c r="C30" s="119" t="s">
        <v>260</v>
      </c>
      <c r="D30" s="123" t="s">
        <v>640</v>
      </c>
      <c r="E30" s="123" t="s">
        <v>640</v>
      </c>
      <c r="F30" s="131">
        <v>70</v>
      </c>
      <c r="G30" s="123" t="s">
        <v>640</v>
      </c>
      <c r="H30" s="123" t="s">
        <v>640</v>
      </c>
      <c r="I30" s="131">
        <v>63</v>
      </c>
      <c r="J30" s="123" t="s">
        <v>640</v>
      </c>
      <c r="K30" s="123" t="s">
        <v>640</v>
      </c>
      <c r="L30" s="131">
        <v>78</v>
      </c>
      <c r="M30" s="96"/>
    </row>
    <row r="31" spans="1:13" x14ac:dyDescent="0.25">
      <c r="A31" s="117">
        <v>216</v>
      </c>
      <c r="B31" s="118" t="s">
        <v>47</v>
      </c>
      <c r="C31" s="119" t="s">
        <v>261</v>
      </c>
      <c r="D31" s="123" t="s">
        <v>640</v>
      </c>
      <c r="E31" s="123" t="s">
        <v>640</v>
      </c>
      <c r="F31" s="131">
        <v>78</v>
      </c>
      <c r="G31" s="123" t="s">
        <v>640</v>
      </c>
      <c r="H31" s="123" t="s">
        <v>640</v>
      </c>
      <c r="I31" s="131">
        <v>76</v>
      </c>
      <c r="J31" s="123" t="s">
        <v>640</v>
      </c>
      <c r="K31" s="123" t="s">
        <v>640</v>
      </c>
      <c r="L31" s="131">
        <v>80</v>
      </c>
      <c r="M31" s="96"/>
    </row>
    <row r="32" spans="1:13" x14ac:dyDescent="0.25">
      <c r="A32" s="117">
        <v>217</v>
      </c>
      <c r="B32" s="118" t="s">
        <v>48</v>
      </c>
      <c r="C32" s="119" t="s">
        <v>262</v>
      </c>
      <c r="D32" s="123" t="s">
        <v>640</v>
      </c>
      <c r="E32" s="123" t="s">
        <v>640</v>
      </c>
      <c r="F32" s="131">
        <v>33</v>
      </c>
      <c r="G32" s="123" t="s">
        <v>640</v>
      </c>
      <c r="H32" s="123" t="s">
        <v>640</v>
      </c>
      <c r="I32" s="131">
        <v>36</v>
      </c>
      <c r="J32" s="123" t="s">
        <v>640</v>
      </c>
      <c r="K32" s="123" t="s">
        <v>640</v>
      </c>
      <c r="L32" s="131">
        <v>30</v>
      </c>
      <c r="M32" s="96"/>
    </row>
    <row r="33" spans="1:13" x14ac:dyDescent="0.25">
      <c r="A33" s="117">
        <v>218</v>
      </c>
      <c r="B33" s="118" t="s">
        <v>49</v>
      </c>
      <c r="C33" s="119" t="s">
        <v>263</v>
      </c>
      <c r="D33" s="123" t="s">
        <v>640</v>
      </c>
      <c r="E33" s="123" t="s">
        <v>640</v>
      </c>
      <c r="F33" s="131">
        <v>73</v>
      </c>
      <c r="G33" s="123" t="s">
        <v>640</v>
      </c>
      <c r="H33" s="123" t="s">
        <v>640</v>
      </c>
      <c r="I33" s="131">
        <v>70</v>
      </c>
      <c r="J33" s="123" t="s">
        <v>640</v>
      </c>
      <c r="K33" s="123" t="s">
        <v>640</v>
      </c>
      <c r="L33" s="131">
        <v>76</v>
      </c>
      <c r="M33" s="96"/>
    </row>
    <row r="34" spans="1:13" x14ac:dyDescent="0.25">
      <c r="A34" s="117">
        <v>219</v>
      </c>
      <c r="B34" s="118" t="s">
        <v>50</v>
      </c>
      <c r="C34" s="119" t="s">
        <v>264</v>
      </c>
      <c r="D34" s="123" t="s">
        <v>640</v>
      </c>
      <c r="E34" s="123" t="s">
        <v>640</v>
      </c>
      <c r="F34" s="131">
        <v>73</v>
      </c>
      <c r="G34" s="123" t="s">
        <v>640</v>
      </c>
      <c r="H34" s="123" t="s">
        <v>640</v>
      </c>
      <c r="I34" s="131">
        <v>70</v>
      </c>
      <c r="J34" s="123" t="s">
        <v>640</v>
      </c>
      <c r="K34" s="123" t="s">
        <v>640</v>
      </c>
      <c r="L34" s="131">
        <v>76</v>
      </c>
      <c r="M34" s="96"/>
    </row>
    <row r="35" spans="1:13" x14ac:dyDescent="0.25">
      <c r="A35" s="117">
        <v>304</v>
      </c>
      <c r="B35" s="118" t="s">
        <v>51</v>
      </c>
      <c r="C35" s="119" t="s">
        <v>265</v>
      </c>
      <c r="D35" s="123" t="s">
        <v>640</v>
      </c>
      <c r="E35" s="123" t="s">
        <v>640</v>
      </c>
      <c r="F35" s="131">
        <v>85</v>
      </c>
      <c r="G35" s="123" t="s">
        <v>640</v>
      </c>
      <c r="H35" s="123" t="s">
        <v>640</v>
      </c>
      <c r="I35" s="131">
        <v>85</v>
      </c>
      <c r="J35" s="123" t="s">
        <v>640</v>
      </c>
      <c r="K35" s="123" t="s">
        <v>640</v>
      </c>
      <c r="L35" s="131">
        <v>86</v>
      </c>
      <c r="M35" s="96"/>
    </row>
    <row r="36" spans="1:13" x14ac:dyDescent="0.25">
      <c r="A36" s="117">
        <v>305</v>
      </c>
      <c r="B36" s="118" t="s">
        <v>52</v>
      </c>
      <c r="C36" s="119" t="s">
        <v>266</v>
      </c>
      <c r="D36" s="123" t="s">
        <v>640</v>
      </c>
      <c r="E36" s="123" t="s">
        <v>640</v>
      </c>
      <c r="F36" s="131">
        <v>53</v>
      </c>
      <c r="G36" s="123" t="s">
        <v>640</v>
      </c>
      <c r="H36" s="123" t="s">
        <v>640</v>
      </c>
      <c r="I36" s="131">
        <v>53</v>
      </c>
      <c r="J36" s="123" t="s">
        <v>640</v>
      </c>
      <c r="K36" s="123" t="s">
        <v>640</v>
      </c>
      <c r="L36" s="131">
        <v>53</v>
      </c>
      <c r="M36" s="96"/>
    </row>
    <row r="37" spans="1:13" x14ac:dyDescent="0.25">
      <c r="A37" s="117">
        <v>306</v>
      </c>
      <c r="B37" s="118" t="s">
        <v>53</v>
      </c>
      <c r="C37" s="119" t="s">
        <v>267</v>
      </c>
      <c r="D37" s="123" t="s">
        <v>640</v>
      </c>
      <c r="E37" s="123" t="s">
        <v>640</v>
      </c>
      <c r="F37" s="131">
        <v>71</v>
      </c>
      <c r="G37" s="123" t="s">
        <v>640</v>
      </c>
      <c r="H37" s="123" t="s">
        <v>640</v>
      </c>
      <c r="I37" s="131">
        <v>68</v>
      </c>
      <c r="J37" s="123" t="s">
        <v>640</v>
      </c>
      <c r="K37" s="123" t="s">
        <v>640</v>
      </c>
      <c r="L37" s="131">
        <v>74</v>
      </c>
      <c r="M37" s="96"/>
    </row>
    <row r="38" spans="1:13" x14ac:dyDescent="0.25">
      <c r="A38" s="117">
        <v>307</v>
      </c>
      <c r="B38" s="118" t="s">
        <v>54</v>
      </c>
      <c r="C38" s="119" t="s">
        <v>268</v>
      </c>
      <c r="D38" s="123" t="s">
        <v>640</v>
      </c>
      <c r="E38" s="123" t="s">
        <v>640</v>
      </c>
      <c r="F38" s="131">
        <v>46</v>
      </c>
      <c r="G38" s="123" t="s">
        <v>640</v>
      </c>
      <c r="H38" s="123" t="s">
        <v>640</v>
      </c>
      <c r="I38" s="131">
        <v>45</v>
      </c>
      <c r="J38" s="123" t="s">
        <v>640</v>
      </c>
      <c r="K38" s="123" t="s">
        <v>640</v>
      </c>
      <c r="L38" s="131">
        <v>48</v>
      </c>
      <c r="M38" s="96"/>
    </row>
    <row r="39" spans="1:13" x14ac:dyDescent="0.25">
      <c r="A39" s="117">
        <v>308</v>
      </c>
      <c r="B39" s="118" t="s">
        <v>55</v>
      </c>
      <c r="C39" s="119" t="s">
        <v>269</v>
      </c>
      <c r="D39" s="123" t="s">
        <v>640</v>
      </c>
      <c r="E39" s="123" t="s">
        <v>640</v>
      </c>
      <c r="F39" s="131">
        <v>53</v>
      </c>
      <c r="G39" s="123" t="s">
        <v>640</v>
      </c>
      <c r="H39" s="123" t="s">
        <v>640</v>
      </c>
      <c r="I39" s="131">
        <v>50</v>
      </c>
      <c r="J39" s="123" t="s">
        <v>640</v>
      </c>
      <c r="K39" s="123" t="s">
        <v>640</v>
      </c>
      <c r="L39" s="131">
        <v>57</v>
      </c>
      <c r="M39" s="96"/>
    </row>
    <row r="40" spans="1:13" x14ac:dyDescent="0.25">
      <c r="A40" s="117">
        <v>309</v>
      </c>
      <c r="B40" s="118" t="s">
        <v>56</v>
      </c>
      <c r="C40" s="119" t="s">
        <v>270</v>
      </c>
      <c r="D40" s="123" t="s">
        <v>640</v>
      </c>
      <c r="E40" s="123" t="s">
        <v>640</v>
      </c>
      <c r="F40" s="131">
        <v>84</v>
      </c>
      <c r="G40" s="123" t="s">
        <v>640</v>
      </c>
      <c r="H40" s="123" t="s">
        <v>640</v>
      </c>
      <c r="I40" s="131">
        <v>82</v>
      </c>
      <c r="J40" s="123" t="s">
        <v>640</v>
      </c>
      <c r="K40" s="123" t="s">
        <v>640</v>
      </c>
      <c r="L40" s="131">
        <v>86</v>
      </c>
      <c r="M40" s="96"/>
    </row>
    <row r="41" spans="1:13" x14ac:dyDescent="0.25">
      <c r="A41" s="117">
        <v>310</v>
      </c>
      <c r="B41" s="118" t="s">
        <v>57</v>
      </c>
      <c r="C41" s="119" t="s">
        <v>271</v>
      </c>
      <c r="D41" s="123" t="s">
        <v>640</v>
      </c>
      <c r="E41" s="123" t="s">
        <v>640</v>
      </c>
      <c r="F41" s="131">
        <v>52</v>
      </c>
      <c r="G41" s="123" t="s">
        <v>640</v>
      </c>
      <c r="H41" s="123" t="s">
        <v>640</v>
      </c>
      <c r="I41" s="131">
        <v>50</v>
      </c>
      <c r="J41" s="123" t="s">
        <v>640</v>
      </c>
      <c r="K41" s="123" t="s">
        <v>640</v>
      </c>
      <c r="L41" s="131">
        <v>54</v>
      </c>
      <c r="M41" s="96"/>
    </row>
    <row r="42" spans="1:13" x14ac:dyDescent="0.25">
      <c r="A42" s="117">
        <v>311</v>
      </c>
      <c r="B42" s="118" t="s">
        <v>58</v>
      </c>
      <c r="C42" s="119" t="s">
        <v>272</v>
      </c>
      <c r="D42" s="123" t="s">
        <v>640</v>
      </c>
      <c r="E42" s="123" t="s">
        <v>640</v>
      </c>
      <c r="F42" s="131">
        <v>62</v>
      </c>
      <c r="G42" s="123" t="s">
        <v>640</v>
      </c>
      <c r="H42" s="123" t="s">
        <v>640</v>
      </c>
      <c r="I42" s="131">
        <v>60</v>
      </c>
      <c r="J42" s="123" t="s">
        <v>640</v>
      </c>
      <c r="K42" s="123" t="s">
        <v>640</v>
      </c>
      <c r="L42" s="131">
        <v>65</v>
      </c>
      <c r="M42" s="96"/>
    </row>
    <row r="43" spans="1:13" x14ac:dyDescent="0.25">
      <c r="A43" s="117">
        <v>312</v>
      </c>
      <c r="B43" s="118" t="s">
        <v>59</v>
      </c>
      <c r="C43" s="119" t="s">
        <v>273</v>
      </c>
      <c r="D43" s="123" t="s">
        <v>640</v>
      </c>
      <c r="E43" s="123" t="s">
        <v>640</v>
      </c>
      <c r="F43" s="131">
        <v>84</v>
      </c>
      <c r="G43" s="123" t="s">
        <v>640</v>
      </c>
      <c r="H43" s="123" t="s">
        <v>640</v>
      </c>
      <c r="I43" s="131">
        <v>84</v>
      </c>
      <c r="J43" s="123" t="s">
        <v>640</v>
      </c>
      <c r="K43" s="123" t="s">
        <v>640</v>
      </c>
      <c r="L43" s="131">
        <v>84</v>
      </c>
      <c r="M43" s="96"/>
    </row>
    <row r="44" spans="1:13" x14ac:dyDescent="0.25">
      <c r="A44" s="117">
        <v>313</v>
      </c>
      <c r="B44" s="118" t="s">
        <v>60</v>
      </c>
      <c r="C44" s="119" t="s">
        <v>274</v>
      </c>
      <c r="D44" s="123" t="s">
        <v>640</v>
      </c>
      <c r="E44" s="123" t="s">
        <v>640</v>
      </c>
      <c r="F44" s="131">
        <v>67</v>
      </c>
      <c r="G44" s="123" t="s">
        <v>640</v>
      </c>
      <c r="H44" s="123" t="s">
        <v>640</v>
      </c>
      <c r="I44" s="131">
        <v>67</v>
      </c>
      <c r="J44" s="123" t="s">
        <v>640</v>
      </c>
      <c r="K44" s="123" t="s">
        <v>640</v>
      </c>
      <c r="L44" s="131">
        <v>68</v>
      </c>
      <c r="M44" s="96"/>
    </row>
    <row r="45" spans="1:13" x14ac:dyDescent="0.25">
      <c r="A45" s="117">
        <v>315</v>
      </c>
      <c r="B45" s="118" t="s">
        <v>61</v>
      </c>
      <c r="C45" s="119" t="s">
        <v>275</v>
      </c>
      <c r="D45" s="123" t="s">
        <v>640</v>
      </c>
      <c r="E45" s="123" t="s">
        <v>640</v>
      </c>
      <c r="F45" s="131">
        <v>79</v>
      </c>
      <c r="G45" s="123" t="s">
        <v>640</v>
      </c>
      <c r="H45" s="123" t="s">
        <v>640</v>
      </c>
      <c r="I45" s="131">
        <v>79</v>
      </c>
      <c r="J45" s="123" t="s">
        <v>640</v>
      </c>
      <c r="K45" s="123" t="s">
        <v>640</v>
      </c>
      <c r="L45" s="131">
        <v>79</v>
      </c>
      <c r="M45" s="96"/>
    </row>
    <row r="46" spans="1:13" x14ac:dyDescent="0.25">
      <c r="A46" s="117">
        <v>316</v>
      </c>
      <c r="B46" s="118" t="s">
        <v>62</v>
      </c>
      <c r="C46" s="119" t="s">
        <v>276</v>
      </c>
      <c r="D46" s="123" t="s">
        <v>640</v>
      </c>
      <c r="E46" s="123" t="s">
        <v>640</v>
      </c>
      <c r="F46" s="131">
        <v>62</v>
      </c>
      <c r="G46" s="123" t="s">
        <v>640</v>
      </c>
      <c r="H46" s="123" t="s">
        <v>640</v>
      </c>
      <c r="I46" s="131">
        <v>59</v>
      </c>
      <c r="J46" s="123" t="s">
        <v>640</v>
      </c>
      <c r="K46" s="123" t="s">
        <v>640</v>
      </c>
      <c r="L46" s="131">
        <v>66</v>
      </c>
      <c r="M46" s="96"/>
    </row>
    <row r="47" spans="1:13" x14ac:dyDescent="0.25">
      <c r="A47" s="117">
        <v>317</v>
      </c>
      <c r="B47" s="118" t="s">
        <v>63</v>
      </c>
      <c r="C47" s="119" t="s">
        <v>277</v>
      </c>
      <c r="D47" s="123" t="s">
        <v>640</v>
      </c>
      <c r="E47" s="123" t="s">
        <v>640</v>
      </c>
      <c r="F47" s="131">
        <v>76</v>
      </c>
      <c r="G47" s="123" t="s">
        <v>640</v>
      </c>
      <c r="H47" s="123" t="s">
        <v>640</v>
      </c>
      <c r="I47" s="131">
        <v>74</v>
      </c>
      <c r="J47" s="123" t="s">
        <v>640</v>
      </c>
      <c r="K47" s="123" t="s">
        <v>640</v>
      </c>
      <c r="L47" s="131">
        <v>78</v>
      </c>
      <c r="M47" s="96"/>
    </row>
    <row r="48" spans="1:13" x14ac:dyDescent="0.25">
      <c r="A48" s="117">
        <v>318</v>
      </c>
      <c r="B48" s="118" t="s">
        <v>64</v>
      </c>
      <c r="C48" s="119" t="s">
        <v>278</v>
      </c>
      <c r="D48" s="123" t="s">
        <v>640</v>
      </c>
      <c r="E48" s="123" t="s">
        <v>640</v>
      </c>
      <c r="F48" s="131">
        <v>60</v>
      </c>
      <c r="G48" s="123" t="s">
        <v>640</v>
      </c>
      <c r="H48" s="123" t="s">
        <v>640</v>
      </c>
      <c r="I48" s="131">
        <v>58</v>
      </c>
      <c r="J48" s="123" t="s">
        <v>640</v>
      </c>
      <c r="K48" s="123" t="s">
        <v>640</v>
      </c>
      <c r="L48" s="131">
        <v>63</v>
      </c>
      <c r="M48" s="96"/>
    </row>
    <row r="49" spans="1:13" x14ac:dyDescent="0.25">
      <c r="A49" s="117">
        <v>319</v>
      </c>
      <c r="B49" s="118" t="s">
        <v>65</v>
      </c>
      <c r="C49" s="119" t="s">
        <v>279</v>
      </c>
      <c r="D49" s="123" t="s">
        <v>640</v>
      </c>
      <c r="E49" s="123" t="s">
        <v>640</v>
      </c>
      <c r="F49" s="131">
        <v>61</v>
      </c>
      <c r="G49" s="123" t="s">
        <v>640</v>
      </c>
      <c r="H49" s="123" t="s">
        <v>640</v>
      </c>
      <c r="I49" s="131">
        <v>62</v>
      </c>
      <c r="J49" s="123" t="s">
        <v>640</v>
      </c>
      <c r="K49" s="123" t="s">
        <v>640</v>
      </c>
      <c r="L49" s="131">
        <v>60</v>
      </c>
      <c r="M49" s="96"/>
    </row>
    <row r="50" spans="1:13" x14ac:dyDescent="0.25">
      <c r="A50" s="117">
        <v>321</v>
      </c>
      <c r="B50" s="118" t="s">
        <v>66</v>
      </c>
      <c r="C50" s="119" t="s">
        <v>280</v>
      </c>
      <c r="D50" s="123" t="s">
        <v>640</v>
      </c>
      <c r="E50" s="123" t="s">
        <v>640</v>
      </c>
      <c r="F50" s="131">
        <v>74</v>
      </c>
      <c r="G50" s="123" t="s">
        <v>640</v>
      </c>
      <c r="H50" s="123" t="s">
        <v>640</v>
      </c>
      <c r="I50" s="131">
        <v>75</v>
      </c>
      <c r="J50" s="123" t="s">
        <v>640</v>
      </c>
      <c r="K50" s="123" t="s">
        <v>640</v>
      </c>
      <c r="L50" s="131">
        <v>73</v>
      </c>
      <c r="M50" s="96"/>
    </row>
    <row r="51" spans="1:13" x14ac:dyDescent="0.25">
      <c r="A51" s="117">
        <v>322</v>
      </c>
      <c r="B51" s="118" t="s">
        <v>67</v>
      </c>
      <c r="C51" s="119" t="s">
        <v>281</v>
      </c>
      <c r="D51" s="123" t="s">
        <v>640</v>
      </c>
      <c r="E51" s="123" t="s">
        <v>640</v>
      </c>
      <c r="F51" s="131">
        <v>73</v>
      </c>
      <c r="G51" s="123" t="s">
        <v>640</v>
      </c>
      <c r="H51" s="123" t="s">
        <v>640</v>
      </c>
      <c r="I51" s="131">
        <v>71</v>
      </c>
      <c r="J51" s="123" t="s">
        <v>640</v>
      </c>
      <c r="K51" s="123" t="s">
        <v>640</v>
      </c>
      <c r="L51" s="131">
        <v>75</v>
      </c>
      <c r="M51" s="96"/>
    </row>
    <row r="52" spans="1:13" x14ac:dyDescent="0.25">
      <c r="A52" s="117">
        <v>323</v>
      </c>
      <c r="B52" s="118" t="s">
        <v>68</v>
      </c>
      <c r="C52" s="119" t="s">
        <v>282</v>
      </c>
      <c r="D52" s="123" t="s">
        <v>640</v>
      </c>
      <c r="E52" s="123" t="s">
        <v>640</v>
      </c>
      <c r="F52" s="131">
        <v>6</v>
      </c>
      <c r="G52" s="123" t="s">
        <v>640</v>
      </c>
      <c r="H52" s="123" t="s">
        <v>640</v>
      </c>
      <c r="I52" s="131">
        <v>6</v>
      </c>
      <c r="J52" s="123" t="s">
        <v>640</v>
      </c>
      <c r="K52" s="123" t="s">
        <v>640</v>
      </c>
      <c r="L52" s="131">
        <v>6</v>
      </c>
      <c r="M52" s="96"/>
    </row>
    <row r="53" spans="1:13" x14ac:dyDescent="0.25">
      <c r="A53" s="117">
        <v>324</v>
      </c>
      <c r="B53" s="118" t="s">
        <v>69</v>
      </c>
      <c r="C53" s="119" t="s">
        <v>283</v>
      </c>
      <c r="D53" s="123" t="s">
        <v>640</v>
      </c>
      <c r="E53" s="123" t="s">
        <v>640</v>
      </c>
      <c r="F53" s="131">
        <v>6</v>
      </c>
      <c r="G53" s="123" t="s">
        <v>640</v>
      </c>
      <c r="H53" s="123" t="s">
        <v>640</v>
      </c>
      <c r="I53" s="131">
        <v>6</v>
      </c>
      <c r="J53" s="123" t="s">
        <v>640</v>
      </c>
      <c r="K53" s="123" t="s">
        <v>640</v>
      </c>
      <c r="L53" s="131">
        <v>6</v>
      </c>
      <c r="M53" s="96"/>
    </row>
    <row r="54" spans="1:13" x14ac:dyDescent="0.25">
      <c r="A54" s="117">
        <v>325</v>
      </c>
      <c r="B54" s="118" t="s">
        <v>70</v>
      </c>
      <c r="C54" s="119" t="s">
        <v>284</v>
      </c>
      <c r="D54" s="123" t="s">
        <v>640</v>
      </c>
      <c r="E54" s="123" t="s">
        <v>640</v>
      </c>
      <c r="F54" s="131">
        <v>5</v>
      </c>
      <c r="G54" s="123" t="s">
        <v>640</v>
      </c>
      <c r="H54" s="123" t="s">
        <v>640</v>
      </c>
      <c r="I54" s="131">
        <v>4</v>
      </c>
      <c r="J54" s="123" t="s">
        <v>640</v>
      </c>
      <c r="K54" s="123" t="s">
        <v>640</v>
      </c>
      <c r="L54" s="131">
        <v>7</v>
      </c>
      <c r="M54" s="96"/>
    </row>
    <row r="55" spans="1:13" x14ac:dyDescent="0.25">
      <c r="A55" s="117">
        <v>326</v>
      </c>
      <c r="B55" s="118" t="s">
        <v>71</v>
      </c>
      <c r="C55" s="119" t="s">
        <v>285</v>
      </c>
      <c r="D55" s="123" t="s">
        <v>640</v>
      </c>
      <c r="E55" s="123" t="s">
        <v>640</v>
      </c>
      <c r="F55" s="131">
        <v>54</v>
      </c>
      <c r="G55" s="123" t="s">
        <v>640</v>
      </c>
      <c r="H55" s="123" t="s">
        <v>640</v>
      </c>
      <c r="I55" s="131">
        <v>52</v>
      </c>
      <c r="J55" s="123" t="s">
        <v>640</v>
      </c>
      <c r="K55" s="123" t="s">
        <v>640</v>
      </c>
      <c r="L55" s="131">
        <v>57</v>
      </c>
      <c r="M55" s="96"/>
    </row>
    <row r="56" spans="1:13" x14ac:dyDescent="0.25">
      <c r="A56" s="117">
        <v>327</v>
      </c>
      <c r="B56" s="118" t="s">
        <v>72</v>
      </c>
      <c r="C56" s="119" t="s">
        <v>286</v>
      </c>
      <c r="D56" s="123" t="s">
        <v>640</v>
      </c>
      <c r="E56" s="123" t="s">
        <v>640</v>
      </c>
      <c r="F56" s="131">
        <v>39</v>
      </c>
      <c r="G56" s="123" t="s">
        <v>640</v>
      </c>
      <c r="H56" s="123" t="s">
        <v>640</v>
      </c>
      <c r="I56" s="131">
        <v>39</v>
      </c>
      <c r="J56" s="123" t="s">
        <v>640</v>
      </c>
      <c r="K56" s="123" t="s">
        <v>640</v>
      </c>
      <c r="L56" s="131">
        <v>39</v>
      </c>
      <c r="M56" s="96"/>
    </row>
    <row r="57" spans="1:13" x14ac:dyDescent="0.25">
      <c r="A57" s="117">
        <v>404</v>
      </c>
      <c r="B57" s="118" t="s">
        <v>73</v>
      </c>
      <c r="C57" s="119" t="s">
        <v>287</v>
      </c>
      <c r="D57" s="123" t="s">
        <v>640</v>
      </c>
      <c r="E57" s="123" t="s">
        <v>640</v>
      </c>
      <c r="F57" s="131">
        <v>62</v>
      </c>
      <c r="G57" s="123" t="s">
        <v>640</v>
      </c>
      <c r="H57" s="123" t="s">
        <v>640</v>
      </c>
      <c r="I57" s="131">
        <v>63</v>
      </c>
      <c r="J57" s="123" t="s">
        <v>640</v>
      </c>
      <c r="K57" s="123" t="s">
        <v>640</v>
      </c>
      <c r="L57" s="131">
        <v>60</v>
      </c>
      <c r="M57" s="96"/>
    </row>
    <row r="58" spans="1:13" x14ac:dyDescent="0.25">
      <c r="A58" s="117">
        <v>406</v>
      </c>
      <c r="B58" s="118" t="s">
        <v>74</v>
      </c>
      <c r="C58" s="119" t="s">
        <v>288</v>
      </c>
      <c r="D58" s="123" t="s">
        <v>640</v>
      </c>
      <c r="E58" s="123" t="s">
        <v>640</v>
      </c>
      <c r="F58" s="131">
        <v>41</v>
      </c>
      <c r="G58" s="123" t="s">
        <v>640</v>
      </c>
      <c r="H58" s="123" t="s">
        <v>640</v>
      </c>
      <c r="I58" s="131">
        <v>42</v>
      </c>
      <c r="J58" s="123" t="s">
        <v>640</v>
      </c>
      <c r="K58" s="123" t="s">
        <v>640</v>
      </c>
      <c r="L58" s="131">
        <v>40</v>
      </c>
      <c r="M58" s="96"/>
    </row>
    <row r="59" spans="1:13" x14ac:dyDescent="0.25">
      <c r="A59" s="117">
        <v>407</v>
      </c>
      <c r="B59" s="118" t="s">
        <v>75</v>
      </c>
      <c r="C59" s="119" t="s">
        <v>289</v>
      </c>
      <c r="D59" s="123" t="s">
        <v>640</v>
      </c>
      <c r="E59" s="123" t="s">
        <v>640</v>
      </c>
      <c r="F59" s="131">
        <v>56</v>
      </c>
      <c r="G59" s="123" t="s">
        <v>640</v>
      </c>
      <c r="H59" s="123" t="s">
        <v>640</v>
      </c>
      <c r="I59" s="131">
        <v>56</v>
      </c>
      <c r="J59" s="123" t="s">
        <v>640</v>
      </c>
      <c r="K59" s="123" t="s">
        <v>640</v>
      </c>
      <c r="L59" s="131">
        <v>57</v>
      </c>
      <c r="M59" s="96"/>
    </row>
    <row r="60" spans="1:13" x14ac:dyDescent="0.25">
      <c r="A60" s="117">
        <v>408</v>
      </c>
      <c r="B60" s="118" t="s">
        <v>76</v>
      </c>
      <c r="C60" s="119" t="s">
        <v>290</v>
      </c>
      <c r="D60" s="123" t="s">
        <v>640</v>
      </c>
      <c r="E60" s="123" t="s">
        <v>640</v>
      </c>
      <c r="F60" s="131">
        <v>41</v>
      </c>
      <c r="G60" s="123" t="s">
        <v>640</v>
      </c>
      <c r="H60" s="123" t="s">
        <v>640</v>
      </c>
      <c r="I60" s="131">
        <v>42</v>
      </c>
      <c r="J60" s="123" t="s">
        <v>640</v>
      </c>
      <c r="K60" s="123" t="s">
        <v>640</v>
      </c>
      <c r="L60" s="131">
        <v>40</v>
      </c>
      <c r="M60" s="96"/>
    </row>
    <row r="61" spans="1:13" x14ac:dyDescent="0.25">
      <c r="A61" s="117">
        <v>409</v>
      </c>
      <c r="B61" s="118" t="s">
        <v>77</v>
      </c>
      <c r="C61" s="119" t="s">
        <v>291</v>
      </c>
      <c r="D61" s="123" t="s">
        <v>640</v>
      </c>
      <c r="E61" s="123" t="s">
        <v>640</v>
      </c>
      <c r="F61" s="131">
        <v>15</v>
      </c>
      <c r="G61" s="123" t="s">
        <v>640</v>
      </c>
      <c r="H61" s="123" t="s">
        <v>640</v>
      </c>
      <c r="I61" s="131">
        <v>16</v>
      </c>
      <c r="J61" s="123" t="s">
        <v>640</v>
      </c>
      <c r="K61" s="123" t="s">
        <v>640</v>
      </c>
      <c r="L61" s="131">
        <v>14</v>
      </c>
      <c r="M61" s="96"/>
    </row>
    <row r="62" spans="1:13" x14ac:dyDescent="0.25">
      <c r="A62" s="117">
        <v>410</v>
      </c>
      <c r="B62" s="118" t="s">
        <v>78</v>
      </c>
      <c r="C62" s="119" t="s">
        <v>292</v>
      </c>
      <c r="D62" s="123" t="s">
        <v>640</v>
      </c>
      <c r="E62" s="123" t="s">
        <v>640</v>
      </c>
      <c r="F62" s="131">
        <v>39</v>
      </c>
      <c r="G62" s="123" t="s">
        <v>640</v>
      </c>
      <c r="H62" s="123" t="s">
        <v>640</v>
      </c>
      <c r="I62" s="131">
        <v>40</v>
      </c>
      <c r="J62" s="123" t="s">
        <v>640</v>
      </c>
      <c r="K62" s="123" t="s">
        <v>640</v>
      </c>
      <c r="L62" s="131">
        <v>37</v>
      </c>
      <c r="M62" s="96"/>
    </row>
    <row r="63" spans="1:13" x14ac:dyDescent="0.25">
      <c r="A63" s="117">
        <v>411</v>
      </c>
      <c r="B63" s="118" t="s">
        <v>79</v>
      </c>
      <c r="C63" s="119" t="s">
        <v>293</v>
      </c>
      <c r="D63" s="123" t="s">
        <v>640</v>
      </c>
      <c r="E63" s="123" t="s">
        <v>640</v>
      </c>
      <c r="F63" s="131">
        <v>40</v>
      </c>
      <c r="G63" s="123" t="s">
        <v>640</v>
      </c>
      <c r="H63" s="123" t="s">
        <v>640</v>
      </c>
      <c r="I63" s="131">
        <v>39</v>
      </c>
      <c r="J63" s="123" t="s">
        <v>640</v>
      </c>
      <c r="K63" s="123" t="s">
        <v>640</v>
      </c>
      <c r="L63" s="131">
        <v>41</v>
      </c>
      <c r="M63" s="96"/>
    </row>
    <row r="64" spans="1:13" x14ac:dyDescent="0.25">
      <c r="A64" s="117">
        <v>412</v>
      </c>
      <c r="B64" s="118" t="s">
        <v>80</v>
      </c>
      <c r="C64" s="119" t="s">
        <v>294</v>
      </c>
      <c r="D64" s="123" t="s">
        <v>640</v>
      </c>
      <c r="E64" s="123" t="s">
        <v>640</v>
      </c>
      <c r="F64" s="131">
        <v>10</v>
      </c>
      <c r="G64" s="123" t="s">
        <v>640</v>
      </c>
      <c r="H64" s="123" t="s">
        <v>640</v>
      </c>
      <c r="I64" s="131">
        <v>12</v>
      </c>
      <c r="J64" s="123" t="s">
        <v>640</v>
      </c>
      <c r="K64" s="123" t="s">
        <v>640</v>
      </c>
      <c r="L64" s="131">
        <v>7</v>
      </c>
      <c r="M64" s="96"/>
    </row>
    <row r="65" spans="1:13" x14ac:dyDescent="0.25">
      <c r="A65" s="117">
        <v>413</v>
      </c>
      <c r="B65" s="118" t="s">
        <v>81</v>
      </c>
      <c r="C65" s="119" t="s">
        <v>295</v>
      </c>
      <c r="D65" s="123" t="s">
        <v>640</v>
      </c>
      <c r="E65" s="123" t="s">
        <v>640</v>
      </c>
      <c r="F65" s="131">
        <v>62</v>
      </c>
      <c r="G65" s="123" t="s">
        <v>640</v>
      </c>
      <c r="H65" s="123" t="s">
        <v>640</v>
      </c>
      <c r="I65" s="131">
        <v>62</v>
      </c>
      <c r="J65" s="123" t="s">
        <v>640</v>
      </c>
      <c r="K65" s="123" t="s">
        <v>640</v>
      </c>
      <c r="L65" s="131">
        <v>62</v>
      </c>
      <c r="M65" s="96"/>
    </row>
    <row r="66" spans="1:13" x14ac:dyDescent="0.25">
      <c r="A66" s="117">
        <v>414</v>
      </c>
      <c r="B66" s="118" t="s">
        <v>82</v>
      </c>
      <c r="C66" s="119" t="s">
        <v>296</v>
      </c>
      <c r="D66" s="123" t="s">
        <v>640</v>
      </c>
      <c r="E66" s="123" t="s">
        <v>640</v>
      </c>
      <c r="F66" s="131">
        <v>58</v>
      </c>
      <c r="G66" s="123" t="s">
        <v>640</v>
      </c>
      <c r="H66" s="123" t="s">
        <v>640</v>
      </c>
      <c r="I66" s="131">
        <v>52</v>
      </c>
      <c r="J66" s="123" t="s">
        <v>640</v>
      </c>
      <c r="K66" s="123" t="s">
        <v>640</v>
      </c>
      <c r="L66" s="131">
        <v>63</v>
      </c>
      <c r="M66" s="96"/>
    </row>
    <row r="67" spans="1:13" x14ac:dyDescent="0.25">
      <c r="A67" s="117">
        <v>415</v>
      </c>
      <c r="B67" s="118" t="s">
        <v>83</v>
      </c>
      <c r="C67" s="119" t="s">
        <v>297</v>
      </c>
      <c r="D67" s="123" t="s">
        <v>640</v>
      </c>
      <c r="E67" s="123" t="s">
        <v>640</v>
      </c>
      <c r="F67" s="131">
        <v>56</v>
      </c>
      <c r="G67" s="123" t="s">
        <v>640</v>
      </c>
      <c r="H67" s="123" t="s">
        <v>640</v>
      </c>
      <c r="I67" s="131">
        <v>56</v>
      </c>
      <c r="J67" s="123" t="s">
        <v>640</v>
      </c>
      <c r="K67" s="123" t="s">
        <v>640</v>
      </c>
      <c r="L67" s="131">
        <v>56</v>
      </c>
      <c r="M67" s="96"/>
    </row>
    <row r="68" spans="1:13" x14ac:dyDescent="0.25">
      <c r="A68" s="117">
        <v>416</v>
      </c>
      <c r="B68" s="118" t="s">
        <v>84</v>
      </c>
      <c r="C68" s="119" t="s">
        <v>298</v>
      </c>
      <c r="D68" s="123" t="s">
        <v>640</v>
      </c>
      <c r="E68" s="123" t="s">
        <v>640</v>
      </c>
      <c r="F68" s="131">
        <v>65</v>
      </c>
      <c r="G68" s="123" t="s">
        <v>640</v>
      </c>
      <c r="H68" s="123" t="s">
        <v>640</v>
      </c>
      <c r="I68" s="131">
        <v>60</v>
      </c>
      <c r="J68" s="123" t="s">
        <v>640</v>
      </c>
      <c r="K68" s="123" t="s">
        <v>640</v>
      </c>
      <c r="L68" s="131">
        <v>69</v>
      </c>
      <c r="M68" s="96"/>
    </row>
    <row r="69" spans="1:13" x14ac:dyDescent="0.25">
      <c r="A69" s="117">
        <v>417</v>
      </c>
      <c r="B69" s="118" t="s">
        <v>85</v>
      </c>
      <c r="C69" s="119" t="s">
        <v>299</v>
      </c>
      <c r="D69" s="123" t="s">
        <v>640</v>
      </c>
      <c r="E69" s="123" t="s">
        <v>640</v>
      </c>
      <c r="F69" s="131">
        <v>71</v>
      </c>
      <c r="G69" s="123" t="s">
        <v>640</v>
      </c>
      <c r="H69" s="123" t="s">
        <v>640</v>
      </c>
      <c r="I69" s="131">
        <v>74</v>
      </c>
      <c r="J69" s="123" t="s">
        <v>640</v>
      </c>
      <c r="K69" s="123" t="s">
        <v>640</v>
      </c>
      <c r="L69" s="131">
        <v>68</v>
      </c>
      <c r="M69" s="96"/>
    </row>
    <row r="70" spans="1:13" x14ac:dyDescent="0.25">
      <c r="A70" s="117">
        <v>418</v>
      </c>
      <c r="B70" s="118" t="s">
        <v>86</v>
      </c>
      <c r="C70" s="119" t="s">
        <v>300</v>
      </c>
      <c r="D70" s="123" t="s">
        <v>640</v>
      </c>
      <c r="E70" s="123" t="s">
        <v>640</v>
      </c>
      <c r="F70" s="131">
        <v>59</v>
      </c>
      <c r="G70" s="123" t="s">
        <v>640</v>
      </c>
      <c r="H70" s="123" t="s">
        <v>640</v>
      </c>
      <c r="I70" s="131">
        <v>58</v>
      </c>
      <c r="J70" s="123" t="s">
        <v>640</v>
      </c>
      <c r="K70" s="123" t="s">
        <v>640</v>
      </c>
      <c r="L70" s="131">
        <v>60</v>
      </c>
      <c r="M70" s="96"/>
    </row>
    <row r="71" spans="1:13" x14ac:dyDescent="0.25">
      <c r="A71" s="117">
        <v>503</v>
      </c>
      <c r="B71" s="118" t="s">
        <v>87</v>
      </c>
      <c r="C71" s="119" t="s">
        <v>301</v>
      </c>
      <c r="D71" s="123" t="s">
        <v>640</v>
      </c>
      <c r="E71" s="123" t="s">
        <v>640</v>
      </c>
      <c r="F71" s="131">
        <v>38</v>
      </c>
      <c r="G71" s="123" t="s">
        <v>640</v>
      </c>
      <c r="H71" s="123" t="s">
        <v>640</v>
      </c>
      <c r="I71" s="131">
        <v>35</v>
      </c>
      <c r="J71" s="123" t="s">
        <v>640</v>
      </c>
      <c r="K71" s="123" t="s">
        <v>640</v>
      </c>
      <c r="L71" s="131">
        <v>41</v>
      </c>
      <c r="M71" s="96"/>
    </row>
    <row r="72" spans="1:13" x14ac:dyDescent="0.25">
      <c r="A72" s="117">
        <v>504</v>
      </c>
      <c r="B72" s="118" t="s">
        <v>88</v>
      </c>
      <c r="C72" s="119" t="s">
        <v>302</v>
      </c>
      <c r="D72" s="123" t="s">
        <v>640</v>
      </c>
      <c r="E72" s="123" t="s">
        <v>640</v>
      </c>
      <c r="F72" s="131">
        <v>51</v>
      </c>
      <c r="G72" s="123" t="s">
        <v>640</v>
      </c>
      <c r="H72" s="123" t="s">
        <v>640</v>
      </c>
      <c r="I72" s="131">
        <v>50</v>
      </c>
      <c r="J72" s="123" t="s">
        <v>640</v>
      </c>
      <c r="K72" s="123" t="s">
        <v>640</v>
      </c>
      <c r="L72" s="131">
        <v>52</v>
      </c>
      <c r="M72" s="96"/>
    </row>
    <row r="73" spans="1:13" x14ac:dyDescent="0.25">
      <c r="A73" s="117">
        <v>506</v>
      </c>
      <c r="B73" s="118" t="s">
        <v>89</v>
      </c>
      <c r="C73" s="119" t="s">
        <v>303</v>
      </c>
      <c r="D73" s="123" t="s">
        <v>640</v>
      </c>
      <c r="E73" s="123" t="s">
        <v>640</v>
      </c>
      <c r="F73" s="131">
        <v>81</v>
      </c>
      <c r="G73" s="123" t="s">
        <v>640</v>
      </c>
      <c r="H73" s="123" t="s">
        <v>640</v>
      </c>
      <c r="I73" s="131">
        <v>78</v>
      </c>
      <c r="J73" s="123" t="s">
        <v>640</v>
      </c>
      <c r="K73" s="123" t="s">
        <v>640</v>
      </c>
      <c r="L73" s="131">
        <v>83</v>
      </c>
      <c r="M73" s="96"/>
    </row>
    <row r="74" spans="1:13" x14ac:dyDescent="0.25">
      <c r="A74" s="117">
        <v>507</v>
      </c>
      <c r="B74" s="118" t="s">
        <v>90</v>
      </c>
      <c r="C74" s="119" t="s">
        <v>304</v>
      </c>
      <c r="D74" s="123" t="s">
        <v>640</v>
      </c>
      <c r="E74" s="123" t="s">
        <v>640</v>
      </c>
      <c r="F74" s="131">
        <v>69</v>
      </c>
      <c r="G74" s="123" t="s">
        <v>640</v>
      </c>
      <c r="H74" s="123" t="s">
        <v>640</v>
      </c>
      <c r="I74" s="131">
        <v>67</v>
      </c>
      <c r="J74" s="123" t="s">
        <v>640</v>
      </c>
      <c r="K74" s="123" t="s">
        <v>640</v>
      </c>
      <c r="L74" s="131">
        <v>72</v>
      </c>
      <c r="M74" s="96"/>
    </row>
    <row r="75" spans="1:13" x14ac:dyDescent="0.25">
      <c r="A75" s="117">
        <v>508</v>
      </c>
      <c r="B75" s="118" t="s">
        <v>91</v>
      </c>
      <c r="C75" s="119" t="s">
        <v>305</v>
      </c>
      <c r="D75" s="123" t="s">
        <v>640</v>
      </c>
      <c r="E75" s="123" t="s">
        <v>640</v>
      </c>
      <c r="F75" s="131">
        <v>46</v>
      </c>
      <c r="G75" s="123" t="s">
        <v>640</v>
      </c>
      <c r="H75" s="123" t="s">
        <v>640</v>
      </c>
      <c r="I75" s="131">
        <v>45</v>
      </c>
      <c r="J75" s="123" t="s">
        <v>640</v>
      </c>
      <c r="K75" s="123" t="s">
        <v>640</v>
      </c>
      <c r="L75" s="131">
        <v>48</v>
      </c>
      <c r="M75" s="96"/>
    </row>
    <row r="76" spans="1:13" x14ac:dyDescent="0.25">
      <c r="A76" s="117">
        <v>509</v>
      </c>
      <c r="B76" s="118" t="s">
        <v>92</v>
      </c>
      <c r="C76" s="119" t="s">
        <v>306</v>
      </c>
      <c r="D76" s="123" t="s">
        <v>640</v>
      </c>
      <c r="E76" s="123" t="s">
        <v>640</v>
      </c>
      <c r="F76" s="131">
        <v>37</v>
      </c>
      <c r="G76" s="123" t="s">
        <v>640</v>
      </c>
      <c r="H76" s="123" t="s">
        <v>640</v>
      </c>
      <c r="I76" s="131">
        <v>36</v>
      </c>
      <c r="J76" s="123" t="s">
        <v>640</v>
      </c>
      <c r="K76" s="123" t="s">
        <v>640</v>
      </c>
      <c r="L76" s="131">
        <v>38</v>
      </c>
      <c r="M76" s="96"/>
    </row>
    <row r="77" spans="1:13" x14ac:dyDescent="0.25">
      <c r="A77" s="117">
        <v>510</v>
      </c>
      <c r="B77" s="118" t="s">
        <v>93</v>
      </c>
      <c r="C77" s="119" t="s">
        <v>307</v>
      </c>
      <c r="D77" s="123" t="s">
        <v>640</v>
      </c>
      <c r="E77" s="123" t="s">
        <v>640</v>
      </c>
      <c r="F77" s="131">
        <v>34</v>
      </c>
      <c r="G77" s="123" t="s">
        <v>640</v>
      </c>
      <c r="H77" s="123" t="s">
        <v>640</v>
      </c>
      <c r="I77" s="131">
        <v>36</v>
      </c>
      <c r="J77" s="123" t="s">
        <v>640</v>
      </c>
      <c r="K77" s="123" t="s">
        <v>640</v>
      </c>
      <c r="L77" s="131">
        <v>32</v>
      </c>
      <c r="M77" s="96"/>
    </row>
    <row r="78" spans="1:13" x14ac:dyDescent="0.25">
      <c r="A78" s="117">
        <v>511</v>
      </c>
      <c r="B78" s="118" t="s">
        <v>94</v>
      </c>
      <c r="C78" s="119" t="s">
        <v>308</v>
      </c>
      <c r="D78" s="123" t="s">
        <v>640</v>
      </c>
      <c r="E78" s="123" t="s">
        <v>640</v>
      </c>
      <c r="F78" s="131">
        <v>43</v>
      </c>
      <c r="G78" s="123" t="s">
        <v>640</v>
      </c>
      <c r="H78" s="123" t="s">
        <v>640</v>
      </c>
      <c r="I78" s="131">
        <v>41</v>
      </c>
      <c r="J78" s="123" t="s">
        <v>640</v>
      </c>
      <c r="K78" s="123" t="s">
        <v>640</v>
      </c>
      <c r="L78" s="131">
        <v>44</v>
      </c>
      <c r="M78" s="96"/>
    </row>
    <row r="79" spans="1:13" x14ac:dyDescent="0.25">
      <c r="A79" s="117">
        <v>512</v>
      </c>
      <c r="B79" s="118" t="s">
        <v>95</v>
      </c>
      <c r="C79" s="119" t="s">
        <v>309</v>
      </c>
      <c r="D79" s="123" t="s">
        <v>640</v>
      </c>
      <c r="E79" s="123" t="s">
        <v>640</v>
      </c>
      <c r="F79" s="131">
        <v>44</v>
      </c>
      <c r="G79" s="123" t="s">
        <v>640</v>
      </c>
      <c r="H79" s="123" t="s">
        <v>640</v>
      </c>
      <c r="I79" s="131">
        <v>44</v>
      </c>
      <c r="J79" s="123" t="s">
        <v>640</v>
      </c>
      <c r="K79" s="123" t="s">
        <v>640</v>
      </c>
      <c r="L79" s="131">
        <v>44</v>
      </c>
      <c r="M79" s="96"/>
    </row>
    <row r="80" spans="1:13" x14ac:dyDescent="0.25">
      <c r="A80" s="117">
        <v>606</v>
      </c>
      <c r="B80" s="118" t="s">
        <v>96</v>
      </c>
      <c r="C80" s="119" t="s">
        <v>310</v>
      </c>
      <c r="D80" s="123" t="s">
        <v>640</v>
      </c>
      <c r="E80" s="123" t="s">
        <v>640</v>
      </c>
      <c r="F80" s="131">
        <v>80</v>
      </c>
      <c r="G80" s="123" t="s">
        <v>640</v>
      </c>
      <c r="H80" s="123" t="s">
        <v>640</v>
      </c>
      <c r="I80" s="131">
        <v>79</v>
      </c>
      <c r="J80" s="123" t="s">
        <v>640</v>
      </c>
      <c r="K80" s="123" t="s">
        <v>640</v>
      </c>
      <c r="L80" s="131">
        <v>81</v>
      </c>
      <c r="M80" s="96"/>
    </row>
    <row r="81" spans="1:13" x14ac:dyDescent="0.25">
      <c r="A81" s="117">
        <v>607</v>
      </c>
      <c r="B81" s="118" t="s">
        <v>97</v>
      </c>
      <c r="C81" s="119" t="s">
        <v>311</v>
      </c>
      <c r="D81" s="123" t="s">
        <v>640</v>
      </c>
      <c r="E81" s="123" t="s">
        <v>640</v>
      </c>
      <c r="F81" s="131">
        <v>71</v>
      </c>
      <c r="G81" s="123" t="s">
        <v>640</v>
      </c>
      <c r="H81" s="123" t="s">
        <v>640</v>
      </c>
      <c r="I81" s="131">
        <v>71</v>
      </c>
      <c r="J81" s="123" t="s">
        <v>640</v>
      </c>
      <c r="K81" s="123" t="s">
        <v>640</v>
      </c>
      <c r="L81" s="131">
        <v>72</v>
      </c>
      <c r="M81" s="96"/>
    </row>
    <row r="82" spans="1:13" x14ac:dyDescent="0.25">
      <c r="A82" s="117">
        <v>608</v>
      </c>
      <c r="B82" s="118" t="s">
        <v>98</v>
      </c>
      <c r="C82" s="119" t="s">
        <v>312</v>
      </c>
      <c r="D82" s="123" t="s">
        <v>640</v>
      </c>
      <c r="E82" s="123" t="s">
        <v>640</v>
      </c>
      <c r="F82" s="131">
        <v>62</v>
      </c>
      <c r="G82" s="123" t="s">
        <v>640</v>
      </c>
      <c r="H82" s="123" t="s">
        <v>640</v>
      </c>
      <c r="I82" s="131">
        <v>61</v>
      </c>
      <c r="J82" s="123" t="s">
        <v>640</v>
      </c>
      <c r="K82" s="123" t="s">
        <v>640</v>
      </c>
      <c r="L82" s="131">
        <v>63</v>
      </c>
      <c r="M82" s="96"/>
    </row>
    <row r="83" spans="1:13" x14ac:dyDescent="0.25">
      <c r="A83" s="117">
        <v>609</v>
      </c>
      <c r="B83" s="118" t="s">
        <v>99</v>
      </c>
      <c r="C83" s="119" t="s">
        <v>313</v>
      </c>
      <c r="D83" s="123" t="s">
        <v>640</v>
      </c>
      <c r="E83" s="123" t="s">
        <v>640</v>
      </c>
      <c r="F83" s="131">
        <v>70</v>
      </c>
      <c r="G83" s="123" t="s">
        <v>640</v>
      </c>
      <c r="H83" s="123" t="s">
        <v>640</v>
      </c>
      <c r="I83" s="131">
        <v>69</v>
      </c>
      <c r="J83" s="123" t="s">
        <v>640</v>
      </c>
      <c r="K83" s="123" t="s">
        <v>640</v>
      </c>
      <c r="L83" s="131">
        <v>71</v>
      </c>
      <c r="M83" s="96"/>
    </row>
    <row r="84" spans="1:13" x14ac:dyDescent="0.25">
      <c r="A84" s="117">
        <v>611</v>
      </c>
      <c r="B84" s="118" t="s">
        <v>100</v>
      </c>
      <c r="C84" s="119" t="s">
        <v>314</v>
      </c>
      <c r="D84" s="123" t="s">
        <v>640</v>
      </c>
      <c r="E84" s="123" t="s">
        <v>640</v>
      </c>
      <c r="F84" s="131">
        <v>63</v>
      </c>
      <c r="G84" s="123" t="s">
        <v>640</v>
      </c>
      <c r="H84" s="123" t="s">
        <v>640</v>
      </c>
      <c r="I84" s="131">
        <v>60</v>
      </c>
      <c r="J84" s="123" t="s">
        <v>640</v>
      </c>
      <c r="K84" s="123" t="s">
        <v>640</v>
      </c>
      <c r="L84" s="131">
        <v>67</v>
      </c>
      <c r="M84" s="96"/>
    </row>
    <row r="85" spans="1:13" x14ac:dyDescent="0.25">
      <c r="A85" s="117">
        <v>613</v>
      </c>
      <c r="B85" s="118" t="s">
        <v>102</v>
      </c>
      <c r="C85" s="119" t="s">
        <v>315</v>
      </c>
      <c r="D85" s="123" t="s">
        <v>640</v>
      </c>
      <c r="E85" s="123" t="s">
        <v>640</v>
      </c>
      <c r="F85" s="131">
        <v>72</v>
      </c>
      <c r="G85" s="123" t="s">
        <v>640</v>
      </c>
      <c r="H85" s="123" t="s">
        <v>640</v>
      </c>
      <c r="I85" s="131">
        <v>71</v>
      </c>
      <c r="J85" s="123" t="s">
        <v>640</v>
      </c>
      <c r="K85" s="123" t="s">
        <v>640</v>
      </c>
      <c r="L85" s="131">
        <v>72</v>
      </c>
      <c r="M85" s="96"/>
    </row>
    <row r="86" spans="1:13" x14ac:dyDescent="0.25">
      <c r="A86" s="117">
        <v>614</v>
      </c>
      <c r="B86" s="118" t="s">
        <v>103</v>
      </c>
      <c r="C86" s="119" t="s">
        <v>316</v>
      </c>
      <c r="D86" s="123" t="s">
        <v>640</v>
      </c>
      <c r="E86" s="123" t="s">
        <v>640</v>
      </c>
      <c r="F86" s="131">
        <v>68</v>
      </c>
      <c r="G86" s="123" t="s">
        <v>640</v>
      </c>
      <c r="H86" s="123" t="s">
        <v>640</v>
      </c>
      <c r="I86" s="131">
        <v>60</v>
      </c>
      <c r="J86" s="123" t="s">
        <v>640</v>
      </c>
      <c r="K86" s="123" t="s">
        <v>640</v>
      </c>
      <c r="L86" s="131">
        <v>83</v>
      </c>
      <c r="M86" s="96"/>
    </row>
    <row r="87" spans="1:13" x14ac:dyDescent="0.25">
      <c r="A87" s="117">
        <v>615</v>
      </c>
      <c r="B87" s="118" t="s">
        <v>104</v>
      </c>
      <c r="C87" s="119" t="s">
        <v>317</v>
      </c>
      <c r="D87" s="123" t="s">
        <v>640</v>
      </c>
      <c r="E87" s="123" t="s">
        <v>640</v>
      </c>
      <c r="F87" s="131">
        <v>59</v>
      </c>
      <c r="G87" s="123" t="s">
        <v>640</v>
      </c>
      <c r="H87" s="123" t="s">
        <v>640</v>
      </c>
      <c r="I87" s="131">
        <v>50</v>
      </c>
      <c r="J87" s="123" t="s">
        <v>640</v>
      </c>
      <c r="K87" s="123" t="s">
        <v>640</v>
      </c>
      <c r="L87" s="131">
        <v>73</v>
      </c>
      <c r="M87" s="96"/>
    </row>
    <row r="88" spans="1:13" x14ac:dyDescent="0.25">
      <c r="A88" s="117">
        <v>616</v>
      </c>
      <c r="B88" s="118" t="s">
        <v>105</v>
      </c>
      <c r="C88" s="119" t="s">
        <v>318</v>
      </c>
      <c r="D88" s="123" t="s">
        <v>640</v>
      </c>
      <c r="E88" s="123" t="s">
        <v>640</v>
      </c>
      <c r="F88" s="131">
        <v>65</v>
      </c>
      <c r="G88" s="123" t="s">
        <v>640</v>
      </c>
      <c r="H88" s="123" t="s">
        <v>640</v>
      </c>
      <c r="I88" s="131">
        <v>60</v>
      </c>
      <c r="J88" s="123" t="s">
        <v>640</v>
      </c>
      <c r="K88" s="123" t="s">
        <v>640</v>
      </c>
      <c r="L88" s="131">
        <v>74</v>
      </c>
      <c r="M88" s="96"/>
    </row>
    <row r="89" spans="1:13" x14ac:dyDescent="0.25">
      <c r="A89" s="117">
        <v>617</v>
      </c>
      <c r="B89" s="118" t="s">
        <v>106</v>
      </c>
      <c r="C89" s="119" t="s">
        <v>319</v>
      </c>
      <c r="D89" s="123" t="s">
        <v>640</v>
      </c>
      <c r="E89" s="123" t="s">
        <v>640</v>
      </c>
      <c r="F89" s="131">
        <v>63</v>
      </c>
      <c r="G89" s="123" t="s">
        <v>640</v>
      </c>
      <c r="H89" s="123" t="s">
        <v>640</v>
      </c>
      <c r="I89" s="131">
        <v>58</v>
      </c>
      <c r="J89" s="123" t="s">
        <v>640</v>
      </c>
      <c r="K89" s="123" t="s">
        <v>640</v>
      </c>
      <c r="L89" s="131">
        <v>69</v>
      </c>
      <c r="M89" s="96"/>
    </row>
    <row r="90" spans="1:13" x14ac:dyDescent="0.25">
      <c r="A90" s="117">
        <v>618</v>
      </c>
      <c r="B90" s="118" t="s">
        <v>107</v>
      </c>
      <c r="C90" s="119" t="s">
        <v>320</v>
      </c>
      <c r="D90" s="123" t="s">
        <v>640</v>
      </c>
      <c r="E90" s="123" t="s">
        <v>640</v>
      </c>
      <c r="F90" s="131">
        <v>49</v>
      </c>
      <c r="G90" s="123" t="s">
        <v>640</v>
      </c>
      <c r="H90" s="123" t="s">
        <v>640</v>
      </c>
      <c r="I90" s="131">
        <v>54</v>
      </c>
      <c r="J90" s="123" t="s">
        <v>640</v>
      </c>
      <c r="K90" s="123" t="s">
        <v>640</v>
      </c>
      <c r="L90" s="131">
        <v>44</v>
      </c>
      <c r="M90" s="96"/>
    </row>
    <row r="91" spans="1:13" x14ac:dyDescent="0.25">
      <c r="A91" s="117">
        <v>619</v>
      </c>
      <c r="B91" s="118" t="s">
        <v>108</v>
      </c>
      <c r="C91" s="119" t="s">
        <v>321</v>
      </c>
      <c r="D91" s="123" t="s">
        <v>640</v>
      </c>
      <c r="E91" s="123" t="s">
        <v>640</v>
      </c>
      <c r="F91" s="131">
        <v>79</v>
      </c>
      <c r="G91" s="123" t="s">
        <v>640</v>
      </c>
      <c r="H91" s="123" t="s">
        <v>640</v>
      </c>
      <c r="I91" s="131">
        <v>78</v>
      </c>
      <c r="J91" s="123" t="s">
        <v>640</v>
      </c>
      <c r="K91" s="123" t="s">
        <v>640</v>
      </c>
      <c r="L91" s="131">
        <v>80</v>
      </c>
      <c r="M91" s="96"/>
    </row>
    <row r="92" spans="1:13" x14ac:dyDescent="0.25">
      <c r="A92" s="117">
        <v>620</v>
      </c>
      <c r="B92" s="118" t="s">
        <v>109</v>
      </c>
      <c r="C92" s="119" t="s">
        <v>322</v>
      </c>
      <c r="D92" s="123" t="s">
        <v>640</v>
      </c>
      <c r="E92" s="123" t="s">
        <v>640</v>
      </c>
      <c r="F92" s="131">
        <v>25</v>
      </c>
      <c r="G92" s="123" t="s">
        <v>640</v>
      </c>
      <c r="H92" s="123" t="s">
        <v>640</v>
      </c>
      <c r="I92" s="131">
        <v>25</v>
      </c>
      <c r="J92" s="123" t="s">
        <v>640</v>
      </c>
      <c r="K92" s="123" t="s">
        <v>640</v>
      </c>
      <c r="L92" s="131">
        <v>25</v>
      </c>
      <c r="M92" s="96"/>
    </row>
    <row r="93" spans="1:13" x14ac:dyDescent="0.25">
      <c r="A93" s="117">
        <v>621</v>
      </c>
      <c r="B93" s="118" t="s">
        <v>110</v>
      </c>
      <c r="C93" s="119" t="s">
        <v>323</v>
      </c>
      <c r="D93" s="123" t="s">
        <v>640</v>
      </c>
      <c r="E93" s="123" t="s">
        <v>640</v>
      </c>
      <c r="F93" s="131">
        <v>67</v>
      </c>
      <c r="G93" s="123" t="s">
        <v>640</v>
      </c>
      <c r="H93" s="123" t="s">
        <v>640</v>
      </c>
      <c r="I93" s="131">
        <v>67</v>
      </c>
      <c r="J93" s="123" t="s">
        <v>640</v>
      </c>
      <c r="K93" s="123" t="s">
        <v>640</v>
      </c>
      <c r="L93" s="131">
        <v>68</v>
      </c>
      <c r="M93" s="96"/>
    </row>
    <row r="94" spans="1:13" x14ac:dyDescent="0.25">
      <c r="A94" s="117">
        <v>622</v>
      </c>
      <c r="B94" s="118" t="s">
        <v>111</v>
      </c>
      <c r="C94" s="119" t="s">
        <v>324</v>
      </c>
      <c r="D94" s="123" t="s">
        <v>640</v>
      </c>
      <c r="E94" s="123" t="s">
        <v>640</v>
      </c>
      <c r="F94" s="131">
        <v>71</v>
      </c>
      <c r="G94" s="123" t="s">
        <v>640</v>
      </c>
      <c r="H94" s="123" t="s">
        <v>640</v>
      </c>
      <c r="I94" s="131">
        <v>71</v>
      </c>
      <c r="J94" s="123" t="s">
        <v>640</v>
      </c>
      <c r="K94" s="123" t="s">
        <v>640</v>
      </c>
      <c r="L94" s="131">
        <v>72</v>
      </c>
      <c r="M94" s="96"/>
    </row>
    <row r="95" spans="1:13" x14ac:dyDescent="0.25">
      <c r="A95" s="117">
        <v>623</v>
      </c>
      <c r="B95" s="118" t="s">
        <v>112</v>
      </c>
      <c r="C95" s="119" t="s">
        <v>325</v>
      </c>
      <c r="D95" s="123" t="s">
        <v>640</v>
      </c>
      <c r="E95" s="123" t="s">
        <v>640</v>
      </c>
      <c r="F95" s="131">
        <v>63</v>
      </c>
      <c r="G95" s="123" t="s">
        <v>640</v>
      </c>
      <c r="H95" s="123" t="s">
        <v>640</v>
      </c>
      <c r="I95" s="131">
        <v>60</v>
      </c>
      <c r="J95" s="123" t="s">
        <v>640</v>
      </c>
      <c r="K95" s="123" t="s">
        <v>640</v>
      </c>
      <c r="L95" s="131">
        <v>66</v>
      </c>
      <c r="M95" s="96"/>
    </row>
    <row r="96" spans="1:13" x14ac:dyDescent="0.25">
      <c r="A96" s="117">
        <v>624</v>
      </c>
      <c r="B96" s="118" t="s">
        <v>113</v>
      </c>
      <c r="C96" s="119" t="s">
        <v>326</v>
      </c>
      <c r="D96" s="123" t="s">
        <v>640</v>
      </c>
      <c r="E96" s="123" t="s">
        <v>640</v>
      </c>
      <c r="F96" s="131">
        <v>71</v>
      </c>
      <c r="G96" s="123" t="s">
        <v>640</v>
      </c>
      <c r="H96" s="123" t="s">
        <v>640</v>
      </c>
      <c r="I96" s="131">
        <v>72</v>
      </c>
      <c r="J96" s="123" t="s">
        <v>640</v>
      </c>
      <c r="K96" s="123" t="s">
        <v>640</v>
      </c>
      <c r="L96" s="131">
        <v>70</v>
      </c>
      <c r="M96" s="96"/>
    </row>
    <row r="97" spans="1:13" x14ac:dyDescent="0.25">
      <c r="A97" s="117">
        <v>625</v>
      </c>
      <c r="B97" s="118" t="s">
        <v>114</v>
      </c>
      <c r="C97" s="119" t="s">
        <v>327</v>
      </c>
      <c r="D97" s="123" t="s">
        <v>640</v>
      </c>
      <c r="E97" s="123" t="s">
        <v>640</v>
      </c>
      <c r="F97" s="131">
        <v>70</v>
      </c>
      <c r="G97" s="123" t="s">
        <v>640</v>
      </c>
      <c r="H97" s="123" t="s">
        <v>640</v>
      </c>
      <c r="I97" s="131">
        <v>71</v>
      </c>
      <c r="J97" s="123" t="s">
        <v>640</v>
      </c>
      <c r="K97" s="123" t="s">
        <v>640</v>
      </c>
      <c r="L97" s="131">
        <v>70</v>
      </c>
      <c r="M97" s="96"/>
    </row>
    <row r="98" spans="1:13" x14ac:dyDescent="0.25">
      <c r="A98" s="117">
        <v>626</v>
      </c>
      <c r="B98" s="118" t="s">
        <v>115</v>
      </c>
      <c r="C98" s="119" t="s">
        <v>328</v>
      </c>
      <c r="D98" s="123" t="s">
        <v>640</v>
      </c>
      <c r="E98" s="123" t="s">
        <v>640</v>
      </c>
      <c r="F98" s="131">
        <v>65</v>
      </c>
      <c r="G98" s="123" t="s">
        <v>640</v>
      </c>
      <c r="H98" s="123" t="s">
        <v>640</v>
      </c>
      <c r="I98" s="131">
        <v>59</v>
      </c>
      <c r="J98" s="123" t="s">
        <v>640</v>
      </c>
      <c r="K98" s="123" t="s">
        <v>640</v>
      </c>
      <c r="L98" s="131">
        <v>69</v>
      </c>
      <c r="M98" s="96"/>
    </row>
    <row r="99" spans="1:13" x14ac:dyDescent="0.25">
      <c r="A99" s="117">
        <v>702</v>
      </c>
      <c r="B99" s="118" t="s">
        <v>116</v>
      </c>
      <c r="C99" s="119" t="s">
        <v>329</v>
      </c>
      <c r="D99" s="123" t="s">
        <v>640</v>
      </c>
      <c r="E99" s="123" t="s">
        <v>640</v>
      </c>
      <c r="F99" s="131">
        <v>63</v>
      </c>
      <c r="G99" s="123" t="s">
        <v>640</v>
      </c>
      <c r="H99" s="123" t="s">
        <v>640</v>
      </c>
      <c r="I99" s="131">
        <v>61</v>
      </c>
      <c r="J99" s="123" t="s">
        <v>640</v>
      </c>
      <c r="K99" s="123" t="s">
        <v>640</v>
      </c>
      <c r="L99" s="131">
        <v>66</v>
      </c>
      <c r="M99" s="96"/>
    </row>
    <row r="100" spans="1:13" x14ac:dyDescent="0.25">
      <c r="A100" s="117">
        <v>703</v>
      </c>
      <c r="B100" s="118" t="s">
        <v>117</v>
      </c>
      <c r="C100" s="119" t="s">
        <v>330</v>
      </c>
      <c r="D100" s="123" t="s">
        <v>640</v>
      </c>
      <c r="E100" s="123" t="s">
        <v>640</v>
      </c>
      <c r="F100" s="131">
        <v>69</v>
      </c>
      <c r="G100" s="123" t="s">
        <v>640</v>
      </c>
      <c r="H100" s="123" t="s">
        <v>640</v>
      </c>
      <c r="I100" s="131">
        <v>67</v>
      </c>
      <c r="J100" s="123" t="s">
        <v>640</v>
      </c>
      <c r="K100" s="123" t="s">
        <v>640</v>
      </c>
      <c r="L100" s="131">
        <v>73</v>
      </c>
      <c r="M100" s="96"/>
    </row>
    <row r="101" spans="1:13" x14ac:dyDescent="0.25">
      <c r="A101" s="117">
        <v>704</v>
      </c>
      <c r="B101" s="118" t="s">
        <v>118</v>
      </c>
      <c r="C101" s="119" t="s">
        <v>331</v>
      </c>
      <c r="D101" s="123" t="s">
        <v>640</v>
      </c>
      <c r="E101" s="123" t="s">
        <v>640</v>
      </c>
      <c r="F101" s="131">
        <v>28</v>
      </c>
      <c r="G101" s="123" t="s">
        <v>640</v>
      </c>
      <c r="H101" s="123" t="s">
        <v>640</v>
      </c>
      <c r="I101" s="131">
        <v>32</v>
      </c>
      <c r="J101" s="123" t="s">
        <v>640</v>
      </c>
      <c r="K101" s="123" t="s">
        <v>640</v>
      </c>
      <c r="L101" s="131">
        <v>22</v>
      </c>
      <c r="M101" s="96"/>
    </row>
    <row r="102" spans="1:13" x14ac:dyDescent="0.25">
      <c r="A102" s="117">
        <v>705</v>
      </c>
      <c r="B102" s="118" t="s">
        <v>119</v>
      </c>
      <c r="C102" s="119" t="s">
        <v>332</v>
      </c>
      <c r="D102" s="123" t="s">
        <v>640</v>
      </c>
      <c r="E102" s="123" t="s">
        <v>640</v>
      </c>
      <c r="F102" s="131">
        <v>73</v>
      </c>
      <c r="G102" s="123" t="s">
        <v>640</v>
      </c>
      <c r="H102" s="123" t="s">
        <v>640</v>
      </c>
      <c r="I102" s="131">
        <v>70</v>
      </c>
      <c r="J102" s="123" t="s">
        <v>640</v>
      </c>
      <c r="K102" s="123" t="s">
        <v>640</v>
      </c>
      <c r="L102" s="131">
        <v>77</v>
      </c>
      <c r="M102" s="96"/>
    </row>
    <row r="103" spans="1:13" x14ac:dyDescent="0.25">
      <c r="A103" s="117">
        <v>706</v>
      </c>
      <c r="B103" s="118" t="s">
        <v>120</v>
      </c>
      <c r="C103" s="119" t="s">
        <v>333</v>
      </c>
      <c r="D103" s="123" t="s">
        <v>640</v>
      </c>
      <c r="E103" s="123" t="s">
        <v>640</v>
      </c>
      <c r="F103" s="131">
        <v>65</v>
      </c>
      <c r="G103" s="123" t="s">
        <v>640</v>
      </c>
      <c r="H103" s="123" t="s">
        <v>640</v>
      </c>
      <c r="I103" s="131">
        <v>65</v>
      </c>
      <c r="J103" s="123" t="s">
        <v>640</v>
      </c>
      <c r="K103" s="123" t="s">
        <v>640</v>
      </c>
      <c r="L103" s="131">
        <v>66</v>
      </c>
      <c r="M103" s="96"/>
    </row>
    <row r="104" spans="1:13" x14ac:dyDescent="0.25">
      <c r="A104" s="117">
        <v>707</v>
      </c>
      <c r="B104" s="118" t="s">
        <v>121</v>
      </c>
      <c r="C104" s="119" t="s">
        <v>334</v>
      </c>
      <c r="D104" s="123" t="s">
        <v>640</v>
      </c>
      <c r="E104" s="123" t="s">
        <v>640</v>
      </c>
      <c r="F104" s="131">
        <v>74</v>
      </c>
      <c r="G104" s="123" t="s">
        <v>640</v>
      </c>
      <c r="H104" s="123" t="s">
        <v>640</v>
      </c>
      <c r="I104" s="131">
        <v>72</v>
      </c>
      <c r="J104" s="123" t="s">
        <v>640</v>
      </c>
      <c r="K104" s="123" t="s">
        <v>640</v>
      </c>
      <c r="L104" s="131">
        <v>76</v>
      </c>
      <c r="M104" s="96"/>
    </row>
    <row r="105" spans="1:13" x14ac:dyDescent="0.25">
      <c r="A105" s="117">
        <v>708</v>
      </c>
      <c r="B105" s="118" t="s">
        <v>122</v>
      </c>
      <c r="C105" s="119" t="s">
        <v>335</v>
      </c>
      <c r="D105" s="123" t="s">
        <v>640</v>
      </c>
      <c r="E105" s="123" t="s">
        <v>640</v>
      </c>
      <c r="F105" s="131">
        <v>26</v>
      </c>
      <c r="G105" s="123" t="s">
        <v>640</v>
      </c>
      <c r="H105" s="123" t="s">
        <v>640</v>
      </c>
      <c r="I105" s="131">
        <v>27</v>
      </c>
      <c r="J105" s="123" t="s">
        <v>640</v>
      </c>
      <c r="K105" s="123" t="s">
        <v>640</v>
      </c>
      <c r="L105" s="131">
        <v>26</v>
      </c>
      <c r="M105" s="96"/>
    </row>
    <row r="106" spans="1:13" x14ac:dyDescent="0.25">
      <c r="A106" s="117">
        <v>709</v>
      </c>
      <c r="B106" s="118" t="s">
        <v>123</v>
      </c>
      <c r="C106" s="119" t="s">
        <v>336</v>
      </c>
      <c r="D106" s="123" t="s">
        <v>640</v>
      </c>
      <c r="E106" s="123" t="s">
        <v>640</v>
      </c>
      <c r="F106" s="131">
        <v>54</v>
      </c>
      <c r="G106" s="123" t="s">
        <v>640</v>
      </c>
      <c r="H106" s="123" t="s">
        <v>640</v>
      </c>
      <c r="I106" s="131">
        <v>56</v>
      </c>
      <c r="J106" s="123" t="s">
        <v>640</v>
      </c>
      <c r="K106" s="123" t="s">
        <v>640</v>
      </c>
      <c r="L106" s="131">
        <v>53</v>
      </c>
      <c r="M106" s="96"/>
    </row>
    <row r="107" spans="1:13" x14ac:dyDescent="0.25">
      <c r="A107" s="117">
        <v>710</v>
      </c>
      <c r="B107" s="118" t="s">
        <v>124</v>
      </c>
      <c r="C107" s="119" t="s">
        <v>337</v>
      </c>
      <c r="D107" s="123" t="s">
        <v>640</v>
      </c>
      <c r="E107" s="123" t="s">
        <v>640</v>
      </c>
      <c r="F107" s="131">
        <v>30</v>
      </c>
      <c r="G107" s="123" t="s">
        <v>640</v>
      </c>
      <c r="H107" s="123" t="s">
        <v>640</v>
      </c>
      <c r="I107" s="131">
        <v>30</v>
      </c>
      <c r="J107" s="123" t="s">
        <v>640</v>
      </c>
      <c r="K107" s="123" t="s">
        <v>640</v>
      </c>
      <c r="L107" s="131">
        <v>31</v>
      </c>
      <c r="M107" s="96"/>
    </row>
    <row r="108" spans="1:13" x14ac:dyDescent="0.25">
      <c r="A108" s="117">
        <v>711</v>
      </c>
      <c r="B108" s="118" t="s">
        <v>125</v>
      </c>
      <c r="C108" s="119" t="s">
        <v>338</v>
      </c>
      <c r="D108" s="123" t="s">
        <v>640</v>
      </c>
      <c r="E108" s="123" t="s">
        <v>640</v>
      </c>
      <c r="F108" s="131">
        <v>33</v>
      </c>
      <c r="G108" s="123" t="s">
        <v>640</v>
      </c>
      <c r="H108" s="123" t="s">
        <v>640</v>
      </c>
      <c r="I108" s="131">
        <v>36</v>
      </c>
      <c r="J108" s="123" t="s">
        <v>640</v>
      </c>
      <c r="K108" s="123" t="s">
        <v>640</v>
      </c>
      <c r="L108" s="131">
        <v>28</v>
      </c>
      <c r="M108" s="96"/>
    </row>
    <row r="109" spans="1:13" x14ac:dyDescent="0.25">
      <c r="A109" s="117">
        <v>712</v>
      </c>
      <c r="B109" s="118" t="s">
        <v>126</v>
      </c>
      <c r="C109" s="119" t="s">
        <v>339</v>
      </c>
      <c r="D109" s="123" t="s">
        <v>640</v>
      </c>
      <c r="E109" s="123" t="s">
        <v>640</v>
      </c>
      <c r="F109" s="131">
        <v>77</v>
      </c>
      <c r="G109" s="123" t="s">
        <v>640</v>
      </c>
      <c r="H109" s="123" t="s">
        <v>640</v>
      </c>
      <c r="I109" s="131">
        <v>73</v>
      </c>
      <c r="J109" s="123" t="s">
        <v>640</v>
      </c>
      <c r="K109" s="123" t="s">
        <v>640</v>
      </c>
      <c r="L109" s="131">
        <v>83</v>
      </c>
      <c r="M109" s="96"/>
    </row>
    <row r="110" spans="1:13" x14ac:dyDescent="0.25">
      <c r="A110" s="117">
        <v>713</v>
      </c>
      <c r="B110" s="118" t="s">
        <v>127</v>
      </c>
      <c r="C110" s="119" t="s">
        <v>340</v>
      </c>
      <c r="D110" s="123" t="s">
        <v>640</v>
      </c>
      <c r="E110" s="123" t="s">
        <v>640</v>
      </c>
      <c r="F110" s="131">
        <v>61</v>
      </c>
      <c r="G110" s="123" t="s">
        <v>640</v>
      </c>
      <c r="H110" s="123" t="s">
        <v>640</v>
      </c>
      <c r="I110" s="131">
        <v>61</v>
      </c>
      <c r="J110" s="123" t="s">
        <v>640</v>
      </c>
      <c r="K110" s="123" t="s">
        <v>640</v>
      </c>
      <c r="L110" s="131">
        <v>59</v>
      </c>
      <c r="M110" s="96"/>
    </row>
    <row r="111" spans="1:13" x14ac:dyDescent="0.25">
      <c r="A111" s="117">
        <v>714</v>
      </c>
      <c r="B111" s="118" t="s">
        <v>128</v>
      </c>
      <c r="C111" s="119" t="s">
        <v>341</v>
      </c>
      <c r="D111" s="123" t="s">
        <v>640</v>
      </c>
      <c r="E111" s="123" t="s">
        <v>640</v>
      </c>
      <c r="F111" s="131" t="s">
        <v>641</v>
      </c>
      <c r="G111" s="123" t="s">
        <v>640</v>
      </c>
      <c r="H111" s="123" t="s">
        <v>640</v>
      </c>
      <c r="I111" s="131" t="s">
        <v>641</v>
      </c>
      <c r="J111" s="123" t="s">
        <v>640</v>
      </c>
      <c r="K111" s="123" t="s">
        <v>640</v>
      </c>
      <c r="L111" s="131" t="s">
        <v>641</v>
      </c>
      <c r="M111" s="96"/>
    </row>
    <row r="112" spans="1:13" x14ac:dyDescent="0.25">
      <c r="A112" s="117">
        <v>716</v>
      </c>
      <c r="B112" s="118" t="s">
        <v>129</v>
      </c>
      <c r="C112" s="119" t="s">
        <v>342</v>
      </c>
      <c r="D112" s="123" t="s">
        <v>640</v>
      </c>
      <c r="E112" s="123" t="s">
        <v>640</v>
      </c>
      <c r="F112" s="131">
        <v>85</v>
      </c>
      <c r="G112" s="123" t="s">
        <v>640</v>
      </c>
      <c r="H112" s="123" t="s">
        <v>640</v>
      </c>
      <c r="I112" s="131">
        <v>83</v>
      </c>
      <c r="J112" s="123" t="s">
        <v>640</v>
      </c>
      <c r="K112" s="123" t="s">
        <v>640</v>
      </c>
      <c r="L112" s="131">
        <v>86</v>
      </c>
      <c r="M112" s="96"/>
    </row>
    <row r="113" spans="1:13" x14ac:dyDescent="0.25">
      <c r="A113" s="117">
        <v>717</v>
      </c>
      <c r="B113" s="118" t="s">
        <v>130</v>
      </c>
      <c r="C113" s="119" t="s">
        <v>343</v>
      </c>
      <c r="D113" s="123" t="s">
        <v>640</v>
      </c>
      <c r="E113" s="123" t="s">
        <v>640</v>
      </c>
      <c r="F113" s="131">
        <v>63</v>
      </c>
      <c r="G113" s="123" t="s">
        <v>640</v>
      </c>
      <c r="H113" s="123" t="s">
        <v>640</v>
      </c>
      <c r="I113" s="131">
        <v>63</v>
      </c>
      <c r="J113" s="123" t="s">
        <v>640</v>
      </c>
      <c r="K113" s="123" t="s">
        <v>640</v>
      </c>
      <c r="L113" s="131">
        <v>63</v>
      </c>
      <c r="M113" s="96"/>
    </row>
    <row r="114" spans="1:13" x14ac:dyDescent="0.25">
      <c r="A114" s="117">
        <v>718</v>
      </c>
      <c r="B114" s="118" t="s">
        <v>131</v>
      </c>
      <c r="C114" s="119" t="s">
        <v>344</v>
      </c>
      <c r="D114" s="123" t="s">
        <v>640</v>
      </c>
      <c r="E114" s="123" t="s">
        <v>640</v>
      </c>
      <c r="F114" s="131">
        <v>79</v>
      </c>
      <c r="G114" s="123" t="s">
        <v>640</v>
      </c>
      <c r="H114" s="123" t="s">
        <v>640</v>
      </c>
      <c r="I114" s="131">
        <v>78</v>
      </c>
      <c r="J114" s="123" t="s">
        <v>640</v>
      </c>
      <c r="K114" s="123" t="s">
        <v>640</v>
      </c>
      <c r="L114" s="131">
        <v>80</v>
      </c>
      <c r="M114" s="96"/>
    </row>
    <row r="115" spans="1:13" x14ac:dyDescent="0.25">
      <c r="A115" s="117">
        <v>719</v>
      </c>
      <c r="B115" s="118" t="s">
        <v>132</v>
      </c>
      <c r="C115" s="119" t="s">
        <v>345</v>
      </c>
      <c r="D115" s="123" t="s">
        <v>640</v>
      </c>
      <c r="E115" s="123" t="s">
        <v>640</v>
      </c>
      <c r="F115" s="131">
        <v>62</v>
      </c>
      <c r="G115" s="123" t="s">
        <v>640</v>
      </c>
      <c r="H115" s="123" t="s">
        <v>640</v>
      </c>
      <c r="I115" s="131">
        <v>61</v>
      </c>
      <c r="J115" s="123" t="s">
        <v>640</v>
      </c>
      <c r="K115" s="123" t="s">
        <v>640</v>
      </c>
      <c r="L115" s="131">
        <v>64</v>
      </c>
      <c r="M115" s="96"/>
    </row>
    <row r="116" spans="1:13" x14ac:dyDescent="0.25">
      <c r="A116" s="117">
        <v>720</v>
      </c>
      <c r="B116" s="118" t="s">
        <v>133</v>
      </c>
      <c r="C116" s="119" t="s">
        <v>346</v>
      </c>
      <c r="D116" s="123" t="s">
        <v>640</v>
      </c>
      <c r="E116" s="123" t="s">
        <v>640</v>
      </c>
      <c r="F116" s="131">
        <v>78</v>
      </c>
      <c r="G116" s="123" t="s">
        <v>640</v>
      </c>
      <c r="H116" s="123" t="s">
        <v>640</v>
      </c>
      <c r="I116" s="131">
        <v>78</v>
      </c>
      <c r="J116" s="123" t="s">
        <v>640</v>
      </c>
      <c r="K116" s="123" t="s">
        <v>640</v>
      </c>
      <c r="L116" s="131">
        <v>77</v>
      </c>
      <c r="M116" s="96"/>
    </row>
    <row r="117" spans="1:13" x14ac:dyDescent="0.25">
      <c r="A117" s="117">
        <v>721</v>
      </c>
      <c r="B117" s="118" t="s">
        <v>134</v>
      </c>
      <c r="C117" s="119" t="s">
        <v>347</v>
      </c>
      <c r="D117" s="123" t="s">
        <v>640</v>
      </c>
      <c r="E117" s="123" t="s">
        <v>640</v>
      </c>
      <c r="F117" s="131">
        <v>32</v>
      </c>
      <c r="G117" s="123" t="s">
        <v>640</v>
      </c>
      <c r="H117" s="123" t="s">
        <v>640</v>
      </c>
      <c r="I117" s="131">
        <v>33</v>
      </c>
      <c r="J117" s="123" t="s">
        <v>640</v>
      </c>
      <c r="K117" s="123" t="s">
        <v>640</v>
      </c>
      <c r="L117" s="131">
        <v>31</v>
      </c>
      <c r="M117" s="96"/>
    </row>
    <row r="118" spans="1:13" x14ac:dyDescent="0.25">
      <c r="A118" s="117">
        <v>722</v>
      </c>
      <c r="B118" s="118" t="s">
        <v>135</v>
      </c>
      <c r="C118" s="119" t="s">
        <v>348</v>
      </c>
      <c r="D118" s="123" t="s">
        <v>640</v>
      </c>
      <c r="E118" s="123" t="s">
        <v>640</v>
      </c>
      <c r="F118" s="131">
        <v>65</v>
      </c>
      <c r="G118" s="123" t="s">
        <v>640</v>
      </c>
      <c r="H118" s="123" t="s">
        <v>640</v>
      </c>
      <c r="I118" s="131">
        <v>63</v>
      </c>
      <c r="J118" s="123" t="s">
        <v>640</v>
      </c>
      <c r="K118" s="123" t="s">
        <v>640</v>
      </c>
      <c r="L118" s="131">
        <v>69</v>
      </c>
      <c r="M118" s="96"/>
    </row>
    <row r="119" spans="1:13" x14ac:dyDescent="0.25">
      <c r="A119" s="117">
        <v>723</v>
      </c>
      <c r="B119" s="118" t="s">
        <v>136</v>
      </c>
      <c r="C119" s="119" t="s">
        <v>349</v>
      </c>
      <c r="D119" s="123" t="s">
        <v>640</v>
      </c>
      <c r="E119" s="123" t="s">
        <v>640</v>
      </c>
      <c r="F119" s="131">
        <v>68</v>
      </c>
      <c r="G119" s="123" t="s">
        <v>640</v>
      </c>
      <c r="H119" s="123" t="s">
        <v>640</v>
      </c>
      <c r="I119" s="131">
        <v>64</v>
      </c>
      <c r="J119" s="123" t="s">
        <v>640</v>
      </c>
      <c r="K119" s="123" t="s">
        <v>640</v>
      </c>
      <c r="L119" s="131">
        <v>76</v>
      </c>
      <c r="M119" s="96"/>
    </row>
    <row r="120" spans="1:13" x14ac:dyDescent="0.25">
      <c r="A120" s="117">
        <v>724</v>
      </c>
      <c r="B120" s="118" t="s">
        <v>137</v>
      </c>
      <c r="C120" s="119" t="s">
        <v>350</v>
      </c>
      <c r="D120" s="123" t="s">
        <v>640</v>
      </c>
      <c r="E120" s="123" t="s">
        <v>640</v>
      </c>
      <c r="F120" s="131">
        <v>58</v>
      </c>
      <c r="G120" s="123" t="s">
        <v>640</v>
      </c>
      <c r="H120" s="123" t="s">
        <v>640</v>
      </c>
      <c r="I120" s="131">
        <v>57</v>
      </c>
      <c r="J120" s="123" t="s">
        <v>640</v>
      </c>
      <c r="K120" s="123" t="s">
        <v>640</v>
      </c>
      <c r="L120" s="131">
        <v>59</v>
      </c>
      <c r="M120" s="96"/>
    </row>
    <row r="121" spans="1:13" x14ac:dyDescent="0.25">
      <c r="A121" s="117">
        <v>725</v>
      </c>
      <c r="B121" s="118" t="s">
        <v>138</v>
      </c>
      <c r="C121" s="119" t="s">
        <v>351</v>
      </c>
      <c r="D121" s="123" t="s">
        <v>640</v>
      </c>
      <c r="E121" s="123" t="s">
        <v>640</v>
      </c>
      <c r="F121" s="131">
        <v>62</v>
      </c>
      <c r="G121" s="123" t="s">
        <v>640</v>
      </c>
      <c r="H121" s="123" t="s">
        <v>640</v>
      </c>
      <c r="I121" s="131">
        <v>60</v>
      </c>
      <c r="J121" s="123" t="s">
        <v>640</v>
      </c>
      <c r="K121" s="123" t="s">
        <v>640</v>
      </c>
      <c r="L121" s="131">
        <v>64</v>
      </c>
      <c r="M121" s="96"/>
    </row>
    <row r="122" spans="1:13" x14ac:dyDescent="0.25">
      <c r="A122" s="117">
        <v>726</v>
      </c>
      <c r="B122" s="118" t="s">
        <v>139</v>
      </c>
      <c r="C122" s="119" t="s">
        <v>352</v>
      </c>
      <c r="D122" s="123" t="s">
        <v>640</v>
      </c>
      <c r="E122" s="123" t="s">
        <v>640</v>
      </c>
      <c r="F122" s="131">
        <v>83</v>
      </c>
      <c r="G122" s="123" t="s">
        <v>640</v>
      </c>
      <c r="H122" s="123" t="s">
        <v>640</v>
      </c>
      <c r="I122" s="131">
        <v>82</v>
      </c>
      <c r="J122" s="123" t="s">
        <v>640</v>
      </c>
      <c r="K122" s="123" t="s">
        <v>640</v>
      </c>
      <c r="L122" s="131">
        <v>85</v>
      </c>
      <c r="M122" s="96"/>
    </row>
    <row r="123" spans="1:13" x14ac:dyDescent="0.25">
      <c r="A123" s="117">
        <v>727</v>
      </c>
      <c r="B123" s="118" t="s">
        <v>140</v>
      </c>
      <c r="C123" s="119" t="s">
        <v>353</v>
      </c>
      <c r="D123" s="123" t="s">
        <v>640</v>
      </c>
      <c r="E123" s="123" t="s">
        <v>640</v>
      </c>
      <c r="F123" s="131">
        <v>67</v>
      </c>
      <c r="G123" s="123" t="s">
        <v>640</v>
      </c>
      <c r="H123" s="123" t="s">
        <v>640</v>
      </c>
      <c r="I123" s="131">
        <v>63</v>
      </c>
      <c r="J123" s="123" t="s">
        <v>640</v>
      </c>
      <c r="K123" s="123" t="s">
        <v>640</v>
      </c>
      <c r="L123" s="131">
        <v>72</v>
      </c>
      <c r="M123" s="96"/>
    </row>
    <row r="124" spans="1:13" x14ac:dyDescent="0.25">
      <c r="A124" s="117">
        <v>728</v>
      </c>
      <c r="B124" s="118" t="s">
        <v>141</v>
      </c>
      <c r="C124" s="119" t="s">
        <v>354</v>
      </c>
      <c r="D124" s="123" t="s">
        <v>640</v>
      </c>
      <c r="E124" s="123" t="s">
        <v>640</v>
      </c>
      <c r="F124" s="131">
        <v>78</v>
      </c>
      <c r="G124" s="123" t="s">
        <v>640</v>
      </c>
      <c r="H124" s="123" t="s">
        <v>640</v>
      </c>
      <c r="I124" s="131">
        <v>79</v>
      </c>
      <c r="J124" s="123" t="s">
        <v>640</v>
      </c>
      <c r="K124" s="123" t="s">
        <v>640</v>
      </c>
      <c r="L124" s="131">
        <v>77</v>
      </c>
      <c r="M124" s="96"/>
    </row>
    <row r="125" spans="1:13" x14ac:dyDescent="0.25">
      <c r="A125" s="117">
        <v>729</v>
      </c>
      <c r="B125" s="118" t="s">
        <v>142</v>
      </c>
      <c r="C125" s="119" t="s">
        <v>355</v>
      </c>
      <c r="D125" s="123" t="s">
        <v>640</v>
      </c>
      <c r="E125" s="123" t="s">
        <v>640</v>
      </c>
      <c r="F125" s="131">
        <v>79</v>
      </c>
      <c r="G125" s="123" t="s">
        <v>640</v>
      </c>
      <c r="H125" s="123" t="s">
        <v>640</v>
      </c>
      <c r="I125" s="131">
        <v>75</v>
      </c>
      <c r="J125" s="123" t="s">
        <v>640</v>
      </c>
      <c r="K125" s="123" t="s">
        <v>640</v>
      </c>
      <c r="L125" s="131">
        <v>82</v>
      </c>
      <c r="M125" s="96"/>
    </row>
    <row r="126" spans="1:13" x14ac:dyDescent="0.25">
      <c r="A126" s="117">
        <v>730</v>
      </c>
      <c r="B126" s="118" t="s">
        <v>143</v>
      </c>
      <c r="C126" s="119" t="s">
        <v>356</v>
      </c>
      <c r="D126" s="123" t="s">
        <v>640</v>
      </c>
      <c r="E126" s="123" t="s">
        <v>640</v>
      </c>
      <c r="F126" s="131">
        <v>86</v>
      </c>
      <c r="G126" s="123" t="s">
        <v>640</v>
      </c>
      <c r="H126" s="123" t="s">
        <v>640</v>
      </c>
      <c r="I126" s="131">
        <v>84</v>
      </c>
      <c r="J126" s="123" t="s">
        <v>640</v>
      </c>
      <c r="K126" s="123" t="s">
        <v>640</v>
      </c>
      <c r="L126" s="131">
        <v>89</v>
      </c>
      <c r="M126" s="96"/>
    </row>
    <row r="127" spans="1:13" x14ac:dyDescent="0.25">
      <c r="A127" s="117">
        <v>731</v>
      </c>
      <c r="B127" s="118" t="s">
        <v>144</v>
      </c>
      <c r="C127" s="119" t="s">
        <v>357</v>
      </c>
      <c r="D127" s="123" t="s">
        <v>640</v>
      </c>
      <c r="E127" s="123" t="s">
        <v>640</v>
      </c>
      <c r="F127" s="131">
        <v>43</v>
      </c>
      <c r="G127" s="123" t="s">
        <v>640</v>
      </c>
      <c r="H127" s="123" t="s">
        <v>640</v>
      </c>
      <c r="I127" s="131">
        <v>45</v>
      </c>
      <c r="J127" s="123" t="s">
        <v>640</v>
      </c>
      <c r="K127" s="123" t="s">
        <v>640</v>
      </c>
      <c r="L127" s="131">
        <v>41</v>
      </c>
      <c r="M127" s="96"/>
    </row>
    <row r="128" spans="1:13" x14ac:dyDescent="0.25">
      <c r="A128" s="117">
        <v>732</v>
      </c>
      <c r="B128" s="118" t="s">
        <v>145</v>
      </c>
      <c r="C128" s="119" t="s">
        <v>358</v>
      </c>
      <c r="D128" s="123" t="s">
        <v>640</v>
      </c>
      <c r="E128" s="123" t="s">
        <v>640</v>
      </c>
      <c r="F128" s="131">
        <v>52</v>
      </c>
      <c r="G128" s="123" t="s">
        <v>640</v>
      </c>
      <c r="H128" s="123" t="s">
        <v>640</v>
      </c>
      <c r="I128" s="131">
        <v>49</v>
      </c>
      <c r="J128" s="123" t="s">
        <v>640</v>
      </c>
      <c r="K128" s="123" t="s">
        <v>640</v>
      </c>
      <c r="L128" s="131">
        <v>56</v>
      </c>
      <c r="M128" s="96"/>
    </row>
    <row r="129" spans="1:13" x14ac:dyDescent="0.25">
      <c r="A129" s="117">
        <v>733</v>
      </c>
      <c r="B129" s="118" t="s">
        <v>146</v>
      </c>
      <c r="C129" s="119" t="s">
        <v>359</v>
      </c>
      <c r="D129" s="123" t="s">
        <v>640</v>
      </c>
      <c r="E129" s="123" t="s">
        <v>640</v>
      </c>
      <c r="F129" s="131">
        <v>73</v>
      </c>
      <c r="G129" s="123" t="s">
        <v>640</v>
      </c>
      <c r="H129" s="123" t="s">
        <v>640</v>
      </c>
      <c r="I129" s="131">
        <v>71</v>
      </c>
      <c r="J129" s="123" t="s">
        <v>640</v>
      </c>
      <c r="K129" s="123" t="s">
        <v>640</v>
      </c>
      <c r="L129" s="131">
        <v>75</v>
      </c>
      <c r="M129" s="96"/>
    </row>
    <row r="130" spans="1:13" x14ac:dyDescent="0.25">
      <c r="A130" s="117">
        <v>734</v>
      </c>
      <c r="B130" s="118" t="s">
        <v>147</v>
      </c>
      <c r="C130" s="119" t="s">
        <v>360</v>
      </c>
      <c r="D130" s="123" t="s">
        <v>640</v>
      </c>
      <c r="E130" s="123" t="s">
        <v>640</v>
      </c>
      <c r="F130" s="131">
        <v>85</v>
      </c>
      <c r="G130" s="123" t="s">
        <v>640</v>
      </c>
      <c r="H130" s="123" t="s">
        <v>640</v>
      </c>
      <c r="I130" s="131">
        <v>84</v>
      </c>
      <c r="J130" s="123" t="s">
        <v>640</v>
      </c>
      <c r="K130" s="123" t="s">
        <v>640</v>
      </c>
      <c r="L130" s="131">
        <v>86</v>
      </c>
      <c r="M130" s="96"/>
    </row>
    <row r="131" spans="1:13" x14ac:dyDescent="0.25">
      <c r="A131" s="117">
        <v>735</v>
      </c>
      <c r="B131" s="118" t="s">
        <v>148</v>
      </c>
      <c r="C131" s="119" t="s">
        <v>361</v>
      </c>
      <c r="D131" s="123" t="s">
        <v>640</v>
      </c>
      <c r="E131" s="123" t="s">
        <v>640</v>
      </c>
      <c r="F131" s="131">
        <v>65</v>
      </c>
      <c r="G131" s="123" t="s">
        <v>640</v>
      </c>
      <c r="H131" s="123" t="s">
        <v>640</v>
      </c>
      <c r="I131" s="131">
        <v>62</v>
      </c>
      <c r="J131" s="123" t="s">
        <v>640</v>
      </c>
      <c r="K131" s="123" t="s">
        <v>640</v>
      </c>
      <c r="L131" s="131">
        <v>69</v>
      </c>
      <c r="M131" s="96"/>
    </row>
    <row r="132" spans="1:13" x14ac:dyDescent="0.25">
      <c r="A132" s="117">
        <v>738</v>
      </c>
      <c r="B132" s="118" t="s">
        <v>628</v>
      </c>
      <c r="C132" s="192" t="s">
        <v>721</v>
      </c>
      <c r="D132" s="123" t="s">
        <v>640</v>
      </c>
      <c r="E132" s="123" t="s">
        <v>640</v>
      </c>
      <c r="F132" s="131">
        <v>36</v>
      </c>
      <c r="G132" s="123" t="s">
        <v>640</v>
      </c>
      <c r="H132" s="123" t="s">
        <v>640</v>
      </c>
      <c r="I132" s="131">
        <v>38</v>
      </c>
      <c r="J132" s="123" t="s">
        <v>640</v>
      </c>
      <c r="K132" s="123" t="s">
        <v>640</v>
      </c>
      <c r="L132" s="131">
        <v>35</v>
      </c>
      <c r="M132" s="96"/>
    </row>
    <row r="133" spans="1:13" x14ac:dyDescent="0.25">
      <c r="A133" s="117">
        <v>803</v>
      </c>
      <c r="B133" s="118" t="s">
        <v>149</v>
      </c>
      <c r="C133" s="119" t="s">
        <v>362</v>
      </c>
      <c r="D133" s="123" t="s">
        <v>640</v>
      </c>
      <c r="E133" s="123" t="s">
        <v>640</v>
      </c>
      <c r="F133" s="131">
        <v>18</v>
      </c>
      <c r="G133" s="123" t="s">
        <v>640</v>
      </c>
      <c r="H133" s="123" t="s">
        <v>640</v>
      </c>
      <c r="I133" s="131">
        <v>14</v>
      </c>
      <c r="J133" s="123" t="s">
        <v>640</v>
      </c>
      <c r="K133" s="123" t="s">
        <v>640</v>
      </c>
      <c r="L133" s="131">
        <v>21</v>
      </c>
      <c r="M133" s="96"/>
    </row>
    <row r="134" spans="1:13" x14ac:dyDescent="0.25">
      <c r="A134" s="117">
        <v>805</v>
      </c>
      <c r="B134" s="118" t="s">
        <v>150</v>
      </c>
      <c r="C134" s="119" t="s">
        <v>363</v>
      </c>
      <c r="D134" s="123" t="s">
        <v>640</v>
      </c>
      <c r="E134" s="123" t="s">
        <v>640</v>
      </c>
      <c r="F134" s="131">
        <v>48</v>
      </c>
      <c r="G134" s="123" t="s">
        <v>640</v>
      </c>
      <c r="H134" s="123" t="s">
        <v>640</v>
      </c>
      <c r="I134" s="131">
        <v>48</v>
      </c>
      <c r="J134" s="123" t="s">
        <v>640</v>
      </c>
      <c r="K134" s="123" t="s">
        <v>640</v>
      </c>
      <c r="L134" s="131">
        <v>49</v>
      </c>
      <c r="M134" s="96"/>
    </row>
    <row r="135" spans="1:13" x14ac:dyDescent="0.25">
      <c r="A135" s="117">
        <v>807</v>
      </c>
      <c r="B135" s="118" t="s">
        <v>151</v>
      </c>
      <c r="C135" s="119" t="s">
        <v>364</v>
      </c>
      <c r="D135" s="123" t="s">
        <v>640</v>
      </c>
      <c r="E135" s="123" t="s">
        <v>640</v>
      </c>
      <c r="F135" s="131">
        <v>72</v>
      </c>
      <c r="G135" s="123" t="s">
        <v>640</v>
      </c>
      <c r="H135" s="123" t="s">
        <v>640</v>
      </c>
      <c r="I135" s="131">
        <v>69</v>
      </c>
      <c r="J135" s="123" t="s">
        <v>640</v>
      </c>
      <c r="K135" s="123" t="s">
        <v>640</v>
      </c>
      <c r="L135" s="131">
        <v>75</v>
      </c>
      <c r="M135" s="96"/>
    </row>
    <row r="136" spans="1:13" x14ac:dyDescent="0.25">
      <c r="A136" s="117">
        <v>809</v>
      </c>
      <c r="B136" s="118" t="s">
        <v>152</v>
      </c>
      <c r="C136" s="119" t="s">
        <v>629</v>
      </c>
      <c r="D136" s="123" t="s">
        <v>640</v>
      </c>
      <c r="E136" s="123" t="s">
        <v>640</v>
      </c>
      <c r="F136" s="131">
        <v>37</v>
      </c>
      <c r="G136" s="123" t="s">
        <v>640</v>
      </c>
      <c r="H136" s="123" t="s">
        <v>640</v>
      </c>
      <c r="I136" s="131">
        <v>38</v>
      </c>
      <c r="J136" s="123" t="s">
        <v>640</v>
      </c>
      <c r="K136" s="123" t="s">
        <v>640</v>
      </c>
      <c r="L136" s="131">
        <v>37</v>
      </c>
      <c r="M136" s="96"/>
    </row>
    <row r="137" spans="1:13" x14ac:dyDescent="0.25">
      <c r="A137" s="117">
        <v>812</v>
      </c>
      <c r="B137" s="118" t="s">
        <v>153</v>
      </c>
      <c r="C137" s="119" t="s">
        <v>365</v>
      </c>
      <c r="D137" s="123" t="s">
        <v>640</v>
      </c>
      <c r="E137" s="123" t="s">
        <v>640</v>
      </c>
      <c r="F137" s="131">
        <v>53</v>
      </c>
      <c r="G137" s="123" t="s">
        <v>640</v>
      </c>
      <c r="H137" s="123" t="s">
        <v>640</v>
      </c>
      <c r="I137" s="131">
        <v>51</v>
      </c>
      <c r="J137" s="123" t="s">
        <v>640</v>
      </c>
      <c r="K137" s="123" t="s">
        <v>640</v>
      </c>
      <c r="L137" s="131">
        <v>56</v>
      </c>
      <c r="M137" s="96"/>
    </row>
    <row r="138" spans="1:13" x14ac:dyDescent="0.25">
      <c r="A138" s="117">
        <v>813</v>
      </c>
      <c r="B138" s="118" t="s">
        <v>154</v>
      </c>
      <c r="C138" s="119" t="s">
        <v>366</v>
      </c>
      <c r="D138" s="123" t="s">
        <v>640</v>
      </c>
      <c r="E138" s="123" t="s">
        <v>640</v>
      </c>
      <c r="F138" s="131">
        <v>54</v>
      </c>
      <c r="G138" s="123" t="s">
        <v>640</v>
      </c>
      <c r="H138" s="123" t="s">
        <v>640</v>
      </c>
      <c r="I138" s="131">
        <v>51</v>
      </c>
      <c r="J138" s="123" t="s">
        <v>640</v>
      </c>
      <c r="K138" s="123" t="s">
        <v>640</v>
      </c>
      <c r="L138" s="131">
        <v>58</v>
      </c>
      <c r="M138" s="96"/>
    </row>
    <row r="139" spans="1:13" x14ac:dyDescent="0.25">
      <c r="A139" s="117">
        <v>814</v>
      </c>
      <c r="B139" s="118" t="s">
        <v>155</v>
      </c>
      <c r="C139" s="119" t="s">
        <v>367</v>
      </c>
      <c r="D139" s="123" t="s">
        <v>640</v>
      </c>
      <c r="E139" s="123" t="s">
        <v>640</v>
      </c>
      <c r="F139" s="131">
        <v>26</v>
      </c>
      <c r="G139" s="123" t="s">
        <v>640</v>
      </c>
      <c r="H139" s="123" t="s">
        <v>640</v>
      </c>
      <c r="I139" s="131">
        <v>23</v>
      </c>
      <c r="J139" s="123" t="s">
        <v>640</v>
      </c>
      <c r="K139" s="123" t="s">
        <v>640</v>
      </c>
      <c r="L139" s="131">
        <v>31</v>
      </c>
      <c r="M139" s="96"/>
    </row>
    <row r="140" spans="1:13" x14ac:dyDescent="0.25">
      <c r="A140" s="117">
        <v>815</v>
      </c>
      <c r="B140" s="118" t="s">
        <v>156</v>
      </c>
      <c r="C140" s="119" t="s">
        <v>368</v>
      </c>
      <c r="D140" s="123" t="s">
        <v>640</v>
      </c>
      <c r="E140" s="123" t="s">
        <v>640</v>
      </c>
      <c r="F140" s="131">
        <v>74</v>
      </c>
      <c r="G140" s="123" t="s">
        <v>640</v>
      </c>
      <c r="H140" s="123" t="s">
        <v>640</v>
      </c>
      <c r="I140" s="131">
        <v>69</v>
      </c>
      <c r="J140" s="123" t="s">
        <v>640</v>
      </c>
      <c r="K140" s="123" t="s">
        <v>640</v>
      </c>
      <c r="L140" s="131">
        <v>79</v>
      </c>
      <c r="M140" s="96"/>
    </row>
    <row r="141" spans="1:13" x14ac:dyDescent="0.25">
      <c r="A141" s="117">
        <v>816</v>
      </c>
      <c r="B141" s="118" t="s">
        <v>157</v>
      </c>
      <c r="C141" s="119" t="s">
        <v>369</v>
      </c>
      <c r="D141" s="123" t="s">
        <v>640</v>
      </c>
      <c r="E141" s="123" t="s">
        <v>640</v>
      </c>
      <c r="F141" s="131">
        <v>74</v>
      </c>
      <c r="G141" s="123" t="s">
        <v>640</v>
      </c>
      <c r="H141" s="123" t="s">
        <v>640</v>
      </c>
      <c r="I141" s="131">
        <v>71</v>
      </c>
      <c r="J141" s="123" t="s">
        <v>640</v>
      </c>
      <c r="K141" s="123" t="s">
        <v>640</v>
      </c>
      <c r="L141" s="131">
        <v>77</v>
      </c>
      <c r="M141" s="96"/>
    </row>
    <row r="142" spans="1:13" x14ac:dyDescent="0.25">
      <c r="A142" s="117">
        <v>817</v>
      </c>
      <c r="B142" s="118" t="s">
        <v>158</v>
      </c>
      <c r="C142" s="119" t="s">
        <v>370</v>
      </c>
      <c r="D142" s="123" t="s">
        <v>640</v>
      </c>
      <c r="E142" s="123" t="s">
        <v>640</v>
      </c>
      <c r="F142" s="131">
        <v>75</v>
      </c>
      <c r="G142" s="123" t="s">
        <v>640</v>
      </c>
      <c r="H142" s="123" t="s">
        <v>640</v>
      </c>
      <c r="I142" s="131">
        <v>74</v>
      </c>
      <c r="J142" s="123" t="s">
        <v>640</v>
      </c>
      <c r="K142" s="123" t="s">
        <v>640</v>
      </c>
      <c r="L142" s="131">
        <v>76</v>
      </c>
      <c r="M142" s="96"/>
    </row>
    <row r="143" spans="1:13" x14ac:dyDescent="0.25">
      <c r="A143" s="117">
        <v>819</v>
      </c>
      <c r="B143" s="118" t="s">
        <v>159</v>
      </c>
      <c r="C143" s="119" t="s">
        <v>371</v>
      </c>
      <c r="D143" s="123" t="s">
        <v>640</v>
      </c>
      <c r="E143" s="123" t="s">
        <v>640</v>
      </c>
      <c r="F143" s="131">
        <v>80</v>
      </c>
      <c r="G143" s="123" t="s">
        <v>640</v>
      </c>
      <c r="H143" s="123" t="s">
        <v>640</v>
      </c>
      <c r="I143" s="131">
        <v>80</v>
      </c>
      <c r="J143" s="123" t="s">
        <v>640</v>
      </c>
      <c r="K143" s="123" t="s">
        <v>640</v>
      </c>
      <c r="L143" s="131">
        <v>80</v>
      </c>
      <c r="M143" s="96"/>
    </row>
    <row r="144" spans="1:13" x14ac:dyDescent="0.25">
      <c r="A144" s="117">
        <v>820</v>
      </c>
      <c r="B144" s="118" t="s">
        <v>160</v>
      </c>
      <c r="C144" s="119" t="s">
        <v>372</v>
      </c>
      <c r="D144" s="123" t="s">
        <v>640</v>
      </c>
      <c r="E144" s="123" t="s">
        <v>640</v>
      </c>
      <c r="F144" s="131">
        <v>65</v>
      </c>
      <c r="G144" s="123" t="s">
        <v>640</v>
      </c>
      <c r="H144" s="123" t="s">
        <v>640</v>
      </c>
      <c r="I144" s="131">
        <v>64</v>
      </c>
      <c r="J144" s="123" t="s">
        <v>640</v>
      </c>
      <c r="K144" s="123" t="s">
        <v>640</v>
      </c>
      <c r="L144" s="131">
        <v>67</v>
      </c>
      <c r="M144" s="96"/>
    </row>
    <row r="145" spans="1:13" x14ac:dyDescent="0.25">
      <c r="A145" s="117">
        <v>821</v>
      </c>
      <c r="B145" s="118" t="s">
        <v>161</v>
      </c>
      <c r="C145" s="119" t="s">
        <v>373</v>
      </c>
      <c r="D145" s="123" t="s">
        <v>640</v>
      </c>
      <c r="E145" s="123" t="s">
        <v>640</v>
      </c>
      <c r="F145" s="131">
        <v>57</v>
      </c>
      <c r="G145" s="123" t="s">
        <v>640</v>
      </c>
      <c r="H145" s="123" t="s">
        <v>640</v>
      </c>
      <c r="I145" s="131">
        <v>54</v>
      </c>
      <c r="J145" s="123" t="s">
        <v>640</v>
      </c>
      <c r="K145" s="123" t="s">
        <v>640</v>
      </c>
      <c r="L145" s="131">
        <v>60</v>
      </c>
      <c r="M145" s="96"/>
    </row>
    <row r="146" spans="1:13" x14ac:dyDescent="0.25">
      <c r="A146" s="117">
        <v>902</v>
      </c>
      <c r="B146" s="118" t="s">
        <v>162</v>
      </c>
      <c r="C146" s="119" t="s">
        <v>374</v>
      </c>
      <c r="D146" s="123" t="s">
        <v>640</v>
      </c>
      <c r="E146" s="123" t="s">
        <v>640</v>
      </c>
      <c r="F146" s="131">
        <v>33</v>
      </c>
      <c r="G146" s="123" t="s">
        <v>640</v>
      </c>
      <c r="H146" s="123" t="s">
        <v>640</v>
      </c>
      <c r="I146" s="131">
        <v>34</v>
      </c>
      <c r="J146" s="123" t="s">
        <v>640</v>
      </c>
      <c r="K146" s="123" t="s">
        <v>640</v>
      </c>
      <c r="L146" s="131">
        <v>32</v>
      </c>
      <c r="M146" s="96"/>
    </row>
    <row r="147" spans="1:13" x14ac:dyDescent="0.25">
      <c r="A147" s="117">
        <v>904</v>
      </c>
      <c r="B147" s="118" t="s">
        <v>163</v>
      </c>
      <c r="C147" s="119" t="s">
        <v>375</v>
      </c>
      <c r="D147" s="123" t="s">
        <v>640</v>
      </c>
      <c r="E147" s="123" t="s">
        <v>640</v>
      </c>
      <c r="F147" s="131">
        <v>40</v>
      </c>
      <c r="G147" s="123" t="s">
        <v>640</v>
      </c>
      <c r="H147" s="123" t="s">
        <v>640</v>
      </c>
      <c r="I147" s="131">
        <v>42</v>
      </c>
      <c r="J147" s="123" t="s">
        <v>640</v>
      </c>
      <c r="K147" s="123" t="s">
        <v>640</v>
      </c>
      <c r="L147" s="131">
        <v>38</v>
      </c>
      <c r="M147" s="96"/>
    </row>
    <row r="148" spans="1:13" x14ac:dyDescent="0.25">
      <c r="A148" s="117">
        <v>905</v>
      </c>
      <c r="B148" s="118" t="s">
        <v>164</v>
      </c>
      <c r="C148" s="119" t="s">
        <v>376</v>
      </c>
      <c r="D148" s="123" t="s">
        <v>640</v>
      </c>
      <c r="E148" s="123" t="s">
        <v>640</v>
      </c>
      <c r="F148" s="131">
        <v>53</v>
      </c>
      <c r="G148" s="123" t="s">
        <v>640</v>
      </c>
      <c r="H148" s="123" t="s">
        <v>640</v>
      </c>
      <c r="I148" s="131">
        <v>51</v>
      </c>
      <c r="J148" s="123" t="s">
        <v>640</v>
      </c>
      <c r="K148" s="123" t="s">
        <v>640</v>
      </c>
      <c r="L148" s="131">
        <v>54</v>
      </c>
      <c r="M148" s="96"/>
    </row>
    <row r="149" spans="1:13" x14ac:dyDescent="0.25">
      <c r="A149" s="117">
        <v>906</v>
      </c>
      <c r="B149" s="118" t="s">
        <v>165</v>
      </c>
      <c r="C149" s="119" t="s">
        <v>377</v>
      </c>
      <c r="D149" s="123" t="s">
        <v>640</v>
      </c>
      <c r="E149" s="123" t="s">
        <v>640</v>
      </c>
      <c r="F149" s="131">
        <v>100</v>
      </c>
      <c r="G149" s="123" t="s">
        <v>640</v>
      </c>
      <c r="H149" s="123" t="s">
        <v>640</v>
      </c>
      <c r="I149" s="131" t="s">
        <v>641</v>
      </c>
      <c r="J149" s="123" t="s">
        <v>640</v>
      </c>
      <c r="K149" s="123" t="s">
        <v>640</v>
      </c>
      <c r="L149" s="131">
        <v>100</v>
      </c>
      <c r="M149" s="96"/>
    </row>
    <row r="150" spans="1:13" x14ac:dyDescent="0.25">
      <c r="A150" s="117">
        <v>908</v>
      </c>
      <c r="B150" s="118" t="s">
        <v>166</v>
      </c>
      <c r="C150" s="119" t="s">
        <v>378</v>
      </c>
      <c r="D150" s="123" t="s">
        <v>640</v>
      </c>
      <c r="E150" s="123" t="s">
        <v>640</v>
      </c>
      <c r="F150" s="131">
        <v>57</v>
      </c>
      <c r="G150" s="123" t="s">
        <v>640</v>
      </c>
      <c r="H150" s="123" t="s">
        <v>640</v>
      </c>
      <c r="I150" s="131">
        <v>60</v>
      </c>
      <c r="J150" s="123" t="s">
        <v>640</v>
      </c>
      <c r="K150" s="123" t="s">
        <v>640</v>
      </c>
      <c r="L150" s="131">
        <v>55</v>
      </c>
      <c r="M150" s="96"/>
    </row>
    <row r="151" spans="1:13" x14ac:dyDescent="0.25">
      <c r="A151" s="117">
        <v>909</v>
      </c>
      <c r="B151" s="118" t="s">
        <v>167</v>
      </c>
      <c r="C151" s="119" t="s">
        <v>379</v>
      </c>
      <c r="D151" s="123" t="s">
        <v>640</v>
      </c>
      <c r="E151" s="123" t="s">
        <v>640</v>
      </c>
      <c r="F151" s="131">
        <v>48</v>
      </c>
      <c r="G151" s="123" t="s">
        <v>640</v>
      </c>
      <c r="H151" s="123" t="s">
        <v>640</v>
      </c>
      <c r="I151" s="131">
        <v>50</v>
      </c>
      <c r="J151" s="123" t="s">
        <v>640</v>
      </c>
      <c r="K151" s="123" t="s">
        <v>640</v>
      </c>
      <c r="L151" s="131">
        <v>47</v>
      </c>
      <c r="M151" s="96"/>
    </row>
    <row r="152" spans="1:13" x14ac:dyDescent="0.25">
      <c r="A152" s="117">
        <v>910</v>
      </c>
      <c r="B152" s="118" t="s">
        <v>168</v>
      </c>
      <c r="C152" s="119" t="s">
        <v>380</v>
      </c>
      <c r="D152" s="123" t="s">
        <v>640</v>
      </c>
      <c r="E152" s="123" t="s">
        <v>640</v>
      </c>
      <c r="F152" s="131">
        <v>62</v>
      </c>
      <c r="G152" s="123" t="s">
        <v>640</v>
      </c>
      <c r="H152" s="123" t="s">
        <v>640</v>
      </c>
      <c r="I152" s="131">
        <v>63</v>
      </c>
      <c r="J152" s="123" t="s">
        <v>640</v>
      </c>
      <c r="K152" s="123" t="s">
        <v>640</v>
      </c>
      <c r="L152" s="131">
        <v>61</v>
      </c>
      <c r="M152" s="96"/>
    </row>
    <row r="153" spans="1:13" x14ac:dyDescent="0.25">
      <c r="A153" s="117">
        <v>911</v>
      </c>
      <c r="B153" s="118" t="s">
        <v>169</v>
      </c>
      <c r="C153" s="119" t="s">
        <v>381</v>
      </c>
      <c r="D153" s="123" t="s">
        <v>640</v>
      </c>
      <c r="E153" s="123" t="s">
        <v>640</v>
      </c>
      <c r="F153" s="131">
        <v>72</v>
      </c>
      <c r="G153" s="123" t="s">
        <v>640</v>
      </c>
      <c r="H153" s="123" t="s">
        <v>640</v>
      </c>
      <c r="I153" s="131">
        <v>70</v>
      </c>
      <c r="J153" s="123" t="s">
        <v>640</v>
      </c>
      <c r="K153" s="123" t="s">
        <v>640</v>
      </c>
      <c r="L153" s="131">
        <v>73</v>
      </c>
      <c r="M153" s="96"/>
    </row>
    <row r="154" spans="1:13" x14ac:dyDescent="0.25">
      <c r="A154" s="117">
        <v>912</v>
      </c>
      <c r="B154" s="118" t="s">
        <v>170</v>
      </c>
      <c r="C154" s="119" t="s">
        <v>382</v>
      </c>
      <c r="D154" s="123" t="s">
        <v>640</v>
      </c>
      <c r="E154" s="123" t="s">
        <v>640</v>
      </c>
      <c r="F154" s="131">
        <v>64</v>
      </c>
      <c r="G154" s="123" t="s">
        <v>640</v>
      </c>
      <c r="H154" s="123" t="s">
        <v>640</v>
      </c>
      <c r="I154" s="131">
        <v>60</v>
      </c>
      <c r="J154" s="123" t="s">
        <v>640</v>
      </c>
      <c r="K154" s="123" t="s">
        <v>640</v>
      </c>
      <c r="L154" s="131">
        <v>70</v>
      </c>
      <c r="M154" s="96"/>
    </row>
    <row r="155" spans="1:13" x14ac:dyDescent="0.25">
      <c r="A155" s="117">
        <v>913</v>
      </c>
      <c r="B155" s="118" t="s">
        <v>171</v>
      </c>
      <c r="C155" s="119" t="s">
        <v>383</v>
      </c>
      <c r="D155" s="123" t="s">
        <v>640</v>
      </c>
      <c r="E155" s="123" t="s">
        <v>640</v>
      </c>
      <c r="F155" s="131">
        <v>79</v>
      </c>
      <c r="G155" s="123" t="s">
        <v>640</v>
      </c>
      <c r="H155" s="123" t="s">
        <v>640</v>
      </c>
      <c r="I155" s="131">
        <v>81</v>
      </c>
      <c r="J155" s="123" t="s">
        <v>640</v>
      </c>
      <c r="K155" s="123" t="s">
        <v>640</v>
      </c>
      <c r="L155" s="131">
        <v>76</v>
      </c>
      <c r="M155" s="96"/>
    </row>
    <row r="156" spans="1:13" x14ac:dyDescent="0.25">
      <c r="A156" s="117">
        <v>914</v>
      </c>
      <c r="B156" s="118" t="s">
        <v>172</v>
      </c>
      <c r="C156" s="119" t="s">
        <v>384</v>
      </c>
      <c r="D156" s="123" t="s">
        <v>640</v>
      </c>
      <c r="E156" s="123" t="s">
        <v>640</v>
      </c>
      <c r="F156" s="131">
        <v>66</v>
      </c>
      <c r="G156" s="123" t="s">
        <v>640</v>
      </c>
      <c r="H156" s="123" t="s">
        <v>640</v>
      </c>
      <c r="I156" s="131">
        <v>61</v>
      </c>
      <c r="J156" s="123" t="s">
        <v>640</v>
      </c>
      <c r="K156" s="123" t="s">
        <v>640</v>
      </c>
      <c r="L156" s="131">
        <v>71</v>
      </c>
      <c r="M156" s="96"/>
    </row>
    <row r="157" spans="1:13" x14ac:dyDescent="0.25">
      <c r="A157" s="117">
        <v>916</v>
      </c>
      <c r="B157" s="118" t="s">
        <v>101</v>
      </c>
      <c r="C157" s="119" t="s">
        <v>634</v>
      </c>
      <c r="D157" s="123" t="s">
        <v>640</v>
      </c>
      <c r="E157" s="123" t="s">
        <v>640</v>
      </c>
      <c r="F157" s="131">
        <v>71</v>
      </c>
      <c r="G157" s="123" t="s">
        <v>640</v>
      </c>
      <c r="H157" s="123" t="s">
        <v>640</v>
      </c>
      <c r="I157" s="131">
        <v>71</v>
      </c>
      <c r="J157" s="123" t="s">
        <v>640</v>
      </c>
      <c r="K157" s="123" t="s">
        <v>640</v>
      </c>
      <c r="L157" s="131">
        <v>71</v>
      </c>
      <c r="M157" s="96"/>
    </row>
    <row r="158" spans="1:13" ht="32.25" customHeight="1" x14ac:dyDescent="0.25">
      <c r="A158" s="117" t="s">
        <v>498</v>
      </c>
      <c r="B158" s="124" t="s">
        <v>173</v>
      </c>
      <c r="C158" s="125" t="s">
        <v>385</v>
      </c>
      <c r="D158" s="127" t="s">
        <v>640</v>
      </c>
      <c r="E158" s="127" t="s">
        <v>640</v>
      </c>
      <c r="F158" s="193">
        <v>58</v>
      </c>
      <c r="G158" s="127" t="s">
        <v>640</v>
      </c>
      <c r="H158" s="127" t="s">
        <v>640</v>
      </c>
      <c r="I158" s="193">
        <v>56</v>
      </c>
      <c r="J158" s="127" t="s">
        <v>640</v>
      </c>
      <c r="K158" s="127" t="s">
        <v>640</v>
      </c>
      <c r="L158" s="193">
        <v>59</v>
      </c>
      <c r="M158" s="96"/>
    </row>
    <row r="159" spans="1:13" ht="30" customHeight="1" x14ac:dyDescent="0.25">
      <c r="A159" s="117" t="s">
        <v>511</v>
      </c>
      <c r="B159" s="118" t="s">
        <v>174</v>
      </c>
      <c r="C159" s="118"/>
      <c r="D159" s="123" t="s">
        <v>640</v>
      </c>
      <c r="E159" s="123" t="s">
        <v>640</v>
      </c>
      <c r="F159" s="131">
        <v>54</v>
      </c>
      <c r="G159" s="123" t="s">
        <v>640</v>
      </c>
      <c r="H159" s="123" t="s">
        <v>640</v>
      </c>
      <c r="I159" s="131">
        <v>53</v>
      </c>
      <c r="J159" s="123" t="s">
        <v>640</v>
      </c>
      <c r="K159" s="123" t="s">
        <v>640</v>
      </c>
      <c r="L159" s="131">
        <v>56</v>
      </c>
      <c r="M159" s="96"/>
    </row>
    <row r="160" spans="1:13" x14ac:dyDescent="0.25">
      <c r="A160" s="117" t="s">
        <v>512</v>
      </c>
      <c r="B160" s="118" t="s">
        <v>175</v>
      </c>
      <c r="C160" s="118"/>
      <c r="D160" s="123" t="s">
        <v>640</v>
      </c>
      <c r="E160" s="123" t="s">
        <v>640</v>
      </c>
      <c r="F160" s="131">
        <v>60</v>
      </c>
      <c r="G160" s="123" t="s">
        <v>640</v>
      </c>
      <c r="H160" s="123" t="s">
        <v>640</v>
      </c>
      <c r="I160" s="131">
        <v>59</v>
      </c>
      <c r="J160" s="123" t="s">
        <v>640</v>
      </c>
      <c r="K160" s="123" t="s">
        <v>640</v>
      </c>
      <c r="L160" s="131">
        <v>62</v>
      </c>
      <c r="M160" s="96"/>
    </row>
    <row r="161" spans="1:13" x14ac:dyDescent="0.25">
      <c r="A161" s="117" t="s">
        <v>509</v>
      </c>
      <c r="B161" s="118" t="s">
        <v>176</v>
      </c>
      <c r="C161" s="118"/>
      <c r="D161" s="123" t="s">
        <v>640</v>
      </c>
      <c r="E161" s="123" t="s">
        <v>640</v>
      </c>
      <c r="F161" s="131">
        <v>59</v>
      </c>
      <c r="G161" s="123" t="s">
        <v>640</v>
      </c>
      <c r="H161" s="123" t="s">
        <v>640</v>
      </c>
      <c r="I161" s="131">
        <v>58</v>
      </c>
      <c r="J161" s="123" t="s">
        <v>640</v>
      </c>
      <c r="K161" s="123" t="s">
        <v>640</v>
      </c>
      <c r="L161" s="131">
        <v>60</v>
      </c>
      <c r="M161" s="96"/>
    </row>
    <row r="162" spans="1:13" x14ac:dyDescent="0.25">
      <c r="A162" s="117" t="s">
        <v>508</v>
      </c>
      <c r="B162" s="118" t="s">
        <v>177</v>
      </c>
      <c r="C162" s="118"/>
      <c r="D162" s="123" t="s">
        <v>640</v>
      </c>
      <c r="E162" s="123" t="s">
        <v>640</v>
      </c>
      <c r="F162" s="131">
        <v>54</v>
      </c>
      <c r="G162" s="123" t="s">
        <v>640</v>
      </c>
      <c r="H162" s="123" t="s">
        <v>640</v>
      </c>
      <c r="I162" s="131">
        <v>54</v>
      </c>
      <c r="J162" s="123" t="s">
        <v>640</v>
      </c>
      <c r="K162" s="123" t="s">
        <v>640</v>
      </c>
      <c r="L162" s="131">
        <v>54</v>
      </c>
      <c r="M162" s="96"/>
    </row>
    <row r="163" spans="1:13" x14ac:dyDescent="0.25">
      <c r="A163" s="117" t="s">
        <v>510</v>
      </c>
      <c r="B163" s="118" t="s">
        <v>178</v>
      </c>
      <c r="C163" s="118"/>
      <c r="D163" s="123" t="s">
        <v>640</v>
      </c>
      <c r="E163" s="123" t="s">
        <v>640</v>
      </c>
      <c r="F163" s="131">
        <v>66</v>
      </c>
      <c r="G163" s="123" t="s">
        <v>640</v>
      </c>
      <c r="H163" s="123" t="s">
        <v>640</v>
      </c>
      <c r="I163" s="131">
        <v>64</v>
      </c>
      <c r="J163" s="123" t="s">
        <v>640</v>
      </c>
      <c r="K163" s="123" t="s">
        <v>640</v>
      </c>
      <c r="L163" s="131">
        <v>68</v>
      </c>
      <c r="M163" s="96"/>
    </row>
    <row r="164" spans="1:13" ht="30" customHeight="1" x14ac:dyDescent="0.25">
      <c r="A164" s="117" t="s">
        <v>502</v>
      </c>
      <c r="B164" s="118" t="s">
        <v>182</v>
      </c>
      <c r="C164" s="119" t="s">
        <v>389</v>
      </c>
      <c r="D164" s="123" t="s">
        <v>640</v>
      </c>
      <c r="E164" s="123" t="s">
        <v>640</v>
      </c>
      <c r="F164" s="131">
        <v>53</v>
      </c>
      <c r="G164" s="123" t="s">
        <v>640</v>
      </c>
      <c r="H164" s="123" t="s">
        <v>640</v>
      </c>
      <c r="I164" s="131">
        <v>51</v>
      </c>
      <c r="J164" s="123" t="s">
        <v>640</v>
      </c>
      <c r="K164" s="123" t="s">
        <v>640</v>
      </c>
      <c r="L164" s="131">
        <v>55</v>
      </c>
      <c r="M164" s="96"/>
    </row>
    <row r="165" spans="1:13" x14ac:dyDescent="0.25">
      <c r="A165" s="117" t="s">
        <v>504</v>
      </c>
      <c r="B165" s="118" t="s">
        <v>185</v>
      </c>
      <c r="C165" s="119" t="s">
        <v>391</v>
      </c>
      <c r="D165" s="123" t="s">
        <v>640</v>
      </c>
      <c r="E165" s="123" t="s">
        <v>640</v>
      </c>
      <c r="F165" s="131">
        <v>61</v>
      </c>
      <c r="G165" s="123" t="s">
        <v>640</v>
      </c>
      <c r="H165" s="123" t="s">
        <v>640</v>
      </c>
      <c r="I165" s="131">
        <v>60</v>
      </c>
      <c r="J165" s="123" t="s">
        <v>640</v>
      </c>
      <c r="K165" s="123" t="s">
        <v>640</v>
      </c>
      <c r="L165" s="131">
        <v>61</v>
      </c>
      <c r="M165" s="96"/>
    </row>
    <row r="166" spans="1:13" x14ac:dyDescent="0.25">
      <c r="A166" s="117" t="s">
        <v>505</v>
      </c>
      <c r="B166" s="118" t="s">
        <v>186</v>
      </c>
      <c r="C166" s="119" t="s">
        <v>392</v>
      </c>
      <c r="D166" s="123" t="s">
        <v>640</v>
      </c>
      <c r="E166" s="123" t="s">
        <v>640</v>
      </c>
      <c r="F166" s="131">
        <v>61</v>
      </c>
      <c r="G166" s="123" t="s">
        <v>640</v>
      </c>
      <c r="H166" s="123" t="s">
        <v>640</v>
      </c>
      <c r="I166" s="131">
        <v>60</v>
      </c>
      <c r="J166" s="123" t="s">
        <v>640</v>
      </c>
      <c r="K166" s="123" t="s">
        <v>640</v>
      </c>
      <c r="L166" s="131">
        <v>62</v>
      </c>
      <c r="M166" s="96"/>
    </row>
    <row r="167" spans="1:13" x14ac:dyDescent="0.25">
      <c r="A167" s="117" t="s">
        <v>499</v>
      </c>
      <c r="B167" s="118" t="s">
        <v>179</v>
      </c>
      <c r="C167" s="119" t="s">
        <v>386</v>
      </c>
      <c r="D167" s="123" t="s">
        <v>640</v>
      </c>
      <c r="E167" s="123" t="s">
        <v>640</v>
      </c>
      <c r="F167" s="131">
        <v>69</v>
      </c>
      <c r="G167" s="123" t="s">
        <v>640</v>
      </c>
      <c r="H167" s="123" t="s">
        <v>640</v>
      </c>
      <c r="I167" s="131">
        <v>67</v>
      </c>
      <c r="J167" s="123" t="s">
        <v>640</v>
      </c>
      <c r="K167" s="123" t="s">
        <v>640</v>
      </c>
      <c r="L167" s="131">
        <v>70</v>
      </c>
      <c r="M167" s="96"/>
    </row>
    <row r="168" spans="1:13" x14ac:dyDescent="0.25">
      <c r="A168" s="117" t="s">
        <v>500</v>
      </c>
      <c r="B168" s="118" t="s">
        <v>180</v>
      </c>
      <c r="C168" s="119" t="s">
        <v>387</v>
      </c>
      <c r="D168" s="123" t="s">
        <v>640</v>
      </c>
      <c r="E168" s="123" t="s">
        <v>640</v>
      </c>
      <c r="F168" s="131">
        <v>55</v>
      </c>
      <c r="G168" s="123" t="s">
        <v>640</v>
      </c>
      <c r="H168" s="123" t="s">
        <v>640</v>
      </c>
      <c r="I168" s="131">
        <v>54</v>
      </c>
      <c r="J168" s="123" t="s">
        <v>640</v>
      </c>
      <c r="K168" s="123" t="s">
        <v>640</v>
      </c>
      <c r="L168" s="131">
        <v>56</v>
      </c>
      <c r="M168" s="96"/>
    </row>
    <row r="169" spans="1:13" x14ac:dyDescent="0.25">
      <c r="A169" s="117" t="s">
        <v>506</v>
      </c>
      <c r="B169" s="118" t="s">
        <v>187</v>
      </c>
      <c r="C169" s="119" t="s">
        <v>393</v>
      </c>
      <c r="D169" s="123" t="s">
        <v>640</v>
      </c>
      <c r="E169" s="123" t="s">
        <v>640</v>
      </c>
      <c r="F169" s="131">
        <v>61</v>
      </c>
      <c r="G169" s="123" t="s">
        <v>640</v>
      </c>
      <c r="H169" s="123" t="s">
        <v>640</v>
      </c>
      <c r="I169" s="131">
        <v>59</v>
      </c>
      <c r="J169" s="123" t="s">
        <v>640</v>
      </c>
      <c r="K169" s="123" t="s">
        <v>640</v>
      </c>
      <c r="L169" s="131">
        <v>64</v>
      </c>
      <c r="M169" s="96"/>
    </row>
    <row r="170" spans="1:13" x14ac:dyDescent="0.25">
      <c r="A170" s="117" t="s">
        <v>507</v>
      </c>
      <c r="B170" s="130" t="s">
        <v>184</v>
      </c>
      <c r="C170" s="119" t="s">
        <v>394</v>
      </c>
      <c r="D170" s="123" t="s">
        <v>640</v>
      </c>
      <c r="E170" s="123" t="s">
        <v>640</v>
      </c>
      <c r="F170" s="131">
        <v>53</v>
      </c>
      <c r="G170" s="123" t="s">
        <v>640</v>
      </c>
      <c r="H170" s="123" t="s">
        <v>640</v>
      </c>
      <c r="I170" s="131">
        <v>54</v>
      </c>
      <c r="J170" s="123" t="s">
        <v>640</v>
      </c>
      <c r="K170" s="123" t="s">
        <v>640</v>
      </c>
      <c r="L170" s="131">
        <v>53</v>
      </c>
      <c r="M170" s="96"/>
    </row>
    <row r="171" spans="1:13" x14ac:dyDescent="0.25">
      <c r="A171" s="117" t="s">
        <v>503</v>
      </c>
      <c r="B171" s="118" t="s">
        <v>183</v>
      </c>
      <c r="C171" s="119" t="s">
        <v>390</v>
      </c>
      <c r="D171" s="123" t="s">
        <v>640</v>
      </c>
      <c r="E171" s="123" t="s">
        <v>640</v>
      </c>
      <c r="F171" s="131">
        <v>48</v>
      </c>
      <c r="G171" s="123" t="s">
        <v>640</v>
      </c>
      <c r="H171" s="123" t="s">
        <v>640</v>
      </c>
      <c r="I171" s="131">
        <v>48</v>
      </c>
      <c r="J171" s="123" t="s">
        <v>640</v>
      </c>
      <c r="K171" s="123" t="s">
        <v>640</v>
      </c>
      <c r="L171" s="131">
        <v>49</v>
      </c>
      <c r="M171" s="96"/>
    </row>
    <row r="172" spans="1:13" x14ac:dyDescent="0.25">
      <c r="A172" s="133" t="s">
        <v>501</v>
      </c>
      <c r="B172" s="134" t="s">
        <v>181</v>
      </c>
      <c r="C172" s="135" t="s">
        <v>388</v>
      </c>
      <c r="D172" s="177" t="s">
        <v>640</v>
      </c>
      <c r="E172" s="177" t="s">
        <v>640</v>
      </c>
      <c r="F172" s="194">
        <v>65</v>
      </c>
      <c r="G172" s="177" t="s">
        <v>640</v>
      </c>
      <c r="H172" s="177" t="s">
        <v>640</v>
      </c>
      <c r="I172" s="194">
        <v>62</v>
      </c>
      <c r="J172" s="177" t="s">
        <v>640</v>
      </c>
      <c r="K172" s="177" t="s">
        <v>640</v>
      </c>
      <c r="L172" s="194">
        <v>69</v>
      </c>
      <c r="M172" s="96"/>
    </row>
    <row r="173" spans="1:13" x14ac:dyDescent="0.25">
      <c r="A173" s="169"/>
      <c r="B173" s="96"/>
      <c r="C173" s="118"/>
      <c r="D173" s="96"/>
      <c r="E173" s="96"/>
      <c r="F173" s="96"/>
      <c r="G173" s="96"/>
      <c r="H173" s="96"/>
      <c r="I173" s="96"/>
      <c r="J173" s="96"/>
      <c r="K173" s="96"/>
      <c r="L173" s="96"/>
      <c r="M173" s="96"/>
    </row>
    <row r="174" spans="1:13" x14ac:dyDescent="0.25">
      <c r="A174" s="142" t="s">
        <v>714</v>
      </c>
      <c r="B174" s="118"/>
      <c r="C174" s="118"/>
      <c r="D174" s="96"/>
      <c r="E174" s="96"/>
      <c r="F174" s="96"/>
      <c r="G174" s="96"/>
      <c r="H174" s="96"/>
      <c r="I174" s="96"/>
      <c r="J174" s="96"/>
      <c r="K174" s="96"/>
      <c r="L174" s="96"/>
      <c r="M174" s="96"/>
    </row>
    <row r="175" spans="1:13" hidden="1" x14ac:dyDescent="0.25">
      <c r="B175" s="160"/>
      <c r="C175" s="160"/>
      <c r="D175" s="96"/>
      <c r="E175" s="96"/>
      <c r="F175" s="96"/>
      <c r="G175" s="96"/>
      <c r="H175" s="96"/>
      <c r="I175" s="96"/>
      <c r="J175" s="96"/>
      <c r="K175" s="96"/>
      <c r="L175" s="96"/>
      <c r="M175" s="96"/>
    </row>
    <row r="176" spans="1:13" hidden="1" x14ac:dyDescent="0.25">
      <c r="A176" s="96"/>
      <c r="B176" s="163"/>
      <c r="C176" s="118"/>
      <c r="D176" s="96"/>
      <c r="E176" s="96"/>
      <c r="F176" s="96"/>
      <c r="G176" s="96"/>
      <c r="H176" s="96"/>
      <c r="I176" s="96"/>
      <c r="J176" s="96"/>
      <c r="K176" s="96"/>
      <c r="L176" s="96"/>
      <c r="M176" s="96"/>
    </row>
    <row r="177" spans="1:13" hidden="1" x14ac:dyDescent="0.25">
      <c r="A177" s="96"/>
      <c r="B177" s="163"/>
      <c r="C177" s="118"/>
      <c r="D177" s="96"/>
      <c r="E177" s="96"/>
      <c r="F177" s="96"/>
      <c r="G177" s="96"/>
      <c r="H177" s="96"/>
      <c r="I177" s="96"/>
      <c r="J177" s="96"/>
      <c r="K177" s="96"/>
      <c r="L177" s="96"/>
      <c r="M177" s="96"/>
    </row>
    <row r="178" spans="1:13" hidden="1" x14ac:dyDescent="0.25">
      <c r="A178" s="96"/>
      <c r="B178" s="118"/>
      <c r="C178" s="118"/>
      <c r="D178" s="96"/>
      <c r="E178" s="96"/>
      <c r="F178" s="96"/>
      <c r="G178" s="96"/>
      <c r="H178" s="96"/>
      <c r="I178" s="96"/>
      <c r="J178" s="96"/>
      <c r="K178" s="96"/>
      <c r="L178" s="96"/>
      <c r="M178" s="96"/>
    </row>
    <row r="179" spans="1:13" hidden="1" x14ac:dyDescent="0.25">
      <c r="A179" s="96"/>
      <c r="B179" s="179"/>
      <c r="C179" s="118"/>
      <c r="D179" s="96"/>
      <c r="E179" s="96"/>
      <c r="F179" s="96"/>
      <c r="G179" s="96"/>
      <c r="H179" s="96"/>
      <c r="I179" s="96"/>
      <c r="J179" s="96"/>
      <c r="K179" s="96"/>
      <c r="L179" s="96"/>
      <c r="M179" s="96"/>
    </row>
    <row r="180" spans="1:13" hidden="1" x14ac:dyDescent="0.25">
      <c r="A180" s="96"/>
      <c r="B180" s="118"/>
      <c r="C180" s="118"/>
      <c r="D180" s="96"/>
      <c r="E180" s="96"/>
      <c r="F180" s="96"/>
      <c r="G180" s="96"/>
      <c r="H180" s="96"/>
      <c r="I180" s="96"/>
      <c r="J180" s="96"/>
      <c r="K180" s="96"/>
      <c r="L180" s="96"/>
      <c r="M180" s="96"/>
    </row>
    <row r="181" spans="1:13" hidden="1" x14ac:dyDescent="0.25">
      <c r="A181" s="96"/>
      <c r="B181" s="118"/>
      <c r="C181" s="118"/>
      <c r="D181" s="96"/>
      <c r="E181" s="96"/>
      <c r="F181" s="96"/>
      <c r="G181" s="96"/>
      <c r="H181" s="96"/>
      <c r="I181" s="96"/>
      <c r="J181" s="96"/>
      <c r="K181" s="96"/>
      <c r="L181" s="96"/>
      <c r="M181" s="96"/>
    </row>
    <row r="182" spans="1:13" hidden="1" x14ac:dyDescent="0.25">
      <c r="A182" s="96"/>
      <c r="B182" s="118"/>
      <c r="C182" s="118"/>
      <c r="D182" s="96"/>
      <c r="E182" s="96"/>
      <c r="F182" s="96"/>
      <c r="G182" s="96"/>
      <c r="H182" s="96"/>
      <c r="I182" s="96"/>
      <c r="J182" s="96"/>
      <c r="K182" s="96"/>
      <c r="L182" s="96"/>
      <c r="M182" s="96"/>
    </row>
    <row r="183" spans="1:13" hidden="1" x14ac:dyDescent="0.25">
      <c r="A183" s="96"/>
      <c r="B183" s="118"/>
      <c r="C183" s="118"/>
      <c r="D183" s="96"/>
      <c r="E183" s="96"/>
      <c r="F183" s="96"/>
      <c r="G183" s="96"/>
      <c r="H183" s="96"/>
      <c r="I183" s="96"/>
      <c r="J183" s="96"/>
      <c r="K183" s="96"/>
      <c r="L183" s="96"/>
      <c r="M183" s="96"/>
    </row>
    <row r="184" spans="1:13" hidden="1" x14ac:dyDescent="0.25">
      <c r="A184" s="96"/>
      <c r="B184" s="118"/>
      <c r="C184" s="118"/>
      <c r="D184" s="96"/>
      <c r="E184" s="96"/>
      <c r="F184" s="96"/>
      <c r="G184" s="96"/>
      <c r="H184" s="96"/>
      <c r="I184" s="96"/>
      <c r="J184" s="96"/>
      <c r="K184" s="96"/>
      <c r="L184" s="96"/>
      <c r="M184" s="96"/>
    </row>
    <row r="185" spans="1:13" hidden="1" x14ac:dyDescent="0.25">
      <c r="A185" s="96"/>
      <c r="B185" s="118"/>
      <c r="C185" s="118"/>
      <c r="D185" s="96"/>
      <c r="E185" s="96"/>
      <c r="F185" s="96"/>
      <c r="G185" s="96"/>
      <c r="H185" s="96"/>
      <c r="I185" s="96"/>
      <c r="J185" s="96"/>
      <c r="K185" s="96"/>
      <c r="L185" s="96"/>
      <c r="M185" s="96"/>
    </row>
    <row r="186" spans="1:13" hidden="1" x14ac:dyDescent="0.25">
      <c r="A186" s="96"/>
      <c r="B186" s="118"/>
      <c r="C186" s="118"/>
      <c r="D186" s="96"/>
      <c r="E186" s="96"/>
      <c r="F186" s="96"/>
      <c r="G186" s="96"/>
      <c r="H186" s="96"/>
      <c r="I186" s="96"/>
      <c r="J186" s="96"/>
      <c r="K186" s="96"/>
      <c r="L186" s="96"/>
      <c r="M186" s="96"/>
    </row>
    <row r="187" spans="1:13" hidden="1" x14ac:dyDescent="0.25">
      <c r="A187" s="96"/>
      <c r="B187" s="118"/>
      <c r="C187" s="118"/>
      <c r="D187" s="96"/>
      <c r="E187" s="96"/>
      <c r="F187" s="96"/>
      <c r="G187" s="96"/>
      <c r="H187" s="96"/>
      <c r="I187" s="96"/>
      <c r="J187" s="96"/>
      <c r="K187" s="96"/>
      <c r="L187" s="96"/>
      <c r="M187" s="96"/>
    </row>
    <row r="188" spans="1:13" hidden="1" x14ac:dyDescent="0.25">
      <c r="A188" s="96"/>
      <c r="B188" s="118"/>
      <c r="C188" s="118"/>
      <c r="D188" s="96"/>
      <c r="E188" s="96"/>
      <c r="F188" s="96"/>
      <c r="G188" s="96"/>
      <c r="H188" s="96"/>
      <c r="I188" s="96"/>
      <c r="J188" s="96"/>
      <c r="K188" s="96"/>
      <c r="L188" s="96"/>
      <c r="M188" s="96"/>
    </row>
    <row r="189" spans="1:13" hidden="1" x14ac:dyDescent="0.25">
      <c r="A189" s="96"/>
      <c r="B189" s="118"/>
      <c r="C189" s="118"/>
      <c r="D189" s="96"/>
      <c r="E189" s="96"/>
      <c r="F189" s="96"/>
      <c r="G189" s="96"/>
      <c r="H189" s="96"/>
      <c r="I189" s="96"/>
      <c r="J189" s="96"/>
      <c r="K189" s="96"/>
      <c r="L189" s="96"/>
      <c r="M189" s="96"/>
    </row>
    <row r="190" spans="1:13" hidden="1" x14ac:dyDescent="0.25">
      <c r="A190" s="96"/>
      <c r="B190" s="118"/>
      <c r="C190" s="118"/>
      <c r="D190" s="96"/>
      <c r="E190" s="96"/>
      <c r="F190" s="96"/>
      <c r="G190" s="96"/>
      <c r="H190" s="96"/>
      <c r="I190" s="96"/>
      <c r="J190" s="96"/>
      <c r="K190" s="96"/>
      <c r="L190" s="96"/>
      <c r="M190" s="96"/>
    </row>
    <row r="191" spans="1:13" hidden="1" x14ac:dyDescent="0.25">
      <c r="A191" s="96"/>
      <c r="B191" s="118"/>
      <c r="C191" s="118"/>
      <c r="D191" s="96"/>
      <c r="E191" s="96"/>
      <c r="F191" s="96"/>
      <c r="G191" s="96"/>
      <c r="H191" s="96"/>
      <c r="I191" s="96"/>
      <c r="J191" s="96"/>
      <c r="K191" s="96"/>
      <c r="L191" s="96"/>
      <c r="M191" s="96"/>
    </row>
    <row r="192" spans="1:13" hidden="1" x14ac:dyDescent="0.25">
      <c r="A192" s="96"/>
      <c r="B192" s="118"/>
      <c r="C192" s="118"/>
      <c r="D192" s="96"/>
      <c r="E192" s="96"/>
      <c r="F192" s="96"/>
      <c r="G192" s="96"/>
      <c r="H192" s="96"/>
      <c r="I192" s="96"/>
      <c r="J192" s="96"/>
      <c r="K192" s="96"/>
      <c r="L192" s="96"/>
      <c r="M192" s="96"/>
    </row>
    <row r="193" spans="1:13" hidden="1" x14ac:dyDescent="0.25">
      <c r="A193" s="96"/>
      <c r="B193" s="118"/>
      <c r="C193" s="118"/>
      <c r="D193" s="96"/>
      <c r="E193" s="96"/>
      <c r="F193" s="96"/>
      <c r="G193" s="96"/>
      <c r="H193" s="96"/>
      <c r="I193" s="96"/>
      <c r="J193" s="96"/>
      <c r="K193" s="96"/>
      <c r="L193" s="96"/>
      <c r="M193" s="96"/>
    </row>
    <row r="194" spans="1:13" hidden="1" x14ac:dyDescent="0.25">
      <c r="A194" s="96"/>
      <c r="B194" s="118"/>
      <c r="C194" s="118"/>
      <c r="D194" s="96"/>
      <c r="E194" s="96"/>
      <c r="F194" s="96"/>
      <c r="G194" s="96"/>
      <c r="H194" s="96"/>
      <c r="I194" s="96"/>
      <c r="J194" s="96"/>
      <c r="K194" s="96"/>
      <c r="L194" s="96"/>
      <c r="M194" s="96"/>
    </row>
    <row r="195" spans="1:13" hidden="1" x14ac:dyDescent="0.25">
      <c r="A195" s="96"/>
      <c r="B195" s="118"/>
      <c r="C195" s="118"/>
      <c r="D195" s="96"/>
      <c r="E195" s="96"/>
      <c r="F195" s="96"/>
      <c r="G195" s="96"/>
      <c r="H195" s="96"/>
      <c r="I195" s="96"/>
      <c r="J195" s="96"/>
      <c r="K195" s="96"/>
      <c r="L195" s="96"/>
      <c r="M195" s="96"/>
    </row>
    <row r="196" spans="1:13" hidden="1" x14ac:dyDescent="0.25">
      <c r="A196" s="96"/>
      <c r="B196" s="118"/>
      <c r="C196" s="118"/>
      <c r="D196" s="96"/>
      <c r="E196" s="96"/>
      <c r="F196" s="96"/>
      <c r="G196" s="96"/>
      <c r="H196" s="96"/>
      <c r="I196" s="96"/>
      <c r="J196" s="96"/>
      <c r="K196" s="96"/>
      <c r="L196" s="96"/>
      <c r="M196" s="96"/>
    </row>
    <row r="197" spans="1:13" hidden="1" x14ac:dyDescent="0.25">
      <c r="A197" s="96"/>
      <c r="B197" s="118"/>
      <c r="C197" s="118"/>
      <c r="D197" s="96"/>
      <c r="E197" s="96"/>
      <c r="F197" s="96"/>
      <c r="G197" s="96"/>
      <c r="H197" s="96"/>
      <c r="I197" s="96"/>
      <c r="J197" s="96"/>
      <c r="K197" s="96"/>
      <c r="L197" s="96"/>
      <c r="M197" s="96"/>
    </row>
    <row r="198" spans="1:13" hidden="1" x14ac:dyDescent="0.25">
      <c r="A198" s="96"/>
      <c r="B198" s="118"/>
      <c r="C198" s="118"/>
      <c r="D198" s="96"/>
      <c r="E198" s="96"/>
      <c r="F198" s="96"/>
      <c r="G198" s="96"/>
      <c r="H198" s="96"/>
      <c r="I198" s="96"/>
      <c r="J198" s="96"/>
      <c r="K198" s="96"/>
      <c r="L198" s="96"/>
      <c r="M198" s="96"/>
    </row>
    <row r="199" spans="1:13" hidden="1" x14ac:dyDescent="0.25">
      <c r="A199" s="96"/>
      <c r="B199" s="118"/>
      <c r="C199" s="118"/>
      <c r="D199" s="96"/>
      <c r="E199" s="96"/>
      <c r="F199" s="96"/>
      <c r="G199" s="96"/>
      <c r="H199" s="96"/>
      <c r="I199" s="96"/>
      <c r="J199" s="96"/>
      <c r="K199" s="96"/>
      <c r="L199" s="96"/>
      <c r="M199" s="96"/>
    </row>
    <row r="200" spans="1:13" hidden="1" x14ac:dyDescent="0.25">
      <c r="A200" s="96"/>
      <c r="B200" s="118"/>
      <c r="C200" s="118"/>
      <c r="D200" s="96"/>
      <c r="E200" s="96"/>
      <c r="F200" s="96"/>
      <c r="G200" s="96"/>
      <c r="H200" s="96"/>
      <c r="I200" s="96"/>
      <c r="J200" s="96"/>
      <c r="K200" s="96"/>
      <c r="L200" s="96"/>
      <c r="M200" s="96"/>
    </row>
    <row r="201" spans="1:13" hidden="1" x14ac:dyDescent="0.25">
      <c r="A201" s="96"/>
      <c r="B201" s="118"/>
      <c r="C201" s="118"/>
      <c r="D201" s="96"/>
      <c r="E201" s="96"/>
      <c r="F201" s="96"/>
      <c r="G201" s="96"/>
      <c r="H201" s="96"/>
      <c r="I201" s="96"/>
      <c r="J201" s="96"/>
      <c r="K201" s="96"/>
      <c r="L201" s="96"/>
      <c r="M201" s="96"/>
    </row>
    <row r="202" spans="1:13" hidden="1" x14ac:dyDescent="0.25">
      <c r="A202" s="96"/>
      <c r="B202" s="118"/>
      <c r="C202" s="118"/>
      <c r="D202" s="96"/>
      <c r="E202" s="96"/>
      <c r="F202" s="96"/>
      <c r="G202" s="96"/>
      <c r="H202" s="96"/>
      <c r="I202" s="96"/>
      <c r="J202" s="96"/>
      <c r="K202" s="96"/>
      <c r="L202" s="96"/>
      <c r="M202" s="96"/>
    </row>
    <row r="203" spans="1:13" hidden="1" x14ac:dyDescent="0.25">
      <c r="A203" s="96"/>
      <c r="B203" s="118"/>
      <c r="C203" s="118"/>
      <c r="D203" s="96"/>
      <c r="E203" s="96"/>
      <c r="F203" s="96"/>
      <c r="G203" s="96"/>
      <c r="H203" s="96"/>
      <c r="I203" s="96"/>
      <c r="J203" s="96"/>
      <c r="K203" s="96"/>
      <c r="L203" s="96"/>
      <c r="M203" s="96"/>
    </row>
    <row r="204" spans="1:13" hidden="1" x14ac:dyDescent="0.25">
      <c r="A204" s="96"/>
      <c r="B204" s="118"/>
      <c r="C204" s="118"/>
      <c r="D204" s="96"/>
      <c r="E204" s="96"/>
      <c r="F204" s="96"/>
      <c r="G204" s="96"/>
      <c r="H204" s="96"/>
      <c r="I204" s="96"/>
      <c r="J204" s="96"/>
      <c r="K204" s="96"/>
      <c r="L204" s="96"/>
      <c r="M204" s="96"/>
    </row>
    <row r="205" spans="1:13" hidden="1" x14ac:dyDescent="0.25">
      <c r="A205" s="96"/>
      <c r="B205" s="118"/>
      <c r="C205" s="118"/>
      <c r="D205" s="96"/>
      <c r="E205" s="96"/>
      <c r="F205" s="96"/>
      <c r="G205" s="96"/>
      <c r="H205" s="96"/>
      <c r="I205" s="96"/>
      <c r="J205" s="96"/>
      <c r="K205" s="96"/>
      <c r="L205" s="96"/>
      <c r="M205" s="96"/>
    </row>
    <row r="206" spans="1:13" hidden="1" x14ac:dyDescent="0.25">
      <c r="A206" s="96"/>
      <c r="B206" s="118"/>
      <c r="C206" s="118"/>
      <c r="D206" s="96"/>
      <c r="E206" s="96"/>
      <c r="F206" s="96"/>
      <c r="G206" s="96"/>
      <c r="H206" s="96"/>
      <c r="I206" s="96"/>
      <c r="J206" s="96"/>
      <c r="K206" s="96"/>
      <c r="L206" s="96"/>
      <c r="M206" s="96"/>
    </row>
    <row r="207" spans="1:13" hidden="1" x14ac:dyDescent="0.25">
      <c r="A207" s="96"/>
      <c r="B207" s="118"/>
      <c r="C207" s="118"/>
      <c r="D207" s="96"/>
      <c r="E207" s="96"/>
      <c r="F207" s="96"/>
      <c r="G207" s="96"/>
      <c r="H207" s="96"/>
      <c r="I207" s="96"/>
      <c r="J207" s="96"/>
      <c r="K207" s="96"/>
      <c r="L207" s="96"/>
      <c r="M207" s="96"/>
    </row>
    <row r="208" spans="1:13" hidden="1" x14ac:dyDescent="0.25">
      <c r="A208" s="96"/>
      <c r="B208" s="118"/>
      <c r="C208" s="118"/>
      <c r="D208" s="96"/>
      <c r="E208" s="96"/>
      <c r="F208" s="96"/>
      <c r="G208" s="96"/>
      <c r="H208" s="96"/>
      <c r="I208" s="96"/>
      <c r="J208" s="96"/>
      <c r="K208" s="96"/>
      <c r="L208" s="96"/>
      <c r="M208" s="96"/>
    </row>
    <row r="209" spans="1:13" hidden="1" x14ac:dyDescent="0.25">
      <c r="A209" s="96"/>
      <c r="B209" s="118"/>
      <c r="C209" s="118"/>
      <c r="D209" s="96"/>
      <c r="E209" s="96"/>
      <c r="F209" s="96"/>
      <c r="G209" s="96"/>
      <c r="H209" s="96"/>
      <c r="I209" s="96"/>
      <c r="J209" s="96"/>
      <c r="K209" s="96"/>
      <c r="L209" s="96"/>
      <c r="M209" s="96"/>
    </row>
    <row r="210" spans="1:13" hidden="1" x14ac:dyDescent="0.25">
      <c r="A210" s="96"/>
      <c r="B210" s="118"/>
      <c r="C210" s="118"/>
      <c r="D210" s="96"/>
      <c r="E210" s="96"/>
      <c r="F210" s="96"/>
      <c r="G210" s="96"/>
      <c r="H210" s="96"/>
      <c r="I210" s="96"/>
      <c r="J210" s="96"/>
      <c r="K210" s="96"/>
      <c r="L210" s="96"/>
      <c r="M210" s="96"/>
    </row>
    <row r="211" spans="1:13" hidden="1" x14ac:dyDescent="0.25">
      <c r="A211" s="96"/>
      <c r="B211" s="118"/>
      <c r="C211" s="118"/>
      <c r="D211" s="96"/>
      <c r="E211" s="96"/>
      <c r="F211" s="96"/>
      <c r="G211" s="96"/>
      <c r="H211" s="96"/>
      <c r="I211" s="96"/>
      <c r="J211" s="96"/>
      <c r="K211" s="96"/>
      <c r="L211" s="96"/>
      <c r="M211" s="96"/>
    </row>
    <row r="212" spans="1:13" hidden="1" x14ac:dyDescent="0.25">
      <c r="A212" s="96"/>
      <c r="B212" s="118"/>
      <c r="C212" s="118"/>
      <c r="D212" s="96"/>
      <c r="E212" s="96"/>
      <c r="F212" s="96"/>
      <c r="G212" s="96"/>
      <c r="H212" s="96"/>
      <c r="I212" s="96"/>
      <c r="J212" s="96"/>
      <c r="K212" s="96"/>
      <c r="L212" s="96"/>
      <c r="M212" s="96"/>
    </row>
    <row r="213" spans="1:13" hidden="1" x14ac:dyDescent="0.25">
      <c r="A213" s="96"/>
      <c r="B213" s="118"/>
      <c r="C213" s="118"/>
      <c r="D213" s="96"/>
      <c r="E213" s="96"/>
      <c r="F213" s="96"/>
      <c r="G213" s="96"/>
      <c r="H213" s="96"/>
      <c r="I213" s="96"/>
      <c r="J213" s="96"/>
      <c r="K213" s="96"/>
      <c r="L213" s="96"/>
      <c r="M213" s="96"/>
    </row>
    <row r="214" spans="1:13" hidden="1" x14ac:dyDescent="0.25">
      <c r="A214" s="96"/>
      <c r="B214" s="118"/>
      <c r="C214" s="118"/>
      <c r="D214" s="96"/>
      <c r="E214" s="96"/>
      <c r="F214" s="96"/>
      <c r="G214" s="96"/>
      <c r="H214" s="96"/>
      <c r="I214" s="96"/>
      <c r="J214" s="96"/>
      <c r="K214" s="96"/>
      <c r="L214" s="96"/>
      <c r="M214" s="96"/>
    </row>
    <row r="215" spans="1:13" hidden="1" x14ac:dyDescent="0.25">
      <c r="A215" s="96"/>
      <c r="B215" s="118"/>
      <c r="C215" s="118"/>
      <c r="D215" s="96"/>
      <c r="E215" s="96"/>
      <c r="F215" s="96"/>
      <c r="G215" s="96"/>
      <c r="H215" s="96"/>
      <c r="I215" s="96"/>
      <c r="J215" s="96"/>
      <c r="K215" s="96"/>
      <c r="L215" s="96"/>
      <c r="M215" s="96"/>
    </row>
    <row r="216" spans="1:13" hidden="1" x14ac:dyDescent="0.25">
      <c r="A216" s="96"/>
      <c r="B216" s="118"/>
      <c r="C216" s="118"/>
      <c r="D216" s="96"/>
      <c r="E216" s="96"/>
      <c r="F216" s="96"/>
      <c r="G216" s="96"/>
      <c r="H216" s="96"/>
      <c r="I216" s="96"/>
      <c r="J216" s="96"/>
      <c r="K216" s="96"/>
      <c r="L216" s="96"/>
      <c r="M216" s="96"/>
    </row>
    <row r="217" spans="1:13" hidden="1" x14ac:dyDescent="0.25">
      <c r="A217" s="96"/>
      <c r="B217" s="118"/>
      <c r="C217" s="118"/>
      <c r="D217" s="96"/>
      <c r="E217" s="96"/>
      <c r="F217" s="96"/>
      <c r="G217" s="96"/>
      <c r="H217" s="96"/>
      <c r="I217" s="96"/>
      <c r="J217" s="96"/>
      <c r="K217" s="96"/>
      <c r="L217" s="96"/>
      <c r="M217" s="96"/>
    </row>
    <row r="218" spans="1:13" hidden="1" x14ac:dyDescent="0.25">
      <c r="A218" s="96"/>
      <c r="B218" s="118"/>
      <c r="C218" s="118"/>
      <c r="D218" s="96"/>
      <c r="E218" s="96"/>
      <c r="F218" s="96"/>
      <c r="G218" s="96"/>
      <c r="H218" s="96"/>
      <c r="I218" s="96"/>
      <c r="J218" s="96"/>
      <c r="K218" s="96"/>
      <c r="L218" s="96"/>
      <c r="M218" s="96"/>
    </row>
    <row r="219" spans="1:13" hidden="1" x14ac:dyDescent="0.25">
      <c r="A219" s="96"/>
      <c r="B219" s="118"/>
      <c r="C219" s="118"/>
      <c r="D219" s="96"/>
      <c r="E219" s="96"/>
      <c r="F219" s="96"/>
      <c r="G219" s="96"/>
      <c r="H219" s="96"/>
      <c r="I219" s="96"/>
      <c r="J219" s="96"/>
      <c r="K219" s="96"/>
      <c r="L219" s="96"/>
      <c r="M219" s="96"/>
    </row>
    <row r="220" spans="1:13" hidden="1" x14ac:dyDescent="0.25">
      <c r="A220" s="96"/>
      <c r="B220" s="118"/>
      <c r="C220" s="118"/>
      <c r="D220" s="96"/>
      <c r="E220" s="96"/>
      <c r="F220" s="96"/>
      <c r="G220" s="96"/>
      <c r="H220" s="96"/>
      <c r="I220" s="96"/>
      <c r="J220" s="96"/>
      <c r="K220" s="96"/>
      <c r="L220" s="96"/>
      <c r="M220" s="96"/>
    </row>
    <row r="221" spans="1:13" hidden="1" x14ac:dyDescent="0.25">
      <c r="A221" s="96"/>
      <c r="B221" s="118"/>
      <c r="C221" s="118"/>
      <c r="D221" s="96"/>
      <c r="E221" s="96"/>
      <c r="F221" s="96"/>
      <c r="G221" s="96"/>
      <c r="H221" s="96"/>
      <c r="I221" s="96"/>
      <c r="J221" s="96"/>
      <c r="K221" s="96"/>
      <c r="L221" s="96"/>
      <c r="M221" s="96"/>
    </row>
    <row r="222" spans="1:13" hidden="1" x14ac:dyDescent="0.25">
      <c r="A222" s="96"/>
      <c r="B222" s="118"/>
      <c r="C222" s="118"/>
      <c r="D222" s="96"/>
      <c r="E222" s="96"/>
      <c r="F222" s="96"/>
      <c r="G222" s="96"/>
      <c r="H222" s="96"/>
      <c r="I222" s="96"/>
      <c r="J222" s="96"/>
      <c r="K222" s="96"/>
      <c r="L222" s="96"/>
      <c r="M222" s="96"/>
    </row>
    <row r="223" spans="1:13" hidden="1" x14ac:dyDescent="0.25">
      <c r="A223" s="96"/>
      <c r="B223" s="118"/>
      <c r="C223" s="118"/>
      <c r="D223" s="96"/>
      <c r="E223" s="96"/>
      <c r="F223" s="96"/>
      <c r="G223" s="96"/>
      <c r="H223" s="96"/>
      <c r="I223" s="96"/>
      <c r="J223" s="96"/>
      <c r="K223" s="96"/>
      <c r="L223" s="96"/>
      <c r="M223" s="96"/>
    </row>
    <row r="224" spans="1:13" hidden="1" x14ac:dyDescent="0.25">
      <c r="A224" s="96"/>
      <c r="B224" s="118"/>
      <c r="C224" s="118"/>
      <c r="D224" s="96"/>
      <c r="E224" s="96"/>
      <c r="F224" s="96"/>
      <c r="G224" s="96"/>
      <c r="H224" s="96"/>
      <c r="I224" s="96"/>
      <c r="J224" s="96"/>
      <c r="K224" s="96"/>
      <c r="L224" s="96"/>
      <c r="M224" s="96"/>
    </row>
    <row r="225" spans="1:13" hidden="1" x14ac:dyDescent="0.25">
      <c r="A225" s="96"/>
      <c r="B225" s="118"/>
      <c r="C225" s="118"/>
      <c r="D225" s="96"/>
      <c r="E225" s="96"/>
      <c r="F225" s="96"/>
      <c r="G225" s="96"/>
      <c r="H225" s="96"/>
      <c r="I225" s="96"/>
      <c r="J225" s="96"/>
      <c r="K225" s="96"/>
      <c r="L225" s="96"/>
      <c r="M225" s="96"/>
    </row>
    <row r="226" spans="1:13" hidden="1" x14ac:dyDescent="0.25">
      <c r="A226" s="96"/>
      <c r="B226" s="118"/>
      <c r="C226" s="118"/>
      <c r="D226" s="96"/>
      <c r="E226" s="96"/>
      <c r="F226" s="96"/>
      <c r="G226" s="96"/>
      <c r="H226" s="96"/>
      <c r="I226" s="96"/>
      <c r="J226" s="96"/>
      <c r="K226" s="96"/>
      <c r="L226" s="96"/>
      <c r="M226" s="96"/>
    </row>
    <row r="227" spans="1:13" hidden="1" x14ac:dyDescent="0.25">
      <c r="A227" s="96"/>
      <c r="B227" s="118"/>
      <c r="C227" s="118"/>
      <c r="D227" s="96"/>
      <c r="E227" s="96"/>
      <c r="F227" s="96"/>
      <c r="G227" s="96"/>
      <c r="H227" s="96"/>
      <c r="I227" s="96"/>
      <c r="J227" s="96"/>
      <c r="K227" s="96"/>
      <c r="L227" s="96"/>
      <c r="M227" s="96"/>
    </row>
    <row r="228" spans="1:13" hidden="1" x14ac:dyDescent="0.25">
      <c r="A228" s="96"/>
      <c r="B228" s="118"/>
      <c r="C228" s="118"/>
      <c r="D228" s="96"/>
      <c r="E228" s="96"/>
      <c r="F228" s="96"/>
      <c r="G228" s="96"/>
      <c r="H228" s="96"/>
      <c r="I228" s="96"/>
      <c r="J228" s="96"/>
      <c r="K228" s="96"/>
      <c r="L228" s="96"/>
      <c r="M228" s="96"/>
    </row>
    <row r="229" spans="1:13" hidden="1" x14ac:dyDescent="0.25">
      <c r="A229" s="96"/>
      <c r="B229" s="118"/>
      <c r="C229" s="118"/>
      <c r="D229" s="96"/>
      <c r="E229" s="96"/>
      <c r="F229" s="96"/>
      <c r="G229" s="96"/>
      <c r="H229" s="96"/>
      <c r="I229" s="96"/>
      <c r="J229" s="96"/>
      <c r="K229" s="96"/>
      <c r="L229" s="96"/>
      <c r="M229" s="96"/>
    </row>
    <row r="230" spans="1:13" hidden="1" x14ac:dyDescent="0.25">
      <c r="A230" s="96"/>
      <c r="B230" s="118"/>
      <c r="C230" s="118"/>
      <c r="D230" s="96"/>
      <c r="E230" s="96"/>
      <c r="F230" s="96"/>
      <c r="G230" s="96"/>
      <c r="H230" s="96"/>
      <c r="I230" s="96"/>
      <c r="J230" s="96"/>
      <c r="K230" s="96"/>
      <c r="L230" s="96"/>
      <c r="M230" s="96"/>
    </row>
    <row r="231" spans="1:13" hidden="1" x14ac:dyDescent="0.25">
      <c r="A231" s="96"/>
      <c r="B231" s="118"/>
      <c r="C231" s="118"/>
      <c r="D231" s="96"/>
      <c r="E231" s="96"/>
      <c r="F231" s="96"/>
      <c r="G231" s="96"/>
      <c r="H231" s="96"/>
      <c r="I231" s="96"/>
      <c r="J231" s="96"/>
      <c r="K231" s="96"/>
      <c r="L231" s="96"/>
      <c r="M231" s="96"/>
    </row>
    <row r="232" spans="1:13" hidden="1" x14ac:dyDescent="0.25">
      <c r="A232" s="96"/>
      <c r="B232" s="118"/>
      <c r="C232" s="118"/>
      <c r="D232" s="96"/>
      <c r="E232" s="96"/>
      <c r="F232" s="96"/>
      <c r="G232" s="96"/>
      <c r="H232" s="96"/>
      <c r="I232" s="96"/>
      <c r="J232" s="96"/>
      <c r="K232" s="96"/>
      <c r="L232" s="96"/>
      <c r="M232" s="96"/>
    </row>
    <row r="233" spans="1:13" hidden="1" x14ac:dyDescent="0.25">
      <c r="A233" s="96"/>
      <c r="B233" s="118"/>
      <c r="C233" s="118"/>
      <c r="D233" s="96"/>
      <c r="E233" s="96"/>
      <c r="F233" s="96"/>
      <c r="G233" s="96"/>
      <c r="H233" s="96"/>
      <c r="I233" s="96"/>
      <c r="J233" s="96"/>
      <c r="K233" s="96"/>
      <c r="L233" s="96"/>
      <c r="M233" s="96"/>
    </row>
    <row r="234" spans="1:13" hidden="1" x14ac:dyDescent="0.25">
      <c r="A234" s="96"/>
      <c r="B234" s="118"/>
      <c r="C234" s="118"/>
      <c r="D234" s="96"/>
      <c r="E234" s="96"/>
      <c r="F234" s="96"/>
      <c r="G234" s="96"/>
      <c r="H234" s="96"/>
      <c r="I234" s="96"/>
      <c r="J234" s="96"/>
      <c r="K234" s="96"/>
      <c r="L234" s="96"/>
      <c r="M234" s="96"/>
    </row>
    <row r="235" spans="1:13" hidden="1" x14ac:dyDescent="0.25">
      <c r="A235" s="96"/>
      <c r="B235" s="118"/>
      <c r="C235" s="118"/>
      <c r="D235" s="96"/>
      <c r="E235" s="96"/>
      <c r="F235" s="96"/>
      <c r="G235" s="96"/>
      <c r="H235" s="96"/>
      <c r="I235" s="96"/>
      <c r="J235" s="96"/>
      <c r="K235" s="96"/>
      <c r="L235" s="96"/>
      <c r="M235" s="96"/>
    </row>
    <row r="236" spans="1:13" hidden="1" x14ac:dyDescent="0.25">
      <c r="A236" s="96"/>
      <c r="B236" s="118"/>
      <c r="C236" s="118"/>
      <c r="D236" s="96"/>
      <c r="E236" s="96"/>
      <c r="F236" s="96"/>
      <c r="G236" s="96"/>
      <c r="H236" s="96"/>
      <c r="I236" s="96"/>
      <c r="J236" s="96"/>
      <c r="K236" s="96"/>
      <c r="L236" s="96"/>
      <c r="M236" s="96"/>
    </row>
    <row r="237" spans="1:13" hidden="1" x14ac:dyDescent="0.25">
      <c r="A237" s="96"/>
      <c r="B237" s="118"/>
      <c r="C237" s="118"/>
      <c r="D237" s="96"/>
      <c r="E237" s="96"/>
      <c r="F237" s="96"/>
      <c r="G237" s="96"/>
      <c r="H237" s="96"/>
      <c r="I237" s="96"/>
      <c r="J237" s="96"/>
      <c r="K237" s="96"/>
      <c r="L237" s="96"/>
      <c r="M237" s="96"/>
    </row>
    <row r="238" spans="1:13" hidden="1" x14ac:dyDescent="0.25">
      <c r="A238" s="96"/>
      <c r="B238" s="118"/>
      <c r="C238" s="118"/>
      <c r="D238" s="96"/>
      <c r="E238" s="96"/>
      <c r="F238" s="96"/>
      <c r="G238" s="96"/>
      <c r="H238" s="96"/>
      <c r="I238" s="96"/>
      <c r="J238" s="96"/>
      <c r="K238" s="96"/>
      <c r="L238" s="96"/>
      <c r="M238" s="96"/>
    </row>
    <row r="239" spans="1:13" hidden="1" x14ac:dyDescent="0.25">
      <c r="A239" s="96"/>
      <c r="B239" s="118"/>
      <c r="C239" s="118"/>
      <c r="D239" s="96"/>
      <c r="E239" s="96"/>
      <c r="F239" s="96"/>
      <c r="G239" s="96"/>
      <c r="H239" s="96"/>
      <c r="I239" s="96"/>
      <c r="J239" s="96"/>
      <c r="K239" s="96"/>
      <c r="L239" s="96"/>
      <c r="M239" s="96"/>
    </row>
    <row r="240" spans="1:13" hidden="1" x14ac:dyDescent="0.25">
      <c r="A240" s="96"/>
      <c r="B240" s="118"/>
      <c r="C240" s="118"/>
      <c r="D240" s="96"/>
      <c r="E240" s="96"/>
      <c r="F240" s="96"/>
      <c r="G240" s="96"/>
      <c r="H240" s="96"/>
      <c r="I240" s="96"/>
      <c r="J240" s="96"/>
      <c r="K240" s="96"/>
      <c r="L240" s="96"/>
      <c r="M240" s="96"/>
    </row>
    <row r="241" spans="1:13" hidden="1" x14ac:dyDescent="0.25">
      <c r="A241" s="96"/>
      <c r="B241" s="118"/>
      <c r="C241" s="118"/>
      <c r="D241" s="96"/>
      <c r="E241" s="96"/>
      <c r="F241" s="96"/>
      <c r="G241" s="96"/>
      <c r="H241" s="96"/>
      <c r="I241" s="96"/>
      <c r="J241" s="96"/>
      <c r="K241" s="96"/>
      <c r="L241" s="96"/>
      <c r="M241" s="96"/>
    </row>
    <row r="242" spans="1:13" hidden="1" x14ac:dyDescent="0.25">
      <c r="A242" s="96"/>
      <c r="B242" s="118"/>
      <c r="C242" s="118"/>
      <c r="D242" s="96"/>
      <c r="E242" s="96"/>
      <c r="F242" s="96"/>
      <c r="G242" s="96"/>
      <c r="H242" s="96"/>
      <c r="I242" s="96"/>
      <c r="J242" s="96"/>
      <c r="K242" s="96"/>
      <c r="L242" s="96"/>
      <c r="M242" s="96"/>
    </row>
    <row r="243" spans="1:13" hidden="1" x14ac:dyDescent="0.25">
      <c r="A243" s="96"/>
      <c r="B243" s="118"/>
      <c r="C243" s="118"/>
      <c r="D243" s="96"/>
      <c r="E243" s="96"/>
      <c r="F243" s="96"/>
      <c r="G243" s="96"/>
      <c r="H243" s="96"/>
      <c r="I243" s="96"/>
      <c r="J243" s="96"/>
      <c r="K243" s="96"/>
      <c r="L243" s="96"/>
      <c r="M243" s="96"/>
    </row>
    <row r="244" spans="1:13" hidden="1" x14ac:dyDescent="0.25">
      <c r="A244" s="96"/>
      <c r="B244" s="118"/>
      <c r="C244" s="118"/>
      <c r="D244" s="96"/>
      <c r="E244" s="96"/>
      <c r="F244" s="96"/>
      <c r="G244" s="96"/>
      <c r="H244" s="96"/>
      <c r="I244" s="96"/>
      <c r="J244" s="96"/>
      <c r="K244" s="96"/>
      <c r="L244" s="96"/>
      <c r="M244" s="96"/>
    </row>
    <row r="245" spans="1:13" hidden="1" x14ac:dyDescent="0.25">
      <c r="A245" s="96"/>
      <c r="B245" s="118"/>
      <c r="C245" s="118"/>
      <c r="D245" s="96"/>
      <c r="E245" s="96"/>
      <c r="F245" s="96"/>
      <c r="G245" s="96"/>
      <c r="H245" s="96"/>
      <c r="I245" s="96"/>
      <c r="J245" s="96"/>
      <c r="K245" s="96"/>
      <c r="L245" s="96"/>
      <c r="M245" s="96"/>
    </row>
    <row r="246" spans="1:13" hidden="1" x14ac:dyDescent="0.25">
      <c r="A246" s="96"/>
      <c r="B246" s="118"/>
      <c r="C246" s="118"/>
      <c r="D246" s="96"/>
      <c r="E246" s="96"/>
      <c r="F246" s="96"/>
      <c r="G246" s="96"/>
      <c r="H246" s="96"/>
      <c r="I246" s="96"/>
      <c r="J246" s="96"/>
      <c r="K246" s="96"/>
      <c r="L246" s="96"/>
      <c r="M246" s="96"/>
    </row>
    <row r="247" spans="1:13" hidden="1" x14ac:dyDescent="0.25">
      <c r="A247" s="96"/>
      <c r="B247" s="118"/>
      <c r="C247" s="118"/>
      <c r="D247" s="96"/>
      <c r="E247" s="96"/>
      <c r="F247" s="96"/>
      <c r="G247" s="96"/>
      <c r="H247" s="96"/>
      <c r="I247" s="96"/>
      <c r="J247" s="96"/>
      <c r="K247" s="96"/>
      <c r="L247" s="96"/>
      <c r="M247" s="96"/>
    </row>
    <row r="248" spans="1:13" hidden="1" x14ac:dyDescent="0.25">
      <c r="A248" s="96"/>
      <c r="B248" s="118"/>
      <c r="C248" s="118"/>
      <c r="D248" s="96"/>
      <c r="E248" s="96"/>
      <c r="F248" s="96"/>
      <c r="G248" s="96"/>
      <c r="H248" s="96"/>
      <c r="I248" s="96"/>
      <c r="J248" s="96"/>
      <c r="K248" s="96"/>
      <c r="L248" s="96"/>
      <c r="M248" s="96"/>
    </row>
    <row r="249" spans="1:13" hidden="1" x14ac:dyDescent="0.25">
      <c r="A249" s="96"/>
      <c r="B249" s="118"/>
      <c r="C249" s="118"/>
      <c r="D249" s="96"/>
      <c r="E249" s="96"/>
      <c r="F249" s="96"/>
      <c r="G249" s="96"/>
      <c r="H249" s="96"/>
      <c r="I249" s="96"/>
      <c r="J249" s="96"/>
      <c r="K249" s="96"/>
      <c r="L249" s="96"/>
      <c r="M249" s="96"/>
    </row>
    <row r="250" spans="1:13" hidden="1" x14ac:dyDescent="0.25">
      <c r="A250" s="96"/>
      <c r="B250" s="118"/>
      <c r="C250" s="118"/>
      <c r="D250" s="96"/>
      <c r="E250" s="96"/>
      <c r="F250" s="96"/>
      <c r="G250" s="96"/>
      <c r="H250" s="96"/>
      <c r="I250" s="96"/>
      <c r="J250" s="96"/>
      <c r="K250" s="96"/>
      <c r="L250" s="96"/>
      <c r="M250" s="96"/>
    </row>
    <row r="251" spans="1:13" hidden="1" x14ac:dyDescent="0.25">
      <c r="A251" s="96"/>
      <c r="B251" s="118"/>
      <c r="C251" s="118"/>
      <c r="D251" s="96"/>
      <c r="E251" s="96"/>
      <c r="F251" s="96"/>
      <c r="G251" s="96"/>
      <c r="H251" s="96"/>
      <c r="I251" s="96"/>
      <c r="J251" s="96"/>
      <c r="K251" s="96"/>
      <c r="L251" s="96"/>
      <c r="M251" s="96"/>
    </row>
    <row r="252" spans="1:13" hidden="1" x14ac:dyDescent="0.25">
      <c r="A252" s="96"/>
      <c r="B252" s="118"/>
      <c r="C252" s="118"/>
      <c r="D252" s="96"/>
      <c r="E252" s="96"/>
      <c r="F252" s="96"/>
      <c r="G252" s="96"/>
      <c r="H252" s="96"/>
      <c r="I252" s="96"/>
      <c r="J252" s="96"/>
      <c r="K252" s="96"/>
      <c r="L252" s="96"/>
      <c r="M252" s="96"/>
    </row>
    <row r="253" spans="1:13" hidden="1" x14ac:dyDescent="0.25">
      <c r="A253" s="96"/>
      <c r="B253" s="118"/>
      <c r="C253" s="118"/>
      <c r="D253" s="96"/>
      <c r="E253" s="96"/>
      <c r="F253" s="96"/>
      <c r="G253" s="96"/>
      <c r="H253" s="96"/>
      <c r="I253" s="96"/>
      <c r="J253" s="96"/>
      <c r="K253" s="96"/>
      <c r="L253" s="96"/>
      <c r="M253" s="96"/>
    </row>
    <row r="254" spans="1:13" hidden="1" x14ac:dyDescent="0.25">
      <c r="A254" s="96"/>
      <c r="B254" s="118"/>
      <c r="C254" s="118"/>
      <c r="D254" s="96"/>
      <c r="E254" s="96"/>
      <c r="F254" s="96"/>
      <c r="G254" s="96"/>
      <c r="H254" s="96"/>
      <c r="I254" s="96"/>
      <c r="J254" s="96"/>
      <c r="K254" s="96"/>
      <c r="L254" s="96"/>
      <c r="M254" s="96"/>
    </row>
    <row r="255" spans="1:13" hidden="1" x14ac:dyDescent="0.25">
      <c r="A255" s="96"/>
      <c r="B255" s="118"/>
      <c r="C255" s="118"/>
      <c r="D255" s="96"/>
      <c r="E255" s="96"/>
      <c r="F255" s="96"/>
      <c r="G255" s="96"/>
      <c r="H255" s="96"/>
      <c r="I255" s="96"/>
      <c r="J255" s="96"/>
      <c r="K255" s="96"/>
      <c r="L255" s="96"/>
      <c r="M255" s="96"/>
    </row>
    <row r="256" spans="1:13" hidden="1" x14ac:dyDescent="0.25">
      <c r="A256" s="96"/>
      <c r="B256" s="118"/>
      <c r="C256" s="118"/>
      <c r="D256" s="96"/>
      <c r="E256" s="96"/>
      <c r="F256" s="96"/>
      <c r="G256" s="96"/>
      <c r="H256" s="96"/>
      <c r="I256" s="96"/>
      <c r="J256" s="96"/>
      <c r="K256" s="96"/>
      <c r="L256" s="96"/>
      <c r="M256" s="96"/>
    </row>
    <row r="257" spans="1:13" hidden="1" x14ac:dyDescent="0.25">
      <c r="A257" s="96"/>
      <c r="B257" s="118"/>
      <c r="C257" s="118"/>
      <c r="D257" s="96"/>
      <c r="E257" s="96"/>
      <c r="F257" s="96"/>
      <c r="G257" s="96"/>
      <c r="H257" s="96"/>
      <c r="I257" s="96"/>
      <c r="J257" s="96"/>
      <c r="K257" s="96"/>
      <c r="L257" s="96"/>
      <c r="M257" s="96"/>
    </row>
    <row r="258" spans="1:13" hidden="1" x14ac:dyDescent="0.25">
      <c r="A258" s="96"/>
      <c r="B258" s="118"/>
      <c r="C258" s="118"/>
      <c r="D258" s="96"/>
      <c r="E258" s="96"/>
      <c r="F258" s="96"/>
      <c r="G258" s="96"/>
      <c r="H258" s="96"/>
      <c r="I258" s="96"/>
      <c r="J258" s="96"/>
      <c r="K258" s="96"/>
      <c r="L258" s="96"/>
      <c r="M258" s="96"/>
    </row>
    <row r="259" spans="1:13" hidden="1" x14ac:dyDescent="0.25">
      <c r="A259" s="96"/>
      <c r="B259" s="118"/>
      <c r="C259" s="118"/>
      <c r="D259" s="96"/>
      <c r="E259" s="96"/>
      <c r="F259" s="96"/>
      <c r="G259" s="96"/>
      <c r="H259" s="96"/>
      <c r="I259" s="96"/>
      <c r="J259" s="96"/>
      <c r="K259" s="96"/>
      <c r="L259" s="96"/>
      <c r="M259" s="96"/>
    </row>
    <row r="260" spans="1:13" hidden="1" x14ac:dyDescent="0.25">
      <c r="A260" s="96"/>
      <c r="B260" s="118"/>
      <c r="C260" s="118"/>
      <c r="D260" s="96"/>
      <c r="E260" s="96"/>
      <c r="F260" s="96"/>
      <c r="G260" s="96"/>
      <c r="H260" s="96"/>
      <c r="I260" s="96"/>
      <c r="J260" s="96"/>
      <c r="K260" s="96"/>
      <c r="L260" s="96"/>
      <c r="M260" s="96"/>
    </row>
    <row r="261" spans="1:13" hidden="1" x14ac:dyDescent="0.25">
      <c r="A261" s="96"/>
      <c r="B261" s="118"/>
      <c r="C261" s="118"/>
      <c r="D261" s="96"/>
      <c r="E261" s="96"/>
      <c r="F261" s="96"/>
      <c r="G261" s="96"/>
      <c r="H261" s="96"/>
      <c r="I261" s="96"/>
      <c r="J261" s="96"/>
      <c r="K261" s="96"/>
      <c r="L261" s="96"/>
      <c r="M261" s="96"/>
    </row>
    <row r="262" spans="1:13" hidden="1" x14ac:dyDescent="0.25">
      <c r="A262" s="96"/>
      <c r="B262" s="118"/>
      <c r="C262" s="118"/>
      <c r="D262" s="96"/>
      <c r="E262" s="96"/>
      <c r="F262" s="96"/>
      <c r="G262" s="96"/>
      <c r="H262" s="96"/>
      <c r="I262" s="96"/>
      <c r="J262" s="96"/>
      <c r="K262" s="96"/>
      <c r="L262" s="96"/>
      <c r="M262" s="96"/>
    </row>
    <row r="263" spans="1:13" hidden="1" x14ac:dyDescent="0.25">
      <c r="A263" s="96"/>
      <c r="B263" s="118"/>
      <c r="C263" s="118"/>
      <c r="D263" s="96"/>
      <c r="E263" s="96"/>
      <c r="F263" s="96"/>
      <c r="G263" s="96"/>
      <c r="H263" s="96"/>
      <c r="I263" s="96"/>
      <c r="J263" s="96"/>
      <c r="K263" s="96"/>
      <c r="L263" s="96"/>
      <c r="M263" s="96"/>
    </row>
    <row r="264" spans="1:13" hidden="1" x14ac:dyDescent="0.25">
      <c r="A264" s="96"/>
      <c r="B264" s="118"/>
      <c r="C264" s="118"/>
      <c r="D264" s="96"/>
      <c r="E264" s="96"/>
      <c r="F264" s="96"/>
      <c r="G264" s="96"/>
      <c r="H264" s="96"/>
      <c r="I264" s="96"/>
      <c r="J264" s="96"/>
      <c r="K264" s="96"/>
      <c r="L264" s="96"/>
      <c r="M264" s="96"/>
    </row>
    <row r="265" spans="1:13" hidden="1" x14ac:dyDescent="0.25">
      <c r="A265" s="96"/>
      <c r="B265" s="118"/>
      <c r="C265" s="118"/>
      <c r="D265" s="96"/>
      <c r="E265" s="96"/>
      <c r="F265" s="96"/>
      <c r="G265" s="96"/>
      <c r="H265" s="96"/>
      <c r="I265" s="96"/>
      <c r="J265" s="96"/>
      <c r="K265" s="96"/>
      <c r="L265" s="96"/>
      <c r="M265" s="96"/>
    </row>
    <row r="266" spans="1:13" hidden="1" x14ac:dyDescent="0.25">
      <c r="A266" s="96"/>
      <c r="B266" s="118"/>
      <c r="C266" s="118"/>
      <c r="D266" s="96"/>
      <c r="E266" s="96"/>
      <c r="F266" s="96"/>
      <c r="G266" s="96"/>
      <c r="H266" s="96"/>
      <c r="I266" s="96"/>
      <c r="J266" s="96"/>
      <c r="K266" s="96"/>
      <c r="L266" s="96"/>
      <c r="M266" s="96"/>
    </row>
    <row r="267" spans="1:13" hidden="1" x14ac:dyDescent="0.25">
      <c r="A267" s="96"/>
      <c r="B267" s="118"/>
      <c r="C267" s="118"/>
      <c r="D267" s="96"/>
      <c r="E267" s="96"/>
      <c r="F267" s="96"/>
      <c r="G267" s="96"/>
      <c r="H267" s="96"/>
      <c r="I267" s="96"/>
      <c r="J267" s="96"/>
      <c r="K267" s="96"/>
      <c r="L267" s="96"/>
      <c r="M267" s="96"/>
    </row>
    <row r="268" spans="1:13" hidden="1" x14ac:dyDescent="0.25">
      <c r="A268" s="96"/>
      <c r="B268" s="118"/>
      <c r="C268" s="118"/>
      <c r="D268" s="96"/>
      <c r="E268" s="96"/>
      <c r="F268" s="96"/>
      <c r="G268" s="96"/>
      <c r="H268" s="96"/>
      <c r="I268" s="96"/>
      <c r="J268" s="96"/>
      <c r="K268" s="96"/>
      <c r="L268" s="96"/>
      <c r="M268" s="96"/>
    </row>
    <row r="269" spans="1:13" hidden="1" x14ac:dyDescent="0.25">
      <c r="A269" s="96"/>
      <c r="B269" s="118"/>
      <c r="C269" s="118"/>
      <c r="D269" s="96"/>
      <c r="E269" s="96"/>
      <c r="F269" s="96"/>
      <c r="G269" s="96"/>
      <c r="H269" s="96"/>
      <c r="I269" s="96"/>
      <c r="J269" s="96"/>
      <c r="K269" s="96"/>
      <c r="L269" s="96"/>
      <c r="M269" s="96"/>
    </row>
    <row r="270" spans="1:13" hidden="1" x14ac:dyDescent="0.25">
      <c r="A270" s="96"/>
      <c r="B270" s="118"/>
      <c r="C270" s="118"/>
      <c r="D270" s="96"/>
      <c r="E270" s="96"/>
      <c r="F270" s="96"/>
      <c r="G270" s="96"/>
      <c r="H270" s="96"/>
      <c r="I270" s="96"/>
      <c r="J270" s="96"/>
      <c r="K270" s="96"/>
      <c r="L270" s="96"/>
      <c r="M270" s="96"/>
    </row>
    <row r="271" spans="1:13" hidden="1" x14ac:dyDescent="0.25">
      <c r="A271" s="96"/>
      <c r="B271" s="118"/>
      <c r="C271" s="118"/>
      <c r="D271" s="96"/>
      <c r="E271" s="96"/>
      <c r="F271" s="96"/>
      <c r="G271" s="96"/>
      <c r="H271" s="96"/>
      <c r="I271" s="96"/>
      <c r="J271" s="96"/>
      <c r="K271" s="96"/>
      <c r="L271" s="96"/>
      <c r="M271" s="96"/>
    </row>
    <row r="272" spans="1:13" hidden="1" x14ac:dyDescent="0.25">
      <c r="A272" s="96"/>
      <c r="B272" s="118"/>
      <c r="C272" s="118"/>
      <c r="D272" s="96"/>
      <c r="E272" s="96"/>
      <c r="F272" s="96"/>
      <c r="G272" s="96"/>
      <c r="H272" s="96"/>
      <c r="I272" s="96"/>
      <c r="J272" s="96"/>
      <c r="K272" s="96"/>
      <c r="L272" s="96"/>
      <c r="M272" s="96"/>
    </row>
    <row r="273" spans="1:13" hidden="1" x14ac:dyDescent="0.25">
      <c r="A273" s="96"/>
      <c r="B273" s="118"/>
      <c r="C273" s="118"/>
      <c r="D273" s="96"/>
      <c r="E273" s="96"/>
      <c r="F273" s="96"/>
      <c r="G273" s="96"/>
      <c r="H273" s="96"/>
      <c r="I273" s="96"/>
      <c r="J273" s="96"/>
      <c r="K273" s="96"/>
      <c r="L273" s="96"/>
      <c r="M273" s="96"/>
    </row>
    <row r="274" spans="1:13" hidden="1" x14ac:dyDescent="0.25">
      <c r="A274" s="96"/>
      <c r="B274" s="118"/>
      <c r="C274" s="118"/>
      <c r="D274" s="96"/>
      <c r="E274" s="96"/>
      <c r="F274" s="96"/>
      <c r="G274" s="96"/>
      <c r="H274" s="96"/>
      <c r="I274" s="96"/>
      <c r="J274" s="96"/>
      <c r="K274" s="96"/>
      <c r="L274" s="96"/>
      <c r="M274" s="96"/>
    </row>
    <row r="275" spans="1:13" hidden="1" x14ac:dyDescent="0.25">
      <c r="A275" s="96"/>
      <c r="B275" s="118"/>
      <c r="C275" s="118"/>
      <c r="D275" s="96"/>
      <c r="E275" s="96"/>
      <c r="F275" s="96"/>
      <c r="G275" s="96"/>
      <c r="H275" s="96"/>
      <c r="I275" s="96"/>
      <c r="J275" s="96"/>
      <c r="K275" s="96"/>
      <c r="L275" s="96"/>
      <c r="M275" s="96"/>
    </row>
    <row r="276" spans="1:13" hidden="1" x14ac:dyDescent="0.25">
      <c r="A276" s="96"/>
      <c r="B276" s="118"/>
      <c r="C276" s="118"/>
      <c r="D276" s="96"/>
      <c r="E276" s="96"/>
      <c r="F276" s="96"/>
      <c r="G276" s="96"/>
      <c r="H276" s="96"/>
      <c r="I276" s="96"/>
      <c r="J276" s="96"/>
      <c r="K276" s="96"/>
      <c r="L276" s="96"/>
      <c r="M276" s="96"/>
    </row>
    <row r="277" spans="1:13" hidden="1" x14ac:dyDescent="0.25">
      <c r="A277" s="96"/>
      <c r="B277" s="118"/>
      <c r="C277" s="118"/>
      <c r="D277" s="96"/>
      <c r="E277" s="96"/>
      <c r="F277" s="96"/>
      <c r="G277" s="96"/>
      <c r="H277" s="96"/>
      <c r="I277" s="96"/>
      <c r="J277" s="96"/>
      <c r="K277" s="96"/>
      <c r="L277" s="96"/>
      <c r="M277" s="96"/>
    </row>
    <row r="278" spans="1:13" hidden="1" x14ac:dyDescent="0.25">
      <c r="A278" s="96"/>
      <c r="B278" s="118"/>
      <c r="C278" s="118"/>
      <c r="D278" s="96"/>
      <c r="E278" s="96"/>
      <c r="F278" s="96"/>
      <c r="G278" s="96"/>
      <c r="H278" s="96"/>
      <c r="I278" s="96"/>
      <c r="J278" s="96"/>
      <c r="K278" s="96"/>
      <c r="L278" s="96"/>
      <c r="M278" s="96"/>
    </row>
    <row r="279" spans="1:13" hidden="1" x14ac:dyDescent="0.25">
      <c r="A279" s="96"/>
      <c r="B279" s="118"/>
      <c r="C279" s="118"/>
      <c r="D279" s="96"/>
      <c r="E279" s="96"/>
      <c r="F279" s="96"/>
      <c r="G279" s="96"/>
      <c r="H279" s="96"/>
      <c r="I279" s="96"/>
      <c r="J279" s="96"/>
      <c r="K279" s="96"/>
      <c r="L279" s="96"/>
      <c r="M279" s="96"/>
    </row>
    <row r="280" spans="1:13" hidden="1" x14ac:dyDescent="0.25">
      <c r="A280" s="96"/>
      <c r="B280" s="118"/>
      <c r="C280" s="118"/>
      <c r="D280" s="96"/>
      <c r="E280" s="96"/>
      <c r="F280" s="96"/>
      <c r="G280" s="96"/>
      <c r="H280" s="96"/>
      <c r="I280" s="96"/>
      <c r="J280" s="96"/>
      <c r="K280" s="96"/>
      <c r="L280" s="96"/>
      <c r="M280" s="96"/>
    </row>
    <row r="281" spans="1:13" hidden="1" x14ac:dyDescent="0.25">
      <c r="A281" s="96"/>
      <c r="B281" s="118"/>
      <c r="C281" s="118"/>
      <c r="D281" s="96"/>
      <c r="E281" s="96"/>
      <c r="F281" s="96"/>
      <c r="G281" s="96"/>
      <c r="H281" s="96"/>
      <c r="I281" s="96"/>
      <c r="J281" s="96"/>
      <c r="K281" s="96"/>
      <c r="L281" s="96"/>
      <c r="M281" s="96"/>
    </row>
    <row r="282" spans="1:13" hidden="1" x14ac:dyDescent="0.25">
      <c r="A282" s="96"/>
      <c r="B282" s="118"/>
      <c r="C282" s="118"/>
      <c r="D282" s="96"/>
      <c r="E282" s="96"/>
      <c r="F282" s="96"/>
      <c r="G282" s="96"/>
      <c r="H282" s="96"/>
      <c r="I282" s="96"/>
      <c r="J282" s="96"/>
      <c r="K282" s="96"/>
      <c r="L282" s="96"/>
      <c r="M282" s="96"/>
    </row>
    <row r="283" spans="1:13" hidden="1" x14ac:dyDescent="0.25">
      <c r="A283" s="96"/>
      <c r="B283" s="118"/>
      <c r="C283" s="118"/>
      <c r="D283" s="96"/>
      <c r="E283" s="96"/>
      <c r="F283" s="96"/>
      <c r="G283" s="96"/>
      <c r="H283" s="96"/>
      <c r="I283" s="96"/>
      <c r="J283" s="96"/>
      <c r="K283" s="96"/>
      <c r="L283" s="96"/>
      <c r="M283" s="96"/>
    </row>
    <row r="284" spans="1:13" hidden="1" x14ac:dyDescent="0.25">
      <c r="A284" s="96"/>
      <c r="B284" s="118"/>
      <c r="C284" s="118"/>
      <c r="D284" s="96"/>
      <c r="E284" s="96"/>
      <c r="F284" s="96"/>
      <c r="G284" s="96"/>
      <c r="H284" s="96"/>
      <c r="I284" s="96"/>
      <c r="J284" s="96"/>
      <c r="K284" s="96"/>
      <c r="L284" s="96"/>
      <c r="M284" s="96"/>
    </row>
    <row r="285" spans="1:13" hidden="1" x14ac:dyDescent="0.25">
      <c r="A285" s="96"/>
      <c r="B285" s="118"/>
      <c r="C285" s="118"/>
      <c r="D285" s="96"/>
      <c r="E285" s="96"/>
      <c r="F285" s="96"/>
      <c r="G285" s="96"/>
      <c r="H285" s="96"/>
      <c r="I285" s="96"/>
      <c r="J285" s="96"/>
      <c r="K285" s="96"/>
      <c r="L285" s="96"/>
      <c r="M285" s="96"/>
    </row>
    <row r="286" spans="1:13" hidden="1" x14ac:dyDescent="0.25">
      <c r="A286" s="96"/>
      <c r="B286" s="118"/>
      <c r="C286" s="118"/>
      <c r="D286" s="96"/>
      <c r="E286" s="96"/>
      <c r="F286" s="96"/>
      <c r="G286" s="96"/>
      <c r="H286" s="96"/>
      <c r="I286" s="96"/>
      <c r="J286" s="96"/>
      <c r="K286" s="96"/>
      <c r="L286" s="96"/>
      <c r="M286" s="96"/>
    </row>
    <row r="287" spans="1:13" hidden="1" x14ac:dyDescent="0.25">
      <c r="A287" s="96"/>
      <c r="B287" s="118"/>
      <c r="C287" s="118"/>
      <c r="D287" s="96"/>
      <c r="E287" s="96"/>
      <c r="F287" s="96"/>
      <c r="G287" s="96"/>
      <c r="H287" s="96"/>
      <c r="I287" s="96"/>
      <c r="J287" s="96"/>
      <c r="K287" s="96"/>
      <c r="L287" s="96"/>
      <c r="M287" s="96"/>
    </row>
    <row r="288" spans="1:13" hidden="1" x14ac:dyDescent="0.25">
      <c r="A288" s="96"/>
      <c r="B288" s="118"/>
      <c r="C288" s="118"/>
      <c r="D288" s="96"/>
      <c r="E288" s="96"/>
      <c r="F288" s="96"/>
      <c r="G288" s="96"/>
      <c r="H288" s="96"/>
      <c r="I288" s="96"/>
      <c r="J288" s="96"/>
      <c r="K288" s="96"/>
      <c r="L288" s="96"/>
      <c r="M288" s="96"/>
    </row>
    <row r="289" spans="1:13" hidden="1" x14ac:dyDescent="0.25">
      <c r="A289" s="96"/>
      <c r="B289" s="118"/>
      <c r="C289" s="118"/>
      <c r="D289" s="96"/>
      <c r="E289" s="96"/>
      <c r="F289" s="96"/>
      <c r="G289" s="96"/>
      <c r="H289" s="96"/>
      <c r="I289" s="96"/>
      <c r="J289" s="96"/>
      <c r="K289" s="96"/>
      <c r="L289" s="96"/>
      <c r="M289" s="96"/>
    </row>
    <row r="290" spans="1:13" hidden="1" x14ac:dyDescent="0.25">
      <c r="A290" s="96"/>
      <c r="B290" s="118"/>
      <c r="C290" s="118"/>
      <c r="D290" s="96"/>
      <c r="E290" s="96"/>
      <c r="F290" s="96"/>
      <c r="G290" s="96"/>
      <c r="H290" s="96"/>
      <c r="I290" s="96"/>
      <c r="J290" s="96"/>
      <c r="K290" s="96"/>
      <c r="L290" s="96"/>
      <c r="M290" s="96"/>
    </row>
    <row r="291" spans="1:13" hidden="1" x14ac:dyDescent="0.25">
      <c r="A291" s="96"/>
      <c r="B291" s="118"/>
      <c r="C291" s="118"/>
      <c r="D291" s="96"/>
      <c r="E291" s="96"/>
      <c r="F291" s="96"/>
      <c r="G291" s="96"/>
      <c r="H291" s="96"/>
      <c r="I291" s="96"/>
      <c r="J291" s="96"/>
      <c r="K291" s="96"/>
      <c r="L291" s="96"/>
      <c r="M291" s="96"/>
    </row>
    <row r="292" spans="1:13" hidden="1" x14ac:dyDescent="0.25">
      <c r="A292" s="96"/>
      <c r="B292" s="118"/>
      <c r="C292" s="118"/>
      <c r="D292" s="96"/>
      <c r="E292" s="96"/>
      <c r="F292" s="96"/>
      <c r="G292" s="96"/>
      <c r="H292" s="96"/>
      <c r="I292" s="96"/>
      <c r="J292" s="96"/>
      <c r="K292" s="96"/>
      <c r="L292" s="96"/>
      <c r="M292" s="96"/>
    </row>
    <row r="293" spans="1:13" hidden="1" x14ac:dyDescent="0.25">
      <c r="A293" s="96"/>
      <c r="B293" s="118"/>
      <c r="C293" s="118"/>
      <c r="D293" s="96"/>
      <c r="E293" s="96"/>
      <c r="F293" s="96"/>
      <c r="G293" s="96"/>
      <c r="H293" s="96"/>
      <c r="I293" s="96"/>
      <c r="J293" s="96"/>
      <c r="K293" s="96"/>
      <c r="L293" s="96"/>
      <c r="M293" s="96"/>
    </row>
    <row r="294" spans="1:13" hidden="1" x14ac:dyDescent="0.25">
      <c r="A294" s="96"/>
      <c r="B294" s="118"/>
      <c r="C294" s="118"/>
      <c r="D294" s="96"/>
      <c r="E294" s="96"/>
      <c r="F294" s="96"/>
      <c r="G294" s="96"/>
      <c r="H294" s="96"/>
      <c r="I294" s="96"/>
      <c r="J294" s="96"/>
      <c r="K294" s="96"/>
      <c r="L294" s="96"/>
      <c r="M294" s="96"/>
    </row>
    <row r="295" spans="1:13" hidden="1" x14ac:dyDescent="0.25">
      <c r="A295" s="96"/>
      <c r="B295" s="118"/>
      <c r="C295" s="118"/>
      <c r="D295" s="96"/>
      <c r="E295" s="96"/>
      <c r="F295" s="96"/>
      <c r="G295" s="96"/>
      <c r="H295" s="96"/>
      <c r="I295" s="96"/>
      <c r="J295" s="96"/>
      <c r="K295" s="96"/>
      <c r="L295" s="96"/>
      <c r="M295" s="96"/>
    </row>
    <row r="296" spans="1:13" hidden="1" x14ac:dyDescent="0.25">
      <c r="A296" s="96"/>
      <c r="B296" s="118"/>
      <c r="C296" s="118"/>
      <c r="D296" s="96"/>
      <c r="E296" s="96"/>
      <c r="F296" s="96"/>
      <c r="G296" s="96"/>
      <c r="H296" s="96"/>
      <c r="I296" s="96"/>
      <c r="J296" s="96"/>
      <c r="K296" s="96"/>
      <c r="L296" s="96"/>
      <c r="M296" s="96"/>
    </row>
    <row r="297" spans="1:13" hidden="1" x14ac:dyDescent="0.25">
      <c r="A297" s="96"/>
      <c r="B297" s="118"/>
      <c r="C297" s="118"/>
      <c r="D297" s="96"/>
      <c r="E297" s="96"/>
      <c r="F297" s="96"/>
      <c r="G297" s="96"/>
      <c r="H297" s="96"/>
      <c r="I297" s="96"/>
      <c r="J297" s="96"/>
      <c r="K297" s="96"/>
      <c r="L297" s="96"/>
      <c r="M297" s="96"/>
    </row>
    <row r="298" spans="1:13" hidden="1" x14ac:dyDescent="0.25">
      <c r="A298" s="96"/>
      <c r="B298" s="118"/>
      <c r="C298" s="118"/>
      <c r="D298" s="96"/>
      <c r="E298" s="96"/>
      <c r="F298" s="96"/>
      <c r="G298" s="96"/>
      <c r="H298" s="96"/>
      <c r="I298" s="96"/>
      <c r="J298" s="96"/>
      <c r="K298" s="96"/>
      <c r="L298" s="96"/>
      <c r="M298" s="96"/>
    </row>
    <row r="299" spans="1:13" hidden="1" x14ac:dyDescent="0.25">
      <c r="A299" s="96"/>
      <c r="B299" s="118"/>
      <c r="C299" s="118"/>
      <c r="D299" s="96"/>
      <c r="E299" s="96"/>
      <c r="F299" s="96"/>
      <c r="G299" s="96"/>
      <c r="H299" s="96"/>
      <c r="I299" s="96"/>
      <c r="J299" s="96"/>
      <c r="K299" s="96"/>
      <c r="L299" s="96"/>
      <c r="M299" s="96"/>
    </row>
    <row r="300" spans="1:13" hidden="1" x14ac:dyDescent="0.25">
      <c r="A300" s="96"/>
      <c r="B300" s="118"/>
      <c r="C300" s="118"/>
      <c r="D300" s="96"/>
      <c r="E300" s="96"/>
      <c r="F300" s="96"/>
      <c r="G300" s="96"/>
      <c r="H300" s="96"/>
      <c r="I300" s="96"/>
      <c r="J300" s="96"/>
      <c r="K300" s="96"/>
      <c r="L300" s="96"/>
      <c r="M300" s="96"/>
    </row>
    <row r="301" spans="1:13" hidden="1" x14ac:dyDescent="0.25">
      <c r="A301" s="96"/>
      <c r="B301" s="118"/>
      <c r="C301" s="118"/>
      <c r="D301" s="96"/>
      <c r="E301" s="96"/>
      <c r="F301" s="96"/>
      <c r="G301" s="96"/>
      <c r="H301" s="96"/>
      <c r="I301" s="96"/>
      <c r="J301" s="96"/>
      <c r="K301" s="96"/>
      <c r="L301" s="96"/>
      <c r="M301" s="96"/>
    </row>
    <row r="302" spans="1:13" hidden="1" x14ac:dyDescent="0.25">
      <c r="A302" s="96"/>
      <c r="B302" s="118"/>
      <c r="C302" s="118"/>
      <c r="D302" s="96"/>
      <c r="E302" s="96"/>
      <c r="F302" s="96"/>
      <c r="G302" s="96"/>
      <c r="H302" s="96"/>
      <c r="I302" s="96"/>
      <c r="J302" s="96"/>
      <c r="K302" s="96"/>
      <c r="L302" s="96"/>
      <c r="M302" s="96"/>
    </row>
    <row r="303" spans="1:13" hidden="1" x14ac:dyDescent="0.25">
      <c r="A303" s="96"/>
      <c r="B303" s="118"/>
      <c r="C303" s="118"/>
      <c r="D303" s="96"/>
      <c r="E303" s="96"/>
      <c r="F303" s="96"/>
      <c r="G303" s="96"/>
      <c r="H303" s="96"/>
      <c r="I303" s="96"/>
      <c r="J303" s="96"/>
      <c r="K303" s="96"/>
      <c r="L303" s="96"/>
      <c r="M303" s="96"/>
    </row>
    <row r="304" spans="1:13" hidden="1" x14ac:dyDescent="0.25">
      <c r="A304" s="96"/>
      <c r="B304" s="118"/>
      <c r="C304" s="118"/>
      <c r="D304" s="96"/>
      <c r="E304" s="96"/>
      <c r="F304" s="96"/>
      <c r="G304" s="96"/>
      <c r="H304" s="96"/>
      <c r="I304" s="96"/>
      <c r="J304" s="96"/>
      <c r="K304" s="96"/>
      <c r="L304" s="96"/>
      <c r="M304" s="96"/>
    </row>
    <row r="305" spans="1:13" hidden="1" x14ac:dyDescent="0.25">
      <c r="A305" s="96"/>
      <c r="B305" s="118"/>
      <c r="C305" s="118"/>
      <c r="D305" s="96"/>
      <c r="E305" s="96"/>
      <c r="F305" s="96"/>
      <c r="G305" s="96"/>
      <c r="H305" s="96"/>
      <c r="I305" s="96"/>
      <c r="J305" s="96"/>
      <c r="K305" s="96"/>
      <c r="L305" s="96"/>
      <c r="M305" s="96"/>
    </row>
    <row r="306" spans="1:13" hidden="1" x14ac:dyDescent="0.25">
      <c r="A306" s="96"/>
      <c r="B306" s="118"/>
      <c r="C306" s="118"/>
      <c r="D306" s="96"/>
      <c r="E306" s="96"/>
      <c r="F306" s="96"/>
      <c r="G306" s="96"/>
      <c r="H306" s="96"/>
      <c r="I306" s="96"/>
      <c r="J306" s="96"/>
      <c r="K306" s="96"/>
      <c r="L306" s="96"/>
      <c r="M306" s="96"/>
    </row>
    <row r="307" spans="1:13" hidden="1" x14ac:dyDescent="0.25">
      <c r="A307" s="96"/>
      <c r="B307" s="118"/>
      <c r="C307" s="118"/>
      <c r="D307" s="96"/>
      <c r="E307" s="96"/>
      <c r="F307" s="96"/>
      <c r="G307" s="96"/>
      <c r="H307" s="96"/>
      <c r="I307" s="96"/>
      <c r="J307" s="96"/>
      <c r="K307" s="96"/>
      <c r="L307" s="96"/>
      <c r="M307" s="96"/>
    </row>
    <row r="308" spans="1:13" hidden="1" x14ac:dyDescent="0.25">
      <c r="A308" s="96"/>
      <c r="B308" s="118"/>
      <c r="C308" s="118"/>
      <c r="D308" s="96"/>
      <c r="E308" s="96"/>
      <c r="F308" s="96"/>
      <c r="G308" s="96"/>
      <c r="H308" s="96"/>
      <c r="I308" s="96"/>
      <c r="J308" s="96"/>
      <c r="K308" s="96"/>
      <c r="L308" s="96"/>
      <c r="M308" s="96"/>
    </row>
    <row r="309" spans="1:13" hidden="1" x14ac:dyDescent="0.25">
      <c r="A309" s="96"/>
      <c r="B309" s="118"/>
      <c r="C309" s="118"/>
      <c r="D309" s="96"/>
      <c r="E309" s="96"/>
      <c r="F309" s="96"/>
      <c r="G309" s="96"/>
      <c r="H309" s="96"/>
      <c r="I309" s="96"/>
      <c r="J309" s="96"/>
      <c r="K309" s="96"/>
      <c r="L309" s="96"/>
      <c r="M309" s="96"/>
    </row>
    <row r="310" spans="1:13" hidden="1" x14ac:dyDescent="0.25">
      <c r="A310" s="96"/>
      <c r="B310" s="118"/>
      <c r="C310" s="118"/>
      <c r="D310" s="96"/>
      <c r="E310" s="96"/>
      <c r="F310" s="96"/>
      <c r="G310" s="96"/>
      <c r="H310" s="96"/>
      <c r="I310" s="96"/>
      <c r="J310" s="96"/>
      <c r="K310" s="96"/>
      <c r="L310" s="96"/>
      <c r="M310" s="96"/>
    </row>
    <row r="311" spans="1:13" hidden="1" x14ac:dyDescent="0.25">
      <c r="A311" s="96"/>
      <c r="B311" s="118"/>
      <c r="C311" s="118"/>
      <c r="D311" s="96"/>
      <c r="E311" s="96"/>
      <c r="F311" s="96"/>
      <c r="G311" s="96"/>
      <c r="H311" s="96"/>
      <c r="I311" s="96"/>
      <c r="J311" s="96"/>
      <c r="K311" s="96"/>
      <c r="L311" s="96"/>
      <c r="M311" s="96"/>
    </row>
    <row r="312" spans="1:13" hidden="1" x14ac:dyDescent="0.25">
      <c r="A312" s="96"/>
      <c r="B312" s="118"/>
      <c r="C312" s="118"/>
      <c r="D312" s="96"/>
      <c r="E312" s="96"/>
      <c r="F312" s="96"/>
      <c r="G312" s="96"/>
      <c r="H312" s="96"/>
      <c r="I312" s="96"/>
      <c r="J312" s="96"/>
      <c r="K312" s="96"/>
      <c r="L312" s="96"/>
      <c r="M312" s="96"/>
    </row>
    <row r="313" spans="1:13" hidden="1" x14ac:dyDescent="0.25">
      <c r="A313" s="96"/>
      <c r="B313" s="118"/>
      <c r="C313" s="118"/>
      <c r="D313" s="96"/>
      <c r="E313" s="96"/>
      <c r="F313" s="96"/>
      <c r="G313" s="96"/>
      <c r="H313" s="96"/>
      <c r="I313" s="96"/>
      <c r="J313" s="96"/>
      <c r="K313" s="96"/>
      <c r="L313" s="96"/>
      <c r="M313" s="96"/>
    </row>
    <row r="314" spans="1:13" hidden="1" x14ac:dyDescent="0.25">
      <c r="A314" s="96"/>
      <c r="B314" s="118"/>
      <c r="C314" s="118"/>
      <c r="D314" s="96"/>
      <c r="E314" s="96"/>
      <c r="F314" s="96"/>
      <c r="G314" s="96"/>
      <c r="H314" s="96"/>
      <c r="I314" s="96"/>
      <c r="J314" s="96"/>
      <c r="K314" s="96"/>
      <c r="L314" s="96"/>
      <c r="M314" s="96"/>
    </row>
    <row r="315" spans="1:13" hidden="1" x14ac:dyDescent="0.25">
      <c r="A315" s="96"/>
      <c r="B315" s="118"/>
      <c r="C315" s="118"/>
      <c r="D315" s="96"/>
      <c r="E315" s="96"/>
      <c r="F315" s="96"/>
      <c r="G315" s="96"/>
      <c r="H315" s="96"/>
      <c r="I315" s="96"/>
      <c r="J315" s="96"/>
      <c r="K315" s="96"/>
      <c r="L315" s="96"/>
      <c r="M315" s="96"/>
    </row>
    <row r="316" spans="1:13" hidden="1" x14ac:dyDescent="0.25">
      <c r="A316" s="96"/>
      <c r="B316" s="118"/>
      <c r="C316" s="118"/>
      <c r="D316" s="96"/>
      <c r="E316" s="96"/>
      <c r="F316" s="96"/>
      <c r="G316" s="96"/>
      <c r="H316" s="96"/>
      <c r="I316" s="96"/>
      <c r="J316" s="96"/>
      <c r="K316" s="96"/>
      <c r="L316" s="96"/>
      <c r="M316" s="96"/>
    </row>
    <row r="317" spans="1:13" hidden="1" x14ac:dyDescent="0.25">
      <c r="A317" s="96"/>
      <c r="B317" s="118"/>
      <c r="C317" s="118"/>
      <c r="D317" s="96"/>
      <c r="E317" s="96"/>
      <c r="F317" s="96"/>
      <c r="G317" s="96"/>
      <c r="H317" s="96"/>
      <c r="I317" s="96"/>
      <c r="J317" s="96"/>
      <c r="K317" s="96"/>
      <c r="L317" s="96"/>
      <c r="M317" s="96"/>
    </row>
    <row r="318" spans="1:13" hidden="1" x14ac:dyDescent="0.25">
      <c r="A318" s="96"/>
      <c r="B318" s="118"/>
      <c r="C318" s="118"/>
      <c r="D318" s="96"/>
      <c r="E318" s="96"/>
      <c r="F318" s="96"/>
      <c r="G318" s="96"/>
      <c r="H318" s="96"/>
      <c r="I318" s="96"/>
      <c r="J318" s="96"/>
      <c r="K318" s="96"/>
      <c r="L318" s="96"/>
      <c r="M318" s="96"/>
    </row>
    <row r="319" spans="1:13" hidden="1" x14ac:dyDescent="0.25">
      <c r="A319" s="96"/>
      <c r="B319" s="118"/>
      <c r="C319" s="118"/>
      <c r="D319" s="96"/>
      <c r="E319" s="96"/>
      <c r="F319" s="96"/>
      <c r="G319" s="96"/>
      <c r="H319" s="96"/>
      <c r="I319" s="96"/>
      <c r="J319" s="96"/>
      <c r="K319" s="96"/>
      <c r="L319" s="96"/>
      <c r="M319" s="96"/>
    </row>
    <row r="320" spans="1:13" hidden="1" x14ac:dyDescent="0.25">
      <c r="A320" s="96"/>
      <c r="B320" s="118"/>
      <c r="C320" s="118"/>
      <c r="D320" s="96"/>
      <c r="E320" s="96"/>
      <c r="F320" s="96"/>
      <c r="G320" s="96"/>
      <c r="H320" s="96"/>
      <c r="I320" s="96"/>
      <c r="J320" s="96"/>
      <c r="K320" s="96"/>
      <c r="L320" s="96"/>
      <c r="M320" s="96"/>
    </row>
    <row r="321" spans="1:13" hidden="1" x14ac:dyDescent="0.25">
      <c r="A321" s="96"/>
      <c r="B321" s="118"/>
      <c r="C321" s="118"/>
      <c r="D321" s="96"/>
      <c r="E321" s="96"/>
      <c r="F321" s="96"/>
      <c r="G321" s="96"/>
      <c r="H321" s="96"/>
      <c r="I321" s="96"/>
      <c r="J321" s="96"/>
      <c r="K321" s="96"/>
      <c r="L321" s="96"/>
      <c r="M321" s="96"/>
    </row>
    <row r="322" spans="1:13" hidden="1" x14ac:dyDescent="0.25">
      <c r="A322" s="96"/>
      <c r="B322" s="118"/>
      <c r="C322" s="118"/>
      <c r="D322" s="96"/>
      <c r="E322" s="96"/>
      <c r="F322" s="96"/>
      <c r="G322" s="96"/>
      <c r="H322" s="96"/>
      <c r="I322" s="96"/>
      <c r="J322" s="96"/>
      <c r="K322" s="96"/>
      <c r="L322" s="96"/>
      <c r="M322" s="96"/>
    </row>
    <row r="323" spans="1:13" hidden="1" x14ac:dyDescent="0.25">
      <c r="A323" s="96"/>
      <c r="B323" s="118"/>
      <c r="C323" s="118"/>
      <c r="D323" s="96"/>
      <c r="E323" s="96"/>
      <c r="F323" s="96"/>
      <c r="G323" s="96"/>
      <c r="H323" s="96"/>
      <c r="I323" s="96"/>
      <c r="J323" s="96"/>
      <c r="K323" s="96"/>
      <c r="L323" s="96"/>
      <c r="M323" s="96"/>
    </row>
    <row r="324" spans="1:13" hidden="1" x14ac:dyDescent="0.25">
      <c r="A324" s="96"/>
      <c r="B324" s="118"/>
      <c r="C324" s="118"/>
      <c r="D324" s="96"/>
      <c r="E324" s="96"/>
      <c r="F324" s="96"/>
      <c r="G324" s="96"/>
      <c r="H324" s="96"/>
      <c r="I324" s="96"/>
      <c r="J324" s="96"/>
      <c r="K324" s="96"/>
      <c r="L324" s="96"/>
      <c r="M324" s="96"/>
    </row>
    <row r="325" spans="1:13" hidden="1" x14ac:dyDescent="0.25">
      <c r="A325" s="96"/>
      <c r="B325" s="118"/>
      <c r="C325" s="118"/>
      <c r="D325" s="96"/>
      <c r="E325" s="96"/>
      <c r="F325" s="96"/>
      <c r="G325" s="96"/>
      <c r="H325" s="96"/>
      <c r="I325" s="96"/>
      <c r="J325" s="96"/>
      <c r="K325" s="96"/>
      <c r="L325" s="96"/>
      <c r="M325" s="96"/>
    </row>
    <row r="326" spans="1:13" hidden="1" x14ac:dyDescent="0.25">
      <c r="A326" s="96"/>
      <c r="B326" s="118"/>
      <c r="C326" s="118"/>
      <c r="D326" s="96"/>
      <c r="E326" s="96"/>
      <c r="F326" s="96"/>
      <c r="G326" s="96"/>
      <c r="H326" s="96"/>
      <c r="I326" s="96"/>
      <c r="J326" s="96"/>
      <c r="K326" s="96"/>
      <c r="L326" s="96"/>
      <c r="M326" s="96"/>
    </row>
    <row r="327" spans="1:13" hidden="1" x14ac:dyDescent="0.25">
      <c r="A327" s="96"/>
      <c r="B327" s="118"/>
      <c r="C327" s="118"/>
      <c r="D327" s="96"/>
      <c r="E327" s="96"/>
      <c r="F327" s="96"/>
      <c r="G327" s="96"/>
      <c r="H327" s="96"/>
      <c r="I327" s="96"/>
      <c r="J327" s="96"/>
      <c r="K327" s="96"/>
      <c r="L327" s="96"/>
      <c r="M327" s="96"/>
    </row>
    <row r="328" spans="1:13" hidden="1" x14ac:dyDescent="0.25">
      <c r="A328" s="96"/>
      <c r="B328" s="118"/>
      <c r="C328" s="118"/>
      <c r="D328" s="96"/>
      <c r="E328" s="96"/>
      <c r="F328" s="96"/>
      <c r="G328" s="96"/>
      <c r="H328" s="96"/>
      <c r="I328" s="96"/>
      <c r="J328" s="96"/>
      <c r="K328" s="96"/>
      <c r="L328" s="96"/>
      <c r="M328" s="96"/>
    </row>
    <row r="329" spans="1:13" hidden="1" x14ac:dyDescent="0.25">
      <c r="A329" s="96"/>
      <c r="B329" s="118"/>
      <c r="C329" s="118"/>
      <c r="D329" s="96"/>
      <c r="E329" s="96"/>
      <c r="F329" s="96"/>
      <c r="G329" s="96"/>
      <c r="H329" s="96"/>
      <c r="I329" s="96"/>
      <c r="J329" s="96"/>
      <c r="K329" s="96"/>
      <c r="L329" s="96"/>
      <c r="M329" s="96"/>
    </row>
    <row r="330" spans="1:13" hidden="1" x14ac:dyDescent="0.25">
      <c r="A330" s="96"/>
      <c r="B330" s="118"/>
      <c r="C330" s="118"/>
      <c r="D330" s="96"/>
      <c r="E330" s="96"/>
      <c r="F330" s="96"/>
      <c r="G330" s="96"/>
      <c r="H330" s="96"/>
      <c r="I330" s="96"/>
      <c r="J330" s="96"/>
      <c r="K330" s="96"/>
      <c r="L330" s="96"/>
      <c r="M330" s="96"/>
    </row>
    <row r="331" spans="1:13" hidden="1" x14ac:dyDescent="0.25">
      <c r="A331" s="96"/>
      <c r="B331" s="118"/>
      <c r="C331" s="118"/>
      <c r="D331" s="96"/>
      <c r="E331" s="96"/>
      <c r="F331" s="96"/>
      <c r="G331" s="96"/>
      <c r="H331" s="96"/>
      <c r="I331" s="96"/>
      <c r="J331" s="96"/>
      <c r="K331" s="96"/>
      <c r="L331" s="96"/>
      <c r="M331" s="96"/>
    </row>
    <row r="332" spans="1:13" hidden="1" x14ac:dyDescent="0.25">
      <c r="A332" s="96"/>
      <c r="B332" s="118"/>
      <c r="C332" s="118"/>
      <c r="D332" s="96"/>
      <c r="E332" s="96"/>
      <c r="F332" s="96"/>
      <c r="G332" s="96"/>
      <c r="H332" s="96"/>
      <c r="I332" s="96"/>
      <c r="J332" s="96"/>
      <c r="K332" s="96"/>
      <c r="L332" s="96"/>
      <c r="M332" s="96"/>
    </row>
    <row r="333" spans="1:13" hidden="1" x14ac:dyDescent="0.25">
      <c r="A333" s="96"/>
      <c r="B333" s="118"/>
      <c r="C333" s="118"/>
      <c r="D333" s="96"/>
      <c r="E333" s="96"/>
      <c r="F333" s="96"/>
      <c r="G333" s="96"/>
      <c r="H333" s="96"/>
      <c r="I333" s="96"/>
      <c r="J333" s="96"/>
      <c r="K333" s="96"/>
      <c r="L333" s="96"/>
      <c r="M333" s="96"/>
    </row>
    <row r="334" spans="1:13" hidden="1" x14ac:dyDescent="0.25">
      <c r="A334" s="96"/>
      <c r="B334" s="118"/>
      <c r="C334" s="118"/>
      <c r="D334" s="96"/>
      <c r="E334" s="96"/>
      <c r="F334" s="96"/>
      <c r="G334" s="96"/>
      <c r="H334" s="96"/>
      <c r="I334" s="96"/>
      <c r="J334" s="96"/>
      <c r="K334" s="96"/>
      <c r="L334" s="96"/>
      <c r="M334" s="96"/>
    </row>
    <row r="335" spans="1:13" hidden="1" x14ac:dyDescent="0.25">
      <c r="A335" s="96"/>
      <c r="B335" s="118"/>
      <c r="C335" s="118"/>
      <c r="D335" s="96"/>
      <c r="E335" s="96"/>
      <c r="F335" s="96"/>
      <c r="G335" s="96"/>
      <c r="H335" s="96"/>
      <c r="I335" s="96"/>
      <c r="J335" s="96"/>
      <c r="K335" s="96"/>
      <c r="L335" s="96"/>
      <c r="M335" s="96"/>
    </row>
    <row r="336" spans="1:13" hidden="1" x14ac:dyDescent="0.25">
      <c r="A336" s="96"/>
      <c r="B336" s="118"/>
      <c r="C336" s="118"/>
      <c r="D336" s="96"/>
      <c r="E336" s="96"/>
      <c r="F336" s="96"/>
      <c r="G336" s="96"/>
      <c r="H336" s="96"/>
      <c r="I336" s="96"/>
      <c r="J336" s="96"/>
      <c r="K336" s="96"/>
      <c r="L336" s="96"/>
      <c r="M336" s="96"/>
    </row>
    <row r="337" spans="1:13" hidden="1" x14ac:dyDescent="0.25">
      <c r="A337" s="96"/>
      <c r="B337" s="118"/>
      <c r="C337" s="118"/>
      <c r="D337" s="96"/>
      <c r="E337" s="96"/>
      <c r="F337" s="96"/>
      <c r="G337" s="96"/>
      <c r="H337" s="96"/>
      <c r="I337" s="96"/>
      <c r="J337" s="96"/>
      <c r="K337" s="96"/>
      <c r="L337" s="96"/>
      <c r="M337" s="96"/>
    </row>
    <row r="338" spans="1:13" hidden="1" x14ac:dyDescent="0.25">
      <c r="A338" s="96"/>
      <c r="B338" s="118"/>
      <c r="C338" s="118"/>
      <c r="D338" s="96"/>
      <c r="E338" s="96"/>
      <c r="F338" s="96"/>
      <c r="G338" s="96"/>
      <c r="H338" s="96"/>
      <c r="I338" s="96"/>
      <c r="J338" s="96"/>
      <c r="K338" s="96"/>
      <c r="L338" s="96"/>
      <c r="M338" s="96"/>
    </row>
    <row r="339" spans="1:13" hidden="1" x14ac:dyDescent="0.25">
      <c r="A339" s="96"/>
      <c r="B339" s="118"/>
      <c r="C339" s="118"/>
      <c r="D339" s="96"/>
      <c r="E339" s="96"/>
      <c r="F339" s="96"/>
      <c r="G339" s="96"/>
      <c r="H339" s="96"/>
      <c r="I339" s="96"/>
      <c r="J339" s="96"/>
      <c r="K339" s="96"/>
      <c r="L339" s="96"/>
      <c r="M339" s="96"/>
    </row>
    <row r="340" spans="1:13" hidden="1" x14ac:dyDescent="0.25">
      <c r="A340" s="96"/>
      <c r="B340" s="118"/>
      <c r="C340" s="118"/>
      <c r="D340" s="96"/>
      <c r="E340" s="96"/>
      <c r="F340" s="96"/>
      <c r="G340" s="96"/>
      <c r="H340" s="96"/>
      <c r="I340" s="96"/>
      <c r="J340" s="96"/>
      <c r="K340" s="96"/>
      <c r="L340" s="96"/>
      <c r="M340" s="96"/>
    </row>
    <row r="341" spans="1:13" hidden="1" x14ac:dyDescent="0.25">
      <c r="A341" s="96"/>
      <c r="B341" s="118"/>
      <c r="C341" s="118"/>
      <c r="D341" s="96"/>
      <c r="E341" s="96"/>
      <c r="F341" s="96"/>
      <c r="G341" s="96"/>
      <c r="H341" s="96"/>
      <c r="I341" s="96"/>
      <c r="J341" s="96"/>
      <c r="K341" s="96"/>
      <c r="L341" s="96"/>
      <c r="M341" s="96"/>
    </row>
    <row r="342" spans="1:13" hidden="1" x14ac:dyDescent="0.25">
      <c r="A342" s="96"/>
      <c r="B342" s="118"/>
      <c r="C342" s="118"/>
      <c r="D342" s="96"/>
      <c r="E342" s="96"/>
      <c r="F342" s="96"/>
      <c r="G342" s="96"/>
      <c r="H342" s="96"/>
      <c r="I342" s="96"/>
      <c r="J342" s="96"/>
      <c r="K342" s="96"/>
      <c r="L342" s="96"/>
      <c r="M342" s="96"/>
    </row>
    <row r="343" spans="1:13" hidden="1" x14ac:dyDescent="0.25">
      <c r="A343" s="96"/>
      <c r="B343" s="118"/>
      <c r="C343" s="118"/>
      <c r="D343" s="96"/>
      <c r="E343" s="96"/>
      <c r="F343" s="96"/>
      <c r="G343" s="96"/>
      <c r="H343" s="96"/>
      <c r="I343" s="96"/>
      <c r="J343" s="96"/>
      <c r="K343" s="96"/>
      <c r="L343" s="96"/>
      <c r="M343" s="96"/>
    </row>
    <row r="344" spans="1:13" hidden="1" x14ac:dyDescent="0.25">
      <c r="A344" s="96"/>
      <c r="B344" s="118"/>
      <c r="C344" s="118"/>
      <c r="D344" s="96"/>
      <c r="E344" s="96"/>
      <c r="F344" s="96"/>
      <c r="G344" s="96"/>
      <c r="H344" s="96"/>
      <c r="I344" s="96"/>
      <c r="J344" s="96"/>
      <c r="K344" s="96"/>
      <c r="L344" s="96"/>
      <c r="M344" s="96"/>
    </row>
    <row r="345" spans="1:13" hidden="1" x14ac:dyDescent="0.25">
      <c r="A345" s="96"/>
      <c r="B345" s="118"/>
      <c r="C345" s="118"/>
      <c r="D345" s="96"/>
      <c r="E345" s="96"/>
      <c r="F345" s="96"/>
      <c r="G345" s="96"/>
      <c r="H345" s="96"/>
      <c r="I345" s="96"/>
      <c r="J345" s="96"/>
      <c r="K345" s="96"/>
      <c r="L345" s="96"/>
      <c r="M345" s="96"/>
    </row>
    <row r="346" spans="1:13" hidden="1" x14ac:dyDescent="0.25">
      <c r="A346" s="96"/>
      <c r="B346" s="118"/>
      <c r="C346" s="118"/>
      <c r="D346" s="96"/>
      <c r="E346" s="96"/>
      <c r="F346" s="96"/>
      <c r="G346" s="96"/>
      <c r="H346" s="96"/>
      <c r="I346" s="96"/>
      <c r="J346" s="96"/>
      <c r="K346" s="96"/>
      <c r="L346" s="96"/>
      <c r="M346" s="96"/>
    </row>
    <row r="347" spans="1:13" hidden="1" x14ac:dyDescent="0.25">
      <c r="A347" s="96"/>
      <c r="B347" s="118"/>
      <c r="C347" s="118"/>
      <c r="D347" s="96"/>
      <c r="E347" s="96"/>
      <c r="F347" s="96"/>
      <c r="G347" s="96"/>
      <c r="H347" s="96"/>
      <c r="I347" s="96"/>
      <c r="J347" s="96"/>
      <c r="K347" s="96"/>
      <c r="L347" s="96"/>
      <c r="M347" s="96"/>
    </row>
    <row r="348" spans="1:13" hidden="1" x14ac:dyDescent="0.25">
      <c r="A348" s="96"/>
      <c r="B348" s="118"/>
      <c r="C348" s="118"/>
      <c r="D348" s="96"/>
      <c r="E348" s="96"/>
      <c r="F348" s="96"/>
      <c r="G348" s="96"/>
      <c r="H348" s="96"/>
      <c r="I348" s="96"/>
      <c r="J348" s="96"/>
      <c r="K348" s="96"/>
      <c r="L348" s="96"/>
      <c r="M348" s="96"/>
    </row>
    <row r="349" spans="1:13" hidden="1" x14ac:dyDescent="0.25">
      <c r="A349" s="96"/>
      <c r="B349" s="118"/>
      <c r="C349" s="118"/>
      <c r="D349" s="96"/>
      <c r="E349" s="96"/>
      <c r="F349" s="96"/>
      <c r="G349" s="96"/>
      <c r="H349" s="96"/>
      <c r="I349" s="96"/>
      <c r="J349" s="96"/>
      <c r="K349" s="96"/>
      <c r="L349" s="96"/>
      <c r="M349" s="96"/>
    </row>
    <row r="350" spans="1:13" hidden="1" x14ac:dyDescent="0.25">
      <c r="A350" s="96"/>
      <c r="B350" s="118"/>
      <c r="C350" s="118"/>
      <c r="D350" s="96"/>
      <c r="E350" s="96"/>
      <c r="F350" s="96"/>
      <c r="G350" s="96"/>
      <c r="H350" s="96"/>
      <c r="I350" s="96"/>
      <c r="J350" s="96"/>
      <c r="K350" s="96"/>
      <c r="L350" s="96"/>
      <c r="M350" s="96"/>
    </row>
    <row r="351" spans="1:13" hidden="1" x14ac:dyDescent="0.25">
      <c r="A351" s="96"/>
      <c r="B351" s="118"/>
      <c r="C351" s="118"/>
      <c r="D351" s="96"/>
      <c r="E351" s="96"/>
      <c r="F351" s="96"/>
      <c r="G351" s="96"/>
      <c r="H351" s="96"/>
      <c r="I351" s="96"/>
      <c r="J351" s="96"/>
      <c r="K351" s="96"/>
      <c r="L351" s="96"/>
      <c r="M351" s="96"/>
    </row>
    <row r="352" spans="1:13" hidden="1" x14ac:dyDescent="0.25">
      <c r="A352" s="96"/>
      <c r="B352" s="118"/>
      <c r="C352" s="118"/>
      <c r="D352" s="96"/>
      <c r="E352" s="96"/>
      <c r="F352" s="96"/>
      <c r="G352" s="96"/>
      <c r="H352" s="96"/>
      <c r="I352" s="96"/>
      <c r="J352" s="96"/>
      <c r="K352" s="96"/>
      <c r="L352" s="96"/>
      <c r="M352" s="96"/>
    </row>
    <row r="353" spans="1:13" hidden="1" x14ac:dyDescent="0.25">
      <c r="A353" s="96"/>
      <c r="B353" s="118"/>
      <c r="C353" s="118"/>
      <c r="D353" s="96"/>
      <c r="E353" s="96"/>
      <c r="F353" s="96"/>
      <c r="G353" s="96"/>
      <c r="H353" s="96"/>
      <c r="I353" s="96"/>
      <c r="J353" s="96"/>
      <c r="K353" s="96"/>
      <c r="L353" s="96"/>
      <c r="M353" s="96"/>
    </row>
    <row r="354" spans="1:13" hidden="1" x14ac:dyDescent="0.25">
      <c r="A354" s="96"/>
      <c r="B354" s="118"/>
      <c r="C354" s="118"/>
      <c r="D354" s="96"/>
      <c r="E354" s="96"/>
      <c r="F354" s="96"/>
      <c r="G354" s="96"/>
      <c r="H354" s="96"/>
      <c r="I354" s="96"/>
      <c r="J354" s="96"/>
      <c r="K354" s="96"/>
      <c r="L354" s="96"/>
      <c r="M354" s="96"/>
    </row>
    <row r="355" spans="1:13" hidden="1" x14ac:dyDescent="0.25">
      <c r="A355" s="96"/>
      <c r="B355" s="118"/>
      <c r="C355" s="118"/>
      <c r="D355" s="96"/>
      <c r="E355" s="96"/>
      <c r="F355" s="96"/>
      <c r="G355" s="96"/>
      <c r="H355" s="96"/>
      <c r="I355" s="96"/>
      <c r="J355" s="96"/>
      <c r="K355" s="96"/>
      <c r="L355" s="96"/>
      <c r="M355" s="96"/>
    </row>
    <row r="356" spans="1:13" hidden="1" x14ac:dyDescent="0.25">
      <c r="A356" s="96"/>
      <c r="B356" s="118"/>
      <c r="C356" s="118"/>
      <c r="D356" s="96"/>
      <c r="E356" s="96"/>
      <c r="F356" s="96"/>
      <c r="G356" s="96"/>
      <c r="H356" s="96"/>
      <c r="I356" s="96"/>
      <c r="J356" s="96"/>
      <c r="K356" s="96"/>
      <c r="L356" s="96"/>
      <c r="M356" s="96"/>
    </row>
    <row r="357" spans="1:13" hidden="1" x14ac:dyDescent="0.25">
      <c r="A357" s="96"/>
      <c r="B357" s="118"/>
      <c r="C357" s="118"/>
      <c r="D357" s="96"/>
      <c r="E357" s="96"/>
      <c r="F357" s="96"/>
      <c r="G357" s="96"/>
      <c r="H357" s="96"/>
      <c r="I357" s="96"/>
      <c r="J357" s="96"/>
      <c r="K357" s="96"/>
      <c r="L357" s="96"/>
      <c r="M357" s="96"/>
    </row>
    <row r="358" spans="1:13" hidden="1" x14ac:dyDescent="0.25">
      <c r="A358" s="96"/>
      <c r="B358" s="118"/>
      <c r="C358" s="118"/>
      <c r="D358" s="96"/>
      <c r="E358" s="96"/>
      <c r="F358" s="96"/>
      <c r="G358" s="96"/>
      <c r="H358" s="96"/>
      <c r="I358" s="96"/>
      <c r="J358" s="96"/>
      <c r="K358" s="96"/>
      <c r="L358" s="96"/>
      <c r="M358" s="96"/>
    </row>
    <row r="359" spans="1:13" hidden="1" x14ac:dyDescent="0.25">
      <c r="A359" s="96"/>
      <c r="B359" s="118"/>
      <c r="C359" s="118"/>
      <c r="D359" s="96"/>
      <c r="E359" s="96"/>
      <c r="F359" s="96"/>
      <c r="G359" s="96"/>
      <c r="H359" s="96"/>
      <c r="I359" s="96"/>
      <c r="J359" s="96"/>
      <c r="K359" s="96"/>
      <c r="L359" s="96"/>
      <c r="M359" s="96"/>
    </row>
    <row r="360" spans="1:13" hidden="1" x14ac:dyDescent="0.25">
      <c r="A360" s="96"/>
      <c r="B360" s="118"/>
      <c r="C360" s="118"/>
      <c r="D360" s="96"/>
      <c r="E360" s="96"/>
      <c r="F360" s="96"/>
      <c r="G360" s="96"/>
      <c r="H360" s="96"/>
      <c r="I360" s="96"/>
      <c r="J360" s="96"/>
      <c r="K360" s="96"/>
      <c r="L360" s="96"/>
      <c r="M360" s="96"/>
    </row>
    <row r="361" spans="1:13" hidden="1" x14ac:dyDescent="0.25">
      <c r="A361" s="96"/>
      <c r="B361" s="118"/>
      <c r="C361" s="118"/>
      <c r="D361" s="96"/>
      <c r="E361" s="96"/>
      <c r="F361" s="96"/>
      <c r="G361" s="96"/>
      <c r="H361" s="96"/>
      <c r="I361" s="96"/>
      <c r="J361" s="96"/>
      <c r="K361" s="96"/>
      <c r="L361" s="96"/>
      <c r="M361" s="96"/>
    </row>
    <row r="362" spans="1:13" hidden="1" x14ac:dyDescent="0.25">
      <c r="A362" s="96"/>
      <c r="B362" s="118"/>
      <c r="C362" s="118"/>
      <c r="D362" s="96"/>
      <c r="E362" s="96"/>
      <c r="F362" s="96"/>
      <c r="G362" s="96"/>
      <c r="H362" s="96"/>
      <c r="I362" s="96"/>
      <c r="J362" s="96"/>
      <c r="K362" s="96"/>
      <c r="L362" s="96"/>
      <c r="M362" s="96"/>
    </row>
    <row r="363" spans="1:13" hidden="1" x14ac:dyDescent="0.25">
      <c r="A363" s="96"/>
      <c r="B363" s="118"/>
      <c r="C363" s="118"/>
      <c r="D363" s="96"/>
      <c r="E363" s="96"/>
      <c r="F363" s="96"/>
      <c r="G363" s="96"/>
      <c r="H363" s="96"/>
      <c r="I363" s="96"/>
      <c r="J363" s="96"/>
      <c r="K363" s="96"/>
      <c r="L363" s="96"/>
      <c r="M363" s="96"/>
    </row>
    <row r="364" spans="1:13" hidden="1" x14ac:dyDescent="0.25">
      <c r="A364" s="96"/>
      <c r="B364" s="118"/>
      <c r="C364" s="118"/>
      <c r="D364" s="96"/>
      <c r="E364" s="96"/>
      <c r="F364" s="96"/>
      <c r="G364" s="96"/>
      <c r="H364" s="96"/>
      <c r="I364" s="96"/>
      <c r="J364" s="96"/>
      <c r="K364" s="96"/>
      <c r="L364" s="96"/>
      <c r="M364" s="96"/>
    </row>
    <row r="365" spans="1:13" hidden="1" x14ac:dyDescent="0.25">
      <c r="A365" s="96"/>
      <c r="B365" s="118"/>
      <c r="C365" s="118"/>
      <c r="D365" s="96"/>
      <c r="E365" s="96"/>
      <c r="F365" s="96"/>
      <c r="G365" s="96"/>
      <c r="H365" s="96"/>
      <c r="I365" s="96"/>
      <c r="J365" s="96"/>
      <c r="K365" s="96"/>
      <c r="L365" s="96"/>
      <c r="M365" s="96"/>
    </row>
    <row r="366" spans="1:13" hidden="1" x14ac:dyDescent="0.25">
      <c r="A366" s="96"/>
      <c r="B366" s="118"/>
      <c r="C366" s="118"/>
      <c r="D366" s="96"/>
      <c r="E366" s="96"/>
      <c r="F366" s="96"/>
      <c r="G366" s="96"/>
      <c r="H366" s="96"/>
      <c r="I366" s="96"/>
      <c r="J366" s="96"/>
      <c r="K366" s="96"/>
      <c r="L366" s="96"/>
      <c r="M366" s="96"/>
    </row>
    <row r="367" spans="1:13" hidden="1" x14ac:dyDescent="0.25">
      <c r="A367" s="96"/>
      <c r="B367" s="118"/>
      <c r="C367" s="118"/>
      <c r="D367" s="96"/>
      <c r="E367" s="96"/>
      <c r="F367" s="96"/>
      <c r="G367" s="96"/>
      <c r="H367" s="96"/>
      <c r="I367" s="96"/>
      <c r="J367" s="96"/>
      <c r="K367" s="96"/>
      <c r="L367" s="96"/>
      <c r="M367" s="96"/>
    </row>
    <row r="368" spans="1:13" hidden="1" x14ac:dyDescent="0.25">
      <c r="A368" s="96"/>
      <c r="B368" s="118"/>
      <c r="C368" s="118"/>
      <c r="D368" s="96"/>
      <c r="E368" s="96"/>
      <c r="F368" s="96"/>
      <c r="G368" s="96"/>
      <c r="H368" s="96"/>
      <c r="I368" s="96"/>
      <c r="J368" s="96"/>
      <c r="K368" s="96"/>
      <c r="L368" s="96"/>
      <c r="M368" s="96"/>
    </row>
    <row r="369" spans="1:13" hidden="1" x14ac:dyDescent="0.25">
      <c r="A369" s="96"/>
      <c r="B369" s="118"/>
      <c r="C369" s="118"/>
      <c r="D369" s="96"/>
      <c r="E369" s="96"/>
      <c r="F369" s="96"/>
      <c r="G369" s="96"/>
      <c r="H369" s="96"/>
      <c r="I369" s="96"/>
      <c r="J369" s="96"/>
      <c r="K369" s="96"/>
      <c r="L369" s="96"/>
      <c r="M369" s="96"/>
    </row>
    <row r="370" spans="1:13" hidden="1" x14ac:dyDescent="0.25">
      <c r="A370" s="96"/>
      <c r="B370" s="118"/>
      <c r="C370" s="118"/>
      <c r="D370" s="96"/>
      <c r="E370" s="96"/>
      <c r="F370" s="96"/>
      <c r="G370" s="96"/>
      <c r="H370" s="96"/>
      <c r="I370" s="96"/>
      <c r="J370" s="96"/>
      <c r="K370" s="96"/>
      <c r="L370" s="96"/>
      <c r="M370" s="96"/>
    </row>
    <row r="371" spans="1:13" hidden="1" x14ac:dyDescent="0.25">
      <c r="A371" s="96"/>
      <c r="B371" s="118"/>
      <c r="C371" s="118"/>
      <c r="D371" s="96"/>
      <c r="E371" s="96"/>
      <c r="F371" s="96"/>
      <c r="G371" s="96"/>
      <c r="H371" s="96"/>
      <c r="I371" s="96"/>
      <c r="J371" s="96"/>
      <c r="K371" s="96"/>
      <c r="L371" s="96"/>
      <c r="M371" s="96"/>
    </row>
    <row r="372" spans="1:13" hidden="1" x14ac:dyDescent="0.25">
      <c r="A372" s="96"/>
      <c r="B372" s="118"/>
      <c r="C372" s="118"/>
      <c r="D372" s="96"/>
      <c r="E372" s="96"/>
      <c r="F372" s="96"/>
      <c r="G372" s="96"/>
      <c r="H372" s="96"/>
      <c r="I372" s="96"/>
      <c r="J372" s="96"/>
      <c r="K372" s="96"/>
      <c r="L372" s="96"/>
      <c r="M372" s="96"/>
    </row>
    <row r="373" spans="1:13" hidden="1" x14ac:dyDescent="0.25">
      <c r="B373" s="96"/>
      <c r="C373" s="96"/>
      <c r="D373" s="96"/>
      <c r="E373" s="96"/>
      <c r="F373" s="96"/>
      <c r="G373" s="96"/>
      <c r="H373" s="96"/>
      <c r="I373" s="96"/>
      <c r="J373" s="96"/>
      <c r="K373" s="96"/>
      <c r="L373" s="96"/>
      <c r="M373" s="96"/>
    </row>
    <row r="374" spans="1:13" hidden="1" x14ac:dyDescent="0.25">
      <c r="B374" s="96"/>
      <c r="C374" s="96"/>
      <c r="D374" s="96"/>
      <c r="E374" s="96"/>
      <c r="F374" s="96"/>
      <c r="G374" s="96"/>
      <c r="H374" s="96"/>
      <c r="I374" s="96"/>
      <c r="J374" s="96"/>
      <c r="K374" s="96"/>
      <c r="L374" s="96"/>
      <c r="M374" s="96"/>
    </row>
    <row r="375" spans="1:13" hidden="1" x14ac:dyDescent="0.25">
      <c r="B375" s="96"/>
      <c r="C375" s="96"/>
      <c r="D375" s="96"/>
      <c r="E375" s="96"/>
      <c r="F375" s="96"/>
      <c r="G375" s="96"/>
      <c r="H375" s="96"/>
      <c r="I375" s="96"/>
      <c r="J375" s="96"/>
      <c r="K375" s="96"/>
      <c r="L375" s="96"/>
      <c r="M375" s="96"/>
    </row>
    <row r="376" spans="1:13" hidden="1" x14ac:dyDescent="0.25">
      <c r="B376" s="96"/>
      <c r="C376" s="96"/>
      <c r="D376" s="96"/>
      <c r="E376" s="96"/>
      <c r="F376" s="96"/>
      <c r="G376" s="96"/>
      <c r="H376" s="96"/>
      <c r="I376" s="96"/>
      <c r="J376" s="96"/>
      <c r="K376" s="96"/>
      <c r="L376" s="96"/>
      <c r="M376" s="96"/>
    </row>
    <row r="377" spans="1:13" hidden="1" x14ac:dyDescent="0.25">
      <c r="B377" s="96"/>
      <c r="C377" s="96"/>
      <c r="D377" s="96"/>
      <c r="E377" s="96"/>
      <c r="F377" s="96"/>
      <c r="G377" s="96"/>
      <c r="H377" s="96"/>
      <c r="I377" s="96"/>
      <c r="J377" s="96"/>
      <c r="K377" s="96"/>
      <c r="L377" s="96"/>
      <c r="M377" s="96"/>
    </row>
    <row r="378" spans="1:13" hidden="1" x14ac:dyDescent="0.25">
      <c r="B378" s="96"/>
      <c r="C378" s="96"/>
      <c r="D378" s="96"/>
      <c r="E378" s="96"/>
      <c r="F378" s="96"/>
      <c r="G378" s="96"/>
      <c r="H378" s="96"/>
      <c r="I378" s="96"/>
      <c r="J378" s="96"/>
      <c r="K378" s="96"/>
      <c r="L378" s="96"/>
      <c r="M378" s="96"/>
    </row>
    <row r="379" spans="1:13" hidden="1" x14ac:dyDescent="0.25">
      <c r="B379" s="96"/>
      <c r="C379" s="96"/>
      <c r="D379" s="96"/>
      <c r="E379" s="96"/>
      <c r="F379" s="96"/>
      <c r="G379" s="96"/>
      <c r="H379" s="96"/>
      <c r="I379" s="96"/>
      <c r="J379" s="96"/>
      <c r="K379" s="96"/>
      <c r="L379" s="96"/>
      <c r="M379" s="96"/>
    </row>
    <row r="380" spans="1:13" hidden="1" x14ac:dyDescent="0.25">
      <c r="B380" s="96"/>
      <c r="C380" s="96"/>
      <c r="D380" s="96"/>
      <c r="E380" s="96"/>
      <c r="F380" s="96"/>
      <c r="G380" s="96"/>
      <c r="H380" s="96"/>
      <c r="I380" s="96"/>
      <c r="J380" s="96"/>
      <c r="K380" s="96"/>
      <c r="L380" s="96"/>
      <c r="M380" s="96"/>
    </row>
    <row r="381" spans="1:13" hidden="1" x14ac:dyDescent="0.25">
      <c r="B381" s="96"/>
      <c r="C381" s="96"/>
      <c r="D381" s="96"/>
      <c r="E381" s="96"/>
      <c r="F381" s="96"/>
      <c r="G381" s="96"/>
      <c r="H381" s="96"/>
      <c r="I381" s="96"/>
      <c r="J381" s="96"/>
      <c r="K381" s="96"/>
      <c r="L381" s="96"/>
      <c r="M381" s="96"/>
    </row>
    <row r="382" spans="1:13" hidden="1" x14ac:dyDescent="0.25">
      <c r="B382" s="96"/>
      <c r="C382" s="96"/>
      <c r="D382" s="96"/>
      <c r="E382" s="96"/>
      <c r="F382" s="96"/>
      <c r="G382" s="96"/>
      <c r="H382" s="96"/>
      <c r="I382" s="96"/>
      <c r="J382" s="96"/>
      <c r="K382" s="96"/>
      <c r="L382" s="96"/>
      <c r="M382" s="96"/>
    </row>
    <row r="383" spans="1:13" hidden="1" x14ac:dyDescent="0.25">
      <c r="B383" s="96"/>
      <c r="C383" s="96"/>
      <c r="D383" s="96"/>
      <c r="E383" s="96"/>
      <c r="F383" s="96"/>
      <c r="G383" s="96"/>
      <c r="H383" s="96"/>
      <c r="I383" s="96"/>
      <c r="J383" s="96"/>
      <c r="K383" s="96"/>
      <c r="L383" s="96"/>
      <c r="M383" s="96"/>
    </row>
    <row r="384" spans="1:13" hidden="1" x14ac:dyDescent="0.25">
      <c r="B384" s="96"/>
      <c r="C384" s="96"/>
      <c r="D384" s="96"/>
      <c r="E384" s="96"/>
      <c r="F384" s="96"/>
      <c r="G384" s="96"/>
      <c r="H384" s="96"/>
      <c r="I384" s="96"/>
      <c r="J384" s="96"/>
      <c r="K384" s="96"/>
      <c r="L384" s="96"/>
      <c r="M384" s="96"/>
    </row>
  </sheetData>
  <sortState xmlns:xlrd2="http://schemas.microsoft.com/office/spreadsheetml/2017/richdata2" ref="A7:M157">
    <sortCondition ref="A7:A157"/>
  </sortState>
  <mergeCells count="3">
    <mergeCell ref="D4:F4"/>
    <mergeCell ref="G4:I4"/>
    <mergeCell ref="J4:L4"/>
  </mergeCells>
  <conditionalFormatting sqref="A2">
    <cfRule type="cellIs" dxfId="47" priority="4" stopIfTrue="1" operator="equal">
      <formula>""</formula>
    </cfRule>
  </conditionalFormatting>
  <conditionalFormatting sqref="A3">
    <cfRule type="cellIs" dxfId="46" priority="3" stopIfTrue="1" operator="equal">
      <formula>""</formula>
    </cfRule>
  </conditionalFormatting>
  <conditionalFormatting sqref="A4">
    <cfRule type="cellIs" dxfId="45" priority="2" stopIfTrue="1" operator="equal">
      <formula>""</formula>
    </cfRule>
  </conditionalFormatting>
  <conditionalFormatting sqref="C132">
    <cfRule type="containsText" dxfId="44" priority="1" operator="containsText" text="FALSE">
      <formula>NOT(ISERROR(SEARCH("FALSE",C132)))</formula>
    </cfRule>
  </conditionalFormatting>
  <pageMargins left="0.7" right="0.7" top="0.75" bottom="0.75" header="0.3" footer="0.3"/>
  <pageSetup paperSize="9"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4"/>
  <dimension ref="A1:S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09765625" style="178" customWidth="1"/>
    <col min="2" max="2" width="34.296875" style="97" customWidth="1"/>
    <col min="3" max="3" width="13.5" style="97" customWidth="1"/>
    <col min="4" max="4" width="20.09765625" style="97" customWidth="1"/>
    <col min="5" max="5" width="21.19921875" style="97" customWidth="1"/>
    <col min="6" max="18" width="20.09765625" style="97" customWidth="1"/>
    <col min="19" max="19" width="9" style="97" customWidth="1"/>
    <col min="20" max="20" width="9" style="97" hidden="1" customWidth="1"/>
    <col min="21" max="16384" width="9" style="97" hidden="1"/>
  </cols>
  <sheetData>
    <row r="1" spans="1:19" ht="52.5" customHeight="1" x14ac:dyDescent="0.25">
      <c r="A1" s="58" t="s">
        <v>699</v>
      </c>
      <c r="B1" s="143"/>
      <c r="C1" s="96"/>
      <c r="D1" s="96"/>
      <c r="E1" s="96"/>
      <c r="F1" s="96"/>
      <c r="G1" s="96"/>
      <c r="H1" s="96"/>
      <c r="I1" s="96"/>
      <c r="J1" s="96"/>
      <c r="K1" s="96"/>
      <c r="L1" s="96"/>
      <c r="M1" s="96"/>
      <c r="N1" s="96"/>
      <c r="O1" s="96"/>
      <c r="P1" s="96"/>
      <c r="Q1" s="96"/>
      <c r="R1" s="96"/>
      <c r="S1" s="96"/>
    </row>
    <row r="2" spans="1:19" ht="24" customHeight="1" x14ac:dyDescent="0.25">
      <c r="A2" s="40" t="s">
        <v>670</v>
      </c>
      <c r="B2" s="143"/>
      <c r="C2" s="96"/>
      <c r="D2" s="96"/>
      <c r="E2" s="96"/>
      <c r="F2" s="96"/>
      <c r="G2" s="96"/>
      <c r="H2" s="96"/>
      <c r="I2" s="96"/>
      <c r="J2" s="96"/>
      <c r="K2" s="96"/>
      <c r="L2" s="96"/>
      <c r="M2" s="96"/>
      <c r="N2" s="96"/>
      <c r="O2" s="96"/>
      <c r="P2" s="96"/>
      <c r="Q2" s="96"/>
      <c r="R2" s="96"/>
      <c r="S2" s="96"/>
    </row>
    <row r="3" spans="1:19" ht="24" customHeight="1" thickBot="1" x14ac:dyDescent="0.3">
      <c r="A3" s="55" t="s">
        <v>639</v>
      </c>
      <c r="B3" s="143"/>
      <c r="C3" s="96"/>
      <c r="D3" s="96"/>
      <c r="E3" s="96"/>
      <c r="F3" s="96"/>
      <c r="G3" s="96"/>
      <c r="H3" s="96"/>
      <c r="I3" s="96"/>
      <c r="J3" s="96"/>
      <c r="K3" s="96"/>
      <c r="L3" s="96"/>
      <c r="M3" s="96"/>
      <c r="N3" s="96"/>
      <c r="O3" s="96"/>
      <c r="P3" s="96"/>
      <c r="Q3" s="96"/>
      <c r="R3" s="96"/>
      <c r="S3" s="96"/>
    </row>
    <row r="4" spans="1:19" ht="14.4" thickBot="1" x14ac:dyDescent="0.3">
      <c r="A4" s="55" t="s">
        <v>708</v>
      </c>
      <c r="B4" s="106"/>
      <c r="C4" s="145"/>
      <c r="D4" s="100" t="s">
        <v>683</v>
      </c>
      <c r="E4" s="146"/>
      <c r="F4" s="147"/>
      <c r="G4" s="101" t="s">
        <v>490</v>
      </c>
      <c r="H4" s="148"/>
      <c r="I4" s="149"/>
      <c r="J4" s="101" t="s">
        <v>491</v>
      </c>
      <c r="K4" s="148"/>
      <c r="L4" s="149"/>
      <c r="M4" s="186" t="s">
        <v>632</v>
      </c>
      <c r="N4" s="183"/>
      <c r="O4" s="184"/>
      <c r="P4" s="186" t="s">
        <v>633</v>
      </c>
      <c r="Q4" s="183"/>
      <c r="R4" s="184"/>
      <c r="S4" s="96"/>
    </row>
    <row r="5" spans="1:19" x14ac:dyDescent="0.25">
      <c r="A5" s="102"/>
      <c r="B5" s="103"/>
      <c r="C5" s="104"/>
      <c r="D5" s="105" t="s">
        <v>647</v>
      </c>
      <c r="E5" s="106" t="s">
        <v>723</v>
      </c>
      <c r="F5" s="107" t="s">
        <v>722</v>
      </c>
      <c r="G5" s="108" t="s">
        <v>647</v>
      </c>
      <c r="H5" s="153" t="s">
        <v>19</v>
      </c>
      <c r="I5" s="109" t="s">
        <v>20</v>
      </c>
      <c r="J5" s="108" t="s">
        <v>647</v>
      </c>
      <c r="K5" s="108" t="s">
        <v>19</v>
      </c>
      <c r="L5" s="109" t="s">
        <v>20</v>
      </c>
      <c r="M5" s="108" t="s">
        <v>647</v>
      </c>
      <c r="N5" s="108" t="s">
        <v>19</v>
      </c>
      <c r="O5" s="109" t="s">
        <v>20</v>
      </c>
      <c r="P5" s="108" t="s">
        <v>647</v>
      </c>
      <c r="Q5" s="108" t="s">
        <v>19</v>
      </c>
      <c r="R5" s="109" t="s">
        <v>20</v>
      </c>
      <c r="S5" s="96"/>
    </row>
    <row r="6" spans="1:19" ht="105" customHeight="1" x14ac:dyDescent="0.25">
      <c r="A6" s="110" t="s">
        <v>667</v>
      </c>
      <c r="B6" s="111" t="s">
        <v>713</v>
      </c>
      <c r="C6" s="112" t="s">
        <v>682</v>
      </c>
      <c r="D6" s="154"/>
      <c r="E6" s="155" t="s">
        <v>421</v>
      </c>
      <c r="F6" s="156" t="s">
        <v>422</v>
      </c>
      <c r="G6" s="201"/>
      <c r="H6" s="155" t="s">
        <v>423</v>
      </c>
      <c r="I6" s="156" t="s">
        <v>424</v>
      </c>
      <c r="J6" s="201"/>
      <c r="K6" s="155" t="s">
        <v>425</v>
      </c>
      <c r="L6" s="156" t="s">
        <v>426</v>
      </c>
      <c r="M6" s="201"/>
      <c r="N6" s="155" t="s">
        <v>602</v>
      </c>
      <c r="O6" s="156" t="s">
        <v>603</v>
      </c>
      <c r="P6" s="201"/>
      <c r="Q6" s="155" t="s">
        <v>566</v>
      </c>
      <c r="R6" s="156" t="s">
        <v>567</v>
      </c>
      <c r="S6" s="96"/>
    </row>
    <row r="7" spans="1:19" x14ac:dyDescent="0.25">
      <c r="A7" s="117">
        <v>102</v>
      </c>
      <c r="B7" s="118" t="s">
        <v>23</v>
      </c>
      <c r="C7" s="119" t="s">
        <v>237</v>
      </c>
      <c r="D7" s="120" t="s">
        <v>638</v>
      </c>
      <c r="E7" s="123" t="s">
        <v>638</v>
      </c>
      <c r="F7" s="60" t="s">
        <v>638</v>
      </c>
      <c r="G7" s="121" t="s">
        <v>638</v>
      </c>
      <c r="H7" s="123" t="s">
        <v>638</v>
      </c>
      <c r="I7" s="60" t="s">
        <v>638</v>
      </c>
      <c r="J7" s="121" t="s">
        <v>638</v>
      </c>
      <c r="K7" s="123" t="s">
        <v>638</v>
      </c>
      <c r="L7" s="60" t="s">
        <v>638</v>
      </c>
      <c r="M7" s="121" t="s">
        <v>638</v>
      </c>
      <c r="N7" s="123" t="s">
        <v>638</v>
      </c>
      <c r="O7" s="60" t="s">
        <v>638</v>
      </c>
      <c r="P7" s="121" t="s">
        <v>638</v>
      </c>
      <c r="Q7" s="123" t="s">
        <v>638</v>
      </c>
      <c r="R7" s="60" t="s">
        <v>638</v>
      </c>
      <c r="S7" s="122"/>
    </row>
    <row r="8" spans="1:19" x14ac:dyDescent="0.25">
      <c r="A8" s="117">
        <v>104</v>
      </c>
      <c r="B8" s="118" t="s">
        <v>24</v>
      </c>
      <c r="C8" s="119" t="s">
        <v>238</v>
      </c>
      <c r="D8" s="120" t="s">
        <v>638</v>
      </c>
      <c r="E8" s="123" t="s">
        <v>638</v>
      </c>
      <c r="F8" s="60" t="s">
        <v>638</v>
      </c>
      <c r="G8" s="121" t="s">
        <v>638</v>
      </c>
      <c r="H8" s="123" t="s">
        <v>638</v>
      </c>
      <c r="I8" s="60" t="s">
        <v>638</v>
      </c>
      <c r="J8" s="121" t="s">
        <v>638</v>
      </c>
      <c r="K8" s="123" t="s">
        <v>638</v>
      </c>
      <c r="L8" s="60" t="s">
        <v>638</v>
      </c>
      <c r="M8" s="121" t="s">
        <v>638</v>
      </c>
      <c r="N8" s="123" t="s">
        <v>638</v>
      </c>
      <c r="O8" s="60" t="s">
        <v>638</v>
      </c>
      <c r="P8" s="121" t="s">
        <v>638</v>
      </c>
      <c r="Q8" s="123" t="s">
        <v>638</v>
      </c>
      <c r="R8" s="60" t="s">
        <v>638</v>
      </c>
      <c r="S8" s="122"/>
    </row>
    <row r="9" spans="1:19" x14ac:dyDescent="0.25">
      <c r="A9" s="117">
        <v>106</v>
      </c>
      <c r="B9" s="118" t="s">
        <v>25</v>
      </c>
      <c r="C9" s="119" t="s">
        <v>239</v>
      </c>
      <c r="D9" s="120" t="s">
        <v>638</v>
      </c>
      <c r="E9" s="123" t="s">
        <v>638</v>
      </c>
      <c r="F9" s="60" t="s">
        <v>638</v>
      </c>
      <c r="G9" s="121" t="s">
        <v>638</v>
      </c>
      <c r="H9" s="123" t="s">
        <v>638</v>
      </c>
      <c r="I9" s="60" t="s">
        <v>638</v>
      </c>
      <c r="J9" s="121" t="s">
        <v>638</v>
      </c>
      <c r="K9" s="123" t="s">
        <v>638</v>
      </c>
      <c r="L9" s="60" t="s">
        <v>638</v>
      </c>
      <c r="M9" s="121" t="s">
        <v>638</v>
      </c>
      <c r="N9" s="123" t="s">
        <v>638</v>
      </c>
      <c r="O9" s="60" t="s">
        <v>638</v>
      </c>
      <c r="P9" s="121" t="s">
        <v>638</v>
      </c>
      <c r="Q9" s="123" t="s">
        <v>638</v>
      </c>
      <c r="R9" s="60" t="s">
        <v>638</v>
      </c>
      <c r="S9" s="122"/>
    </row>
    <row r="10" spans="1:19" x14ac:dyDescent="0.25">
      <c r="A10" s="117">
        <v>107</v>
      </c>
      <c r="B10" s="118" t="s">
        <v>26</v>
      </c>
      <c r="C10" s="119" t="s">
        <v>240</v>
      </c>
      <c r="D10" s="120" t="s">
        <v>638</v>
      </c>
      <c r="E10" s="123" t="s">
        <v>638</v>
      </c>
      <c r="F10" s="60" t="s">
        <v>638</v>
      </c>
      <c r="G10" s="121" t="s">
        <v>638</v>
      </c>
      <c r="H10" s="123" t="s">
        <v>638</v>
      </c>
      <c r="I10" s="60" t="s">
        <v>638</v>
      </c>
      <c r="J10" s="121" t="s">
        <v>638</v>
      </c>
      <c r="K10" s="123" t="s">
        <v>638</v>
      </c>
      <c r="L10" s="60" t="s">
        <v>638</v>
      </c>
      <c r="M10" s="121" t="s">
        <v>638</v>
      </c>
      <c r="N10" s="123" t="s">
        <v>638</v>
      </c>
      <c r="O10" s="60" t="s">
        <v>638</v>
      </c>
      <c r="P10" s="121" t="s">
        <v>638</v>
      </c>
      <c r="Q10" s="123" t="s">
        <v>638</v>
      </c>
      <c r="R10" s="60" t="s">
        <v>638</v>
      </c>
      <c r="S10" s="122"/>
    </row>
    <row r="11" spans="1:19" x14ac:dyDescent="0.25">
      <c r="A11" s="117">
        <v>108</v>
      </c>
      <c r="B11" s="118" t="s">
        <v>27</v>
      </c>
      <c r="C11" s="119" t="s">
        <v>241</v>
      </c>
      <c r="D11" s="120" t="s">
        <v>638</v>
      </c>
      <c r="E11" s="123" t="s">
        <v>638</v>
      </c>
      <c r="F11" s="60" t="s">
        <v>638</v>
      </c>
      <c r="G11" s="121" t="s">
        <v>638</v>
      </c>
      <c r="H11" s="123" t="s">
        <v>638</v>
      </c>
      <c r="I11" s="60" t="s">
        <v>638</v>
      </c>
      <c r="J11" s="121" t="s">
        <v>638</v>
      </c>
      <c r="K11" s="123" t="s">
        <v>638</v>
      </c>
      <c r="L11" s="60" t="s">
        <v>638</v>
      </c>
      <c r="M11" s="121" t="s">
        <v>638</v>
      </c>
      <c r="N11" s="123" t="s">
        <v>638</v>
      </c>
      <c r="O11" s="60" t="s">
        <v>638</v>
      </c>
      <c r="P11" s="121" t="s">
        <v>638</v>
      </c>
      <c r="Q11" s="123" t="s">
        <v>638</v>
      </c>
      <c r="R11" s="60" t="s">
        <v>638</v>
      </c>
      <c r="S11" s="122"/>
    </row>
    <row r="12" spans="1:19" x14ac:dyDescent="0.25">
      <c r="A12" s="117">
        <v>109</v>
      </c>
      <c r="B12" s="118" t="s">
        <v>28</v>
      </c>
      <c r="C12" s="119" t="s">
        <v>242</v>
      </c>
      <c r="D12" s="120" t="s">
        <v>638</v>
      </c>
      <c r="E12" s="123" t="s">
        <v>638</v>
      </c>
      <c r="F12" s="60" t="s">
        <v>638</v>
      </c>
      <c r="G12" s="121" t="s">
        <v>638</v>
      </c>
      <c r="H12" s="123" t="s">
        <v>638</v>
      </c>
      <c r="I12" s="60" t="s">
        <v>638</v>
      </c>
      <c r="J12" s="121" t="s">
        <v>638</v>
      </c>
      <c r="K12" s="123" t="s">
        <v>638</v>
      </c>
      <c r="L12" s="60" t="s">
        <v>638</v>
      </c>
      <c r="M12" s="121" t="s">
        <v>638</v>
      </c>
      <c r="N12" s="123" t="s">
        <v>638</v>
      </c>
      <c r="O12" s="60" t="s">
        <v>638</v>
      </c>
      <c r="P12" s="121" t="s">
        <v>638</v>
      </c>
      <c r="Q12" s="123" t="s">
        <v>638</v>
      </c>
      <c r="R12" s="60" t="s">
        <v>638</v>
      </c>
      <c r="S12" s="122"/>
    </row>
    <row r="13" spans="1:19" x14ac:dyDescent="0.25">
      <c r="A13" s="117">
        <v>110</v>
      </c>
      <c r="B13" s="118" t="s">
        <v>29</v>
      </c>
      <c r="C13" s="119" t="s">
        <v>243</v>
      </c>
      <c r="D13" s="120" t="s">
        <v>638</v>
      </c>
      <c r="E13" s="123" t="s">
        <v>638</v>
      </c>
      <c r="F13" s="60" t="s">
        <v>638</v>
      </c>
      <c r="G13" s="121" t="s">
        <v>638</v>
      </c>
      <c r="H13" s="123" t="s">
        <v>638</v>
      </c>
      <c r="I13" s="60" t="s">
        <v>638</v>
      </c>
      <c r="J13" s="121" t="s">
        <v>638</v>
      </c>
      <c r="K13" s="123" t="s">
        <v>638</v>
      </c>
      <c r="L13" s="60" t="s">
        <v>638</v>
      </c>
      <c r="M13" s="121" t="s">
        <v>638</v>
      </c>
      <c r="N13" s="123" t="s">
        <v>638</v>
      </c>
      <c r="O13" s="60" t="s">
        <v>638</v>
      </c>
      <c r="P13" s="121" t="s">
        <v>638</v>
      </c>
      <c r="Q13" s="123" t="s">
        <v>638</v>
      </c>
      <c r="R13" s="60" t="s">
        <v>638</v>
      </c>
      <c r="S13" s="122"/>
    </row>
    <row r="14" spans="1:19" x14ac:dyDescent="0.25">
      <c r="A14" s="117">
        <v>111</v>
      </c>
      <c r="B14" s="118" t="s">
        <v>30</v>
      </c>
      <c r="C14" s="119" t="s">
        <v>244</v>
      </c>
      <c r="D14" s="120" t="s">
        <v>638</v>
      </c>
      <c r="E14" s="123" t="s">
        <v>638</v>
      </c>
      <c r="F14" s="60" t="s">
        <v>638</v>
      </c>
      <c r="G14" s="121" t="s">
        <v>638</v>
      </c>
      <c r="H14" s="123" t="s">
        <v>638</v>
      </c>
      <c r="I14" s="60" t="s">
        <v>638</v>
      </c>
      <c r="J14" s="121" t="s">
        <v>638</v>
      </c>
      <c r="K14" s="123" t="s">
        <v>638</v>
      </c>
      <c r="L14" s="60" t="s">
        <v>638</v>
      </c>
      <c r="M14" s="121" t="s">
        <v>638</v>
      </c>
      <c r="N14" s="123" t="s">
        <v>638</v>
      </c>
      <c r="O14" s="60" t="s">
        <v>638</v>
      </c>
      <c r="P14" s="121" t="s">
        <v>638</v>
      </c>
      <c r="Q14" s="123" t="s">
        <v>638</v>
      </c>
      <c r="R14" s="60" t="s">
        <v>638</v>
      </c>
      <c r="S14" s="122"/>
    </row>
    <row r="15" spans="1:19" x14ac:dyDescent="0.25">
      <c r="A15" s="117">
        <v>112</v>
      </c>
      <c r="B15" s="118" t="s">
        <v>31</v>
      </c>
      <c r="C15" s="119" t="s">
        <v>245</v>
      </c>
      <c r="D15" s="120" t="s">
        <v>638</v>
      </c>
      <c r="E15" s="123" t="s">
        <v>638</v>
      </c>
      <c r="F15" s="60" t="s">
        <v>638</v>
      </c>
      <c r="G15" s="121" t="s">
        <v>638</v>
      </c>
      <c r="H15" s="123" t="s">
        <v>638</v>
      </c>
      <c r="I15" s="60" t="s">
        <v>638</v>
      </c>
      <c r="J15" s="121" t="s">
        <v>638</v>
      </c>
      <c r="K15" s="123" t="s">
        <v>638</v>
      </c>
      <c r="L15" s="60" t="s">
        <v>638</v>
      </c>
      <c r="M15" s="121" t="s">
        <v>638</v>
      </c>
      <c r="N15" s="123" t="s">
        <v>638</v>
      </c>
      <c r="O15" s="60" t="s">
        <v>638</v>
      </c>
      <c r="P15" s="121" t="s">
        <v>638</v>
      </c>
      <c r="Q15" s="123" t="s">
        <v>638</v>
      </c>
      <c r="R15" s="60" t="s">
        <v>638</v>
      </c>
      <c r="S15" s="122"/>
    </row>
    <row r="16" spans="1:19" x14ac:dyDescent="0.25">
      <c r="A16" s="117">
        <v>113</v>
      </c>
      <c r="B16" s="118" t="s">
        <v>32</v>
      </c>
      <c r="C16" s="119" t="s">
        <v>246</v>
      </c>
      <c r="D16" s="120" t="s">
        <v>638</v>
      </c>
      <c r="E16" s="123" t="s">
        <v>638</v>
      </c>
      <c r="F16" s="60" t="s">
        <v>638</v>
      </c>
      <c r="G16" s="121" t="s">
        <v>638</v>
      </c>
      <c r="H16" s="123" t="s">
        <v>638</v>
      </c>
      <c r="I16" s="60" t="s">
        <v>638</v>
      </c>
      <c r="J16" s="121" t="s">
        <v>638</v>
      </c>
      <c r="K16" s="123" t="s">
        <v>638</v>
      </c>
      <c r="L16" s="60" t="s">
        <v>638</v>
      </c>
      <c r="M16" s="121" t="s">
        <v>638</v>
      </c>
      <c r="N16" s="123" t="s">
        <v>638</v>
      </c>
      <c r="O16" s="60" t="s">
        <v>638</v>
      </c>
      <c r="P16" s="121" t="s">
        <v>638</v>
      </c>
      <c r="Q16" s="123" t="s">
        <v>638</v>
      </c>
      <c r="R16" s="60" t="s">
        <v>638</v>
      </c>
      <c r="S16" s="122"/>
    </row>
    <row r="17" spans="1:19" x14ac:dyDescent="0.25">
      <c r="A17" s="117">
        <v>114</v>
      </c>
      <c r="B17" s="118" t="s">
        <v>33</v>
      </c>
      <c r="C17" s="119" t="s">
        <v>247</v>
      </c>
      <c r="D17" s="120" t="s">
        <v>638</v>
      </c>
      <c r="E17" s="123" t="s">
        <v>638</v>
      </c>
      <c r="F17" s="60" t="s">
        <v>638</v>
      </c>
      <c r="G17" s="121" t="s">
        <v>638</v>
      </c>
      <c r="H17" s="123" t="s">
        <v>638</v>
      </c>
      <c r="I17" s="60" t="s">
        <v>638</v>
      </c>
      <c r="J17" s="121" t="s">
        <v>638</v>
      </c>
      <c r="K17" s="123" t="s">
        <v>638</v>
      </c>
      <c r="L17" s="60" t="s">
        <v>638</v>
      </c>
      <c r="M17" s="121" t="s">
        <v>638</v>
      </c>
      <c r="N17" s="123" t="s">
        <v>638</v>
      </c>
      <c r="O17" s="60" t="s">
        <v>638</v>
      </c>
      <c r="P17" s="121" t="s">
        <v>638</v>
      </c>
      <c r="Q17" s="123" t="s">
        <v>638</v>
      </c>
      <c r="R17" s="60" t="s">
        <v>638</v>
      </c>
      <c r="S17" s="122"/>
    </row>
    <row r="18" spans="1:19" x14ac:dyDescent="0.25">
      <c r="A18" s="117">
        <v>116</v>
      </c>
      <c r="B18" s="118" t="s">
        <v>34</v>
      </c>
      <c r="C18" s="119" t="s">
        <v>248</v>
      </c>
      <c r="D18" s="120" t="s">
        <v>638</v>
      </c>
      <c r="E18" s="123" t="s">
        <v>638</v>
      </c>
      <c r="F18" s="60" t="s">
        <v>638</v>
      </c>
      <c r="G18" s="121" t="s">
        <v>638</v>
      </c>
      <c r="H18" s="123" t="s">
        <v>638</v>
      </c>
      <c r="I18" s="60" t="s">
        <v>638</v>
      </c>
      <c r="J18" s="121" t="s">
        <v>638</v>
      </c>
      <c r="K18" s="123" t="s">
        <v>638</v>
      </c>
      <c r="L18" s="60" t="s">
        <v>638</v>
      </c>
      <c r="M18" s="121" t="s">
        <v>638</v>
      </c>
      <c r="N18" s="123" t="s">
        <v>638</v>
      </c>
      <c r="O18" s="60" t="s">
        <v>638</v>
      </c>
      <c r="P18" s="121" t="s">
        <v>638</v>
      </c>
      <c r="Q18" s="123" t="s">
        <v>638</v>
      </c>
      <c r="R18" s="60" t="s">
        <v>638</v>
      </c>
      <c r="S18" s="122"/>
    </row>
    <row r="19" spans="1:19" x14ac:dyDescent="0.25">
      <c r="A19" s="117">
        <v>117</v>
      </c>
      <c r="B19" s="118" t="s">
        <v>35</v>
      </c>
      <c r="C19" s="119" t="s">
        <v>249</v>
      </c>
      <c r="D19" s="120" t="s">
        <v>638</v>
      </c>
      <c r="E19" s="123" t="s">
        <v>638</v>
      </c>
      <c r="F19" s="60" t="s">
        <v>638</v>
      </c>
      <c r="G19" s="121" t="s">
        <v>638</v>
      </c>
      <c r="H19" s="123" t="s">
        <v>638</v>
      </c>
      <c r="I19" s="60" t="s">
        <v>638</v>
      </c>
      <c r="J19" s="121" t="s">
        <v>638</v>
      </c>
      <c r="K19" s="123" t="s">
        <v>638</v>
      </c>
      <c r="L19" s="60" t="s">
        <v>638</v>
      </c>
      <c r="M19" s="121" t="s">
        <v>638</v>
      </c>
      <c r="N19" s="123" t="s">
        <v>638</v>
      </c>
      <c r="O19" s="60" t="s">
        <v>638</v>
      </c>
      <c r="P19" s="121" t="s">
        <v>638</v>
      </c>
      <c r="Q19" s="123" t="s">
        <v>638</v>
      </c>
      <c r="R19" s="60" t="s">
        <v>638</v>
      </c>
      <c r="S19" s="122"/>
    </row>
    <row r="20" spans="1:19" x14ac:dyDescent="0.25">
      <c r="A20" s="117">
        <v>204</v>
      </c>
      <c r="B20" s="118" t="s">
        <v>36</v>
      </c>
      <c r="C20" s="119" t="s">
        <v>250</v>
      </c>
      <c r="D20" s="120" t="s">
        <v>638</v>
      </c>
      <c r="E20" s="123" t="s">
        <v>638</v>
      </c>
      <c r="F20" s="60" t="s">
        <v>638</v>
      </c>
      <c r="G20" s="121" t="s">
        <v>638</v>
      </c>
      <c r="H20" s="123" t="s">
        <v>638</v>
      </c>
      <c r="I20" s="60" t="s">
        <v>638</v>
      </c>
      <c r="J20" s="121" t="s">
        <v>638</v>
      </c>
      <c r="K20" s="123" t="s">
        <v>638</v>
      </c>
      <c r="L20" s="60" t="s">
        <v>638</v>
      </c>
      <c r="M20" s="121" t="s">
        <v>638</v>
      </c>
      <c r="N20" s="123" t="s">
        <v>638</v>
      </c>
      <c r="O20" s="60" t="s">
        <v>638</v>
      </c>
      <c r="P20" s="121" t="s">
        <v>638</v>
      </c>
      <c r="Q20" s="123" t="s">
        <v>638</v>
      </c>
      <c r="R20" s="60" t="s">
        <v>638</v>
      </c>
      <c r="S20" s="122"/>
    </row>
    <row r="21" spans="1:19" x14ac:dyDescent="0.25">
      <c r="A21" s="117">
        <v>205</v>
      </c>
      <c r="B21" s="118" t="s">
        <v>37</v>
      </c>
      <c r="C21" s="119" t="s">
        <v>251</v>
      </c>
      <c r="D21" s="120" t="s">
        <v>638</v>
      </c>
      <c r="E21" s="123" t="s">
        <v>638</v>
      </c>
      <c r="F21" s="60" t="s">
        <v>638</v>
      </c>
      <c r="G21" s="121" t="s">
        <v>638</v>
      </c>
      <c r="H21" s="123" t="s">
        <v>638</v>
      </c>
      <c r="I21" s="60" t="s">
        <v>638</v>
      </c>
      <c r="J21" s="121" t="s">
        <v>638</v>
      </c>
      <c r="K21" s="123" t="s">
        <v>638</v>
      </c>
      <c r="L21" s="60" t="s">
        <v>638</v>
      </c>
      <c r="M21" s="121" t="s">
        <v>638</v>
      </c>
      <c r="N21" s="123" t="s">
        <v>638</v>
      </c>
      <c r="O21" s="60" t="s">
        <v>638</v>
      </c>
      <c r="P21" s="121" t="s">
        <v>638</v>
      </c>
      <c r="Q21" s="123" t="s">
        <v>638</v>
      </c>
      <c r="R21" s="60" t="s">
        <v>638</v>
      </c>
      <c r="S21" s="122"/>
    </row>
    <row r="22" spans="1:19" x14ac:dyDescent="0.25">
      <c r="A22" s="117">
        <v>206</v>
      </c>
      <c r="B22" s="118" t="s">
        <v>38</v>
      </c>
      <c r="C22" s="119" t="s">
        <v>252</v>
      </c>
      <c r="D22" s="120" t="s">
        <v>638</v>
      </c>
      <c r="E22" s="123" t="s">
        <v>638</v>
      </c>
      <c r="F22" s="60" t="s">
        <v>638</v>
      </c>
      <c r="G22" s="121" t="s">
        <v>638</v>
      </c>
      <c r="H22" s="123" t="s">
        <v>638</v>
      </c>
      <c r="I22" s="60" t="s">
        <v>638</v>
      </c>
      <c r="J22" s="121" t="s">
        <v>638</v>
      </c>
      <c r="K22" s="123" t="s">
        <v>638</v>
      </c>
      <c r="L22" s="60" t="s">
        <v>638</v>
      </c>
      <c r="M22" s="121" t="s">
        <v>638</v>
      </c>
      <c r="N22" s="123" t="s">
        <v>638</v>
      </c>
      <c r="O22" s="60" t="s">
        <v>638</v>
      </c>
      <c r="P22" s="121" t="s">
        <v>638</v>
      </c>
      <c r="Q22" s="123" t="s">
        <v>638</v>
      </c>
      <c r="R22" s="60" t="s">
        <v>638</v>
      </c>
      <c r="S22" s="122"/>
    </row>
    <row r="23" spans="1:19" x14ac:dyDescent="0.25">
      <c r="A23" s="117">
        <v>207</v>
      </c>
      <c r="B23" s="118" t="s">
        <v>39</v>
      </c>
      <c r="C23" s="119" t="s">
        <v>253</v>
      </c>
      <c r="D23" s="120" t="s">
        <v>638</v>
      </c>
      <c r="E23" s="123" t="s">
        <v>638</v>
      </c>
      <c r="F23" s="60" t="s">
        <v>638</v>
      </c>
      <c r="G23" s="121" t="s">
        <v>638</v>
      </c>
      <c r="H23" s="123" t="s">
        <v>638</v>
      </c>
      <c r="I23" s="60" t="s">
        <v>638</v>
      </c>
      <c r="J23" s="121" t="s">
        <v>638</v>
      </c>
      <c r="K23" s="123" t="s">
        <v>638</v>
      </c>
      <c r="L23" s="60" t="s">
        <v>638</v>
      </c>
      <c r="M23" s="121" t="s">
        <v>638</v>
      </c>
      <c r="N23" s="123" t="s">
        <v>638</v>
      </c>
      <c r="O23" s="60" t="s">
        <v>638</v>
      </c>
      <c r="P23" s="121" t="s">
        <v>638</v>
      </c>
      <c r="Q23" s="123" t="s">
        <v>638</v>
      </c>
      <c r="R23" s="60" t="s">
        <v>638</v>
      </c>
      <c r="S23" s="122"/>
    </row>
    <row r="24" spans="1:19" x14ac:dyDescent="0.25">
      <c r="A24" s="117">
        <v>209</v>
      </c>
      <c r="B24" s="118" t="s">
        <v>40</v>
      </c>
      <c r="C24" s="119" t="s">
        <v>254</v>
      </c>
      <c r="D24" s="120" t="s">
        <v>638</v>
      </c>
      <c r="E24" s="123" t="s">
        <v>638</v>
      </c>
      <c r="F24" s="60" t="s">
        <v>638</v>
      </c>
      <c r="G24" s="121" t="s">
        <v>638</v>
      </c>
      <c r="H24" s="123" t="s">
        <v>638</v>
      </c>
      <c r="I24" s="60" t="s">
        <v>638</v>
      </c>
      <c r="J24" s="121" t="s">
        <v>638</v>
      </c>
      <c r="K24" s="123" t="s">
        <v>638</v>
      </c>
      <c r="L24" s="60" t="s">
        <v>638</v>
      </c>
      <c r="M24" s="121" t="s">
        <v>638</v>
      </c>
      <c r="N24" s="123" t="s">
        <v>638</v>
      </c>
      <c r="O24" s="60" t="s">
        <v>638</v>
      </c>
      <c r="P24" s="121" t="s">
        <v>638</v>
      </c>
      <c r="Q24" s="123" t="s">
        <v>638</v>
      </c>
      <c r="R24" s="60" t="s">
        <v>638</v>
      </c>
      <c r="S24" s="122"/>
    </row>
    <row r="25" spans="1:19" x14ac:dyDescent="0.25">
      <c r="A25" s="117">
        <v>210</v>
      </c>
      <c r="B25" s="118" t="s">
        <v>41</v>
      </c>
      <c r="C25" s="119" t="s">
        <v>255</v>
      </c>
      <c r="D25" s="120" t="s">
        <v>638</v>
      </c>
      <c r="E25" s="123" t="s">
        <v>638</v>
      </c>
      <c r="F25" s="60" t="s">
        <v>638</v>
      </c>
      <c r="G25" s="121" t="s">
        <v>638</v>
      </c>
      <c r="H25" s="123" t="s">
        <v>638</v>
      </c>
      <c r="I25" s="60" t="s">
        <v>638</v>
      </c>
      <c r="J25" s="121" t="s">
        <v>638</v>
      </c>
      <c r="K25" s="123" t="s">
        <v>638</v>
      </c>
      <c r="L25" s="60" t="s">
        <v>638</v>
      </c>
      <c r="M25" s="121" t="s">
        <v>638</v>
      </c>
      <c r="N25" s="123" t="s">
        <v>638</v>
      </c>
      <c r="O25" s="60" t="s">
        <v>638</v>
      </c>
      <c r="P25" s="121" t="s">
        <v>638</v>
      </c>
      <c r="Q25" s="123" t="s">
        <v>638</v>
      </c>
      <c r="R25" s="60" t="s">
        <v>638</v>
      </c>
      <c r="S25" s="122"/>
    </row>
    <row r="26" spans="1:19" x14ac:dyDescent="0.25">
      <c r="A26" s="117">
        <v>211</v>
      </c>
      <c r="B26" s="118" t="s">
        <v>42</v>
      </c>
      <c r="C26" s="119" t="s">
        <v>256</v>
      </c>
      <c r="D26" s="120">
        <v>4.3</v>
      </c>
      <c r="E26" s="123">
        <v>480</v>
      </c>
      <c r="F26" s="60">
        <v>38.700000000000003</v>
      </c>
      <c r="G26" s="121">
        <v>6.6</v>
      </c>
      <c r="H26" s="123">
        <v>220</v>
      </c>
      <c r="I26" s="60">
        <v>39.6</v>
      </c>
      <c r="J26" s="121">
        <v>6</v>
      </c>
      <c r="K26" s="123">
        <v>260</v>
      </c>
      <c r="L26" s="60">
        <v>38</v>
      </c>
      <c r="M26" s="121">
        <v>6.1</v>
      </c>
      <c r="N26" s="123">
        <v>235</v>
      </c>
      <c r="O26" s="60">
        <v>42.4</v>
      </c>
      <c r="P26" s="121">
        <v>6.1</v>
      </c>
      <c r="Q26" s="123">
        <v>245</v>
      </c>
      <c r="R26" s="60">
        <v>35.9</v>
      </c>
      <c r="S26" s="122"/>
    </row>
    <row r="27" spans="1:19" x14ac:dyDescent="0.25">
      <c r="A27" s="117">
        <v>212</v>
      </c>
      <c r="B27" s="118" t="s">
        <v>43</v>
      </c>
      <c r="C27" s="119" t="s">
        <v>257</v>
      </c>
      <c r="D27" s="120" t="s">
        <v>638</v>
      </c>
      <c r="E27" s="123" t="s">
        <v>638</v>
      </c>
      <c r="F27" s="60" t="s">
        <v>638</v>
      </c>
      <c r="G27" s="121" t="s">
        <v>638</v>
      </c>
      <c r="H27" s="123" t="s">
        <v>638</v>
      </c>
      <c r="I27" s="60" t="s">
        <v>638</v>
      </c>
      <c r="J27" s="121" t="s">
        <v>638</v>
      </c>
      <c r="K27" s="123" t="s">
        <v>638</v>
      </c>
      <c r="L27" s="60" t="s">
        <v>638</v>
      </c>
      <c r="M27" s="121" t="s">
        <v>638</v>
      </c>
      <c r="N27" s="123" t="s">
        <v>638</v>
      </c>
      <c r="O27" s="60" t="s">
        <v>638</v>
      </c>
      <c r="P27" s="121" t="s">
        <v>638</v>
      </c>
      <c r="Q27" s="123" t="s">
        <v>638</v>
      </c>
      <c r="R27" s="60" t="s">
        <v>638</v>
      </c>
      <c r="S27" s="122"/>
    </row>
    <row r="28" spans="1:19" x14ac:dyDescent="0.25">
      <c r="A28" s="117">
        <v>213</v>
      </c>
      <c r="B28" s="118" t="s">
        <v>44</v>
      </c>
      <c r="C28" s="119" t="s">
        <v>258</v>
      </c>
      <c r="D28" s="120">
        <v>4.7</v>
      </c>
      <c r="E28" s="123">
        <v>375</v>
      </c>
      <c r="F28" s="60">
        <v>34</v>
      </c>
      <c r="G28" s="121">
        <v>7.3</v>
      </c>
      <c r="H28" s="123">
        <v>160</v>
      </c>
      <c r="I28" s="60">
        <v>34</v>
      </c>
      <c r="J28" s="121">
        <v>6.4</v>
      </c>
      <c r="K28" s="123">
        <v>215</v>
      </c>
      <c r="L28" s="60">
        <v>34.1</v>
      </c>
      <c r="M28" s="121">
        <v>6.2</v>
      </c>
      <c r="N28" s="123">
        <v>200</v>
      </c>
      <c r="O28" s="60">
        <v>35.4</v>
      </c>
      <c r="P28" s="121">
        <v>6.8</v>
      </c>
      <c r="Q28" s="123">
        <v>170</v>
      </c>
      <c r="R28" s="60">
        <v>33</v>
      </c>
      <c r="S28" s="122"/>
    </row>
    <row r="29" spans="1:19" x14ac:dyDescent="0.25">
      <c r="A29" s="117">
        <v>214</v>
      </c>
      <c r="B29" s="118" t="s">
        <v>45</v>
      </c>
      <c r="C29" s="119" t="s">
        <v>259</v>
      </c>
      <c r="D29" s="120" t="s">
        <v>638</v>
      </c>
      <c r="E29" s="123" t="s">
        <v>638</v>
      </c>
      <c r="F29" s="60" t="s">
        <v>638</v>
      </c>
      <c r="G29" s="121" t="s">
        <v>638</v>
      </c>
      <c r="H29" s="123" t="s">
        <v>638</v>
      </c>
      <c r="I29" s="60" t="s">
        <v>638</v>
      </c>
      <c r="J29" s="121" t="s">
        <v>638</v>
      </c>
      <c r="K29" s="123" t="s">
        <v>638</v>
      </c>
      <c r="L29" s="60" t="s">
        <v>638</v>
      </c>
      <c r="M29" s="121" t="s">
        <v>638</v>
      </c>
      <c r="N29" s="123" t="s">
        <v>638</v>
      </c>
      <c r="O29" s="60" t="s">
        <v>638</v>
      </c>
      <c r="P29" s="121" t="s">
        <v>638</v>
      </c>
      <c r="Q29" s="123" t="s">
        <v>638</v>
      </c>
      <c r="R29" s="60" t="s">
        <v>638</v>
      </c>
      <c r="S29" s="122"/>
    </row>
    <row r="30" spans="1:19" x14ac:dyDescent="0.25">
      <c r="A30" s="117">
        <v>215</v>
      </c>
      <c r="B30" s="118" t="s">
        <v>46</v>
      </c>
      <c r="C30" s="119" t="s">
        <v>260</v>
      </c>
      <c r="D30" s="120" t="s">
        <v>638</v>
      </c>
      <c r="E30" s="123" t="s">
        <v>638</v>
      </c>
      <c r="F30" s="60" t="s">
        <v>638</v>
      </c>
      <c r="G30" s="121" t="s">
        <v>638</v>
      </c>
      <c r="H30" s="123" t="s">
        <v>638</v>
      </c>
      <c r="I30" s="60" t="s">
        <v>638</v>
      </c>
      <c r="J30" s="121" t="s">
        <v>638</v>
      </c>
      <c r="K30" s="123" t="s">
        <v>638</v>
      </c>
      <c r="L30" s="60" t="s">
        <v>638</v>
      </c>
      <c r="M30" s="121" t="s">
        <v>638</v>
      </c>
      <c r="N30" s="123" t="s">
        <v>638</v>
      </c>
      <c r="O30" s="60" t="s">
        <v>638</v>
      </c>
      <c r="P30" s="121" t="s">
        <v>638</v>
      </c>
      <c r="Q30" s="123" t="s">
        <v>638</v>
      </c>
      <c r="R30" s="60" t="s">
        <v>638</v>
      </c>
      <c r="S30" s="122"/>
    </row>
    <row r="31" spans="1:19" x14ac:dyDescent="0.25">
      <c r="A31" s="117">
        <v>216</v>
      </c>
      <c r="B31" s="118" t="s">
        <v>47</v>
      </c>
      <c r="C31" s="119" t="s">
        <v>261</v>
      </c>
      <c r="D31" s="120" t="s">
        <v>638</v>
      </c>
      <c r="E31" s="123" t="s">
        <v>638</v>
      </c>
      <c r="F31" s="60" t="s">
        <v>638</v>
      </c>
      <c r="G31" s="121" t="s">
        <v>638</v>
      </c>
      <c r="H31" s="123" t="s">
        <v>638</v>
      </c>
      <c r="I31" s="60" t="s">
        <v>638</v>
      </c>
      <c r="J31" s="121" t="s">
        <v>638</v>
      </c>
      <c r="K31" s="123" t="s">
        <v>638</v>
      </c>
      <c r="L31" s="60" t="s">
        <v>638</v>
      </c>
      <c r="M31" s="121" t="s">
        <v>638</v>
      </c>
      <c r="N31" s="123" t="s">
        <v>638</v>
      </c>
      <c r="O31" s="60" t="s">
        <v>638</v>
      </c>
      <c r="P31" s="121" t="s">
        <v>638</v>
      </c>
      <c r="Q31" s="123" t="s">
        <v>638</v>
      </c>
      <c r="R31" s="60" t="s">
        <v>638</v>
      </c>
      <c r="S31" s="122"/>
    </row>
    <row r="32" spans="1:19" x14ac:dyDescent="0.25">
      <c r="A32" s="117">
        <v>217</v>
      </c>
      <c r="B32" s="118" t="s">
        <v>48</v>
      </c>
      <c r="C32" s="119" t="s">
        <v>262</v>
      </c>
      <c r="D32" s="120" t="s">
        <v>638</v>
      </c>
      <c r="E32" s="123" t="s">
        <v>638</v>
      </c>
      <c r="F32" s="60" t="s">
        <v>638</v>
      </c>
      <c r="G32" s="121" t="s">
        <v>638</v>
      </c>
      <c r="H32" s="123" t="s">
        <v>638</v>
      </c>
      <c r="I32" s="60" t="s">
        <v>638</v>
      </c>
      <c r="J32" s="121" t="s">
        <v>638</v>
      </c>
      <c r="K32" s="123" t="s">
        <v>638</v>
      </c>
      <c r="L32" s="60" t="s">
        <v>638</v>
      </c>
      <c r="M32" s="121" t="s">
        <v>638</v>
      </c>
      <c r="N32" s="123" t="s">
        <v>638</v>
      </c>
      <c r="O32" s="60" t="s">
        <v>638</v>
      </c>
      <c r="P32" s="121" t="s">
        <v>638</v>
      </c>
      <c r="Q32" s="123" t="s">
        <v>638</v>
      </c>
      <c r="R32" s="60" t="s">
        <v>638</v>
      </c>
      <c r="S32" s="122"/>
    </row>
    <row r="33" spans="1:19" x14ac:dyDescent="0.25">
      <c r="A33" s="117">
        <v>218</v>
      </c>
      <c r="B33" s="118" t="s">
        <v>49</v>
      </c>
      <c r="C33" s="119" t="s">
        <v>263</v>
      </c>
      <c r="D33" s="120" t="s">
        <v>638</v>
      </c>
      <c r="E33" s="123" t="s">
        <v>638</v>
      </c>
      <c r="F33" s="60" t="s">
        <v>638</v>
      </c>
      <c r="G33" s="121" t="s">
        <v>638</v>
      </c>
      <c r="H33" s="123" t="s">
        <v>638</v>
      </c>
      <c r="I33" s="60" t="s">
        <v>638</v>
      </c>
      <c r="J33" s="121" t="s">
        <v>638</v>
      </c>
      <c r="K33" s="123" t="s">
        <v>638</v>
      </c>
      <c r="L33" s="60" t="s">
        <v>638</v>
      </c>
      <c r="M33" s="121" t="s">
        <v>638</v>
      </c>
      <c r="N33" s="123" t="s">
        <v>638</v>
      </c>
      <c r="O33" s="60" t="s">
        <v>638</v>
      </c>
      <c r="P33" s="121" t="s">
        <v>638</v>
      </c>
      <c r="Q33" s="123" t="s">
        <v>638</v>
      </c>
      <c r="R33" s="60" t="s">
        <v>638</v>
      </c>
      <c r="S33" s="122"/>
    </row>
    <row r="34" spans="1:19" x14ac:dyDescent="0.25">
      <c r="A34" s="117">
        <v>219</v>
      </c>
      <c r="B34" s="118" t="s">
        <v>50</v>
      </c>
      <c r="C34" s="119" t="s">
        <v>264</v>
      </c>
      <c r="D34" s="120">
        <v>6.1</v>
      </c>
      <c r="E34" s="123">
        <v>255</v>
      </c>
      <c r="F34" s="60">
        <v>35.4</v>
      </c>
      <c r="G34" s="121">
        <v>10.199999999999999</v>
      </c>
      <c r="H34" s="123">
        <v>110</v>
      </c>
      <c r="I34" s="60">
        <v>38.9</v>
      </c>
      <c r="J34" s="121">
        <v>8.1</v>
      </c>
      <c r="K34" s="123">
        <v>145</v>
      </c>
      <c r="L34" s="60">
        <v>33.200000000000003</v>
      </c>
      <c r="M34" s="121">
        <v>8.4</v>
      </c>
      <c r="N34" s="123">
        <v>125</v>
      </c>
      <c r="O34" s="60">
        <v>33.6</v>
      </c>
      <c r="P34" s="121">
        <v>8.6999999999999993</v>
      </c>
      <c r="Q34" s="123">
        <v>130</v>
      </c>
      <c r="R34" s="60">
        <v>36.700000000000003</v>
      </c>
      <c r="S34" s="122"/>
    </row>
    <row r="35" spans="1:19" x14ac:dyDescent="0.25">
      <c r="A35" s="117">
        <v>304</v>
      </c>
      <c r="B35" s="118" t="s">
        <v>51</v>
      </c>
      <c r="C35" s="119" t="s">
        <v>265</v>
      </c>
      <c r="D35" s="120" t="s">
        <v>638</v>
      </c>
      <c r="E35" s="123" t="s">
        <v>638</v>
      </c>
      <c r="F35" s="60" t="s">
        <v>638</v>
      </c>
      <c r="G35" s="121" t="s">
        <v>638</v>
      </c>
      <c r="H35" s="123" t="s">
        <v>638</v>
      </c>
      <c r="I35" s="60" t="s">
        <v>638</v>
      </c>
      <c r="J35" s="121" t="s">
        <v>638</v>
      </c>
      <c r="K35" s="123" t="s">
        <v>638</v>
      </c>
      <c r="L35" s="60" t="s">
        <v>638</v>
      </c>
      <c r="M35" s="121" t="s">
        <v>638</v>
      </c>
      <c r="N35" s="123" t="s">
        <v>638</v>
      </c>
      <c r="O35" s="60" t="s">
        <v>638</v>
      </c>
      <c r="P35" s="121" t="s">
        <v>638</v>
      </c>
      <c r="Q35" s="123" t="s">
        <v>638</v>
      </c>
      <c r="R35" s="60" t="s">
        <v>638</v>
      </c>
      <c r="S35" s="122"/>
    </row>
    <row r="36" spans="1:19" x14ac:dyDescent="0.25">
      <c r="A36" s="117">
        <v>305</v>
      </c>
      <c r="B36" s="118" t="s">
        <v>52</v>
      </c>
      <c r="C36" s="119" t="s">
        <v>266</v>
      </c>
      <c r="D36" s="120" t="s">
        <v>638</v>
      </c>
      <c r="E36" s="123" t="s">
        <v>638</v>
      </c>
      <c r="F36" s="60" t="s">
        <v>638</v>
      </c>
      <c r="G36" s="121" t="s">
        <v>638</v>
      </c>
      <c r="H36" s="123" t="s">
        <v>638</v>
      </c>
      <c r="I36" s="60" t="s">
        <v>638</v>
      </c>
      <c r="J36" s="121" t="s">
        <v>638</v>
      </c>
      <c r="K36" s="123" t="s">
        <v>638</v>
      </c>
      <c r="L36" s="60" t="s">
        <v>638</v>
      </c>
      <c r="M36" s="121" t="s">
        <v>638</v>
      </c>
      <c r="N36" s="123" t="s">
        <v>638</v>
      </c>
      <c r="O36" s="60" t="s">
        <v>638</v>
      </c>
      <c r="P36" s="121" t="s">
        <v>638</v>
      </c>
      <c r="Q36" s="123" t="s">
        <v>638</v>
      </c>
      <c r="R36" s="60" t="s">
        <v>638</v>
      </c>
      <c r="S36" s="122"/>
    </row>
    <row r="37" spans="1:19" x14ac:dyDescent="0.25">
      <c r="A37" s="117">
        <v>306</v>
      </c>
      <c r="B37" s="118" t="s">
        <v>53</v>
      </c>
      <c r="C37" s="119" t="s">
        <v>267</v>
      </c>
      <c r="D37" s="120" t="s">
        <v>638</v>
      </c>
      <c r="E37" s="123" t="s">
        <v>638</v>
      </c>
      <c r="F37" s="60" t="s">
        <v>638</v>
      </c>
      <c r="G37" s="121" t="s">
        <v>638</v>
      </c>
      <c r="H37" s="123" t="s">
        <v>638</v>
      </c>
      <c r="I37" s="60" t="s">
        <v>638</v>
      </c>
      <c r="J37" s="121" t="s">
        <v>638</v>
      </c>
      <c r="K37" s="123" t="s">
        <v>638</v>
      </c>
      <c r="L37" s="60" t="s">
        <v>638</v>
      </c>
      <c r="M37" s="121" t="s">
        <v>638</v>
      </c>
      <c r="N37" s="123" t="s">
        <v>638</v>
      </c>
      <c r="O37" s="60" t="s">
        <v>638</v>
      </c>
      <c r="P37" s="121" t="s">
        <v>638</v>
      </c>
      <c r="Q37" s="123" t="s">
        <v>638</v>
      </c>
      <c r="R37" s="60" t="s">
        <v>638</v>
      </c>
      <c r="S37" s="122"/>
    </row>
    <row r="38" spans="1:19" x14ac:dyDescent="0.25">
      <c r="A38" s="117">
        <v>307</v>
      </c>
      <c r="B38" s="118" t="s">
        <v>54</v>
      </c>
      <c r="C38" s="119" t="s">
        <v>268</v>
      </c>
      <c r="D38" s="120" t="s">
        <v>638</v>
      </c>
      <c r="E38" s="123" t="s">
        <v>638</v>
      </c>
      <c r="F38" s="60" t="s">
        <v>638</v>
      </c>
      <c r="G38" s="121" t="s">
        <v>638</v>
      </c>
      <c r="H38" s="123" t="s">
        <v>638</v>
      </c>
      <c r="I38" s="60" t="s">
        <v>638</v>
      </c>
      <c r="J38" s="121" t="s">
        <v>638</v>
      </c>
      <c r="K38" s="123" t="s">
        <v>638</v>
      </c>
      <c r="L38" s="60" t="s">
        <v>638</v>
      </c>
      <c r="M38" s="121" t="s">
        <v>638</v>
      </c>
      <c r="N38" s="123" t="s">
        <v>638</v>
      </c>
      <c r="O38" s="60" t="s">
        <v>638</v>
      </c>
      <c r="P38" s="121" t="s">
        <v>638</v>
      </c>
      <c r="Q38" s="123" t="s">
        <v>638</v>
      </c>
      <c r="R38" s="60" t="s">
        <v>638</v>
      </c>
      <c r="S38" s="122"/>
    </row>
    <row r="39" spans="1:19" x14ac:dyDescent="0.25">
      <c r="A39" s="117">
        <v>308</v>
      </c>
      <c r="B39" s="118" t="s">
        <v>55</v>
      </c>
      <c r="C39" s="119" t="s">
        <v>269</v>
      </c>
      <c r="D39" s="120" t="s">
        <v>638</v>
      </c>
      <c r="E39" s="123" t="s">
        <v>638</v>
      </c>
      <c r="F39" s="60" t="s">
        <v>638</v>
      </c>
      <c r="G39" s="121" t="s">
        <v>638</v>
      </c>
      <c r="H39" s="123" t="s">
        <v>638</v>
      </c>
      <c r="I39" s="60" t="s">
        <v>638</v>
      </c>
      <c r="J39" s="121" t="s">
        <v>638</v>
      </c>
      <c r="K39" s="123" t="s">
        <v>638</v>
      </c>
      <c r="L39" s="60" t="s">
        <v>638</v>
      </c>
      <c r="M39" s="121" t="s">
        <v>638</v>
      </c>
      <c r="N39" s="123" t="s">
        <v>638</v>
      </c>
      <c r="O39" s="60" t="s">
        <v>638</v>
      </c>
      <c r="P39" s="121" t="s">
        <v>638</v>
      </c>
      <c r="Q39" s="123" t="s">
        <v>638</v>
      </c>
      <c r="R39" s="60" t="s">
        <v>638</v>
      </c>
      <c r="S39" s="122"/>
    </row>
    <row r="40" spans="1:19" x14ac:dyDescent="0.25">
      <c r="A40" s="117">
        <v>309</v>
      </c>
      <c r="B40" s="118" t="s">
        <v>56</v>
      </c>
      <c r="C40" s="119" t="s">
        <v>270</v>
      </c>
      <c r="D40" s="120" t="s">
        <v>638</v>
      </c>
      <c r="E40" s="123" t="s">
        <v>638</v>
      </c>
      <c r="F40" s="60" t="s">
        <v>638</v>
      </c>
      <c r="G40" s="121" t="s">
        <v>638</v>
      </c>
      <c r="H40" s="123" t="s">
        <v>638</v>
      </c>
      <c r="I40" s="60" t="s">
        <v>638</v>
      </c>
      <c r="J40" s="121" t="s">
        <v>638</v>
      </c>
      <c r="K40" s="123" t="s">
        <v>638</v>
      </c>
      <c r="L40" s="60" t="s">
        <v>638</v>
      </c>
      <c r="M40" s="121" t="s">
        <v>638</v>
      </c>
      <c r="N40" s="123" t="s">
        <v>638</v>
      </c>
      <c r="O40" s="60" t="s">
        <v>638</v>
      </c>
      <c r="P40" s="121" t="s">
        <v>638</v>
      </c>
      <c r="Q40" s="123" t="s">
        <v>638</v>
      </c>
      <c r="R40" s="60" t="s">
        <v>638</v>
      </c>
      <c r="S40" s="122"/>
    </row>
    <row r="41" spans="1:19" x14ac:dyDescent="0.25">
      <c r="A41" s="117">
        <v>310</v>
      </c>
      <c r="B41" s="118" t="s">
        <v>57</v>
      </c>
      <c r="C41" s="119" t="s">
        <v>271</v>
      </c>
      <c r="D41" s="120" t="s">
        <v>638</v>
      </c>
      <c r="E41" s="123" t="s">
        <v>638</v>
      </c>
      <c r="F41" s="60" t="s">
        <v>638</v>
      </c>
      <c r="G41" s="121" t="s">
        <v>638</v>
      </c>
      <c r="H41" s="123" t="s">
        <v>638</v>
      </c>
      <c r="I41" s="60" t="s">
        <v>638</v>
      </c>
      <c r="J41" s="121" t="s">
        <v>638</v>
      </c>
      <c r="K41" s="123" t="s">
        <v>638</v>
      </c>
      <c r="L41" s="60" t="s">
        <v>638</v>
      </c>
      <c r="M41" s="121" t="s">
        <v>638</v>
      </c>
      <c r="N41" s="123" t="s">
        <v>638</v>
      </c>
      <c r="O41" s="60" t="s">
        <v>638</v>
      </c>
      <c r="P41" s="121" t="s">
        <v>638</v>
      </c>
      <c r="Q41" s="123" t="s">
        <v>638</v>
      </c>
      <c r="R41" s="60" t="s">
        <v>638</v>
      </c>
      <c r="S41" s="122"/>
    </row>
    <row r="42" spans="1:19" x14ac:dyDescent="0.25">
      <c r="A42" s="117">
        <v>311</v>
      </c>
      <c r="B42" s="118" t="s">
        <v>58</v>
      </c>
      <c r="C42" s="119" t="s">
        <v>272</v>
      </c>
      <c r="D42" s="120" t="s">
        <v>638</v>
      </c>
      <c r="E42" s="123" t="s">
        <v>638</v>
      </c>
      <c r="F42" s="60" t="s">
        <v>638</v>
      </c>
      <c r="G42" s="121" t="s">
        <v>638</v>
      </c>
      <c r="H42" s="123" t="s">
        <v>638</v>
      </c>
      <c r="I42" s="60" t="s">
        <v>638</v>
      </c>
      <c r="J42" s="121" t="s">
        <v>638</v>
      </c>
      <c r="K42" s="123" t="s">
        <v>638</v>
      </c>
      <c r="L42" s="60" t="s">
        <v>638</v>
      </c>
      <c r="M42" s="121" t="s">
        <v>638</v>
      </c>
      <c r="N42" s="123" t="s">
        <v>638</v>
      </c>
      <c r="O42" s="60" t="s">
        <v>638</v>
      </c>
      <c r="P42" s="121" t="s">
        <v>638</v>
      </c>
      <c r="Q42" s="123" t="s">
        <v>638</v>
      </c>
      <c r="R42" s="60" t="s">
        <v>638</v>
      </c>
      <c r="S42" s="122"/>
    </row>
    <row r="43" spans="1:19" x14ac:dyDescent="0.25">
      <c r="A43" s="117">
        <v>312</v>
      </c>
      <c r="B43" s="118" t="s">
        <v>59</v>
      </c>
      <c r="C43" s="119" t="s">
        <v>273</v>
      </c>
      <c r="D43" s="120" t="s">
        <v>638</v>
      </c>
      <c r="E43" s="123" t="s">
        <v>638</v>
      </c>
      <c r="F43" s="60" t="s">
        <v>638</v>
      </c>
      <c r="G43" s="121" t="s">
        <v>638</v>
      </c>
      <c r="H43" s="123" t="s">
        <v>638</v>
      </c>
      <c r="I43" s="60" t="s">
        <v>638</v>
      </c>
      <c r="J43" s="121" t="s">
        <v>638</v>
      </c>
      <c r="K43" s="123" t="s">
        <v>638</v>
      </c>
      <c r="L43" s="60" t="s">
        <v>638</v>
      </c>
      <c r="M43" s="121" t="s">
        <v>638</v>
      </c>
      <c r="N43" s="123" t="s">
        <v>638</v>
      </c>
      <c r="O43" s="60" t="s">
        <v>638</v>
      </c>
      <c r="P43" s="121" t="s">
        <v>638</v>
      </c>
      <c r="Q43" s="123" t="s">
        <v>638</v>
      </c>
      <c r="R43" s="60" t="s">
        <v>638</v>
      </c>
      <c r="S43" s="122"/>
    </row>
    <row r="44" spans="1:19" x14ac:dyDescent="0.25">
      <c r="A44" s="117">
        <v>313</v>
      </c>
      <c r="B44" s="118" t="s">
        <v>60</v>
      </c>
      <c r="C44" s="119" t="s">
        <v>274</v>
      </c>
      <c r="D44" s="120" t="s">
        <v>638</v>
      </c>
      <c r="E44" s="123" t="s">
        <v>638</v>
      </c>
      <c r="F44" s="60" t="s">
        <v>638</v>
      </c>
      <c r="G44" s="121" t="s">
        <v>638</v>
      </c>
      <c r="H44" s="123" t="s">
        <v>638</v>
      </c>
      <c r="I44" s="60" t="s">
        <v>638</v>
      </c>
      <c r="J44" s="121" t="s">
        <v>638</v>
      </c>
      <c r="K44" s="123" t="s">
        <v>638</v>
      </c>
      <c r="L44" s="60" t="s">
        <v>638</v>
      </c>
      <c r="M44" s="121" t="s">
        <v>638</v>
      </c>
      <c r="N44" s="123" t="s">
        <v>638</v>
      </c>
      <c r="O44" s="60" t="s">
        <v>638</v>
      </c>
      <c r="P44" s="121" t="s">
        <v>638</v>
      </c>
      <c r="Q44" s="123" t="s">
        <v>638</v>
      </c>
      <c r="R44" s="60" t="s">
        <v>638</v>
      </c>
      <c r="S44" s="122"/>
    </row>
    <row r="45" spans="1:19" x14ac:dyDescent="0.25">
      <c r="A45" s="117">
        <v>315</v>
      </c>
      <c r="B45" s="118" t="s">
        <v>61</v>
      </c>
      <c r="C45" s="119" t="s">
        <v>275</v>
      </c>
      <c r="D45" s="120" t="s">
        <v>638</v>
      </c>
      <c r="E45" s="123" t="s">
        <v>638</v>
      </c>
      <c r="F45" s="60" t="s">
        <v>638</v>
      </c>
      <c r="G45" s="121" t="s">
        <v>638</v>
      </c>
      <c r="H45" s="123" t="s">
        <v>638</v>
      </c>
      <c r="I45" s="60" t="s">
        <v>638</v>
      </c>
      <c r="J45" s="121" t="s">
        <v>638</v>
      </c>
      <c r="K45" s="123" t="s">
        <v>638</v>
      </c>
      <c r="L45" s="60" t="s">
        <v>638</v>
      </c>
      <c r="M45" s="121" t="s">
        <v>638</v>
      </c>
      <c r="N45" s="123" t="s">
        <v>638</v>
      </c>
      <c r="O45" s="60" t="s">
        <v>638</v>
      </c>
      <c r="P45" s="121" t="s">
        <v>638</v>
      </c>
      <c r="Q45" s="123" t="s">
        <v>638</v>
      </c>
      <c r="R45" s="60" t="s">
        <v>638</v>
      </c>
      <c r="S45" s="122"/>
    </row>
    <row r="46" spans="1:19" x14ac:dyDescent="0.25">
      <c r="A46" s="117">
        <v>316</v>
      </c>
      <c r="B46" s="118" t="s">
        <v>62</v>
      </c>
      <c r="C46" s="119" t="s">
        <v>276</v>
      </c>
      <c r="D46" s="120">
        <v>4.5</v>
      </c>
      <c r="E46" s="123">
        <v>395</v>
      </c>
      <c r="F46" s="60">
        <v>32.6</v>
      </c>
      <c r="G46" s="121">
        <v>6.6</v>
      </c>
      <c r="H46" s="123">
        <v>185</v>
      </c>
      <c r="I46" s="60">
        <v>30</v>
      </c>
      <c r="J46" s="121">
        <v>6.5</v>
      </c>
      <c r="K46" s="123">
        <v>210</v>
      </c>
      <c r="L46" s="60">
        <v>35.200000000000003</v>
      </c>
      <c r="M46" s="121">
        <v>7.3</v>
      </c>
      <c r="N46" s="123">
        <v>145</v>
      </c>
      <c r="O46" s="60">
        <v>32.6</v>
      </c>
      <c r="P46" s="121">
        <v>5.8</v>
      </c>
      <c r="Q46" s="123">
        <v>250</v>
      </c>
      <c r="R46" s="60">
        <v>32.700000000000003</v>
      </c>
      <c r="S46" s="122"/>
    </row>
    <row r="47" spans="1:19" x14ac:dyDescent="0.25">
      <c r="A47" s="117">
        <v>317</v>
      </c>
      <c r="B47" s="118" t="s">
        <v>63</v>
      </c>
      <c r="C47" s="119" t="s">
        <v>277</v>
      </c>
      <c r="D47" s="120" t="s">
        <v>638</v>
      </c>
      <c r="E47" s="123" t="s">
        <v>638</v>
      </c>
      <c r="F47" s="60" t="s">
        <v>638</v>
      </c>
      <c r="G47" s="121" t="s">
        <v>638</v>
      </c>
      <c r="H47" s="123" t="s">
        <v>638</v>
      </c>
      <c r="I47" s="60" t="s">
        <v>638</v>
      </c>
      <c r="J47" s="121" t="s">
        <v>638</v>
      </c>
      <c r="K47" s="123" t="s">
        <v>638</v>
      </c>
      <c r="L47" s="60" t="s">
        <v>638</v>
      </c>
      <c r="M47" s="121" t="s">
        <v>638</v>
      </c>
      <c r="N47" s="123" t="s">
        <v>638</v>
      </c>
      <c r="O47" s="60" t="s">
        <v>638</v>
      </c>
      <c r="P47" s="121" t="s">
        <v>638</v>
      </c>
      <c r="Q47" s="123" t="s">
        <v>638</v>
      </c>
      <c r="R47" s="60" t="s">
        <v>638</v>
      </c>
      <c r="S47" s="122"/>
    </row>
    <row r="48" spans="1:19" x14ac:dyDescent="0.25">
      <c r="A48" s="117">
        <v>318</v>
      </c>
      <c r="B48" s="118" t="s">
        <v>64</v>
      </c>
      <c r="C48" s="119" t="s">
        <v>278</v>
      </c>
      <c r="D48" s="120" t="s">
        <v>638</v>
      </c>
      <c r="E48" s="123" t="s">
        <v>638</v>
      </c>
      <c r="F48" s="60" t="s">
        <v>638</v>
      </c>
      <c r="G48" s="121" t="s">
        <v>638</v>
      </c>
      <c r="H48" s="123" t="s">
        <v>638</v>
      </c>
      <c r="I48" s="60" t="s">
        <v>638</v>
      </c>
      <c r="J48" s="121" t="s">
        <v>638</v>
      </c>
      <c r="K48" s="123" t="s">
        <v>638</v>
      </c>
      <c r="L48" s="60" t="s">
        <v>638</v>
      </c>
      <c r="M48" s="121" t="s">
        <v>638</v>
      </c>
      <c r="N48" s="123" t="s">
        <v>638</v>
      </c>
      <c r="O48" s="60" t="s">
        <v>638</v>
      </c>
      <c r="P48" s="121" t="s">
        <v>638</v>
      </c>
      <c r="Q48" s="123" t="s">
        <v>638</v>
      </c>
      <c r="R48" s="60" t="s">
        <v>638</v>
      </c>
      <c r="S48" s="122"/>
    </row>
    <row r="49" spans="1:19" x14ac:dyDescent="0.25">
      <c r="A49" s="117">
        <v>319</v>
      </c>
      <c r="B49" s="118" t="s">
        <v>65</v>
      </c>
      <c r="C49" s="119" t="s">
        <v>279</v>
      </c>
      <c r="D49" s="120" t="s">
        <v>638</v>
      </c>
      <c r="E49" s="123" t="s">
        <v>638</v>
      </c>
      <c r="F49" s="60" t="s">
        <v>638</v>
      </c>
      <c r="G49" s="121" t="s">
        <v>638</v>
      </c>
      <c r="H49" s="123" t="s">
        <v>638</v>
      </c>
      <c r="I49" s="60" t="s">
        <v>638</v>
      </c>
      <c r="J49" s="121" t="s">
        <v>638</v>
      </c>
      <c r="K49" s="123" t="s">
        <v>638</v>
      </c>
      <c r="L49" s="60" t="s">
        <v>638</v>
      </c>
      <c r="M49" s="121" t="s">
        <v>638</v>
      </c>
      <c r="N49" s="123" t="s">
        <v>638</v>
      </c>
      <c r="O49" s="60" t="s">
        <v>638</v>
      </c>
      <c r="P49" s="121" t="s">
        <v>638</v>
      </c>
      <c r="Q49" s="123" t="s">
        <v>638</v>
      </c>
      <c r="R49" s="60" t="s">
        <v>638</v>
      </c>
      <c r="S49" s="122"/>
    </row>
    <row r="50" spans="1:19" x14ac:dyDescent="0.25">
      <c r="A50" s="117">
        <v>321</v>
      </c>
      <c r="B50" s="118" t="s">
        <v>66</v>
      </c>
      <c r="C50" s="119" t="s">
        <v>280</v>
      </c>
      <c r="D50" s="120" t="s">
        <v>638</v>
      </c>
      <c r="E50" s="123" t="s">
        <v>638</v>
      </c>
      <c r="F50" s="60" t="s">
        <v>638</v>
      </c>
      <c r="G50" s="121" t="s">
        <v>638</v>
      </c>
      <c r="H50" s="123" t="s">
        <v>638</v>
      </c>
      <c r="I50" s="60" t="s">
        <v>638</v>
      </c>
      <c r="J50" s="121" t="s">
        <v>638</v>
      </c>
      <c r="K50" s="123" t="s">
        <v>638</v>
      </c>
      <c r="L50" s="60" t="s">
        <v>638</v>
      </c>
      <c r="M50" s="121" t="s">
        <v>638</v>
      </c>
      <c r="N50" s="123" t="s">
        <v>638</v>
      </c>
      <c r="O50" s="60" t="s">
        <v>638</v>
      </c>
      <c r="P50" s="121" t="s">
        <v>638</v>
      </c>
      <c r="Q50" s="123" t="s">
        <v>638</v>
      </c>
      <c r="R50" s="60" t="s">
        <v>638</v>
      </c>
      <c r="S50" s="122"/>
    </row>
    <row r="51" spans="1:19" x14ac:dyDescent="0.25">
      <c r="A51" s="117">
        <v>322</v>
      </c>
      <c r="B51" s="118" t="s">
        <v>67</v>
      </c>
      <c r="C51" s="119" t="s">
        <v>281</v>
      </c>
      <c r="D51" s="120" t="s">
        <v>638</v>
      </c>
      <c r="E51" s="123" t="s">
        <v>638</v>
      </c>
      <c r="F51" s="60" t="s">
        <v>638</v>
      </c>
      <c r="G51" s="121" t="s">
        <v>638</v>
      </c>
      <c r="H51" s="123" t="s">
        <v>638</v>
      </c>
      <c r="I51" s="60" t="s">
        <v>638</v>
      </c>
      <c r="J51" s="121" t="s">
        <v>638</v>
      </c>
      <c r="K51" s="123" t="s">
        <v>638</v>
      </c>
      <c r="L51" s="60" t="s">
        <v>638</v>
      </c>
      <c r="M51" s="121" t="s">
        <v>638</v>
      </c>
      <c r="N51" s="123" t="s">
        <v>638</v>
      </c>
      <c r="O51" s="60" t="s">
        <v>638</v>
      </c>
      <c r="P51" s="121" t="s">
        <v>638</v>
      </c>
      <c r="Q51" s="123" t="s">
        <v>638</v>
      </c>
      <c r="R51" s="60" t="s">
        <v>638</v>
      </c>
      <c r="S51" s="122"/>
    </row>
    <row r="52" spans="1:19" x14ac:dyDescent="0.25">
      <c r="A52" s="117">
        <v>323</v>
      </c>
      <c r="B52" s="118" t="s">
        <v>68</v>
      </c>
      <c r="C52" s="119" t="s">
        <v>282</v>
      </c>
      <c r="D52" s="120" t="s">
        <v>638</v>
      </c>
      <c r="E52" s="123" t="s">
        <v>638</v>
      </c>
      <c r="F52" s="60" t="s">
        <v>638</v>
      </c>
      <c r="G52" s="121" t="s">
        <v>638</v>
      </c>
      <c r="H52" s="123" t="s">
        <v>638</v>
      </c>
      <c r="I52" s="60" t="s">
        <v>638</v>
      </c>
      <c r="J52" s="121" t="s">
        <v>638</v>
      </c>
      <c r="K52" s="123" t="s">
        <v>638</v>
      </c>
      <c r="L52" s="60" t="s">
        <v>638</v>
      </c>
      <c r="M52" s="121" t="s">
        <v>638</v>
      </c>
      <c r="N52" s="123" t="s">
        <v>638</v>
      </c>
      <c r="O52" s="60" t="s">
        <v>638</v>
      </c>
      <c r="P52" s="121" t="s">
        <v>638</v>
      </c>
      <c r="Q52" s="123" t="s">
        <v>638</v>
      </c>
      <c r="R52" s="60" t="s">
        <v>638</v>
      </c>
      <c r="S52" s="122"/>
    </row>
    <row r="53" spans="1:19" x14ac:dyDescent="0.25">
      <c r="A53" s="117">
        <v>324</v>
      </c>
      <c r="B53" s="118" t="s">
        <v>69</v>
      </c>
      <c r="C53" s="119" t="s">
        <v>283</v>
      </c>
      <c r="D53" s="120" t="s">
        <v>638</v>
      </c>
      <c r="E53" s="123" t="s">
        <v>638</v>
      </c>
      <c r="F53" s="60" t="s">
        <v>638</v>
      </c>
      <c r="G53" s="121" t="s">
        <v>638</v>
      </c>
      <c r="H53" s="123" t="s">
        <v>638</v>
      </c>
      <c r="I53" s="60" t="s">
        <v>638</v>
      </c>
      <c r="J53" s="121" t="s">
        <v>638</v>
      </c>
      <c r="K53" s="123" t="s">
        <v>638</v>
      </c>
      <c r="L53" s="60" t="s">
        <v>638</v>
      </c>
      <c r="M53" s="121" t="s">
        <v>638</v>
      </c>
      <c r="N53" s="123" t="s">
        <v>638</v>
      </c>
      <c r="O53" s="60" t="s">
        <v>638</v>
      </c>
      <c r="P53" s="121" t="s">
        <v>638</v>
      </c>
      <c r="Q53" s="123" t="s">
        <v>638</v>
      </c>
      <c r="R53" s="60" t="s">
        <v>638</v>
      </c>
      <c r="S53" s="122"/>
    </row>
    <row r="54" spans="1:19" x14ac:dyDescent="0.25">
      <c r="A54" s="117">
        <v>325</v>
      </c>
      <c r="B54" s="118" t="s">
        <v>70</v>
      </c>
      <c r="C54" s="119" t="s">
        <v>284</v>
      </c>
      <c r="D54" s="120" t="s">
        <v>638</v>
      </c>
      <c r="E54" s="123" t="s">
        <v>638</v>
      </c>
      <c r="F54" s="60" t="s">
        <v>638</v>
      </c>
      <c r="G54" s="121" t="s">
        <v>638</v>
      </c>
      <c r="H54" s="123" t="s">
        <v>638</v>
      </c>
      <c r="I54" s="60" t="s">
        <v>638</v>
      </c>
      <c r="J54" s="121" t="s">
        <v>638</v>
      </c>
      <c r="K54" s="123" t="s">
        <v>638</v>
      </c>
      <c r="L54" s="60" t="s">
        <v>638</v>
      </c>
      <c r="M54" s="121" t="s">
        <v>638</v>
      </c>
      <c r="N54" s="123" t="s">
        <v>638</v>
      </c>
      <c r="O54" s="60" t="s">
        <v>638</v>
      </c>
      <c r="P54" s="121" t="s">
        <v>638</v>
      </c>
      <c r="Q54" s="123" t="s">
        <v>638</v>
      </c>
      <c r="R54" s="60" t="s">
        <v>638</v>
      </c>
      <c r="S54" s="122"/>
    </row>
    <row r="55" spans="1:19" x14ac:dyDescent="0.25">
      <c r="A55" s="117">
        <v>326</v>
      </c>
      <c r="B55" s="118" t="s">
        <v>71</v>
      </c>
      <c r="C55" s="119" t="s">
        <v>285</v>
      </c>
      <c r="D55" s="120" t="s">
        <v>638</v>
      </c>
      <c r="E55" s="123" t="s">
        <v>638</v>
      </c>
      <c r="F55" s="60" t="s">
        <v>638</v>
      </c>
      <c r="G55" s="121" t="s">
        <v>638</v>
      </c>
      <c r="H55" s="123" t="s">
        <v>638</v>
      </c>
      <c r="I55" s="60" t="s">
        <v>638</v>
      </c>
      <c r="J55" s="121" t="s">
        <v>638</v>
      </c>
      <c r="K55" s="123" t="s">
        <v>638</v>
      </c>
      <c r="L55" s="60" t="s">
        <v>638</v>
      </c>
      <c r="M55" s="121" t="s">
        <v>638</v>
      </c>
      <c r="N55" s="123" t="s">
        <v>638</v>
      </c>
      <c r="O55" s="60" t="s">
        <v>638</v>
      </c>
      <c r="P55" s="121" t="s">
        <v>638</v>
      </c>
      <c r="Q55" s="123" t="s">
        <v>638</v>
      </c>
      <c r="R55" s="60" t="s">
        <v>638</v>
      </c>
      <c r="S55" s="122"/>
    </row>
    <row r="56" spans="1:19" x14ac:dyDescent="0.25">
      <c r="A56" s="117">
        <v>327</v>
      </c>
      <c r="B56" s="118" t="s">
        <v>72</v>
      </c>
      <c r="C56" s="119" t="s">
        <v>286</v>
      </c>
      <c r="D56" s="120" t="s">
        <v>638</v>
      </c>
      <c r="E56" s="123" t="s">
        <v>638</v>
      </c>
      <c r="F56" s="60" t="s">
        <v>638</v>
      </c>
      <c r="G56" s="121" t="s">
        <v>638</v>
      </c>
      <c r="H56" s="123" t="s">
        <v>638</v>
      </c>
      <c r="I56" s="60" t="s">
        <v>638</v>
      </c>
      <c r="J56" s="121" t="s">
        <v>638</v>
      </c>
      <c r="K56" s="123" t="s">
        <v>638</v>
      </c>
      <c r="L56" s="60" t="s">
        <v>638</v>
      </c>
      <c r="M56" s="121" t="s">
        <v>638</v>
      </c>
      <c r="N56" s="123" t="s">
        <v>638</v>
      </c>
      <c r="O56" s="60" t="s">
        <v>638</v>
      </c>
      <c r="P56" s="121" t="s">
        <v>638</v>
      </c>
      <c r="Q56" s="123" t="s">
        <v>638</v>
      </c>
      <c r="R56" s="60" t="s">
        <v>638</v>
      </c>
      <c r="S56" s="122"/>
    </row>
    <row r="57" spans="1:19" x14ac:dyDescent="0.25">
      <c r="A57" s="117">
        <v>404</v>
      </c>
      <c r="B57" s="118" t="s">
        <v>73</v>
      </c>
      <c r="C57" s="119" t="s">
        <v>287</v>
      </c>
      <c r="D57" s="120" t="s">
        <v>638</v>
      </c>
      <c r="E57" s="123" t="s">
        <v>638</v>
      </c>
      <c r="F57" s="60" t="s">
        <v>638</v>
      </c>
      <c r="G57" s="121" t="s">
        <v>638</v>
      </c>
      <c r="H57" s="123" t="s">
        <v>638</v>
      </c>
      <c r="I57" s="60" t="s">
        <v>638</v>
      </c>
      <c r="J57" s="121" t="s">
        <v>638</v>
      </c>
      <c r="K57" s="123" t="s">
        <v>638</v>
      </c>
      <c r="L57" s="60" t="s">
        <v>638</v>
      </c>
      <c r="M57" s="121" t="s">
        <v>638</v>
      </c>
      <c r="N57" s="123" t="s">
        <v>638</v>
      </c>
      <c r="O57" s="60" t="s">
        <v>638</v>
      </c>
      <c r="P57" s="121" t="s">
        <v>638</v>
      </c>
      <c r="Q57" s="123" t="s">
        <v>638</v>
      </c>
      <c r="R57" s="60" t="s">
        <v>638</v>
      </c>
      <c r="S57" s="122"/>
    </row>
    <row r="58" spans="1:19" x14ac:dyDescent="0.25">
      <c r="A58" s="117">
        <v>406</v>
      </c>
      <c r="B58" s="118" t="s">
        <v>74</v>
      </c>
      <c r="C58" s="119" t="s">
        <v>288</v>
      </c>
      <c r="D58" s="120" t="s">
        <v>638</v>
      </c>
      <c r="E58" s="123" t="s">
        <v>638</v>
      </c>
      <c r="F58" s="60" t="s">
        <v>638</v>
      </c>
      <c r="G58" s="121" t="s">
        <v>638</v>
      </c>
      <c r="H58" s="123" t="s">
        <v>638</v>
      </c>
      <c r="I58" s="60" t="s">
        <v>638</v>
      </c>
      <c r="J58" s="121" t="s">
        <v>638</v>
      </c>
      <c r="K58" s="123" t="s">
        <v>638</v>
      </c>
      <c r="L58" s="60" t="s">
        <v>638</v>
      </c>
      <c r="M58" s="121" t="s">
        <v>638</v>
      </c>
      <c r="N58" s="123" t="s">
        <v>638</v>
      </c>
      <c r="O58" s="60" t="s">
        <v>638</v>
      </c>
      <c r="P58" s="121" t="s">
        <v>638</v>
      </c>
      <c r="Q58" s="123" t="s">
        <v>638</v>
      </c>
      <c r="R58" s="60" t="s">
        <v>638</v>
      </c>
      <c r="S58" s="122"/>
    </row>
    <row r="59" spans="1:19" x14ac:dyDescent="0.25">
      <c r="A59" s="117">
        <v>407</v>
      </c>
      <c r="B59" s="118" t="s">
        <v>75</v>
      </c>
      <c r="C59" s="119" t="s">
        <v>289</v>
      </c>
      <c r="D59" s="120" t="s">
        <v>638</v>
      </c>
      <c r="E59" s="123" t="s">
        <v>638</v>
      </c>
      <c r="F59" s="60" t="s">
        <v>638</v>
      </c>
      <c r="G59" s="121" t="s">
        <v>638</v>
      </c>
      <c r="H59" s="123" t="s">
        <v>638</v>
      </c>
      <c r="I59" s="60" t="s">
        <v>638</v>
      </c>
      <c r="J59" s="121" t="s">
        <v>638</v>
      </c>
      <c r="K59" s="123" t="s">
        <v>638</v>
      </c>
      <c r="L59" s="60" t="s">
        <v>638</v>
      </c>
      <c r="M59" s="121" t="s">
        <v>638</v>
      </c>
      <c r="N59" s="123" t="s">
        <v>638</v>
      </c>
      <c r="O59" s="60" t="s">
        <v>638</v>
      </c>
      <c r="P59" s="121" t="s">
        <v>638</v>
      </c>
      <c r="Q59" s="123" t="s">
        <v>638</v>
      </c>
      <c r="R59" s="60" t="s">
        <v>638</v>
      </c>
      <c r="S59" s="122"/>
    </row>
    <row r="60" spans="1:19" x14ac:dyDescent="0.25">
      <c r="A60" s="117">
        <v>408</v>
      </c>
      <c r="B60" s="118" t="s">
        <v>76</v>
      </c>
      <c r="C60" s="119" t="s">
        <v>290</v>
      </c>
      <c r="D60" s="120" t="s">
        <v>638</v>
      </c>
      <c r="E60" s="123" t="s">
        <v>638</v>
      </c>
      <c r="F60" s="60" t="s">
        <v>638</v>
      </c>
      <c r="G60" s="121" t="s">
        <v>638</v>
      </c>
      <c r="H60" s="123" t="s">
        <v>638</v>
      </c>
      <c r="I60" s="60" t="s">
        <v>638</v>
      </c>
      <c r="J60" s="121" t="s">
        <v>638</v>
      </c>
      <c r="K60" s="123" t="s">
        <v>638</v>
      </c>
      <c r="L60" s="60" t="s">
        <v>638</v>
      </c>
      <c r="M60" s="121" t="s">
        <v>638</v>
      </c>
      <c r="N60" s="123" t="s">
        <v>638</v>
      </c>
      <c r="O60" s="60" t="s">
        <v>638</v>
      </c>
      <c r="P60" s="121" t="s">
        <v>638</v>
      </c>
      <c r="Q60" s="123" t="s">
        <v>638</v>
      </c>
      <c r="R60" s="60" t="s">
        <v>638</v>
      </c>
      <c r="S60" s="122"/>
    </row>
    <row r="61" spans="1:19" x14ac:dyDescent="0.25">
      <c r="A61" s="117">
        <v>409</v>
      </c>
      <c r="B61" s="118" t="s">
        <v>77</v>
      </c>
      <c r="C61" s="119" t="s">
        <v>291</v>
      </c>
      <c r="D61" s="120" t="s">
        <v>638</v>
      </c>
      <c r="E61" s="123" t="s">
        <v>638</v>
      </c>
      <c r="F61" s="60" t="s">
        <v>638</v>
      </c>
      <c r="G61" s="121" t="s">
        <v>638</v>
      </c>
      <c r="H61" s="123" t="s">
        <v>638</v>
      </c>
      <c r="I61" s="60" t="s">
        <v>638</v>
      </c>
      <c r="J61" s="121" t="s">
        <v>638</v>
      </c>
      <c r="K61" s="123" t="s">
        <v>638</v>
      </c>
      <c r="L61" s="60" t="s">
        <v>638</v>
      </c>
      <c r="M61" s="121" t="s">
        <v>638</v>
      </c>
      <c r="N61" s="123" t="s">
        <v>638</v>
      </c>
      <c r="O61" s="60" t="s">
        <v>638</v>
      </c>
      <c r="P61" s="121" t="s">
        <v>638</v>
      </c>
      <c r="Q61" s="123" t="s">
        <v>638</v>
      </c>
      <c r="R61" s="60" t="s">
        <v>638</v>
      </c>
      <c r="S61" s="122"/>
    </row>
    <row r="62" spans="1:19" x14ac:dyDescent="0.25">
      <c r="A62" s="117">
        <v>410</v>
      </c>
      <c r="B62" s="118" t="s">
        <v>78</v>
      </c>
      <c r="C62" s="119" t="s">
        <v>292</v>
      </c>
      <c r="D62" s="120" t="s">
        <v>638</v>
      </c>
      <c r="E62" s="123" t="s">
        <v>638</v>
      </c>
      <c r="F62" s="60" t="s">
        <v>638</v>
      </c>
      <c r="G62" s="121" t="s">
        <v>638</v>
      </c>
      <c r="H62" s="123" t="s">
        <v>638</v>
      </c>
      <c r="I62" s="60" t="s">
        <v>638</v>
      </c>
      <c r="J62" s="121" t="s">
        <v>638</v>
      </c>
      <c r="K62" s="123" t="s">
        <v>638</v>
      </c>
      <c r="L62" s="60" t="s">
        <v>638</v>
      </c>
      <c r="M62" s="121" t="s">
        <v>638</v>
      </c>
      <c r="N62" s="123" t="s">
        <v>638</v>
      </c>
      <c r="O62" s="60" t="s">
        <v>638</v>
      </c>
      <c r="P62" s="121" t="s">
        <v>638</v>
      </c>
      <c r="Q62" s="123" t="s">
        <v>638</v>
      </c>
      <c r="R62" s="60" t="s">
        <v>638</v>
      </c>
      <c r="S62" s="122"/>
    </row>
    <row r="63" spans="1:19" x14ac:dyDescent="0.25">
      <c r="A63" s="117">
        <v>411</v>
      </c>
      <c r="B63" s="118" t="s">
        <v>79</v>
      </c>
      <c r="C63" s="119" t="s">
        <v>293</v>
      </c>
      <c r="D63" s="120" t="s">
        <v>638</v>
      </c>
      <c r="E63" s="123" t="s">
        <v>638</v>
      </c>
      <c r="F63" s="60" t="s">
        <v>638</v>
      </c>
      <c r="G63" s="121" t="s">
        <v>638</v>
      </c>
      <c r="H63" s="123" t="s">
        <v>638</v>
      </c>
      <c r="I63" s="60" t="s">
        <v>638</v>
      </c>
      <c r="J63" s="121" t="s">
        <v>638</v>
      </c>
      <c r="K63" s="123" t="s">
        <v>638</v>
      </c>
      <c r="L63" s="60" t="s">
        <v>638</v>
      </c>
      <c r="M63" s="121" t="s">
        <v>638</v>
      </c>
      <c r="N63" s="123" t="s">
        <v>638</v>
      </c>
      <c r="O63" s="60" t="s">
        <v>638</v>
      </c>
      <c r="P63" s="121" t="s">
        <v>638</v>
      </c>
      <c r="Q63" s="123" t="s">
        <v>638</v>
      </c>
      <c r="R63" s="60" t="s">
        <v>638</v>
      </c>
      <c r="S63" s="122"/>
    </row>
    <row r="64" spans="1:19" x14ac:dyDescent="0.25">
      <c r="A64" s="117">
        <v>412</v>
      </c>
      <c r="B64" s="118" t="s">
        <v>80</v>
      </c>
      <c r="C64" s="119" t="s">
        <v>294</v>
      </c>
      <c r="D64" s="120" t="s">
        <v>638</v>
      </c>
      <c r="E64" s="123" t="s">
        <v>638</v>
      </c>
      <c r="F64" s="60" t="s">
        <v>638</v>
      </c>
      <c r="G64" s="121" t="s">
        <v>638</v>
      </c>
      <c r="H64" s="123" t="s">
        <v>638</v>
      </c>
      <c r="I64" s="60" t="s">
        <v>638</v>
      </c>
      <c r="J64" s="121" t="s">
        <v>638</v>
      </c>
      <c r="K64" s="123" t="s">
        <v>638</v>
      </c>
      <c r="L64" s="60" t="s">
        <v>638</v>
      </c>
      <c r="M64" s="121" t="s">
        <v>638</v>
      </c>
      <c r="N64" s="123" t="s">
        <v>638</v>
      </c>
      <c r="O64" s="60" t="s">
        <v>638</v>
      </c>
      <c r="P64" s="121" t="s">
        <v>638</v>
      </c>
      <c r="Q64" s="123" t="s">
        <v>638</v>
      </c>
      <c r="R64" s="60" t="s">
        <v>638</v>
      </c>
      <c r="S64" s="122"/>
    </row>
    <row r="65" spans="1:19" x14ac:dyDescent="0.25">
      <c r="A65" s="117">
        <v>413</v>
      </c>
      <c r="B65" s="118" t="s">
        <v>81</v>
      </c>
      <c r="C65" s="119" t="s">
        <v>295</v>
      </c>
      <c r="D65" s="120" t="s">
        <v>638</v>
      </c>
      <c r="E65" s="123" t="s">
        <v>638</v>
      </c>
      <c r="F65" s="60" t="s">
        <v>638</v>
      </c>
      <c r="G65" s="121" t="s">
        <v>638</v>
      </c>
      <c r="H65" s="123" t="s">
        <v>638</v>
      </c>
      <c r="I65" s="60" t="s">
        <v>638</v>
      </c>
      <c r="J65" s="121" t="s">
        <v>638</v>
      </c>
      <c r="K65" s="123" t="s">
        <v>638</v>
      </c>
      <c r="L65" s="60" t="s">
        <v>638</v>
      </c>
      <c r="M65" s="121" t="s">
        <v>638</v>
      </c>
      <c r="N65" s="123" t="s">
        <v>638</v>
      </c>
      <c r="O65" s="60" t="s">
        <v>638</v>
      </c>
      <c r="P65" s="121" t="s">
        <v>638</v>
      </c>
      <c r="Q65" s="123" t="s">
        <v>638</v>
      </c>
      <c r="R65" s="60" t="s">
        <v>638</v>
      </c>
      <c r="S65" s="122"/>
    </row>
    <row r="66" spans="1:19" x14ac:dyDescent="0.25">
      <c r="A66" s="117">
        <v>414</v>
      </c>
      <c r="B66" s="118" t="s">
        <v>82</v>
      </c>
      <c r="C66" s="119" t="s">
        <v>296</v>
      </c>
      <c r="D66" s="120" t="s">
        <v>638</v>
      </c>
      <c r="E66" s="123" t="s">
        <v>638</v>
      </c>
      <c r="F66" s="60" t="s">
        <v>638</v>
      </c>
      <c r="G66" s="121" t="s">
        <v>638</v>
      </c>
      <c r="H66" s="123" t="s">
        <v>638</v>
      </c>
      <c r="I66" s="60" t="s">
        <v>638</v>
      </c>
      <c r="J66" s="121" t="s">
        <v>638</v>
      </c>
      <c r="K66" s="123" t="s">
        <v>638</v>
      </c>
      <c r="L66" s="60" t="s">
        <v>638</v>
      </c>
      <c r="M66" s="121" t="s">
        <v>638</v>
      </c>
      <c r="N66" s="123" t="s">
        <v>638</v>
      </c>
      <c r="O66" s="60" t="s">
        <v>638</v>
      </c>
      <c r="P66" s="121" t="s">
        <v>638</v>
      </c>
      <c r="Q66" s="123" t="s">
        <v>638</v>
      </c>
      <c r="R66" s="60" t="s">
        <v>638</v>
      </c>
      <c r="S66" s="122"/>
    </row>
    <row r="67" spans="1:19" x14ac:dyDescent="0.25">
      <c r="A67" s="117">
        <v>415</v>
      </c>
      <c r="B67" s="118" t="s">
        <v>83</v>
      </c>
      <c r="C67" s="119" t="s">
        <v>297</v>
      </c>
      <c r="D67" s="120" t="s">
        <v>638</v>
      </c>
      <c r="E67" s="123" t="s">
        <v>638</v>
      </c>
      <c r="F67" s="60" t="s">
        <v>638</v>
      </c>
      <c r="G67" s="121" t="s">
        <v>638</v>
      </c>
      <c r="H67" s="123" t="s">
        <v>638</v>
      </c>
      <c r="I67" s="60" t="s">
        <v>638</v>
      </c>
      <c r="J67" s="121" t="s">
        <v>638</v>
      </c>
      <c r="K67" s="123" t="s">
        <v>638</v>
      </c>
      <c r="L67" s="60" t="s">
        <v>638</v>
      </c>
      <c r="M67" s="121" t="s">
        <v>638</v>
      </c>
      <c r="N67" s="123" t="s">
        <v>638</v>
      </c>
      <c r="O67" s="60" t="s">
        <v>638</v>
      </c>
      <c r="P67" s="121" t="s">
        <v>638</v>
      </c>
      <c r="Q67" s="123" t="s">
        <v>638</v>
      </c>
      <c r="R67" s="60" t="s">
        <v>638</v>
      </c>
      <c r="S67" s="122"/>
    </row>
    <row r="68" spans="1:19" x14ac:dyDescent="0.25">
      <c r="A68" s="117">
        <v>416</v>
      </c>
      <c r="B68" s="118" t="s">
        <v>84</v>
      </c>
      <c r="C68" s="119" t="s">
        <v>298</v>
      </c>
      <c r="D68" s="120" t="s">
        <v>638</v>
      </c>
      <c r="E68" s="123" t="s">
        <v>638</v>
      </c>
      <c r="F68" s="60" t="s">
        <v>638</v>
      </c>
      <c r="G68" s="121" t="s">
        <v>638</v>
      </c>
      <c r="H68" s="123" t="s">
        <v>638</v>
      </c>
      <c r="I68" s="60" t="s">
        <v>638</v>
      </c>
      <c r="J68" s="121" t="s">
        <v>638</v>
      </c>
      <c r="K68" s="123" t="s">
        <v>638</v>
      </c>
      <c r="L68" s="60" t="s">
        <v>638</v>
      </c>
      <c r="M68" s="121" t="s">
        <v>638</v>
      </c>
      <c r="N68" s="123" t="s">
        <v>638</v>
      </c>
      <c r="O68" s="60" t="s">
        <v>638</v>
      </c>
      <c r="P68" s="121" t="s">
        <v>638</v>
      </c>
      <c r="Q68" s="123" t="s">
        <v>638</v>
      </c>
      <c r="R68" s="60" t="s">
        <v>638</v>
      </c>
      <c r="S68" s="122"/>
    </row>
    <row r="69" spans="1:19" x14ac:dyDescent="0.25">
      <c r="A69" s="117">
        <v>417</v>
      </c>
      <c r="B69" s="118" t="s">
        <v>85</v>
      </c>
      <c r="C69" s="119" t="s">
        <v>299</v>
      </c>
      <c r="D69" s="120" t="s">
        <v>638</v>
      </c>
      <c r="E69" s="123" t="s">
        <v>638</v>
      </c>
      <c r="F69" s="60" t="s">
        <v>638</v>
      </c>
      <c r="G69" s="121" t="s">
        <v>638</v>
      </c>
      <c r="H69" s="123" t="s">
        <v>638</v>
      </c>
      <c r="I69" s="60" t="s">
        <v>638</v>
      </c>
      <c r="J69" s="121" t="s">
        <v>638</v>
      </c>
      <c r="K69" s="123" t="s">
        <v>638</v>
      </c>
      <c r="L69" s="60" t="s">
        <v>638</v>
      </c>
      <c r="M69" s="121" t="s">
        <v>638</v>
      </c>
      <c r="N69" s="123" t="s">
        <v>638</v>
      </c>
      <c r="O69" s="60" t="s">
        <v>638</v>
      </c>
      <c r="P69" s="121" t="s">
        <v>638</v>
      </c>
      <c r="Q69" s="123" t="s">
        <v>638</v>
      </c>
      <c r="R69" s="60" t="s">
        <v>638</v>
      </c>
      <c r="S69" s="122"/>
    </row>
    <row r="70" spans="1:19" x14ac:dyDescent="0.25">
      <c r="A70" s="117">
        <v>418</v>
      </c>
      <c r="B70" s="118" t="s">
        <v>86</v>
      </c>
      <c r="C70" s="119" t="s">
        <v>300</v>
      </c>
      <c r="D70" s="120" t="s">
        <v>638</v>
      </c>
      <c r="E70" s="123" t="s">
        <v>638</v>
      </c>
      <c r="F70" s="60" t="s">
        <v>638</v>
      </c>
      <c r="G70" s="121" t="s">
        <v>638</v>
      </c>
      <c r="H70" s="123" t="s">
        <v>638</v>
      </c>
      <c r="I70" s="60" t="s">
        <v>638</v>
      </c>
      <c r="J70" s="121" t="s">
        <v>638</v>
      </c>
      <c r="K70" s="123" t="s">
        <v>638</v>
      </c>
      <c r="L70" s="60" t="s">
        <v>638</v>
      </c>
      <c r="M70" s="121" t="s">
        <v>638</v>
      </c>
      <c r="N70" s="123" t="s">
        <v>638</v>
      </c>
      <c r="O70" s="60" t="s">
        <v>638</v>
      </c>
      <c r="P70" s="121" t="s">
        <v>638</v>
      </c>
      <c r="Q70" s="123" t="s">
        <v>638</v>
      </c>
      <c r="R70" s="60" t="s">
        <v>638</v>
      </c>
      <c r="S70" s="122"/>
    </row>
    <row r="71" spans="1:19" x14ac:dyDescent="0.25">
      <c r="A71" s="117">
        <v>503</v>
      </c>
      <c r="B71" s="118" t="s">
        <v>87</v>
      </c>
      <c r="C71" s="119" t="s">
        <v>301</v>
      </c>
      <c r="D71" s="120" t="s">
        <v>638</v>
      </c>
      <c r="E71" s="123" t="s">
        <v>638</v>
      </c>
      <c r="F71" s="60" t="s">
        <v>638</v>
      </c>
      <c r="G71" s="121" t="s">
        <v>638</v>
      </c>
      <c r="H71" s="123" t="s">
        <v>638</v>
      </c>
      <c r="I71" s="60" t="s">
        <v>638</v>
      </c>
      <c r="J71" s="121" t="s">
        <v>638</v>
      </c>
      <c r="K71" s="123" t="s">
        <v>638</v>
      </c>
      <c r="L71" s="60" t="s">
        <v>638</v>
      </c>
      <c r="M71" s="121" t="s">
        <v>638</v>
      </c>
      <c r="N71" s="123" t="s">
        <v>638</v>
      </c>
      <c r="O71" s="60" t="s">
        <v>638</v>
      </c>
      <c r="P71" s="121" t="s">
        <v>638</v>
      </c>
      <c r="Q71" s="123" t="s">
        <v>638</v>
      </c>
      <c r="R71" s="60" t="s">
        <v>638</v>
      </c>
      <c r="S71" s="122"/>
    </row>
    <row r="72" spans="1:19" x14ac:dyDescent="0.25">
      <c r="A72" s="117">
        <v>504</v>
      </c>
      <c r="B72" s="118" t="s">
        <v>88</v>
      </c>
      <c r="C72" s="119" t="s">
        <v>302</v>
      </c>
      <c r="D72" s="120" t="s">
        <v>638</v>
      </c>
      <c r="E72" s="123" t="s">
        <v>638</v>
      </c>
      <c r="F72" s="60" t="s">
        <v>638</v>
      </c>
      <c r="G72" s="121" t="s">
        <v>638</v>
      </c>
      <c r="H72" s="123" t="s">
        <v>638</v>
      </c>
      <c r="I72" s="60" t="s">
        <v>638</v>
      </c>
      <c r="J72" s="121" t="s">
        <v>638</v>
      </c>
      <c r="K72" s="123" t="s">
        <v>638</v>
      </c>
      <c r="L72" s="60" t="s">
        <v>638</v>
      </c>
      <c r="M72" s="121" t="s">
        <v>638</v>
      </c>
      <c r="N72" s="123" t="s">
        <v>638</v>
      </c>
      <c r="O72" s="60" t="s">
        <v>638</v>
      </c>
      <c r="P72" s="121" t="s">
        <v>638</v>
      </c>
      <c r="Q72" s="123" t="s">
        <v>638</v>
      </c>
      <c r="R72" s="60" t="s">
        <v>638</v>
      </c>
      <c r="S72" s="122"/>
    </row>
    <row r="73" spans="1:19" x14ac:dyDescent="0.25">
      <c r="A73" s="117">
        <v>506</v>
      </c>
      <c r="B73" s="118" t="s">
        <v>89</v>
      </c>
      <c r="C73" s="119" t="s">
        <v>303</v>
      </c>
      <c r="D73" s="120" t="s">
        <v>638</v>
      </c>
      <c r="E73" s="123" t="s">
        <v>638</v>
      </c>
      <c r="F73" s="60" t="s">
        <v>638</v>
      </c>
      <c r="G73" s="121" t="s">
        <v>638</v>
      </c>
      <c r="H73" s="123" t="s">
        <v>638</v>
      </c>
      <c r="I73" s="60" t="s">
        <v>638</v>
      </c>
      <c r="J73" s="121" t="s">
        <v>638</v>
      </c>
      <c r="K73" s="123" t="s">
        <v>638</v>
      </c>
      <c r="L73" s="60" t="s">
        <v>638</v>
      </c>
      <c r="M73" s="121" t="s">
        <v>638</v>
      </c>
      <c r="N73" s="123" t="s">
        <v>638</v>
      </c>
      <c r="O73" s="60" t="s">
        <v>638</v>
      </c>
      <c r="P73" s="121" t="s">
        <v>638</v>
      </c>
      <c r="Q73" s="123" t="s">
        <v>638</v>
      </c>
      <c r="R73" s="60" t="s">
        <v>638</v>
      </c>
      <c r="S73" s="122"/>
    </row>
    <row r="74" spans="1:19" x14ac:dyDescent="0.25">
      <c r="A74" s="117">
        <v>507</v>
      </c>
      <c r="B74" s="118" t="s">
        <v>90</v>
      </c>
      <c r="C74" s="119" t="s">
        <v>304</v>
      </c>
      <c r="D74" s="120" t="s">
        <v>638</v>
      </c>
      <c r="E74" s="123" t="s">
        <v>638</v>
      </c>
      <c r="F74" s="60" t="s">
        <v>638</v>
      </c>
      <c r="G74" s="121" t="s">
        <v>638</v>
      </c>
      <c r="H74" s="123" t="s">
        <v>638</v>
      </c>
      <c r="I74" s="60" t="s">
        <v>638</v>
      </c>
      <c r="J74" s="121" t="s">
        <v>638</v>
      </c>
      <c r="K74" s="123" t="s">
        <v>638</v>
      </c>
      <c r="L74" s="60" t="s">
        <v>638</v>
      </c>
      <c r="M74" s="121" t="s">
        <v>638</v>
      </c>
      <c r="N74" s="123" t="s">
        <v>638</v>
      </c>
      <c r="O74" s="60" t="s">
        <v>638</v>
      </c>
      <c r="P74" s="121" t="s">
        <v>638</v>
      </c>
      <c r="Q74" s="123" t="s">
        <v>638</v>
      </c>
      <c r="R74" s="60" t="s">
        <v>638</v>
      </c>
      <c r="S74" s="122"/>
    </row>
    <row r="75" spans="1:19" x14ac:dyDescent="0.25">
      <c r="A75" s="117">
        <v>508</v>
      </c>
      <c r="B75" s="118" t="s">
        <v>91</v>
      </c>
      <c r="C75" s="119" t="s">
        <v>305</v>
      </c>
      <c r="D75" s="120" t="s">
        <v>638</v>
      </c>
      <c r="E75" s="123" t="s">
        <v>638</v>
      </c>
      <c r="F75" s="60" t="s">
        <v>638</v>
      </c>
      <c r="G75" s="121" t="s">
        <v>638</v>
      </c>
      <c r="H75" s="123" t="s">
        <v>638</v>
      </c>
      <c r="I75" s="60" t="s">
        <v>638</v>
      </c>
      <c r="J75" s="121" t="s">
        <v>638</v>
      </c>
      <c r="K75" s="123" t="s">
        <v>638</v>
      </c>
      <c r="L75" s="60" t="s">
        <v>638</v>
      </c>
      <c r="M75" s="121" t="s">
        <v>638</v>
      </c>
      <c r="N75" s="123" t="s">
        <v>638</v>
      </c>
      <c r="O75" s="60" t="s">
        <v>638</v>
      </c>
      <c r="P75" s="121" t="s">
        <v>638</v>
      </c>
      <c r="Q75" s="123" t="s">
        <v>638</v>
      </c>
      <c r="R75" s="60" t="s">
        <v>638</v>
      </c>
      <c r="S75" s="122"/>
    </row>
    <row r="76" spans="1:19" x14ac:dyDescent="0.25">
      <c r="A76" s="117">
        <v>509</v>
      </c>
      <c r="B76" s="118" t="s">
        <v>92</v>
      </c>
      <c r="C76" s="119" t="s">
        <v>306</v>
      </c>
      <c r="D76" s="120" t="s">
        <v>638</v>
      </c>
      <c r="E76" s="123" t="s">
        <v>638</v>
      </c>
      <c r="F76" s="60" t="s">
        <v>638</v>
      </c>
      <c r="G76" s="121" t="s">
        <v>638</v>
      </c>
      <c r="H76" s="123" t="s">
        <v>638</v>
      </c>
      <c r="I76" s="60" t="s">
        <v>638</v>
      </c>
      <c r="J76" s="121" t="s">
        <v>638</v>
      </c>
      <c r="K76" s="123" t="s">
        <v>638</v>
      </c>
      <c r="L76" s="60" t="s">
        <v>638</v>
      </c>
      <c r="M76" s="121" t="s">
        <v>638</v>
      </c>
      <c r="N76" s="123" t="s">
        <v>638</v>
      </c>
      <c r="O76" s="60" t="s">
        <v>638</v>
      </c>
      <c r="P76" s="121" t="s">
        <v>638</v>
      </c>
      <c r="Q76" s="123" t="s">
        <v>638</v>
      </c>
      <c r="R76" s="60" t="s">
        <v>638</v>
      </c>
      <c r="S76" s="122"/>
    </row>
    <row r="77" spans="1:19" x14ac:dyDescent="0.25">
      <c r="A77" s="117">
        <v>510</v>
      </c>
      <c r="B77" s="118" t="s">
        <v>93</v>
      </c>
      <c r="C77" s="119" t="s">
        <v>307</v>
      </c>
      <c r="D77" s="120" t="s">
        <v>638</v>
      </c>
      <c r="E77" s="123" t="s">
        <v>638</v>
      </c>
      <c r="F77" s="60" t="s">
        <v>638</v>
      </c>
      <c r="G77" s="121" t="s">
        <v>638</v>
      </c>
      <c r="H77" s="123" t="s">
        <v>638</v>
      </c>
      <c r="I77" s="60" t="s">
        <v>638</v>
      </c>
      <c r="J77" s="121" t="s">
        <v>638</v>
      </c>
      <c r="K77" s="123" t="s">
        <v>638</v>
      </c>
      <c r="L77" s="60" t="s">
        <v>638</v>
      </c>
      <c r="M77" s="121" t="s">
        <v>638</v>
      </c>
      <c r="N77" s="123" t="s">
        <v>638</v>
      </c>
      <c r="O77" s="60" t="s">
        <v>638</v>
      </c>
      <c r="P77" s="121" t="s">
        <v>638</v>
      </c>
      <c r="Q77" s="123" t="s">
        <v>638</v>
      </c>
      <c r="R77" s="60" t="s">
        <v>638</v>
      </c>
      <c r="S77" s="122"/>
    </row>
    <row r="78" spans="1:19" x14ac:dyDescent="0.25">
      <c r="A78" s="117">
        <v>511</v>
      </c>
      <c r="B78" s="118" t="s">
        <v>94</v>
      </c>
      <c r="C78" s="119" t="s">
        <v>308</v>
      </c>
      <c r="D78" s="120" t="s">
        <v>638</v>
      </c>
      <c r="E78" s="123" t="s">
        <v>638</v>
      </c>
      <c r="F78" s="60" t="s">
        <v>638</v>
      </c>
      <c r="G78" s="121" t="s">
        <v>638</v>
      </c>
      <c r="H78" s="123" t="s">
        <v>638</v>
      </c>
      <c r="I78" s="60" t="s">
        <v>638</v>
      </c>
      <c r="J78" s="121" t="s">
        <v>638</v>
      </c>
      <c r="K78" s="123" t="s">
        <v>638</v>
      </c>
      <c r="L78" s="60" t="s">
        <v>638</v>
      </c>
      <c r="M78" s="121" t="s">
        <v>638</v>
      </c>
      <c r="N78" s="123" t="s">
        <v>638</v>
      </c>
      <c r="O78" s="60" t="s">
        <v>638</v>
      </c>
      <c r="P78" s="121" t="s">
        <v>638</v>
      </c>
      <c r="Q78" s="123" t="s">
        <v>638</v>
      </c>
      <c r="R78" s="60" t="s">
        <v>638</v>
      </c>
      <c r="S78" s="122"/>
    </row>
    <row r="79" spans="1:19" x14ac:dyDescent="0.25">
      <c r="A79" s="117">
        <v>512</v>
      </c>
      <c r="B79" s="118" t="s">
        <v>95</v>
      </c>
      <c r="C79" s="119" t="s">
        <v>309</v>
      </c>
      <c r="D79" s="120" t="s">
        <v>638</v>
      </c>
      <c r="E79" s="123" t="s">
        <v>638</v>
      </c>
      <c r="F79" s="60" t="s">
        <v>638</v>
      </c>
      <c r="G79" s="121" t="s">
        <v>638</v>
      </c>
      <c r="H79" s="123" t="s">
        <v>638</v>
      </c>
      <c r="I79" s="60" t="s">
        <v>638</v>
      </c>
      <c r="J79" s="121" t="s">
        <v>638</v>
      </c>
      <c r="K79" s="123" t="s">
        <v>638</v>
      </c>
      <c r="L79" s="60" t="s">
        <v>638</v>
      </c>
      <c r="M79" s="121" t="s">
        <v>638</v>
      </c>
      <c r="N79" s="123" t="s">
        <v>638</v>
      </c>
      <c r="O79" s="60" t="s">
        <v>638</v>
      </c>
      <c r="P79" s="121" t="s">
        <v>638</v>
      </c>
      <c r="Q79" s="123" t="s">
        <v>638</v>
      </c>
      <c r="R79" s="60" t="s">
        <v>638</v>
      </c>
      <c r="S79" s="122"/>
    </row>
    <row r="80" spans="1:19" x14ac:dyDescent="0.25">
      <c r="A80" s="117">
        <v>606</v>
      </c>
      <c r="B80" s="118" t="s">
        <v>96</v>
      </c>
      <c r="C80" s="119" t="s">
        <v>310</v>
      </c>
      <c r="D80" s="120" t="s">
        <v>638</v>
      </c>
      <c r="E80" s="123" t="s">
        <v>638</v>
      </c>
      <c r="F80" s="60" t="s">
        <v>638</v>
      </c>
      <c r="G80" s="121" t="s">
        <v>638</v>
      </c>
      <c r="H80" s="123" t="s">
        <v>638</v>
      </c>
      <c r="I80" s="60" t="s">
        <v>638</v>
      </c>
      <c r="J80" s="121" t="s">
        <v>638</v>
      </c>
      <c r="K80" s="123" t="s">
        <v>638</v>
      </c>
      <c r="L80" s="60" t="s">
        <v>638</v>
      </c>
      <c r="M80" s="121" t="s">
        <v>638</v>
      </c>
      <c r="N80" s="123" t="s">
        <v>638</v>
      </c>
      <c r="O80" s="60" t="s">
        <v>638</v>
      </c>
      <c r="P80" s="121" t="s">
        <v>638</v>
      </c>
      <c r="Q80" s="123" t="s">
        <v>638</v>
      </c>
      <c r="R80" s="60" t="s">
        <v>638</v>
      </c>
      <c r="S80" s="122"/>
    </row>
    <row r="81" spans="1:19" x14ac:dyDescent="0.25">
      <c r="A81" s="117">
        <v>607</v>
      </c>
      <c r="B81" s="118" t="s">
        <v>97</v>
      </c>
      <c r="C81" s="119" t="s">
        <v>311</v>
      </c>
      <c r="D81" s="120">
        <v>4.7</v>
      </c>
      <c r="E81" s="123">
        <v>435</v>
      </c>
      <c r="F81" s="60">
        <v>32.799999999999997</v>
      </c>
      <c r="G81" s="121">
        <v>7.5</v>
      </c>
      <c r="H81" s="123">
        <v>170</v>
      </c>
      <c r="I81" s="60">
        <v>32.200000000000003</v>
      </c>
      <c r="J81" s="121">
        <v>6.1</v>
      </c>
      <c r="K81" s="123">
        <v>265</v>
      </c>
      <c r="L81" s="60">
        <v>33.200000000000003</v>
      </c>
      <c r="M81" s="121">
        <v>6.7</v>
      </c>
      <c r="N81" s="123">
        <v>185</v>
      </c>
      <c r="O81" s="60">
        <v>33.700000000000003</v>
      </c>
      <c r="P81" s="121">
        <v>6.6</v>
      </c>
      <c r="Q81" s="123">
        <v>250</v>
      </c>
      <c r="R81" s="60">
        <v>32.200000000000003</v>
      </c>
      <c r="S81" s="122"/>
    </row>
    <row r="82" spans="1:19" x14ac:dyDescent="0.25">
      <c r="A82" s="117">
        <v>608</v>
      </c>
      <c r="B82" s="118" t="s">
        <v>98</v>
      </c>
      <c r="C82" s="119" t="s">
        <v>312</v>
      </c>
      <c r="D82" s="120">
        <v>6.5</v>
      </c>
      <c r="E82" s="123">
        <v>345</v>
      </c>
      <c r="F82" s="60">
        <v>32.299999999999997</v>
      </c>
      <c r="G82" s="121">
        <v>11.1</v>
      </c>
      <c r="H82" s="123">
        <v>155</v>
      </c>
      <c r="I82" s="60">
        <v>42.4</v>
      </c>
      <c r="J82" s="121">
        <v>7.5</v>
      </c>
      <c r="K82" s="123">
        <v>185</v>
      </c>
      <c r="L82" s="60">
        <v>24.5</v>
      </c>
      <c r="M82" s="121">
        <v>7.5</v>
      </c>
      <c r="N82" s="123">
        <v>155</v>
      </c>
      <c r="O82" s="60">
        <v>41.6</v>
      </c>
      <c r="P82" s="121">
        <v>9.6999999999999993</v>
      </c>
      <c r="Q82" s="123">
        <v>190</v>
      </c>
      <c r="R82" s="60">
        <v>25.9</v>
      </c>
      <c r="S82" s="122"/>
    </row>
    <row r="83" spans="1:19" x14ac:dyDescent="0.25">
      <c r="A83" s="117">
        <v>609</v>
      </c>
      <c r="B83" s="118" t="s">
        <v>99</v>
      </c>
      <c r="C83" s="119" t="s">
        <v>313</v>
      </c>
      <c r="D83" s="120" t="s">
        <v>638</v>
      </c>
      <c r="E83" s="123" t="s">
        <v>638</v>
      </c>
      <c r="F83" s="60" t="s">
        <v>638</v>
      </c>
      <c r="G83" s="121" t="s">
        <v>638</v>
      </c>
      <c r="H83" s="123" t="s">
        <v>638</v>
      </c>
      <c r="I83" s="60" t="s">
        <v>638</v>
      </c>
      <c r="J83" s="121" t="s">
        <v>638</v>
      </c>
      <c r="K83" s="123" t="s">
        <v>638</v>
      </c>
      <c r="L83" s="60" t="s">
        <v>638</v>
      </c>
      <c r="M83" s="121" t="s">
        <v>638</v>
      </c>
      <c r="N83" s="123" t="s">
        <v>638</v>
      </c>
      <c r="O83" s="60" t="s">
        <v>638</v>
      </c>
      <c r="P83" s="121" t="s">
        <v>638</v>
      </c>
      <c r="Q83" s="123" t="s">
        <v>638</v>
      </c>
      <c r="R83" s="60" t="s">
        <v>638</v>
      </c>
      <c r="S83" s="122"/>
    </row>
    <row r="84" spans="1:19" x14ac:dyDescent="0.25">
      <c r="A84" s="117">
        <v>611</v>
      </c>
      <c r="B84" s="118" t="s">
        <v>100</v>
      </c>
      <c r="C84" s="119" t="s">
        <v>314</v>
      </c>
      <c r="D84" s="120" t="s">
        <v>638</v>
      </c>
      <c r="E84" s="123" t="s">
        <v>638</v>
      </c>
      <c r="F84" s="60" t="s">
        <v>638</v>
      </c>
      <c r="G84" s="121" t="s">
        <v>638</v>
      </c>
      <c r="H84" s="123" t="s">
        <v>638</v>
      </c>
      <c r="I84" s="60" t="s">
        <v>638</v>
      </c>
      <c r="J84" s="121" t="s">
        <v>638</v>
      </c>
      <c r="K84" s="123" t="s">
        <v>638</v>
      </c>
      <c r="L84" s="60" t="s">
        <v>638</v>
      </c>
      <c r="M84" s="121" t="s">
        <v>638</v>
      </c>
      <c r="N84" s="123" t="s">
        <v>638</v>
      </c>
      <c r="O84" s="60" t="s">
        <v>638</v>
      </c>
      <c r="P84" s="121" t="s">
        <v>638</v>
      </c>
      <c r="Q84" s="123" t="s">
        <v>638</v>
      </c>
      <c r="R84" s="60" t="s">
        <v>638</v>
      </c>
      <c r="S84" s="122"/>
    </row>
    <row r="85" spans="1:19" x14ac:dyDescent="0.25">
      <c r="A85" s="117">
        <v>613</v>
      </c>
      <c r="B85" s="118" t="s">
        <v>102</v>
      </c>
      <c r="C85" s="119" t="s">
        <v>315</v>
      </c>
      <c r="D85" s="120" t="s">
        <v>638</v>
      </c>
      <c r="E85" s="123" t="s">
        <v>638</v>
      </c>
      <c r="F85" s="60" t="s">
        <v>638</v>
      </c>
      <c r="G85" s="121" t="s">
        <v>638</v>
      </c>
      <c r="H85" s="123" t="s">
        <v>638</v>
      </c>
      <c r="I85" s="60" t="s">
        <v>638</v>
      </c>
      <c r="J85" s="121" t="s">
        <v>638</v>
      </c>
      <c r="K85" s="123" t="s">
        <v>638</v>
      </c>
      <c r="L85" s="60" t="s">
        <v>638</v>
      </c>
      <c r="M85" s="121" t="s">
        <v>638</v>
      </c>
      <c r="N85" s="123" t="s">
        <v>638</v>
      </c>
      <c r="O85" s="60" t="s">
        <v>638</v>
      </c>
      <c r="P85" s="121" t="s">
        <v>638</v>
      </c>
      <c r="Q85" s="123" t="s">
        <v>638</v>
      </c>
      <c r="R85" s="60" t="s">
        <v>638</v>
      </c>
      <c r="S85" s="122"/>
    </row>
    <row r="86" spans="1:19" x14ac:dyDescent="0.25">
      <c r="A86" s="117">
        <v>614</v>
      </c>
      <c r="B86" s="118" t="s">
        <v>103</v>
      </c>
      <c r="C86" s="119" t="s">
        <v>316</v>
      </c>
      <c r="D86" s="120" t="s">
        <v>638</v>
      </c>
      <c r="E86" s="123" t="s">
        <v>638</v>
      </c>
      <c r="F86" s="60" t="s">
        <v>638</v>
      </c>
      <c r="G86" s="121" t="s">
        <v>638</v>
      </c>
      <c r="H86" s="123" t="s">
        <v>638</v>
      </c>
      <c r="I86" s="60" t="s">
        <v>638</v>
      </c>
      <c r="J86" s="121" t="s">
        <v>638</v>
      </c>
      <c r="K86" s="123" t="s">
        <v>638</v>
      </c>
      <c r="L86" s="60" t="s">
        <v>638</v>
      </c>
      <c r="M86" s="121" t="s">
        <v>638</v>
      </c>
      <c r="N86" s="123" t="s">
        <v>638</v>
      </c>
      <c r="O86" s="60" t="s">
        <v>638</v>
      </c>
      <c r="P86" s="121" t="s">
        <v>638</v>
      </c>
      <c r="Q86" s="123" t="s">
        <v>638</v>
      </c>
      <c r="R86" s="60" t="s">
        <v>638</v>
      </c>
      <c r="S86" s="122"/>
    </row>
    <row r="87" spans="1:19" x14ac:dyDescent="0.25">
      <c r="A87" s="117">
        <v>615</v>
      </c>
      <c r="B87" s="118" t="s">
        <v>104</v>
      </c>
      <c r="C87" s="119" t="s">
        <v>317</v>
      </c>
      <c r="D87" s="120">
        <v>4.2</v>
      </c>
      <c r="E87" s="123">
        <v>400</v>
      </c>
      <c r="F87" s="60">
        <v>31.6</v>
      </c>
      <c r="G87" s="121">
        <v>6.9</v>
      </c>
      <c r="H87" s="123">
        <v>185</v>
      </c>
      <c r="I87" s="60">
        <v>34.700000000000003</v>
      </c>
      <c r="J87" s="121">
        <v>6</v>
      </c>
      <c r="K87" s="123">
        <v>220</v>
      </c>
      <c r="L87" s="60">
        <v>29.3</v>
      </c>
      <c r="M87" s="121">
        <v>5.0999999999999996</v>
      </c>
      <c r="N87" s="123">
        <v>215</v>
      </c>
      <c r="O87" s="60">
        <v>32.1</v>
      </c>
      <c r="P87" s="121">
        <v>6.3</v>
      </c>
      <c r="Q87" s="123">
        <v>185</v>
      </c>
      <c r="R87" s="60">
        <v>31.2</v>
      </c>
      <c r="S87" s="122"/>
    </row>
    <row r="88" spans="1:19" x14ac:dyDescent="0.25">
      <c r="A88" s="117">
        <v>616</v>
      </c>
      <c r="B88" s="118" t="s">
        <v>105</v>
      </c>
      <c r="C88" s="119" t="s">
        <v>318</v>
      </c>
      <c r="D88" s="120">
        <v>6.4</v>
      </c>
      <c r="E88" s="123">
        <v>255</v>
      </c>
      <c r="F88" s="60">
        <v>34</v>
      </c>
      <c r="G88" s="121">
        <v>7.7</v>
      </c>
      <c r="H88" s="123">
        <v>120</v>
      </c>
      <c r="I88" s="60">
        <v>34.700000000000003</v>
      </c>
      <c r="J88" s="121">
        <v>8.5</v>
      </c>
      <c r="K88" s="123">
        <v>135</v>
      </c>
      <c r="L88" s="60">
        <v>33.4</v>
      </c>
      <c r="M88" s="121">
        <v>7.4</v>
      </c>
      <c r="N88" s="123">
        <v>145</v>
      </c>
      <c r="O88" s="60">
        <v>38.200000000000003</v>
      </c>
      <c r="P88" s="121">
        <v>10.3</v>
      </c>
      <c r="Q88" s="123">
        <v>110</v>
      </c>
      <c r="R88" s="60">
        <v>30</v>
      </c>
      <c r="S88" s="122"/>
    </row>
    <row r="89" spans="1:19" x14ac:dyDescent="0.25">
      <c r="A89" s="117">
        <v>617</v>
      </c>
      <c r="B89" s="118" t="s">
        <v>106</v>
      </c>
      <c r="C89" s="119" t="s">
        <v>319</v>
      </c>
      <c r="D89" s="120" t="s">
        <v>638</v>
      </c>
      <c r="E89" s="123" t="s">
        <v>638</v>
      </c>
      <c r="F89" s="60" t="s">
        <v>638</v>
      </c>
      <c r="G89" s="121" t="s">
        <v>638</v>
      </c>
      <c r="H89" s="123" t="s">
        <v>638</v>
      </c>
      <c r="I89" s="60" t="s">
        <v>638</v>
      </c>
      <c r="J89" s="121" t="s">
        <v>638</v>
      </c>
      <c r="K89" s="123" t="s">
        <v>638</v>
      </c>
      <c r="L89" s="60" t="s">
        <v>638</v>
      </c>
      <c r="M89" s="121" t="s">
        <v>638</v>
      </c>
      <c r="N89" s="123" t="s">
        <v>638</v>
      </c>
      <c r="O89" s="60" t="s">
        <v>638</v>
      </c>
      <c r="P89" s="121" t="s">
        <v>638</v>
      </c>
      <c r="Q89" s="123" t="s">
        <v>638</v>
      </c>
      <c r="R89" s="60" t="s">
        <v>638</v>
      </c>
      <c r="S89" s="122"/>
    </row>
    <row r="90" spans="1:19" x14ac:dyDescent="0.25">
      <c r="A90" s="117">
        <v>618</v>
      </c>
      <c r="B90" s="118" t="s">
        <v>107</v>
      </c>
      <c r="C90" s="119" t="s">
        <v>320</v>
      </c>
      <c r="D90" s="120">
        <v>6.7</v>
      </c>
      <c r="E90" s="123">
        <v>190</v>
      </c>
      <c r="F90" s="60">
        <v>43.9</v>
      </c>
      <c r="G90" s="121">
        <v>10.8</v>
      </c>
      <c r="H90" s="123">
        <v>85</v>
      </c>
      <c r="I90" s="60">
        <v>44.7</v>
      </c>
      <c r="J90" s="121">
        <v>9.4</v>
      </c>
      <c r="K90" s="123">
        <v>105</v>
      </c>
      <c r="L90" s="60">
        <v>43.4</v>
      </c>
      <c r="M90" s="121">
        <v>11.1</v>
      </c>
      <c r="N90" s="123">
        <v>80</v>
      </c>
      <c r="O90" s="60">
        <v>45.2</v>
      </c>
      <c r="P90" s="121">
        <v>8.6</v>
      </c>
      <c r="Q90" s="123">
        <v>105</v>
      </c>
      <c r="R90" s="60">
        <v>43.2</v>
      </c>
      <c r="S90" s="122"/>
    </row>
    <row r="91" spans="1:19" x14ac:dyDescent="0.25">
      <c r="A91" s="117">
        <v>619</v>
      </c>
      <c r="B91" s="118" t="s">
        <v>108</v>
      </c>
      <c r="C91" s="119" t="s">
        <v>321</v>
      </c>
      <c r="D91" s="120" t="s">
        <v>638</v>
      </c>
      <c r="E91" s="123" t="s">
        <v>638</v>
      </c>
      <c r="F91" s="60" t="s">
        <v>638</v>
      </c>
      <c r="G91" s="121" t="s">
        <v>638</v>
      </c>
      <c r="H91" s="123" t="s">
        <v>638</v>
      </c>
      <c r="I91" s="60" t="s">
        <v>638</v>
      </c>
      <c r="J91" s="121" t="s">
        <v>638</v>
      </c>
      <c r="K91" s="123" t="s">
        <v>638</v>
      </c>
      <c r="L91" s="60" t="s">
        <v>638</v>
      </c>
      <c r="M91" s="121" t="s">
        <v>638</v>
      </c>
      <c r="N91" s="123" t="s">
        <v>638</v>
      </c>
      <c r="O91" s="60" t="s">
        <v>638</v>
      </c>
      <c r="P91" s="121" t="s">
        <v>638</v>
      </c>
      <c r="Q91" s="123" t="s">
        <v>638</v>
      </c>
      <c r="R91" s="60" t="s">
        <v>638</v>
      </c>
      <c r="S91" s="122"/>
    </row>
    <row r="92" spans="1:19" x14ac:dyDescent="0.25">
      <c r="A92" s="117">
        <v>620</v>
      </c>
      <c r="B92" s="118" t="s">
        <v>109</v>
      </c>
      <c r="C92" s="119" t="s">
        <v>322</v>
      </c>
      <c r="D92" s="120" t="s">
        <v>638</v>
      </c>
      <c r="E92" s="123" t="s">
        <v>638</v>
      </c>
      <c r="F92" s="60" t="s">
        <v>638</v>
      </c>
      <c r="G92" s="121" t="s">
        <v>638</v>
      </c>
      <c r="H92" s="123" t="s">
        <v>638</v>
      </c>
      <c r="I92" s="60" t="s">
        <v>638</v>
      </c>
      <c r="J92" s="121" t="s">
        <v>638</v>
      </c>
      <c r="K92" s="123" t="s">
        <v>638</v>
      </c>
      <c r="L92" s="60" t="s">
        <v>638</v>
      </c>
      <c r="M92" s="121" t="s">
        <v>638</v>
      </c>
      <c r="N92" s="123" t="s">
        <v>638</v>
      </c>
      <c r="O92" s="60" t="s">
        <v>638</v>
      </c>
      <c r="P92" s="121" t="s">
        <v>638</v>
      </c>
      <c r="Q92" s="123" t="s">
        <v>638</v>
      </c>
      <c r="R92" s="60" t="s">
        <v>638</v>
      </c>
      <c r="S92" s="122"/>
    </row>
    <row r="93" spans="1:19" x14ac:dyDescent="0.25">
      <c r="A93" s="117">
        <v>621</v>
      </c>
      <c r="B93" s="118" t="s">
        <v>110</v>
      </c>
      <c r="C93" s="119" t="s">
        <v>323</v>
      </c>
      <c r="D93" s="120">
        <v>5.2</v>
      </c>
      <c r="E93" s="123">
        <v>275</v>
      </c>
      <c r="F93" s="60">
        <v>32.1</v>
      </c>
      <c r="G93" s="121">
        <v>8.5</v>
      </c>
      <c r="H93" s="123">
        <v>120</v>
      </c>
      <c r="I93" s="60">
        <v>37.5</v>
      </c>
      <c r="J93" s="121">
        <v>6.8</v>
      </c>
      <c r="K93" s="123">
        <v>155</v>
      </c>
      <c r="L93" s="60">
        <v>28.3</v>
      </c>
      <c r="M93" s="121">
        <v>8.3000000000000007</v>
      </c>
      <c r="N93" s="123">
        <v>110</v>
      </c>
      <c r="O93" s="60">
        <v>31.9</v>
      </c>
      <c r="P93" s="121">
        <v>6.8</v>
      </c>
      <c r="Q93" s="123">
        <v>165</v>
      </c>
      <c r="R93" s="60">
        <v>32.200000000000003</v>
      </c>
      <c r="S93" s="122"/>
    </row>
    <row r="94" spans="1:19" x14ac:dyDescent="0.25">
      <c r="A94" s="117">
        <v>622</v>
      </c>
      <c r="B94" s="118" t="s">
        <v>111</v>
      </c>
      <c r="C94" s="119" t="s">
        <v>324</v>
      </c>
      <c r="D94" s="120" t="s">
        <v>638</v>
      </c>
      <c r="E94" s="123" t="s">
        <v>638</v>
      </c>
      <c r="F94" s="60" t="s">
        <v>638</v>
      </c>
      <c r="G94" s="121" t="s">
        <v>638</v>
      </c>
      <c r="H94" s="123" t="s">
        <v>638</v>
      </c>
      <c r="I94" s="60" t="s">
        <v>638</v>
      </c>
      <c r="J94" s="121" t="s">
        <v>638</v>
      </c>
      <c r="K94" s="123" t="s">
        <v>638</v>
      </c>
      <c r="L94" s="60" t="s">
        <v>638</v>
      </c>
      <c r="M94" s="121" t="s">
        <v>638</v>
      </c>
      <c r="N94" s="123" t="s">
        <v>638</v>
      </c>
      <c r="O94" s="60" t="s">
        <v>638</v>
      </c>
      <c r="P94" s="121" t="s">
        <v>638</v>
      </c>
      <c r="Q94" s="123" t="s">
        <v>638</v>
      </c>
      <c r="R94" s="60" t="s">
        <v>638</v>
      </c>
      <c r="S94" s="122"/>
    </row>
    <row r="95" spans="1:19" x14ac:dyDescent="0.25">
      <c r="A95" s="117">
        <v>623</v>
      </c>
      <c r="B95" s="118" t="s">
        <v>112</v>
      </c>
      <c r="C95" s="119" t="s">
        <v>325</v>
      </c>
      <c r="D95" s="120" t="s">
        <v>638</v>
      </c>
      <c r="E95" s="123" t="s">
        <v>638</v>
      </c>
      <c r="F95" s="60" t="s">
        <v>638</v>
      </c>
      <c r="G95" s="121" t="s">
        <v>638</v>
      </c>
      <c r="H95" s="123" t="s">
        <v>638</v>
      </c>
      <c r="I95" s="60" t="s">
        <v>638</v>
      </c>
      <c r="J95" s="121" t="s">
        <v>638</v>
      </c>
      <c r="K95" s="123" t="s">
        <v>638</v>
      </c>
      <c r="L95" s="60" t="s">
        <v>638</v>
      </c>
      <c r="M95" s="121" t="s">
        <v>638</v>
      </c>
      <c r="N95" s="123" t="s">
        <v>638</v>
      </c>
      <c r="O95" s="60" t="s">
        <v>638</v>
      </c>
      <c r="P95" s="121" t="s">
        <v>638</v>
      </c>
      <c r="Q95" s="123" t="s">
        <v>638</v>
      </c>
      <c r="R95" s="60" t="s">
        <v>638</v>
      </c>
      <c r="S95" s="122"/>
    </row>
    <row r="96" spans="1:19" x14ac:dyDescent="0.25">
      <c r="A96" s="117">
        <v>624</v>
      </c>
      <c r="B96" s="118" t="s">
        <v>113</v>
      </c>
      <c r="C96" s="119" t="s">
        <v>326</v>
      </c>
      <c r="D96" s="120" t="s">
        <v>638</v>
      </c>
      <c r="E96" s="123" t="s">
        <v>638</v>
      </c>
      <c r="F96" s="60" t="s">
        <v>638</v>
      </c>
      <c r="G96" s="121" t="s">
        <v>638</v>
      </c>
      <c r="H96" s="123" t="s">
        <v>638</v>
      </c>
      <c r="I96" s="60" t="s">
        <v>638</v>
      </c>
      <c r="J96" s="121" t="s">
        <v>638</v>
      </c>
      <c r="K96" s="123" t="s">
        <v>638</v>
      </c>
      <c r="L96" s="60" t="s">
        <v>638</v>
      </c>
      <c r="M96" s="121" t="s">
        <v>638</v>
      </c>
      <c r="N96" s="123" t="s">
        <v>638</v>
      </c>
      <c r="O96" s="60" t="s">
        <v>638</v>
      </c>
      <c r="P96" s="121" t="s">
        <v>638</v>
      </c>
      <c r="Q96" s="123" t="s">
        <v>638</v>
      </c>
      <c r="R96" s="60" t="s">
        <v>638</v>
      </c>
      <c r="S96" s="122"/>
    </row>
    <row r="97" spans="1:19" x14ac:dyDescent="0.25">
      <c r="A97" s="117">
        <v>625</v>
      </c>
      <c r="B97" s="118" t="s">
        <v>114</v>
      </c>
      <c r="C97" s="119" t="s">
        <v>327</v>
      </c>
      <c r="D97" s="120" t="s">
        <v>638</v>
      </c>
      <c r="E97" s="123" t="s">
        <v>638</v>
      </c>
      <c r="F97" s="60" t="s">
        <v>638</v>
      </c>
      <c r="G97" s="121" t="s">
        <v>638</v>
      </c>
      <c r="H97" s="123" t="s">
        <v>638</v>
      </c>
      <c r="I97" s="60" t="s">
        <v>638</v>
      </c>
      <c r="J97" s="121" t="s">
        <v>638</v>
      </c>
      <c r="K97" s="123" t="s">
        <v>638</v>
      </c>
      <c r="L97" s="60" t="s">
        <v>638</v>
      </c>
      <c r="M97" s="121" t="s">
        <v>638</v>
      </c>
      <c r="N97" s="123" t="s">
        <v>638</v>
      </c>
      <c r="O97" s="60" t="s">
        <v>638</v>
      </c>
      <c r="P97" s="121" t="s">
        <v>638</v>
      </c>
      <c r="Q97" s="123" t="s">
        <v>638</v>
      </c>
      <c r="R97" s="60" t="s">
        <v>638</v>
      </c>
      <c r="S97" s="122"/>
    </row>
    <row r="98" spans="1:19" x14ac:dyDescent="0.25">
      <c r="A98" s="117">
        <v>626</v>
      </c>
      <c r="B98" s="118" t="s">
        <v>115</v>
      </c>
      <c r="C98" s="119" t="s">
        <v>328</v>
      </c>
      <c r="D98" s="120" t="s">
        <v>638</v>
      </c>
      <c r="E98" s="123" t="s">
        <v>638</v>
      </c>
      <c r="F98" s="60" t="s">
        <v>638</v>
      </c>
      <c r="G98" s="121" t="s">
        <v>638</v>
      </c>
      <c r="H98" s="123" t="s">
        <v>638</v>
      </c>
      <c r="I98" s="60" t="s">
        <v>638</v>
      </c>
      <c r="J98" s="121" t="s">
        <v>638</v>
      </c>
      <c r="K98" s="123" t="s">
        <v>638</v>
      </c>
      <c r="L98" s="60" t="s">
        <v>638</v>
      </c>
      <c r="M98" s="121" t="s">
        <v>638</v>
      </c>
      <c r="N98" s="123" t="s">
        <v>638</v>
      </c>
      <c r="O98" s="60" t="s">
        <v>638</v>
      </c>
      <c r="P98" s="121" t="s">
        <v>638</v>
      </c>
      <c r="Q98" s="123" t="s">
        <v>638</v>
      </c>
      <c r="R98" s="60" t="s">
        <v>638</v>
      </c>
      <c r="S98" s="122"/>
    </row>
    <row r="99" spans="1:19" x14ac:dyDescent="0.25">
      <c r="A99" s="117">
        <v>702</v>
      </c>
      <c r="B99" s="118" t="s">
        <v>116</v>
      </c>
      <c r="C99" s="119" t="s">
        <v>329</v>
      </c>
      <c r="D99" s="120" t="s">
        <v>638</v>
      </c>
      <c r="E99" s="123" t="s">
        <v>638</v>
      </c>
      <c r="F99" s="60" t="s">
        <v>638</v>
      </c>
      <c r="G99" s="121" t="s">
        <v>638</v>
      </c>
      <c r="H99" s="123" t="s">
        <v>638</v>
      </c>
      <c r="I99" s="60" t="s">
        <v>638</v>
      </c>
      <c r="J99" s="121" t="s">
        <v>638</v>
      </c>
      <c r="K99" s="123" t="s">
        <v>638</v>
      </c>
      <c r="L99" s="60" t="s">
        <v>638</v>
      </c>
      <c r="M99" s="121" t="s">
        <v>638</v>
      </c>
      <c r="N99" s="123" t="s">
        <v>638</v>
      </c>
      <c r="O99" s="60" t="s">
        <v>638</v>
      </c>
      <c r="P99" s="121" t="s">
        <v>638</v>
      </c>
      <c r="Q99" s="123" t="s">
        <v>638</v>
      </c>
      <c r="R99" s="60" t="s">
        <v>638</v>
      </c>
      <c r="S99" s="122"/>
    </row>
    <row r="100" spans="1:19" x14ac:dyDescent="0.25">
      <c r="A100" s="117">
        <v>703</v>
      </c>
      <c r="B100" s="118" t="s">
        <v>117</v>
      </c>
      <c r="C100" s="119" t="s">
        <v>330</v>
      </c>
      <c r="D100" s="120" t="s">
        <v>638</v>
      </c>
      <c r="E100" s="123" t="s">
        <v>638</v>
      </c>
      <c r="F100" s="60" t="s">
        <v>638</v>
      </c>
      <c r="G100" s="121" t="s">
        <v>638</v>
      </c>
      <c r="H100" s="123" t="s">
        <v>638</v>
      </c>
      <c r="I100" s="60" t="s">
        <v>638</v>
      </c>
      <c r="J100" s="121" t="s">
        <v>638</v>
      </c>
      <c r="K100" s="123" t="s">
        <v>638</v>
      </c>
      <c r="L100" s="60" t="s">
        <v>638</v>
      </c>
      <c r="M100" s="121" t="s">
        <v>638</v>
      </c>
      <c r="N100" s="123" t="s">
        <v>638</v>
      </c>
      <c r="O100" s="60" t="s">
        <v>638</v>
      </c>
      <c r="P100" s="121" t="s">
        <v>638</v>
      </c>
      <c r="Q100" s="123" t="s">
        <v>638</v>
      </c>
      <c r="R100" s="60" t="s">
        <v>638</v>
      </c>
      <c r="S100" s="122"/>
    </row>
    <row r="101" spans="1:19" x14ac:dyDescent="0.25">
      <c r="A101" s="117">
        <v>704</v>
      </c>
      <c r="B101" s="118" t="s">
        <v>118</v>
      </c>
      <c r="C101" s="119" t="s">
        <v>331</v>
      </c>
      <c r="D101" s="120" t="s">
        <v>638</v>
      </c>
      <c r="E101" s="123" t="s">
        <v>638</v>
      </c>
      <c r="F101" s="60" t="s">
        <v>638</v>
      </c>
      <c r="G101" s="121" t="s">
        <v>638</v>
      </c>
      <c r="H101" s="123" t="s">
        <v>638</v>
      </c>
      <c r="I101" s="60" t="s">
        <v>638</v>
      </c>
      <c r="J101" s="121" t="s">
        <v>638</v>
      </c>
      <c r="K101" s="123" t="s">
        <v>638</v>
      </c>
      <c r="L101" s="60" t="s">
        <v>638</v>
      </c>
      <c r="M101" s="121" t="s">
        <v>638</v>
      </c>
      <c r="N101" s="123" t="s">
        <v>638</v>
      </c>
      <c r="O101" s="60" t="s">
        <v>638</v>
      </c>
      <c r="P101" s="121" t="s">
        <v>638</v>
      </c>
      <c r="Q101" s="123" t="s">
        <v>638</v>
      </c>
      <c r="R101" s="60" t="s">
        <v>638</v>
      </c>
      <c r="S101" s="122"/>
    </row>
    <row r="102" spans="1:19" x14ac:dyDescent="0.25">
      <c r="A102" s="117">
        <v>705</v>
      </c>
      <c r="B102" s="118" t="s">
        <v>119</v>
      </c>
      <c r="C102" s="119" t="s">
        <v>332</v>
      </c>
      <c r="D102" s="120" t="s">
        <v>638</v>
      </c>
      <c r="E102" s="123" t="s">
        <v>638</v>
      </c>
      <c r="F102" s="60" t="s">
        <v>638</v>
      </c>
      <c r="G102" s="121" t="s">
        <v>638</v>
      </c>
      <c r="H102" s="123" t="s">
        <v>638</v>
      </c>
      <c r="I102" s="60" t="s">
        <v>638</v>
      </c>
      <c r="J102" s="121" t="s">
        <v>638</v>
      </c>
      <c r="K102" s="123" t="s">
        <v>638</v>
      </c>
      <c r="L102" s="60" t="s">
        <v>638</v>
      </c>
      <c r="M102" s="121" t="s">
        <v>638</v>
      </c>
      <c r="N102" s="123" t="s">
        <v>638</v>
      </c>
      <c r="O102" s="60" t="s">
        <v>638</v>
      </c>
      <c r="P102" s="121" t="s">
        <v>638</v>
      </c>
      <c r="Q102" s="123" t="s">
        <v>638</v>
      </c>
      <c r="R102" s="60" t="s">
        <v>638</v>
      </c>
      <c r="S102" s="122"/>
    </row>
    <row r="103" spans="1:19" x14ac:dyDescent="0.25">
      <c r="A103" s="117">
        <v>706</v>
      </c>
      <c r="B103" s="118" t="s">
        <v>120</v>
      </c>
      <c r="C103" s="119" t="s">
        <v>333</v>
      </c>
      <c r="D103" s="120" t="s">
        <v>638</v>
      </c>
      <c r="E103" s="123" t="s">
        <v>638</v>
      </c>
      <c r="F103" s="60" t="s">
        <v>638</v>
      </c>
      <c r="G103" s="121" t="s">
        <v>638</v>
      </c>
      <c r="H103" s="123" t="s">
        <v>638</v>
      </c>
      <c r="I103" s="60" t="s">
        <v>638</v>
      </c>
      <c r="J103" s="121" t="s">
        <v>638</v>
      </c>
      <c r="K103" s="123" t="s">
        <v>638</v>
      </c>
      <c r="L103" s="60" t="s">
        <v>638</v>
      </c>
      <c r="M103" s="121" t="s">
        <v>638</v>
      </c>
      <c r="N103" s="123" t="s">
        <v>638</v>
      </c>
      <c r="O103" s="60" t="s">
        <v>638</v>
      </c>
      <c r="P103" s="121" t="s">
        <v>638</v>
      </c>
      <c r="Q103" s="123" t="s">
        <v>638</v>
      </c>
      <c r="R103" s="60" t="s">
        <v>638</v>
      </c>
      <c r="S103" s="122"/>
    </row>
    <row r="104" spans="1:19" x14ac:dyDescent="0.25">
      <c r="A104" s="117">
        <v>707</v>
      </c>
      <c r="B104" s="118" t="s">
        <v>121</v>
      </c>
      <c r="C104" s="119" t="s">
        <v>334</v>
      </c>
      <c r="D104" s="120" t="s">
        <v>638</v>
      </c>
      <c r="E104" s="123" t="s">
        <v>638</v>
      </c>
      <c r="F104" s="60" t="s">
        <v>638</v>
      </c>
      <c r="G104" s="121" t="s">
        <v>638</v>
      </c>
      <c r="H104" s="123" t="s">
        <v>638</v>
      </c>
      <c r="I104" s="60" t="s">
        <v>638</v>
      </c>
      <c r="J104" s="121" t="s">
        <v>638</v>
      </c>
      <c r="K104" s="123" t="s">
        <v>638</v>
      </c>
      <c r="L104" s="60" t="s">
        <v>638</v>
      </c>
      <c r="M104" s="121" t="s">
        <v>638</v>
      </c>
      <c r="N104" s="123" t="s">
        <v>638</v>
      </c>
      <c r="O104" s="60" t="s">
        <v>638</v>
      </c>
      <c r="P104" s="121" t="s">
        <v>638</v>
      </c>
      <c r="Q104" s="123" t="s">
        <v>638</v>
      </c>
      <c r="R104" s="60" t="s">
        <v>638</v>
      </c>
      <c r="S104" s="122"/>
    </row>
    <row r="105" spans="1:19" x14ac:dyDescent="0.25">
      <c r="A105" s="117">
        <v>708</v>
      </c>
      <c r="B105" s="118" t="s">
        <v>122</v>
      </c>
      <c r="C105" s="119" t="s">
        <v>335</v>
      </c>
      <c r="D105" s="120" t="s">
        <v>638</v>
      </c>
      <c r="E105" s="123" t="s">
        <v>638</v>
      </c>
      <c r="F105" s="60" t="s">
        <v>638</v>
      </c>
      <c r="G105" s="121" t="s">
        <v>638</v>
      </c>
      <c r="H105" s="123" t="s">
        <v>638</v>
      </c>
      <c r="I105" s="60" t="s">
        <v>638</v>
      </c>
      <c r="J105" s="121" t="s">
        <v>638</v>
      </c>
      <c r="K105" s="123" t="s">
        <v>638</v>
      </c>
      <c r="L105" s="60" t="s">
        <v>638</v>
      </c>
      <c r="M105" s="121" t="s">
        <v>638</v>
      </c>
      <c r="N105" s="123" t="s">
        <v>638</v>
      </c>
      <c r="O105" s="60" t="s">
        <v>638</v>
      </c>
      <c r="P105" s="121" t="s">
        <v>638</v>
      </c>
      <c r="Q105" s="123" t="s">
        <v>638</v>
      </c>
      <c r="R105" s="60" t="s">
        <v>638</v>
      </c>
      <c r="S105" s="122"/>
    </row>
    <row r="106" spans="1:19" x14ac:dyDescent="0.25">
      <c r="A106" s="117">
        <v>709</v>
      </c>
      <c r="B106" s="118" t="s">
        <v>123</v>
      </c>
      <c r="C106" s="119" t="s">
        <v>336</v>
      </c>
      <c r="D106" s="120" t="s">
        <v>638</v>
      </c>
      <c r="E106" s="123" t="s">
        <v>638</v>
      </c>
      <c r="F106" s="60" t="s">
        <v>638</v>
      </c>
      <c r="G106" s="121" t="s">
        <v>638</v>
      </c>
      <c r="H106" s="123" t="s">
        <v>638</v>
      </c>
      <c r="I106" s="60" t="s">
        <v>638</v>
      </c>
      <c r="J106" s="121" t="s">
        <v>638</v>
      </c>
      <c r="K106" s="123" t="s">
        <v>638</v>
      </c>
      <c r="L106" s="60" t="s">
        <v>638</v>
      </c>
      <c r="M106" s="121" t="s">
        <v>638</v>
      </c>
      <c r="N106" s="123" t="s">
        <v>638</v>
      </c>
      <c r="O106" s="60" t="s">
        <v>638</v>
      </c>
      <c r="P106" s="121" t="s">
        <v>638</v>
      </c>
      <c r="Q106" s="123" t="s">
        <v>638</v>
      </c>
      <c r="R106" s="60" t="s">
        <v>638</v>
      </c>
      <c r="S106" s="122"/>
    </row>
    <row r="107" spans="1:19" x14ac:dyDescent="0.25">
      <c r="A107" s="117">
        <v>710</v>
      </c>
      <c r="B107" s="118" t="s">
        <v>124</v>
      </c>
      <c r="C107" s="119" t="s">
        <v>337</v>
      </c>
      <c r="D107" s="120" t="s">
        <v>638</v>
      </c>
      <c r="E107" s="123" t="s">
        <v>638</v>
      </c>
      <c r="F107" s="60" t="s">
        <v>638</v>
      </c>
      <c r="G107" s="121" t="s">
        <v>638</v>
      </c>
      <c r="H107" s="123" t="s">
        <v>638</v>
      </c>
      <c r="I107" s="60" t="s">
        <v>638</v>
      </c>
      <c r="J107" s="121" t="s">
        <v>638</v>
      </c>
      <c r="K107" s="123" t="s">
        <v>638</v>
      </c>
      <c r="L107" s="60" t="s">
        <v>638</v>
      </c>
      <c r="M107" s="121" t="s">
        <v>638</v>
      </c>
      <c r="N107" s="123" t="s">
        <v>638</v>
      </c>
      <c r="O107" s="60" t="s">
        <v>638</v>
      </c>
      <c r="P107" s="121" t="s">
        <v>638</v>
      </c>
      <c r="Q107" s="123" t="s">
        <v>638</v>
      </c>
      <c r="R107" s="60" t="s">
        <v>638</v>
      </c>
      <c r="S107" s="122"/>
    </row>
    <row r="108" spans="1:19" x14ac:dyDescent="0.25">
      <c r="A108" s="117">
        <v>711</v>
      </c>
      <c r="B108" s="118" t="s">
        <v>125</v>
      </c>
      <c r="C108" s="119" t="s">
        <v>338</v>
      </c>
      <c r="D108" s="120" t="s">
        <v>638</v>
      </c>
      <c r="E108" s="123" t="s">
        <v>638</v>
      </c>
      <c r="F108" s="60" t="s">
        <v>638</v>
      </c>
      <c r="G108" s="121" t="s">
        <v>638</v>
      </c>
      <c r="H108" s="123" t="s">
        <v>638</v>
      </c>
      <c r="I108" s="60" t="s">
        <v>638</v>
      </c>
      <c r="J108" s="121" t="s">
        <v>638</v>
      </c>
      <c r="K108" s="123" t="s">
        <v>638</v>
      </c>
      <c r="L108" s="60" t="s">
        <v>638</v>
      </c>
      <c r="M108" s="121" t="s">
        <v>638</v>
      </c>
      <c r="N108" s="123" t="s">
        <v>638</v>
      </c>
      <c r="O108" s="60" t="s">
        <v>638</v>
      </c>
      <c r="P108" s="121" t="s">
        <v>638</v>
      </c>
      <c r="Q108" s="123" t="s">
        <v>638</v>
      </c>
      <c r="R108" s="60" t="s">
        <v>638</v>
      </c>
      <c r="S108" s="122"/>
    </row>
    <row r="109" spans="1:19" x14ac:dyDescent="0.25">
      <c r="A109" s="117">
        <v>712</v>
      </c>
      <c r="B109" s="118" t="s">
        <v>126</v>
      </c>
      <c r="C109" s="119" t="s">
        <v>339</v>
      </c>
      <c r="D109" s="120" t="s">
        <v>638</v>
      </c>
      <c r="E109" s="123" t="s">
        <v>638</v>
      </c>
      <c r="F109" s="60" t="s">
        <v>638</v>
      </c>
      <c r="G109" s="121" t="s">
        <v>638</v>
      </c>
      <c r="H109" s="123" t="s">
        <v>638</v>
      </c>
      <c r="I109" s="60" t="s">
        <v>638</v>
      </c>
      <c r="J109" s="121" t="s">
        <v>638</v>
      </c>
      <c r="K109" s="123" t="s">
        <v>638</v>
      </c>
      <c r="L109" s="60" t="s">
        <v>638</v>
      </c>
      <c r="M109" s="121" t="s">
        <v>638</v>
      </c>
      <c r="N109" s="123" t="s">
        <v>638</v>
      </c>
      <c r="O109" s="60" t="s">
        <v>638</v>
      </c>
      <c r="P109" s="121" t="s">
        <v>638</v>
      </c>
      <c r="Q109" s="123" t="s">
        <v>638</v>
      </c>
      <c r="R109" s="60" t="s">
        <v>638</v>
      </c>
      <c r="S109" s="122"/>
    </row>
    <row r="110" spans="1:19" x14ac:dyDescent="0.25">
      <c r="A110" s="117">
        <v>713</v>
      </c>
      <c r="B110" s="118" t="s">
        <v>127</v>
      </c>
      <c r="C110" s="119" t="s">
        <v>340</v>
      </c>
      <c r="D110" s="120" t="s">
        <v>638</v>
      </c>
      <c r="E110" s="123" t="s">
        <v>638</v>
      </c>
      <c r="F110" s="60" t="s">
        <v>638</v>
      </c>
      <c r="G110" s="121" t="s">
        <v>638</v>
      </c>
      <c r="H110" s="123" t="s">
        <v>638</v>
      </c>
      <c r="I110" s="60" t="s">
        <v>638</v>
      </c>
      <c r="J110" s="121" t="s">
        <v>638</v>
      </c>
      <c r="K110" s="123" t="s">
        <v>638</v>
      </c>
      <c r="L110" s="60" t="s">
        <v>638</v>
      </c>
      <c r="M110" s="121" t="s">
        <v>638</v>
      </c>
      <c r="N110" s="123" t="s">
        <v>638</v>
      </c>
      <c r="O110" s="60" t="s">
        <v>638</v>
      </c>
      <c r="P110" s="121" t="s">
        <v>638</v>
      </c>
      <c r="Q110" s="123" t="s">
        <v>638</v>
      </c>
      <c r="R110" s="60" t="s">
        <v>638</v>
      </c>
      <c r="S110" s="122"/>
    </row>
    <row r="111" spans="1:19" x14ac:dyDescent="0.25">
      <c r="A111" s="117">
        <v>714</v>
      </c>
      <c r="B111" s="118" t="s">
        <v>128</v>
      </c>
      <c r="C111" s="119" t="s">
        <v>341</v>
      </c>
      <c r="D111" s="120" t="s">
        <v>638</v>
      </c>
      <c r="E111" s="123" t="s">
        <v>638</v>
      </c>
      <c r="F111" s="60" t="s">
        <v>638</v>
      </c>
      <c r="G111" s="121" t="s">
        <v>638</v>
      </c>
      <c r="H111" s="123" t="s">
        <v>638</v>
      </c>
      <c r="I111" s="60" t="s">
        <v>638</v>
      </c>
      <c r="J111" s="121" t="s">
        <v>638</v>
      </c>
      <c r="K111" s="123" t="s">
        <v>638</v>
      </c>
      <c r="L111" s="60" t="s">
        <v>638</v>
      </c>
      <c r="M111" s="121" t="s">
        <v>638</v>
      </c>
      <c r="N111" s="123" t="s">
        <v>638</v>
      </c>
      <c r="O111" s="60" t="s">
        <v>638</v>
      </c>
      <c r="P111" s="121" t="s">
        <v>638</v>
      </c>
      <c r="Q111" s="123" t="s">
        <v>638</v>
      </c>
      <c r="R111" s="60" t="s">
        <v>638</v>
      </c>
      <c r="S111" s="122"/>
    </row>
    <row r="112" spans="1:19" x14ac:dyDescent="0.25">
      <c r="A112" s="117">
        <v>716</v>
      </c>
      <c r="B112" s="118" t="s">
        <v>129</v>
      </c>
      <c r="C112" s="119" t="s">
        <v>342</v>
      </c>
      <c r="D112" s="120">
        <v>7.2</v>
      </c>
      <c r="E112" s="123">
        <v>180</v>
      </c>
      <c r="F112" s="60">
        <v>31.1</v>
      </c>
      <c r="G112" s="121">
        <v>12</v>
      </c>
      <c r="H112" s="123">
        <v>80</v>
      </c>
      <c r="I112" s="60">
        <v>32.700000000000003</v>
      </c>
      <c r="J112" s="121">
        <v>9.5</v>
      </c>
      <c r="K112" s="123">
        <v>100</v>
      </c>
      <c r="L112" s="60">
        <v>29.8</v>
      </c>
      <c r="M112" s="121">
        <v>9.6999999999999993</v>
      </c>
      <c r="N112" s="123">
        <v>105</v>
      </c>
      <c r="O112" s="60">
        <v>36.9</v>
      </c>
      <c r="P112" s="121">
        <v>10.6</v>
      </c>
      <c r="Q112" s="123">
        <v>75</v>
      </c>
      <c r="R112" s="60">
        <v>26.1</v>
      </c>
      <c r="S112" s="122"/>
    </row>
    <row r="113" spans="1:19" x14ac:dyDescent="0.25">
      <c r="A113" s="117">
        <v>717</v>
      </c>
      <c r="B113" s="118" t="s">
        <v>130</v>
      </c>
      <c r="C113" s="119" t="s">
        <v>343</v>
      </c>
      <c r="D113" s="120" t="s">
        <v>638</v>
      </c>
      <c r="E113" s="123" t="s">
        <v>638</v>
      </c>
      <c r="F113" s="60" t="s">
        <v>638</v>
      </c>
      <c r="G113" s="121" t="s">
        <v>638</v>
      </c>
      <c r="H113" s="123" t="s">
        <v>638</v>
      </c>
      <c r="I113" s="60" t="s">
        <v>638</v>
      </c>
      <c r="J113" s="121" t="s">
        <v>638</v>
      </c>
      <c r="K113" s="123" t="s">
        <v>638</v>
      </c>
      <c r="L113" s="60" t="s">
        <v>638</v>
      </c>
      <c r="M113" s="121" t="s">
        <v>638</v>
      </c>
      <c r="N113" s="123" t="s">
        <v>638</v>
      </c>
      <c r="O113" s="60" t="s">
        <v>638</v>
      </c>
      <c r="P113" s="121" t="s">
        <v>638</v>
      </c>
      <c r="Q113" s="123" t="s">
        <v>638</v>
      </c>
      <c r="R113" s="60" t="s">
        <v>638</v>
      </c>
      <c r="S113" s="122"/>
    </row>
    <row r="114" spans="1:19" x14ac:dyDescent="0.25">
      <c r="A114" s="117">
        <v>718</v>
      </c>
      <c r="B114" s="118" t="s">
        <v>131</v>
      </c>
      <c r="C114" s="119" t="s">
        <v>344</v>
      </c>
      <c r="D114" s="120">
        <v>5.7</v>
      </c>
      <c r="E114" s="123">
        <v>330</v>
      </c>
      <c r="F114" s="60">
        <v>39.1</v>
      </c>
      <c r="G114" s="121">
        <v>9.1999999999999993</v>
      </c>
      <c r="H114" s="123">
        <v>145</v>
      </c>
      <c r="I114" s="60">
        <v>40.700000000000003</v>
      </c>
      <c r="J114" s="121">
        <v>7.7</v>
      </c>
      <c r="K114" s="123">
        <v>185</v>
      </c>
      <c r="L114" s="60">
        <v>38</v>
      </c>
      <c r="M114" s="121">
        <v>7</v>
      </c>
      <c r="N114" s="123">
        <v>155</v>
      </c>
      <c r="O114" s="60">
        <v>36.799999999999997</v>
      </c>
      <c r="P114" s="121">
        <v>8.1999999999999993</v>
      </c>
      <c r="Q114" s="123">
        <v>175</v>
      </c>
      <c r="R114" s="60">
        <v>40.6</v>
      </c>
      <c r="S114" s="122"/>
    </row>
    <row r="115" spans="1:19" x14ac:dyDescent="0.25">
      <c r="A115" s="117">
        <v>719</v>
      </c>
      <c r="B115" s="118" t="s">
        <v>132</v>
      </c>
      <c r="C115" s="119" t="s">
        <v>345</v>
      </c>
      <c r="D115" s="120" t="s">
        <v>638</v>
      </c>
      <c r="E115" s="123" t="s">
        <v>638</v>
      </c>
      <c r="F115" s="60" t="s">
        <v>638</v>
      </c>
      <c r="G115" s="121" t="s">
        <v>638</v>
      </c>
      <c r="H115" s="123" t="s">
        <v>638</v>
      </c>
      <c r="I115" s="60" t="s">
        <v>638</v>
      </c>
      <c r="J115" s="121" t="s">
        <v>638</v>
      </c>
      <c r="K115" s="123" t="s">
        <v>638</v>
      </c>
      <c r="L115" s="60" t="s">
        <v>638</v>
      </c>
      <c r="M115" s="121" t="s">
        <v>638</v>
      </c>
      <c r="N115" s="123" t="s">
        <v>638</v>
      </c>
      <c r="O115" s="60" t="s">
        <v>638</v>
      </c>
      <c r="P115" s="121" t="s">
        <v>638</v>
      </c>
      <c r="Q115" s="123" t="s">
        <v>638</v>
      </c>
      <c r="R115" s="60" t="s">
        <v>638</v>
      </c>
      <c r="S115" s="122"/>
    </row>
    <row r="116" spans="1:19" x14ac:dyDescent="0.25">
      <c r="A116" s="117">
        <v>720</v>
      </c>
      <c r="B116" s="118" t="s">
        <v>133</v>
      </c>
      <c r="C116" s="119" t="s">
        <v>346</v>
      </c>
      <c r="D116" s="120" t="s">
        <v>638</v>
      </c>
      <c r="E116" s="123" t="s">
        <v>638</v>
      </c>
      <c r="F116" s="60" t="s">
        <v>638</v>
      </c>
      <c r="G116" s="121" t="s">
        <v>638</v>
      </c>
      <c r="H116" s="123" t="s">
        <v>638</v>
      </c>
      <c r="I116" s="60" t="s">
        <v>638</v>
      </c>
      <c r="J116" s="121" t="s">
        <v>638</v>
      </c>
      <c r="K116" s="123" t="s">
        <v>638</v>
      </c>
      <c r="L116" s="60" t="s">
        <v>638</v>
      </c>
      <c r="M116" s="121" t="s">
        <v>638</v>
      </c>
      <c r="N116" s="123" t="s">
        <v>638</v>
      </c>
      <c r="O116" s="60" t="s">
        <v>638</v>
      </c>
      <c r="P116" s="121" t="s">
        <v>638</v>
      </c>
      <c r="Q116" s="123" t="s">
        <v>638</v>
      </c>
      <c r="R116" s="60" t="s">
        <v>638</v>
      </c>
      <c r="S116" s="122"/>
    </row>
    <row r="117" spans="1:19" x14ac:dyDescent="0.25">
      <c r="A117" s="117">
        <v>721</v>
      </c>
      <c r="B117" s="118" t="s">
        <v>134</v>
      </c>
      <c r="C117" s="119" t="s">
        <v>347</v>
      </c>
      <c r="D117" s="120" t="s">
        <v>638</v>
      </c>
      <c r="E117" s="123" t="s">
        <v>638</v>
      </c>
      <c r="F117" s="60" t="s">
        <v>638</v>
      </c>
      <c r="G117" s="121" t="s">
        <v>638</v>
      </c>
      <c r="H117" s="123" t="s">
        <v>638</v>
      </c>
      <c r="I117" s="60" t="s">
        <v>638</v>
      </c>
      <c r="J117" s="121" t="s">
        <v>638</v>
      </c>
      <c r="K117" s="123" t="s">
        <v>638</v>
      </c>
      <c r="L117" s="60" t="s">
        <v>638</v>
      </c>
      <c r="M117" s="121" t="s">
        <v>638</v>
      </c>
      <c r="N117" s="123" t="s">
        <v>638</v>
      </c>
      <c r="O117" s="60" t="s">
        <v>638</v>
      </c>
      <c r="P117" s="121" t="s">
        <v>638</v>
      </c>
      <c r="Q117" s="123" t="s">
        <v>638</v>
      </c>
      <c r="R117" s="60" t="s">
        <v>638</v>
      </c>
      <c r="S117" s="122"/>
    </row>
    <row r="118" spans="1:19" x14ac:dyDescent="0.25">
      <c r="A118" s="117">
        <v>722</v>
      </c>
      <c r="B118" s="118" t="s">
        <v>135</v>
      </c>
      <c r="C118" s="119" t="s">
        <v>348</v>
      </c>
      <c r="D118" s="120" t="s">
        <v>638</v>
      </c>
      <c r="E118" s="123" t="s">
        <v>638</v>
      </c>
      <c r="F118" s="60" t="s">
        <v>638</v>
      </c>
      <c r="G118" s="121" t="s">
        <v>638</v>
      </c>
      <c r="H118" s="123" t="s">
        <v>638</v>
      </c>
      <c r="I118" s="60" t="s">
        <v>638</v>
      </c>
      <c r="J118" s="121" t="s">
        <v>638</v>
      </c>
      <c r="K118" s="123" t="s">
        <v>638</v>
      </c>
      <c r="L118" s="60" t="s">
        <v>638</v>
      </c>
      <c r="M118" s="121" t="s">
        <v>638</v>
      </c>
      <c r="N118" s="123" t="s">
        <v>638</v>
      </c>
      <c r="O118" s="60" t="s">
        <v>638</v>
      </c>
      <c r="P118" s="121" t="s">
        <v>638</v>
      </c>
      <c r="Q118" s="123" t="s">
        <v>638</v>
      </c>
      <c r="R118" s="60" t="s">
        <v>638</v>
      </c>
      <c r="S118" s="122"/>
    </row>
    <row r="119" spans="1:19" x14ac:dyDescent="0.25">
      <c r="A119" s="117">
        <v>723</v>
      </c>
      <c r="B119" s="118" t="s">
        <v>136</v>
      </c>
      <c r="C119" s="119" t="s">
        <v>349</v>
      </c>
      <c r="D119" s="120">
        <v>6.3</v>
      </c>
      <c r="E119" s="123">
        <v>225</v>
      </c>
      <c r="F119" s="60">
        <v>36</v>
      </c>
      <c r="G119" s="121">
        <v>10.4</v>
      </c>
      <c r="H119" s="123">
        <v>95</v>
      </c>
      <c r="I119" s="60">
        <v>40.6</v>
      </c>
      <c r="J119" s="121">
        <v>8.1</v>
      </c>
      <c r="K119" s="123">
        <v>130</v>
      </c>
      <c r="L119" s="60">
        <v>32.799999999999997</v>
      </c>
      <c r="M119" s="121">
        <v>8.6</v>
      </c>
      <c r="N119" s="123">
        <v>115</v>
      </c>
      <c r="O119" s="60">
        <v>38.9</v>
      </c>
      <c r="P119" s="121">
        <v>9.1999999999999993</v>
      </c>
      <c r="Q119" s="123">
        <v>110</v>
      </c>
      <c r="R119" s="60">
        <v>33.299999999999997</v>
      </c>
      <c r="S119" s="122"/>
    </row>
    <row r="120" spans="1:19" x14ac:dyDescent="0.25">
      <c r="A120" s="117">
        <v>724</v>
      </c>
      <c r="B120" s="118" t="s">
        <v>137</v>
      </c>
      <c r="C120" s="119" t="s">
        <v>350</v>
      </c>
      <c r="D120" s="120" t="s">
        <v>638</v>
      </c>
      <c r="E120" s="123" t="s">
        <v>638</v>
      </c>
      <c r="F120" s="60" t="s">
        <v>638</v>
      </c>
      <c r="G120" s="121" t="s">
        <v>638</v>
      </c>
      <c r="H120" s="123" t="s">
        <v>638</v>
      </c>
      <c r="I120" s="60" t="s">
        <v>638</v>
      </c>
      <c r="J120" s="121" t="s">
        <v>638</v>
      </c>
      <c r="K120" s="123" t="s">
        <v>638</v>
      </c>
      <c r="L120" s="60" t="s">
        <v>638</v>
      </c>
      <c r="M120" s="121" t="s">
        <v>638</v>
      </c>
      <c r="N120" s="123" t="s">
        <v>638</v>
      </c>
      <c r="O120" s="60" t="s">
        <v>638</v>
      </c>
      <c r="P120" s="121" t="s">
        <v>638</v>
      </c>
      <c r="Q120" s="123" t="s">
        <v>638</v>
      </c>
      <c r="R120" s="60" t="s">
        <v>638</v>
      </c>
      <c r="S120" s="122"/>
    </row>
    <row r="121" spans="1:19" x14ac:dyDescent="0.25">
      <c r="A121" s="117">
        <v>725</v>
      </c>
      <c r="B121" s="118" t="s">
        <v>138</v>
      </c>
      <c r="C121" s="119" t="s">
        <v>351</v>
      </c>
      <c r="D121" s="120" t="s">
        <v>638</v>
      </c>
      <c r="E121" s="123" t="s">
        <v>638</v>
      </c>
      <c r="F121" s="60" t="s">
        <v>638</v>
      </c>
      <c r="G121" s="121" t="s">
        <v>638</v>
      </c>
      <c r="H121" s="123" t="s">
        <v>638</v>
      </c>
      <c r="I121" s="60" t="s">
        <v>638</v>
      </c>
      <c r="J121" s="121" t="s">
        <v>638</v>
      </c>
      <c r="K121" s="123" t="s">
        <v>638</v>
      </c>
      <c r="L121" s="60" t="s">
        <v>638</v>
      </c>
      <c r="M121" s="121" t="s">
        <v>638</v>
      </c>
      <c r="N121" s="123" t="s">
        <v>638</v>
      </c>
      <c r="O121" s="60" t="s">
        <v>638</v>
      </c>
      <c r="P121" s="121" t="s">
        <v>638</v>
      </c>
      <c r="Q121" s="123" t="s">
        <v>638</v>
      </c>
      <c r="R121" s="60" t="s">
        <v>638</v>
      </c>
      <c r="S121" s="122"/>
    </row>
    <row r="122" spans="1:19" x14ac:dyDescent="0.25">
      <c r="A122" s="117">
        <v>726</v>
      </c>
      <c r="B122" s="118" t="s">
        <v>139</v>
      </c>
      <c r="C122" s="119" t="s">
        <v>352</v>
      </c>
      <c r="D122" s="120" t="s">
        <v>638</v>
      </c>
      <c r="E122" s="123" t="s">
        <v>638</v>
      </c>
      <c r="F122" s="60" t="s">
        <v>638</v>
      </c>
      <c r="G122" s="121" t="s">
        <v>638</v>
      </c>
      <c r="H122" s="123" t="s">
        <v>638</v>
      </c>
      <c r="I122" s="60" t="s">
        <v>638</v>
      </c>
      <c r="J122" s="121" t="s">
        <v>638</v>
      </c>
      <c r="K122" s="123" t="s">
        <v>638</v>
      </c>
      <c r="L122" s="60" t="s">
        <v>638</v>
      </c>
      <c r="M122" s="121" t="s">
        <v>638</v>
      </c>
      <c r="N122" s="123" t="s">
        <v>638</v>
      </c>
      <c r="O122" s="60" t="s">
        <v>638</v>
      </c>
      <c r="P122" s="121" t="s">
        <v>638</v>
      </c>
      <c r="Q122" s="123" t="s">
        <v>638</v>
      </c>
      <c r="R122" s="60" t="s">
        <v>638</v>
      </c>
      <c r="S122" s="122"/>
    </row>
    <row r="123" spans="1:19" x14ac:dyDescent="0.25">
      <c r="A123" s="117">
        <v>727</v>
      </c>
      <c r="B123" s="118" t="s">
        <v>140</v>
      </c>
      <c r="C123" s="119" t="s">
        <v>353</v>
      </c>
      <c r="D123" s="120">
        <v>4.5999999999999996</v>
      </c>
      <c r="E123" s="123">
        <v>370</v>
      </c>
      <c r="F123" s="60">
        <v>34.200000000000003</v>
      </c>
      <c r="G123" s="121">
        <v>7.6</v>
      </c>
      <c r="H123" s="123">
        <v>155</v>
      </c>
      <c r="I123" s="60">
        <v>38.5</v>
      </c>
      <c r="J123" s="121">
        <v>6.2</v>
      </c>
      <c r="K123" s="123">
        <v>215</v>
      </c>
      <c r="L123" s="60">
        <v>31</v>
      </c>
      <c r="M123" s="121">
        <v>7</v>
      </c>
      <c r="N123" s="123">
        <v>165</v>
      </c>
      <c r="O123" s="60">
        <v>39.700000000000003</v>
      </c>
      <c r="P123" s="121">
        <v>6.3</v>
      </c>
      <c r="Q123" s="123">
        <v>205</v>
      </c>
      <c r="R123" s="60">
        <v>30.1</v>
      </c>
      <c r="S123" s="122"/>
    </row>
    <row r="124" spans="1:19" x14ac:dyDescent="0.25">
      <c r="A124" s="117">
        <v>728</v>
      </c>
      <c r="B124" s="118" t="s">
        <v>141</v>
      </c>
      <c r="C124" s="119" t="s">
        <v>354</v>
      </c>
      <c r="D124" s="120">
        <v>4.4000000000000004</v>
      </c>
      <c r="E124" s="123">
        <v>395</v>
      </c>
      <c r="F124" s="60">
        <v>35</v>
      </c>
      <c r="G124" s="121">
        <v>7.5</v>
      </c>
      <c r="H124" s="123">
        <v>160</v>
      </c>
      <c r="I124" s="60">
        <v>35.4</v>
      </c>
      <c r="J124" s="121">
        <v>5.8</v>
      </c>
      <c r="K124" s="123">
        <v>235</v>
      </c>
      <c r="L124" s="60">
        <v>34.700000000000003</v>
      </c>
      <c r="M124" s="121">
        <v>6.1</v>
      </c>
      <c r="N124" s="123">
        <v>190</v>
      </c>
      <c r="O124" s="60">
        <v>33.9</v>
      </c>
      <c r="P124" s="121">
        <v>6.1</v>
      </c>
      <c r="Q124" s="123">
        <v>210</v>
      </c>
      <c r="R124" s="60">
        <v>35.700000000000003</v>
      </c>
      <c r="S124" s="122"/>
    </row>
    <row r="125" spans="1:19" x14ac:dyDescent="0.25">
      <c r="A125" s="117">
        <v>729</v>
      </c>
      <c r="B125" s="118" t="s">
        <v>142</v>
      </c>
      <c r="C125" s="119" t="s">
        <v>355</v>
      </c>
      <c r="D125" s="120" t="s">
        <v>638</v>
      </c>
      <c r="E125" s="123" t="s">
        <v>638</v>
      </c>
      <c r="F125" s="60" t="s">
        <v>638</v>
      </c>
      <c r="G125" s="121" t="s">
        <v>638</v>
      </c>
      <c r="H125" s="123" t="s">
        <v>638</v>
      </c>
      <c r="I125" s="60" t="s">
        <v>638</v>
      </c>
      <c r="J125" s="121" t="s">
        <v>638</v>
      </c>
      <c r="K125" s="123" t="s">
        <v>638</v>
      </c>
      <c r="L125" s="60" t="s">
        <v>638</v>
      </c>
      <c r="M125" s="121" t="s">
        <v>638</v>
      </c>
      <c r="N125" s="123" t="s">
        <v>638</v>
      </c>
      <c r="O125" s="60" t="s">
        <v>638</v>
      </c>
      <c r="P125" s="121" t="s">
        <v>638</v>
      </c>
      <c r="Q125" s="123" t="s">
        <v>638</v>
      </c>
      <c r="R125" s="60" t="s">
        <v>638</v>
      </c>
      <c r="S125" s="122"/>
    </row>
    <row r="126" spans="1:19" x14ac:dyDescent="0.25">
      <c r="A126" s="117">
        <v>730</v>
      </c>
      <c r="B126" s="118" t="s">
        <v>143</v>
      </c>
      <c r="C126" s="119" t="s">
        <v>356</v>
      </c>
      <c r="D126" s="120" t="s">
        <v>638</v>
      </c>
      <c r="E126" s="123" t="s">
        <v>638</v>
      </c>
      <c r="F126" s="60" t="s">
        <v>638</v>
      </c>
      <c r="G126" s="121" t="s">
        <v>638</v>
      </c>
      <c r="H126" s="123" t="s">
        <v>638</v>
      </c>
      <c r="I126" s="60" t="s">
        <v>638</v>
      </c>
      <c r="J126" s="121" t="s">
        <v>638</v>
      </c>
      <c r="K126" s="123" t="s">
        <v>638</v>
      </c>
      <c r="L126" s="60" t="s">
        <v>638</v>
      </c>
      <c r="M126" s="121" t="s">
        <v>638</v>
      </c>
      <c r="N126" s="123" t="s">
        <v>638</v>
      </c>
      <c r="O126" s="60" t="s">
        <v>638</v>
      </c>
      <c r="P126" s="121" t="s">
        <v>638</v>
      </c>
      <c r="Q126" s="123" t="s">
        <v>638</v>
      </c>
      <c r="R126" s="60" t="s">
        <v>638</v>
      </c>
      <c r="S126" s="122"/>
    </row>
    <row r="127" spans="1:19" x14ac:dyDescent="0.25">
      <c r="A127" s="117">
        <v>731</v>
      </c>
      <c r="B127" s="118" t="s">
        <v>144</v>
      </c>
      <c r="C127" s="119" t="s">
        <v>357</v>
      </c>
      <c r="D127" s="120" t="s">
        <v>638</v>
      </c>
      <c r="E127" s="123" t="s">
        <v>638</v>
      </c>
      <c r="F127" s="60" t="s">
        <v>638</v>
      </c>
      <c r="G127" s="121" t="s">
        <v>638</v>
      </c>
      <c r="H127" s="123" t="s">
        <v>638</v>
      </c>
      <c r="I127" s="60" t="s">
        <v>638</v>
      </c>
      <c r="J127" s="121" t="s">
        <v>638</v>
      </c>
      <c r="K127" s="123" t="s">
        <v>638</v>
      </c>
      <c r="L127" s="60" t="s">
        <v>638</v>
      </c>
      <c r="M127" s="121" t="s">
        <v>638</v>
      </c>
      <c r="N127" s="123" t="s">
        <v>638</v>
      </c>
      <c r="O127" s="60" t="s">
        <v>638</v>
      </c>
      <c r="P127" s="121" t="s">
        <v>638</v>
      </c>
      <c r="Q127" s="123" t="s">
        <v>638</v>
      </c>
      <c r="R127" s="60" t="s">
        <v>638</v>
      </c>
      <c r="S127" s="122"/>
    </row>
    <row r="128" spans="1:19" x14ac:dyDescent="0.25">
      <c r="A128" s="117">
        <v>732</v>
      </c>
      <c r="B128" s="118" t="s">
        <v>145</v>
      </c>
      <c r="C128" s="119" t="s">
        <v>358</v>
      </c>
      <c r="D128" s="120" t="s">
        <v>638</v>
      </c>
      <c r="E128" s="123" t="s">
        <v>638</v>
      </c>
      <c r="F128" s="60" t="s">
        <v>638</v>
      </c>
      <c r="G128" s="121" t="s">
        <v>638</v>
      </c>
      <c r="H128" s="123" t="s">
        <v>638</v>
      </c>
      <c r="I128" s="60" t="s">
        <v>638</v>
      </c>
      <c r="J128" s="121" t="s">
        <v>638</v>
      </c>
      <c r="K128" s="123" t="s">
        <v>638</v>
      </c>
      <c r="L128" s="60" t="s">
        <v>638</v>
      </c>
      <c r="M128" s="121" t="s">
        <v>638</v>
      </c>
      <c r="N128" s="123" t="s">
        <v>638</v>
      </c>
      <c r="O128" s="60" t="s">
        <v>638</v>
      </c>
      <c r="P128" s="121" t="s">
        <v>638</v>
      </c>
      <c r="Q128" s="123" t="s">
        <v>638</v>
      </c>
      <c r="R128" s="60" t="s">
        <v>638</v>
      </c>
      <c r="S128" s="122"/>
    </row>
    <row r="129" spans="1:19" x14ac:dyDescent="0.25">
      <c r="A129" s="117">
        <v>733</v>
      </c>
      <c r="B129" s="118" t="s">
        <v>146</v>
      </c>
      <c r="C129" s="119" t="s">
        <v>359</v>
      </c>
      <c r="D129" s="120" t="s">
        <v>638</v>
      </c>
      <c r="E129" s="123" t="s">
        <v>638</v>
      </c>
      <c r="F129" s="60" t="s">
        <v>638</v>
      </c>
      <c r="G129" s="121" t="s">
        <v>638</v>
      </c>
      <c r="H129" s="123" t="s">
        <v>638</v>
      </c>
      <c r="I129" s="60" t="s">
        <v>638</v>
      </c>
      <c r="J129" s="121" t="s">
        <v>638</v>
      </c>
      <c r="K129" s="123" t="s">
        <v>638</v>
      </c>
      <c r="L129" s="60" t="s">
        <v>638</v>
      </c>
      <c r="M129" s="121" t="s">
        <v>638</v>
      </c>
      <c r="N129" s="123" t="s">
        <v>638</v>
      </c>
      <c r="O129" s="60" t="s">
        <v>638</v>
      </c>
      <c r="P129" s="121" t="s">
        <v>638</v>
      </c>
      <c r="Q129" s="123" t="s">
        <v>638</v>
      </c>
      <c r="R129" s="60" t="s">
        <v>638</v>
      </c>
      <c r="S129" s="122"/>
    </row>
    <row r="130" spans="1:19" x14ac:dyDescent="0.25">
      <c r="A130" s="117">
        <v>734</v>
      </c>
      <c r="B130" s="118" t="s">
        <v>147</v>
      </c>
      <c r="C130" s="119" t="s">
        <v>360</v>
      </c>
      <c r="D130" s="120" t="s">
        <v>638</v>
      </c>
      <c r="E130" s="123" t="s">
        <v>638</v>
      </c>
      <c r="F130" s="60" t="s">
        <v>638</v>
      </c>
      <c r="G130" s="121" t="s">
        <v>638</v>
      </c>
      <c r="H130" s="123" t="s">
        <v>638</v>
      </c>
      <c r="I130" s="60" t="s">
        <v>638</v>
      </c>
      <c r="J130" s="121" t="s">
        <v>638</v>
      </c>
      <c r="K130" s="123" t="s">
        <v>638</v>
      </c>
      <c r="L130" s="60" t="s">
        <v>638</v>
      </c>
      <c r="M130" s="121" t="s">
        <v>638</v>
      </c>
      <c r="N130" s="123" t="s">
        <v>638</v>
      </c>
      <c r="O130" s="60" t="s">
        <v>638</v>
      </c>
      <c r="P130" s="121" t="s">
        <v>638</v>
      </c>
      <c r="Q130" s="123" t="s">
        <v>638</v>
      </c>
      <c r="R130" s="60" t="s">
        <v>638</v>
      </c>
      <c r="S130" s="122"/>
    </row>
    <row r="131" spans="1:19" x14ac:dyDescent="0.25">
      <c r="A131" s="117">
        <v>735</v>
      </c>
      <c r="B131" s="118" t="s">
        <v>148</v>
      </c>
      <c r="C131" s="119" t="s">
        <v>361</v>
      </c>
      <c r="D131" s="120" t="s">
        <v>638</v>
      </c>
      <c r="E131" s="123" t="s">
        <v>638</v>
      </c>
      <c r="F131" s="60" t="s">
        <v>638</v>
      </c>
      <c r="G131" s="121" t="s">
        <v>638</v>
      </c>
      <c r="H131" s="123" t="s">
        <v>638</v>
      </c>
      <c r="I131" s="60" t="s">
        <v>638</v>
      </c>
      <c r="J131" s="121" t="s">
        <v>638</v>
      </c>
      <c r="K131" s="123" t="s">
        <v>638</v>
      </c>
      <c r="L131" s="60" t="s">
        <v>638</v>
      </c>
      <c r="M131" s="121" t="s">
        <v>638</v>
      </c>
      <c r="N131" s="123" t="s">
        <v>638</v>
      </c>
      <c r="O131" s="60" t="s">
        <v>638</v>
      </c>
      <c r="P131" s="121" t="s">
        <v>638</v>
      </c>
      <c r="Q131" s="123" t="s">
        <v>638</v>
      </c>
      <c r="R131" s="60" t="s">
        <v>638</v>
      </c>
      <c r="S131" s="122"/>
    </row>
    <row r="132" spans="1:19" x14ac:dyDescent="0.25">
      <c r="A132" s="117">
        <v>738</v>
      </c>
      <c r="B132" s="118" t="s">
        <v>628</v>
      </c>
      <c r="C132" s="192" t="s">
        <v>721</v>
      </c>
      <c r="D132" s="120" t="s">
        <v>638</v>
      </c>
      <c r="E132" s="123" t="s">
        <v>638</v>
      </c>
      <c r="F132" s="60" t="s">
        <v>638</v>
      </c>
      <c r="G132" s="121" t="s">
        <v>638</v>
      </c>
      <c r="H132" s="123" t="s">
        <v>638</v>
      </c>
      <c r="I132" s="60" t="s">
        <v>638</v>
      </c>
      <c r="J132" s="121" t="s">
        <v>638</v>
      </c>
      <c r="K132" s="123" t="s">
        <v>638</v>
      </c>
      <c r="L132" s="60" t="s">
        <v>638</v>
      </c>
      <c r="M132" s="121" t="s">
        <v>638</v>
      </c>
      <c r="N132" s="123" t="s">
        <v>638</v>
      </c>
      <c r="O132" s="60" t="s">
        <v>638</v>
      </c>
      <c r="P132" s="121" t="s">
        <v>638</v>
      </c>
      <c r="Q132" s="123" t="s">
        <v>638</v>
      </c>
      <c r="R132" s="60" t="s">
        <v>638</v>
      </c>
      <c r="S132" s="122"/>
    </row>
    <row r="133" spans="1:19" x14ac:dyDescent="0.25">
      <c r="A133" s="117">
        <v>803</v>
      </c>
      <c r="B133" s="118" t="s">
        <v>149</v>
      </c>
      <c r="C133" s="119" t="s">
        <v>362</v>
      </c>
      <c r="D133" s="120">
        <v>5.2</v>
      </c>
      <c r="E133" s="123">
        <v>415</v>
      </c>
      <c r="F133" s="60">
        <v>36.799999999999997</v>
      </c>
      <c r="G133" s="121">
        <v>8.9</v>
      </c>
      <c r="H133" s="123">
        <v>150</v>
      </c>
      <c r="I133" s="60">
        <v>39.5</v>
      </c>
      <c r="J133" s="121">
        <v>6.8</v>
      </c>
      <c r="K133" s="123">
        <v>265</v>
      </c>
      <c r="L133" s="60">
        <v>35.299999999999997</v>
      </c>
      <c r="M133" s="121">
        <v>6</v>
      </c>
      <c r="N133" s="123">
        <v>180</v>
      </c>
      <c r="O133" s="60">
        <v>35.299999999999997</v>
      </c>
      <c r="P133" s="121">
        <v>7.4</v>
      </c>
      <c r="Q133" s="123">
        <v>235</v>
      </c>
      <c r="R133" s="60">
        <v>37.6</v>
      </c>
      <c r="S133" s="122"/>
    </row>
    <row r="134" spans="1:19" x14ac:dyDescent="0.25">
      <c r="A134" s="117">
        <v>805</v>
      </c>
      <c r="B134" s="118" t="s">
        <v>150</v>
      </c>
      <c r="C134" s="119" t="s">
        <v>363</v>
      </c>
      <c r="D134" s="120" t="s">
        <v>638</v>
      </c>
      <c r="E134" s="123" t="s">
        <v>638</v>
      </c>
      <c r="F134" s="60" t="s">
        <v>638</v>
      </c>
      <c r="G134" s="121" t="s">
        <v>638</v>
      </c>
      <c r="H134" s="123" t="s">
        <v>638</v>
      </c>
      <c r="I134" s="60" t="s">
        <v>638</v>
      </c>
      <c r="J134" s="121" t="s">
        <v>638</v>
      </c>
      <c r="K134" s="123" t="s">
        <v>638</v>
      </c>
      <c r="L134" s="60" t="s">
        <v>638</v>
      </c>
      <c r="M134" s="121" t="s">
        <v>638</v>
      </c>
      <c r="N134" s="123" t="s">
        <v>638</v>
      </c>
      <c r="O134" s="60" t="s">
        <v>638</v>
      </c>
      <c r="P134" s="121" t="s">
        <v>638</v>
      </c>
      <c r="Q134" s="123" t="s">
        <v>638</v>
      </c>
      <c r="R134" s="60" t="s">
        <v>638</v>
      </c>
      <c r="S134" s="122"/>
    </row>
    <row r="135" spans="1:19" x14ac:dyDescent="0.25">
      <c r="A135" s="117">
        <v>807</v>
      </c>
      <c r="B135" s="118" t="s">
        <v>151</v>
      </c>
      <c r="C135" s="119" t="s">
        <v>364</v>
      </c>
      <c r="D135" s="120" t="s">
        <v>638</v>
      </c>
      <c r="E135" s="123" t="s">
        <v>638</v>
      </c>
      <c r="F135" s="60" t="s">
        <v>638</v>
      </c>
      <c r="G135" s="121" t="s">
        <v>638</v>
      </c>
      <c r="H135" s="123" t="s">
        <v>638</v>
      </c>
      <c r="I135" s="60" t="s">
        <v>638</v>
      </c>
      <c r="J135" s="121" t="s">
        <v>638</v>
      </c>
      <c r="K135" s="123" t="s">
        <v>638</v>
      </c>
      <c r="L135" s="60" t="s">
        <v>638</v>
      </c>
      <c r="M135" s="121" t="s">
        <v>638</v>
      </c>
      <c r="N135" s="123" t="s">
        <v>638</v>
      </c>
      <c r="O135" s="60" t="s">
        <v>638</v>
      </c>
      <c r="P135" s="121" t="s">
        <v>638</v>
      </c>
      <c r="Q135" s="123" t="s">
        <v>638</v>
      </c>
      <c r="R135" s="60" t="s">
        <v>638</v>
      </c>
      <c r="S135" s="122"/>
    </row>
    <row r="136" spans="1:19" x14ac:dyDescent="0.25">
      <c r="A136" s="117">
        <v>809</v>
      </c>
      <c r="B136" s="118" t="s">
        <v>152</v>
      </c>
      <c r="C136" s="119" t="s">
        <v>629</v>
      </c>
      <c r="D136" s="120" t="s">
        <v>638</v>
      </c>
      <c r="E136" s="123" t="s">
        <v>638</v>
      </c>
      <c r="F136" s="60" t="s">
        <v>638</v>
      </c>
      <c r="G136" s="121" t="s">
        <v>638</v>
      </c>
      <c r="H136" s="123" t="s">
        <v>638</v>
      </c>
      <c r="I136" s="60" t="s">
        <v>638</v>
      </c>
      <c r="J136" s="121" t="s">
        <v>638</v>
      </c>
      <c r="K136" s="123" t="s">
        <v>638</v>
      </c>
      <c r="L136" s="60" t="s">
        <v>638</v>
      </c>
      <c r="M136" s="121" t="s">
        <v>638</v>
      </c>
      <c r="N136" s="123" t="s">
        <v>638</v>
      </c>
      <c r="O136" s="60" t="s">
        <v>638</v>
      </c>
      <c r="P136" s="121" t="s">
        <v>638</v>
      </c>
      <c r="Q136" s="123" t="s">
        <v>638</v>
      </c>
      <c r="R136" s="60" t="s">
        <v>638</v>
      </c>
      <c r="S136" s="122"/>
    </row>
    <row r="137" spans="1:19" x14ac:dyDescent="0.25">
      <c r="A137" s="117">
        <v>812</v>
      </c>
      <c r="B137" s="118" t="s">
        <v>153</v>
      </c>
      <c r="C137" s="119" t="s">
        <v>365</v>
      </c>
      <c r="D137" s="120" t="s">
        <v>638</v>
      </c>
      <c r="E137" s="123" t="s">
        <v>638</v>
      </c>
      <c r="F137" s="60" t="s">
        <v>638</v>
      </c>
      <c r="G137" s="121" t="s">
        <v>638</v>
      </c>
      <c r="H137" s="123" t="s">
        <v>638</v>
      </c>
      <c r="I137" s="60" t="s">
        <v>638</v>
      </c>
      <c r="J137" s="121" t="s">
        <v>638</v>
      </c>
      <c r="K137" s="123" t="s">
        <v>638</v>
      </c>
      <c r="L137" s="60" t="s">
        <v>638</v>
      </c>
      <c r="M137" s="121" t="s">
        <v>638</v>
      </c>
      <c r="N137" s="123" t="s">
        <v>638</v>
      </c>
      <c r="O137" s="60" t="s">
        <v>638</v>
      </c>
      <c r="P137" s="121" t="s">
        <v>638</v>
      </c>
      <c r="Q137" s="123" t="s">
        <v>638</v>
      </c>
      <c r="R137" s="60" t="s">
        <v>638</v>
      </c>
      <c r="S137" s="122"/>
    </row>
    <row r="138" spans="1:19" x14ac:dyDescent="0.25">
      <c r="A138" s="117">
        <v>813</v>
      </c>
      <c r="B138" s="118" t="s">
        <v>154</v>
      </c>
      <c r="C138" s="119" t="s">
        <v>366</v>
      </c>
      <c r="D138" s="120" t="s">
        <v>638</v>
      </c>
      <c r="E138" s="123" t="s">
        <v>638</v>
      </c>
      <c r="F138" s="60" t="s">
        <v>638</v>
      </c>
      <c r="G138" s="121" t="s">
        <v>638</v>
      </c>
      <c r="H138" s="123" t="s">
        <v>638</v>
      </c>
      <c r="I138" s="60" t="s">
        <v>638</v>
      </c>
      <c r="J138" s="121" t="s">
        <v>638</v>
      </c>
      <c r="K138" s="123" t="s">
        <v>638</v>
      </c>
      <c r="L138" s="60" t="s">
        <v>638</v>
      </c>
      <c r="M138" s="121" t="s">
        <v>638</v>
      </c>
      <c r="N138" s="123" t="s">
        <v>638</v>
      </c>
      <c r="O138" s="60" t="s">
        <v>638</v>
      </c>
      <c r="P138" s="121" t="s">
        <v>638</v>
      </c>
      <c r="Q138" s="123" t="s">
        <v>638</v>
      </c>
      <c r="R138" s="60" t="s">
        <v>638</v>
      </c>
      <c r="S138" s="122"/>
    </row>
    <row r="139" spans="1:19" x14ac:dyDescent="0.25">
      <c r="A139" s="117">
        <v>814</v>
      </c>
      <c r="B139" s="118" t="s">
        <v>155</v>
      </c>
      <c r="C139" s="119" t="s">
        <v>367</v>
      </c>
      <c r="D139" s="120" t="s">
        <v>638</v>
      </c>
      <c r="E139" s="123" t="s">
        <v>638</v>
      </c>
      <c r="F139" s="60" t="s">
        <v>638</v>
      </c>
      <c r="G139" s="121" t="s">
        <v>638</v>
      </c>
      <c r="H139" s="123" t="s">
        <v>638</v>
      </c>
      <c r="I139" s="60" t="s">
        <v>638</v>
      </c>
      <c r="J139" s="121" t="s">
        <v>638</v>
      </c>
      <c r="K139" s="123" t="s">
        <v>638</v>
      </c>
      <c r="L139" s="60" t="s">
        <v>638</v>
      </c>
      <c r="M139" s="121" t="s">
        <v>638</v>
      </c>
      <c r="N139" s="123" t="s">
        <v>638</v>
      </c>
      <c r="O139" s="60" t="s">
        <v>638</v>
      </c>
      <c r="P139" s="121" t="s">
        <v>638</v>
      </c>
      <c r="Q139" s="123" t="s">
        <v>638</v>
      </c>
      <c r="R139" s="60" t="s">
        <v>638</v>
      </c>
      <c r="S139" s="122"/>
    </row>
    <row r="140" spans="1:19" x14ac:dyDescent="0.25">
      <c r="A140" s="117">
        <v>815</v>
      </c>
      <c r="B140" s="118" t="s">
        <v>156</v>
      </c>
      <c r="C140" s="119" t="s">
        <v>368</v>
      </c>
      <c r="D140" s="120" t="s">
        <v>638</v>
      </c>
      <c r="E140" s="123" t="s">
        <v>638</v>
      </c>
      <c r="F140" s="60" t="s">
        <v>638</v>
      </c>
      <c r="G140" s="121" t="s">
        <v>638</v>
      </c>
      <c r="H140" s="123" t="s">
        <v>638</v>
      </c>
      <c r="I140" s="60" t="s">
        <v>638</v>
      </c>
      <c r="J140" s="121" t="s">
        <v>638</v>
      </c>
      <c r="K140" s="123" t="s">
        <v>638</v>
      </c>
      <c r="L140" s="60" t="s">
        <v>638</v>
      </c>
      <c r="M140" s="121" t="s">
        <v>638</v>
      </c>
      <c r="N140" s="123" t="s">
        <v>638</v>
      </c>
      <c r="O140" s="60" t="s">
        <v>638</v>
      </c>
      <c r="P140" s="121" t="s">
        <v>638</v>
      </c>
      <c r="Q140" s="123" t="s">
        <v>638</v>
      </c>
      <c r="R140" s="60" t="s">
        <v>638</v>
      </c>
      <c r="S140" s="122"/>
    </row>
    <row r="141" spans="1:19" x14ac:dyDescent="0.25">
      <c r="A141" s="117">
        <v>816</v>
      </c>
      <c r="B141" s="118" t="s">
        <v>157</v>
      </c>
      <c r="C141" s="119" t="s">
        <v>369</v>
      </c>
      <c r="D141" s="120" t="s">
        <v>638</v>
      </c>
      <c r="E141" s="123" t="s">
        <v>638</v>
      </c>
      <c r="F141" s="60" t="s">
        <v>638</v>
      </c>
      <c r="G141" s="121" t="s">
        <v>638</v>
      </c>
      <c r="H141" s="123" t="s">
        <v>638</v>
      </c>
      <c r="I141" s="60" t="s">
        <v>638</v>
      </c>
      <c r="J141" s="121" t="s">
        <v>638</v>
      </c>
      <c r="K141" s="123" t="s">
        <v>638</v>
      </c>
      <c r="L141" s="60" t="s">
        <v>638</v>
      </c>
      <c r="M141" s="121" t="s">
        <v>638</v>
      </c>
      <c r="N141" s="123" t="s">
        <v>638</v>
      </c>
      <c r="O141" s="60" t="s">
        <v>638</v>
      </c>
      <c r="P141" s="121" t="s">
        <v>638</v>
      </c>
      <c r="Q141" s="123" t="s">
        <v>638</v>
      </c>
      <c r="R141" s="60" t="s">
        <v>638</v>
      </c>
      <c r="S141" s="122"/>
    </row>
    <row r="142" spans="1:19" x14ac:dyDescent="0.25">
      <c r="A142" s="117">
        <v>817</v>
      </c>
      <c r="B142" s="118" t="s">
        <v>158</v>
      </c>
      <c r="C142" s="119" t="s">
        <v>370</v>
      </c>
      <c r="D142" s="120" t="s">
        <v>638</v>
      </c>
      <c r="E142" s="123" t="s">
        <v>638</v>
      </c>
      <c r="F142" s="60" t="s">
        <v>638</v>
      </c>
      <c r="G142" s="121" t="s">
        <v>638</v>
      </c>
      <c r="H142" s="123" t="s">
        <v>638</v>
      </c>
      <c r="I142" s="60" t="s">
        <v>638</v>
      </c>
      <c r="J142" s="121" t="s">
        <v>638</v>
      </c>
      <c r="K142" s="123" t="s">
        <v>638</v>
      </c>
      <c r="L142" s="60" t="s">
        <v>638</v>
      </c>
      <c r="M142" s="121" t="s">
        <v>638</v>
      </c>
      <c r="N142" s="123" t="s">
        <v>638</v>
      </c>
      <c r="O142" s="60" t="s">
        <v>638</v>
      </c>
      <c r="P142" s="121" t="s">
        <v>638</v>
      </c>
      <c r="Q142" s="123" t="s">
        <v>638</v>
      </c>
      <c r="R142" s="60" t="s">
        <v>638</v>
      </c>
      <c r="S142" s="122"/>
    </row>
    <row r="143" spans="1:19" x14ac:dyDescent="0.25">
      <c r="A143" s="117">
        <v>819</v>
      </c>
      <c r="B143" s="118" t="s">
        <v>159</v>
      </c>
      <c r="C143" s="119" t="s">
        <v>371</v>
      </c>
      <c r="D143" s="120" t="s">
        <v>638</v>
      </c>
      <c r="E143" s="123" t="s">
        <v>638</v>
      </c>
      <c r="F143" s="60" t="s">
        <v>638</v>
      </c>
      <c r="G143" s="121" t="s">
        <v>638</v>
      </c>
      <c r="H143" s="123" t="s">
        <v>638</v>
      </c>
      <c r="I143" s="60" t="s">
        <v>638</v>
      </c>
      <c r="J143" s="121" t="s">
        <v>638</v>
      </c>
      <c r="K143" s="123" t="s">
        <v>638</v>
      </c>
      <c r="L143" s="60" t="s">
        <v>638</v>
      </c>
      <c r="M143" s="121" t="s">
        <v>638</v>
      </c>
      <c r="N143" s="123" t="s">
        <v>638</v>
      </c>
      <c r="O143" s="60" t="s">
        <v>638</v>
      </c>
      <c r="P143" s="121" t="s">
        <v>638</v>
      </c>
      <c r="Q143" s="123" t="s">
        <v>638</v>
      </c>
      <c r="R143" s="60" t="s">
        <v>638</v>
      </c>
      <c r="S143" s="122"/>
    </row>
    <row r="144" spans="1:19" x14ac:dyDescent="0.25">
      <c r="A144" s="117">
        <v>820</v>
      </c>
      <c r="B144" s="118" t="s">
        <v>160</v>
      </c>
      <c r="C144" s="119" t="s">
        <v>372</v>
      </c>
      <c r="D144" s="120" t="s">
        <v>638</v>
      </c>
      <c r="E144" s="123" t="s">
        <v>638</v>
      </c>
      <c r="F144" s="60" t="s">
        <v>638</v>
      </c>
      <c r="G144" s="121" t="s">
        <v>638</v>
      </c>
      <c r="H144" s="123" t="s">
        <v>638</v>
      </c>
      <c r="I144" s="60" t="s">
        <v>638</v>
      </c>
      <c r="J144" s="121" t="s">
        <v>638</v>
      </c>
      <c r="K144" s="123" t="s">
        <v>638</v>
      </c>
      <c r="L144" s="60" t="s">
        <v>638</v>
      </c>
      <c r="M144" s="121" t="s">
        <v>638</v>
      </c>
      <c r="N144" s="123" t="s">
        <v>638</v>
      </c>
      <c r="O144" s="60" t="s">
        <v>638</v>
      </c>
      <c r="P144" s="121" t="s">
        <v>638</v>
      </c>
      <c r="Q144" s="123" t="s">
        <v>638</v>
      </c>
      <c r="R144" s="60" t="s">
        <v>638</v>
      </c>
      <c r="S144" s="122"/>
    </row>
    <row r="145" spans="1:19" x14ac:dyDescent="0.25">
      <c r="A145" s="117">
        <v>821</v>
      </c>
      <c r="B145" s="118" t="s">
        <v>161</v>
      </c>
      <c r="C145" s="119" t="s">
        <v>373</v>
      </c>
      <c r="D145" s="120" t="s">
        <v>638</v>
      </c>
      <c r="E145" s="123" t="s">
        <v>638</v>
      </c>
      <c r="F145" s="60" t="s">
        <v>638</v>
      </c>
      <c r="G145" s="121" t="s">
        <v>638</v>
      </c>
      <c r="H145" s="123" t="s">
        <v>638</v>
      </c>
      <c r="I145" s="60" t="s">
        <v>638</v>
      </c>
      <c r="J145" s="121" t="s">
        <v>638</v>
      </c>
      <c r="K145" s="123" t="s">
        <v>638</v>
      </c>
      <c r="L145" s="60" t="s">
        <v>638</v>
      </c>
      <c r="M145" s="121" t="s">
        <v>638</v>
      </c>
      <c r="N145" s="123" t="s">
        <v>638</v>
      </c>
      <c r="O145" s="60" t="s">
        <v>638</v>
      </c>
      <c r="P145" s="121" t="s">
        <v>638</v>
      </c>
      <c r="Q145" s="123" t="s">
        <v>638</v>
      </c>
      <c r="R145" s="60" t="s">
        <v>638</v>
      </c>
      <c r="S145" s="122"/>
    </row>
    <row r="146" spans="1:19" x14ac:dyDescent="0.25">
      <c r="A146" s="117">
        <v>902</v>
      </c>
      <c r="B146" s="118" t="s">
        <v>162</v>
      </c>
      <c r="C146" s="119" t="s">
        <v>374</v>
      </c>
      <c r="D146" s="120" t="s">
        <v>638</v>
      </c>
      <c r="E146" s="123" t="s">
        <v>638</v>
      </c>
      <c r="F146" s="60" t="s">
        <v>638</v>
      </c>
      <c r="G146" s="121" t="s">
        <v>638</v>
      </c>
      <c r="H146" s="123" t="s">
        <v>638</v>
      </c>
      <c r="I146" s="60" t="s">
        <v>638</v>
      </c>
      <c r="J146" s="121" t="s">
        <v>638</v>
      </c>
      <c r="K146" s="123" t="s">
        <v>638</v>
      </c>
      <c r="L146" s="60" t="s">
        <v>638</v>
      </c>
      <c r="M146" s="121" t="s">
        <v>638</v>
      </c>
      <c r="N146" s="123" t="s">
        <v>638</v>
      </c>
      <c r="O146" s="60" t="s">
        <v>638</v>
      </c>
      <c r="P146" s="121" t="s">
        <v>638</v>
      </c>
      <c r="Q146" s="123" t="s">
        <v>638</v>
      </c>
      <c r="R146" s="60" t="s">
        <v>638</v>
      </c>
      <c r="S146" s="122"/>
    </row>
    <row r="147" spans="1:19" x14ac:dyDescent="0.25">
      <c r="A147" s="117">
        <v>904</v>
      </c>
      <c r="B147" s="118" t="s">
        <v>163</v>
      </c>
      <c r="C147" s="119" t="s">
        <v>375</v>
      </c>
      <c r="D147" s="120" t="s">
        <v>638</v>
      </c>
      <c r="E147" s="123" t="s">
        <v>638</v>
      </c>
      <c r="F147" s="60" t="s">
        <v>638</v>
      </c>
      <c r="G147" s="121" t="s">
        <v>638</v>
      </c>
      <c r="H147" s="123" t="s">
        <v>638</v>
      </c>
      <c r="I147" s="60" t="s">
        <v>638</v>
      </c>
      <c r="J147" s="121" t="s">
        <v>638</v>
      </c>
      <c r="K147" s="123" t="s">
        <v>638</v>
      </c>
      <c r="L147" s="60" t="s">
        <v>638</v>
      </c>
      <c r="M147" s="121" t="s">
        <v>638</v>
      </c>
      <c r="N147" s="123" t="s">
        <v>638</v>
      </c>
      <c r="O147" s="60" t="s">
        <v>638</v>
      </c>
      <c r="P147" s="121" t="s">
        <v>638</v>
      </c>
      <c r="Q147" s="123" t="s">
        <v>638</v>
      </c>
      <c r="R147" s="60" t="s">
        <v>638</v>
      </c>
      <c r="S147" s="122"/>
    </row>
    <row r="148" spans="1:19" x14ac:dyDescent="0.25">
      <c r="A148" s="117">
        <v>905</v>
      </c>
      <c r="B148" s="118" t="s">
        <v>164</v>
      </c>
      <c r="C148" s="119" t="s">
        <v>376</v>
      </c>
      <c r="D148" s="120" t="s">
        <v>638</v>
      </c>
      <c r="E148" s="123" t="s">
        <v>638</v>
      </c>
      <c r="F148" s="60" t="s">
        <v>638</v>
      </c>
      <c r="G148" s="121" t="s">
        <v>638</v>
      </c>
      <c r="H148" s="123" t="s">
        <v>638</v>
      </c>
      <c r="I148" s="60" t="s">
        <v>638</v>
      </c>
      <c r="J148" s="121" t="s">
        <v>638</v>
      </c>
      <c r="K148" s="123" t="s">
        <v>638</v>
      </c>
      <c r="L148" s="60" t="s">
        <v>638</v>
      </c>
      <c r="M148" s="121" t="s">
        <v>638</v>
      </c>
      <c r="N148" s="123" t="s">
        <v>638</v>
      </c>
      <c r="O148" s="60" t="s">
        <v>638</v>
      </c>
      <c r="P148" s="121" t="s">
        <v>638</v>
      </c>
      <c r="Q148" s="123" t="s">
        <v>638</v>
      </c>
      <c r="R148" s="60" t="s">
        <v>638</v>
      </c>
      <c r="S148" s="122"/>
    </row>
    <row r="149" spans="1:19" x14ac:dyDescent="0.25">
      <c r="A149" s="117">
        <v>906</v>
      </c>
      <c r="B149" s="118" t="s">
        <v>165</v>
      </c>
      <c r="C149" s="119" t="s">
        <v>377</v>
      </c>
      <c r="D149" s="120" t="s">
        <v>638</v>
      </c>
      <c r="E149" s="123" t="s">
        <v>638</v>
      </c>
      <c r="F149" s="60" t="s">
        <v>638</v>
      </c>
      <c r="G149" s="121" t="s">
        <v>638</v>
      </c>
      <c r="H149" s="123" t="s">
        <v>638</v>
      </c>
      <c r="I149" s="60" t="s">
        <v>638</v>
      </c>
      <c r="J149" s="121" t="s">
        <v>638</v>
      </c>
      <c r="K149" s="123" t="s">
        <v>638</v>
      </c>
      <c r="L149" s="60" t="s">
        <v>638</v>
      </c>
      <c r="M149" s="121" t="s">
        <v>638</v>
      </c>
      <c r="N149" s="123" t="s">
        <v>638</v>
      </c>
      <c r="O149" s="60" t="s">
        <v>638</v>
      </c>
      <c r="P149" s="121" t="s">
        <v>638</v>
      </c>
      <c r="Q149" s="123" t="s">
        <v>638</v>
      </c>
      <c r="R149" s="60" t="s">
        <v>638</v>
      </c>
      <c r="S149" s="122"/>
    </row>
    <row r="150" spans="1:19" x14ac:dyDescent="0.25">
      <c r="A150" s="117">
        <v>908</v>
      </c>
      <c r="B150" s="118" t="s">
        <v>166</v>
      </c>
      <c r="C150" s="119" t="s">
        <v>378</v>
      </c>
      <c r="D150" s="120" t="s">
        <v>638</v>
      </c>
      <c r="E150" s="123" t="s">
        <v>638</v>
      </c>
      <c r="F150" s="60" t="s">
        <v>638</v>
      </c>
      <c r="G150" s="121" t="s">
        <v>638</v>
      </c>
      <c r="H150" s="123" t="s">
        <v>638</v>
      </c>
      <c r="I150" s="60" t="s">
        <v>638</v>
      </c>
      <c r="J150" s="121" t="s">
        <v>638</v>
      </c>
      <c r="K150" s="123" t="s">
        <v>638</v>
      </c>
      <c r="L150" s="60" t="s">
        <v>638</v>
      </c>
      <c r="M150" s="121" t="s">
        <v>638</v>
      </c>
      <c r="N150" s="123" t="s">
        <v>638</v>
      </c>
      <c r="O150" s="60" t="s">
        <v>638</v>
      </c>
      <c r="P150" s="121" t="s">
        <v>638</v>
      </c>
      <c r="Q150" s="123" t="s">
        <v>638</v>
      </c>
      <c r="R150" s="60" t="s">
        <v>638</v>
      </c>
      <c r="S150" s="122"/>
    </row>
    <row r="151" spans="1:19" x14ac:dyDescent="0.25">
      <c r="A151" s="117">
        <v>909</v>
      </c>
      <c r="B151" s="118" t="s">
        <v>167</v>
      </c>
      <c r="C151" s="119" t="s">
        <v>379</v>
      </c>
      <c r="D151" s="120" t="s">
        <v>638</v>
      </c>
      <c r="E151" s="123" t="s">
        <v>638</v>
      </c>
      <c r="F151" s="60" t="s">
        <v>638</v>
      </c>
      <c r="G151" s="121" t="s">
        <v>638</v>
      </c>
      <c r="H151" s="123" t="s">
        <v>638</v>
      </c>
      <c r="I151" s="60" t="s">
        <v>638</v>
      </c>
      <c r="J151" s="121" t="s">
        <v>638</v>
      </c>
      <c r="K151" s="123" t="s">
        <v>638</v>
      </c>
      <c r="L151" s="60" t="s">
        <v>638</v>
      </c>
      <c r="M151" s="121" t="s">
        <v>638</v>
      </c>
      <c r="N151" s="123" t="s">
        <v>638</v>
      </c>
      <c r="O151" s="60" t="s">
        <v>638</v>
      </c>
      <c r="P151" s="121" t="s">
        <v>638</v>
      </c>
      <c r="Q151" s="123" t="s">
        <v>638</v>
      </c>
      <c r="R151" s="60" t="s">
        <v>638</v>
      </c>
      <c r="S151" s="122"/>
    </row>
    <row r="152" spans="1:19" x14ac:dyDescent="0.25">
      <c r="A152" s="117">
        <v>910</v>
      </c>
      <c r="B152" s="118" t="s">
        <v>168</v>
      </c>
      <c r="C152" s="119" t="s">
        <v>380</v>
      </c>
      <c r="D152" s="120" t="s">
        <v>638</v>
      </c>
      <c r="E152" s="123" t="s">
        <v>638</v>
      </c>
      <c r="F152" s="60" t="s">
        <v>638</v>
      </c>
      <c r="G152" s="121" t="s">
        <v>638</v>
      </c>
      <c r="H152" s="123" t="s">
        <v>638</v>
      </c>
      <c r="I152" s="60" t="s">
        <v>638</v>
      </c>
      <c r="J152" s="121" t="s">
        <v>638</v>
      </c>
      <c r="K152" s="123" t="s">
        <v>638</v>
      </c>
      <c r="L152" s="60" t="s">
        <v>638</v>
      </c>
      <c r="M152" s="121" t="s">
        <v>638</v>
      </c>
      <c r="N152" s="123" t="s">
        <v>638</v>
      </c>
      <c r="O152" s="60" t="s">
        <v>638</v>
      </c>
      <c r="P152" s="121" t="s">
        <v>638</v>
      </c>
      <c r="Q152" s="123" t="s">
        <v>638</v>
      </c>
      <c r="R152" s="60" t="s">
        <v>638</v>
      </c>
      <c r="S152" s="122"/>
    </row>
    <row r="153" spans="1:19" x14ac:dyDescent="0.25">
      <c r="A153" s="117">
        <v>911</v>
      </c>
      <c r="B153" s="118" t="s">
        <v>169</v>
      </c>
      <c r="C153" s="119" t="s">
        <v>381</v>
      </c>
      <c r="D153" s="120" t="s">
        <v>638</v>
      </c>
      <c r="E153" s="123" t="s">
        <v>638</v>
      </c>
      <c r="F153" s="60" t="s">
        <v>638</v>
      </c>
      <c r="G153" s="121" t="s">
        <v>638</v>
      </c>
      <c r="H153" s="123" t="s">
        <v>638</v>
      </c>
      <c r="I153" s="60" t="s">
        <v>638</v>
      </c>
      <c r="J153" s="121" t="s">
        <v>638</v>
      </c>
      <c r="K153" s="123" t="s">
        <v>638</v>
      </c>
      <c r="L153" s="60" t="s">
        <v>638</v>
      </c>
      <c r="M153" s="121" t="s">
        <v>638</v>
      </c>
      <c r="N153" s="123" t="s">
        <v>638</v>
      </c>
      <c r="O153" s="60" t="s">
        <v>638</v>
      </c>
      <c r="P153" s="121" t="s">
        <v>638</v>
      </c>
      <c r="Q153" s="123" t="s">
        <v>638</v>
      </c>
      <c r="R153" s="60" t="s">
        <v>638</v>
      </c>
      <c r="S153" s="122"/>
    </row>
    <row r="154" spans="1:19" x14ac:dyDescent="0.25">
      <c r="A154" s="117">
        <v>912</v>
      </c>
      <c r="B154" s="118" t="s">
        <v>170</v>
      </c>
      <c r="C154" s="119" t="s">
        <v>382</v>
      </c>
      <c r="D154" s="120" t="s">
        <v>638</v>
      </c>
      <c r="E154" s="123" t="s">
        <v>638</v>
      </c>
      <c r="F154" s="60" t="s">
        <v>638</v>
      </c>
      <c r="G154" s="121" t="s">
        <v>638</v>
      </c>
      <c r="H154" s="123" t="s">
        <v>638</v>
      </c>
      <c r="I154" s="60" t="s">
        <v>638</v>
      </c>
      <c r="J154" s="121" t="s">
        <v>638</v>
      </c>
      <c r="K154" s="123" t="s">
        <v>638</v>
      </c>
      <c r="L154" s="60" t="s">
        <v>638</v>
      </c>
      <c r="M154" s="121" t="s">
        <v>638</v>
      </c>
      <c r="N154" s="123" t="s">
        <v>638</v>
      </c>
      <c r="O154" s="60" t="s">
        <v>638</v>
      </c>
      <c r="P154" s="121" t="s">
        <v>638</v>
      </c>
      <c r="Q154" s="123" t="s">
        <v>638</v>
      </c>
      <c r="R154" s="60" t="s">
        <v>638</v>
      </c>
      <c r="S154" s="122"/>
    </row>
    <row r="155" spans="1:19" x14ac:dyDescent="0.25">
      <c r="A155" s="117">
        <v>913</v>
      </c>
      <c r="B155" s="118" t="s">
        <v>171</v>
      </c>
      <c r="C155" s="119" t="s">
        <v>383</v>
      </c>
      <c r="D155" s="120" t="s">
        <v>638</v>
      </c>
      <c r="E155" s="123" t="s">
        <v>638</v>
      </c>
      <c r="F155" s="60" t="s">
        <v>638</v>
      </c>
      <c r="G155" s="121" t="s">
        <v>638</v>
      </c>
      <c r="H155" s="123" t="s">
        <v>638</v>
      </c>
      <c r="I155" s="60" t="s">
        <v>638</v>
      </c>
      <c r="J155" s="121" t="s">
        <v>638</v>
      </c>
      <c r="K155" s="123" t="s">
        <v>638</v>
      </c>
      <c r="L155" s="60" t="s">
        <v>638</v>
      </c>
      <c r="M155" s="121" t="s">
        <v>638</v>
      </c>
      <c r="N155" s="123" t="s">
        <v>638</v>
      </c>
      <c r="O155" s="60" t="s">
        <v>638</v>
      </c>
      <c r="P155" s="121" t="s">
        <v>638</v>
      </c>
      <c r="Q155" s="123" t="s">
        <v>638</v>
      </c>
      <c r="R155" s="60" t="s">
        <v>638</v>
      </c>
      <c r="S155" s="122"/>
    </row>
    <row r="156" spans="1:19" x14ac:dyDescent="0.25">
      <c r="A156" s="117">
        <v>914</v>
      </c>
      <c r="B156" s="118" t="s">
        <v>172</v>
      </c>
      <c r="C156" s="119" t="s">
        <v>384</v>
      </c>
      <c r="D156" s="120">
        <v>4.3</v>
      </c>
      <c r="E156" s="123">
        <v>405</v>
      </c>
      <c r="F156" s="60">
        <v>35.299999999999997</v>
      </c>
      <c r="G156" s="121">
        <v>6.7</v>
      </c>
      <c r="H156" s="123">
        <v>195</v>
      </c>
      <c r="I156" s="60">
        <v>36.700000000000003</v>
      </c>
      <c r="J156" s="121">
        <v>6.1</v>
      </c>
      <c r="K156" s="123">
        <v>210</v>
      </c>
      <c r="L156" s="60">
        <v>33.9</v>
      </c>
      <c r="M156" s="121">
        <v>6.6</v>
      </c>
      <c r="N156" s="123">
        <v>180</v>
      </c>
      <c r="O156" s="60">
        <v>39.299999999999997</v>
      </c>
      <c r="P156" s="121">
        <v>5.8</v>
      </c>
      <c r="Q156" s="123">
        <v>225</v>
      </c>
      <c r="R156" s="60">
        <v>32.299999999999997</v>
      </c>
      <c r="S156" s="122"/>
    </row>
    <row r="157" spans="1:19" x14ac:dyDescent="0.25">
      <c r="A157" s="117">
        <v>916</v>
      </c>
      <c r="B157" s="118" t="s">
        <v>101</v>
      </c>
      <c r="C157" s="119" t="s">
        <v>634</v>
      </c>
      <c r="D157" s="120">
        <v>3.9</v>
      </c>
      <c r="E157" s="123">
        <v>540</v>
      </c>
      <c r="F157" s="60">
        <v>36.700000000000003</v>
      </c>
      <c r="G157" s="121">
        <v>5.9</v>
      </c>
      <c r="H157" s="123">
        <v>245</v>
      </c>
      <c r="I157" s="60">
        <v>35.1</v>
      </c>
      <c r="J157" s="121">
        <v>5.4</v>
      </c>
      <c r="K157" s="123">
        <v>295</v>
      </c>
      <c r="L157" s="60">
        <v>37.9</v>
      </c>
      <c r="M157" s="121">
        <v>6</v>
      </c>
      <c r="N157" s="123">
        <v>245</v>
      </c>
      <c r="O157" s="60">
        <v>40.700000000000003</v>
      </c>
      <c r="P157" s="121">
        <v>5.0999999999999996</v>
      </c>
      <c r="Q157" s="123">
        <v>295</v>
      </c>
      <c r="R157" s="60">
        <v>33.5</v>
      </c>
      <c r="S157" s="122"/>
    </row>
    <row r="158" spans="1:19" ht="30" customHeight="1" x14ac:dyDescent="0.25">
      <c r="A158" s="117"/>
      <c r="B158" s="124" t="s">
        <v>668</v>
      </c>
      <c r="C158" s="125"/>
      <c r="D158" s="126">
        <v>1.4</v>
      </c>
      <c r="E158" s="127">
        <v>6265</v>
      </c>
      <c r="F158" s="128">
        <v>34.4</v>
      </c>
      <c r="G158" s="129">
        <v>2.2000000000000002</v>
      </c>
      <c r="H158" s="127">
        <v>2735</v>
      </c>
      <c r="I158" s="128">
        <v>36</v>
      </c>
      <c r="J158" s="129">
        <v>1.9</v>
      </c>
      <c r="K158" s="127">
        <v>3530</v>
      </c>
      <c r="L158" s="128">
        <v>33.299999999999997</v>
      </c>
      <c r="M158" s="129">
        <v>2</v>
      </c>
      <c r="N158" s="127">
        <v>2940</v>
      </c>
      <c r="O158" s="128">
        <v>36.799999999999997</v>
      </c>
      <c r="P158" s="129">
        <v>2</v>
      </c>
      <c r="Q158" s="127">
        <v>3325</v>
      </c>
      <c r="R158" s="128">
        <v>32.700000000000003</v>
      </c>
      <c r="S158" s="122"/>
    </row>
    <row r="159" spans="1:19" ht="27.75" customHeight="1" x14ac:dyDescent="0.25">
      <c r="A159" s="117" t="s">
        <v>511</v>
      </c>
      <c r="B159" s="118" t="s">
        <v>174</v>
      </c>
      <c r="C159" s="118"/>
      <c r="D159" s="121" t="s">
        <v>638</v>
      </c>
      <c r="E159" s="120" t="s">
        <v>638</v>
      </c>
      <c r="F159" s="60" t="s">
        <v>638</v>
      </c>
      <c r="G159" s="121" t="s">
        <v>638</v>
      </c>
      <c r="H159" s="120" t="s">
        <v>638</v>
      </c>
      <c r="I159" s="60" t="s">
        <v>638</v>
      </c>
      <c r="J159" s="121" t="s">
        <v>638</v>
      </c>
      <c r="K159" s="120" t="s">
        <v>638</v>
      </c>
      <c r="L159" s="60" t="s">
        <v>638</v>
      </c>
      <c r="M159" s="121" t="s">
        <v>638</v>
      </c>
      <c r="N159" s="120" t="s">
        <v>638</v>
      </c>
      <c r="O159" s="60" t="s">
        <v>638</v>
      </c>
      <c r="P159" s="121" t="s">
        <v>638</v>
      </c>
      <c r="Q159" s="120" t="s">
        <v>638</v>
      </c>
      <c r="R159" s="60" t="s">
        <v>638</v>
      </c>
      <c r="S159" s="122"/>
    </row>
    <row r="160" spans="1:19" x14ac:dyDescent="0.25">
      <c r="A160" s="117" t="s">
        <v>512</v>
      </c>
      <c r="B160" s="118" t="s">
        <v>175</v>
      </c>
      <c r="C160" s="118"/>
      <c r="D160" s="121" t="s">
        <v>638</v>
      </c>
      <c r="E160" s="120" t="s">
        <v>638</v>
      </c>
      <c r="F160" s="60" t="s">
        <v>638</v>
      </c>
      <c r="G160" s="121" t="s">
        <v>638</v>
      </c>
      <c r="H160" s="120" t="s">
        <v>638</v>
      </c>
      <c r="I160" s="60" t="s">
        <v>638</v>
      </c>
      <c r="J160" s="121" t="s">
        <v>638</v>
      </c>
      <c r="K160" s="120" t="s">
        <v>638</v>
      </c>
      <c r="L160" s="60" t="s">
        <v>638</v>
      </c>
      <c r="M160" s="121" t="s">
        <v>638</v>
      </c>
      <c r="N160" s="120" t="s">
        <v>638</v>
      </c>
      <c r="O160" s="60" t="s">
        <v>638</v>
      </c>
      <c r="P160" s="121" t="s">
        <v>638</v>
      </c>
      <c r="Q160" s="120" t="s">
        <v>638</v>
      </c>
      <c r="R160" s="60" t="s">
        <v>638</v>
      </c>
      <c r="S160" s="122"/>
    </row>
    <row r="161" spans="1:19" x14ac:dyDescent="0.25">
      <c r="A161" s="117" t="s">
        <v>509</v>
      </c>
      <c r="B161" s="118" t="s">
        <v>176</v>
      </c>
      <c r="C161" s="118"/>
      <c r="D161" s="121" t="s">
        <v>638</v>
      </c>
      <c r="E161" s="120" t="s">
        <v>638</v>
      </c>
      <c r="F161" s="60" t="s">
        <v>638</v>
      </c>
      <c r="G161" s="121" t="s">
        <v>638</v>
      </c>
      <c r="H161" s="120" t="s">
        <v>638</v>
      </c>
      <c r="I161" s="60" t="s">
        <v>638</v>
      </c>
      <c r="J161" s="121" t="s">
        <v>638</v>
      </c>
      <c r="K161" s="120" t="s">
        <v>638</v>
      </c>
      <c r="L161" s="60" t="s">
        <v>638</v>
      </c>
      <c r="M161" s="121" t="s">
        <v>638</v>
      </c>
      <c r="N161" s="120" t="s">
        <v>638</v>
      </c>
      <c r="O161" s="60" t="s">
        <v>638</v>
      </c>
      <c r="P161" s="121" t="s">
        <v>638</v>
      </c>
      <c r="Q161" s="120" t="s">
        <v>638</v>
      </c>
      <c r="R161" s="60" t="s">
        <v>638</v>
      </c>
      <c r="S161" s="122"/>
    </row>
    <row r="162" spans="1:19" x14ac:dyDescent="0.25">
      <c r="A162" s="117" t="s">
        <v>508</v>
      </c>
      <c r="B162" s="118" t="s">
        <v>177</v>
      </c>
      <c r="C162" s="118"/>
      <c r="D162" s="121" t="s">
        <v>638</v>
      </c>
      <c r="E162" s="120" t="s">
        <v>638</v>
      </c>
      <c r="F162" s="60" t="s">
        <v>638</v>
      </c>
      <c r="G162" s="121" t="s">
        <v>638</v>
      </c>
      <c r="H162" s="120" t="s">
        <v>638</v>
      </c>
      <c r="I162" s="60" t="s">
        <v>638</v>
      </c>
      <c r="J162" s="121" t="s">
        <v>638</v>
      </c>
      <c r="K162" s="120" t="s">
        <v>638</v>
      </c>
      <c r="L162" s="60" t="s">
        <v>638</v>
      </c>
      <c r="M162" s="121" t="s">
        <v>638</v>
      </c>
      <c r="N162" s="120" t="s">
        <v>638</v>
      </c>
      <c r="O162" s="60" t="s">
        <v>638</v>
      </c>
      <c r="P162" s="121" t="s">
        <v>638</v>
      </c>
      <c r="Q162" s="120" t="s">
        <v>638</v>
      </c>
      <c r="R162" s="60" t="s">
        <v>638</v>
      </c>
      <c r="S162" s="122"/>
    </row>
    <row r="163" spans="1:19" x14ac:dyDescent="0.25">
      <c r="A163" s="117" t="s">
        <v>510</v>
      </c>
      <c r="B163" s="118" t="s">
        <v>178</v>
      </c>
      <c r="C163" s="118"/>
      <c r="D163" s="121" t="s">
        <v>638</v>
      </c>
      <c r="E163" s="120" t="s">
        <v>638</v>
      </c>
      <c r="F163" s="60" t="s">
        <v>638</v>
      </c>
      <c r="G163" s="121" t="s">
        <v>638</v>
      </c>
      <c r="H163" s="120" t="s">
        <v>638</v>
      </c>
      <c r="I163" s="60" t="s">
        <v>638</v>
      </c>
      <c r="J163" s="121" t="s">
        <v>638</v>
      </c>
      <c r="K163" s="120" t="s">
        <v>638</v>
      </c>
      <c r="L163" s="60" t="s">
        <v>638</v>
      </c>
      <c r="M163" s="121" t="s">
        <v>638</v>
      </c>
      <c r="N163" s="120" t="s">
        <v>638</v>
      </c>
      <c r="O163" s="60" t="s">
        <v>638</v>
      </c>
      <c r="P163" s="121" t="s">
        <v>638</v>
      </c>
      <c r="Q163" s="120" t="s">
        <v>638</v>
      </c>
      <c r="R163" s="60" t="s">
        <v>638</v>
      </c>
      <c r="S163" s="122"/>
    </row>
    <row r="164" spans="1:19" ht="27" customHeight="1" x14ac:dyDescent="0.25">
      <c r="A164" s="117" t="s">
        <v>502</v>
      </c>
      <c r="B164" s="118" t="s">
        <v>182</v>
      </c>
      <c r="C164" s="119" t="s">
        <v>389</v>
      </c>
      <c r="D164" s="121" t="s">
        <v>638</v>
      </c>
      <c r="E164" s="120" t="s">
        <v>638</v>
      </c>
      <c r="F164" s="60" t="s">
        <v>638</v>
      </c>
      <c r="G164" s="121" t="s">
        <v>638</v>
      </c>
      <c r="H164" s="120" t="s">
        <v>638</v>
      </c>
      <c r="I164" s="60" t="s">
        <v>638</v>
      </c>
      <c r="J164" s="121" t="s">
        <v>638</v>
      </c>
      <c r="K164" s="120" t="s">
        <v>638</v>
      </c>
      <c r="L164" s="60" t="s">
        <v>638</v>
      </c>
      <c r="M164" s="121" t="s">
        <v>638</v>
      </c>
      <c r="N164" s="120" t="s">
        <v>638</v>
      </c>
      <c r="O164" s="60" t="s">
        <v>638</v>
      </c>
      <c r="P164" s="121" t="s">
        <v>638</v>
      </c>
      <c r="Q164" s="120" t="s">
        <v>638</v>
      </c>
      <c r="R164" s="60" t="s">
        <v>638</v>
      </c>
      <c r="S164" s="122"/>
    </row>
    <row r="165" spans="1:19" x14ac:dyDescent="0.25">
      <c r="A165" s="117" t="s">
        <v>504</v>
      </c>
      <c r="B165" s="118" t="s">
        <v>185</v>
      </c>
      <c r="C165" s="119" t="s">
        <v>391</v>
      </c>
      <c r="D165" s="121" t="s">
        <v>638</v>
      </c>
      <c r="E165" s="120" t="s">
        <v>638</v>
      </c>
      <c r="F165" s="60" t="s">
        <v>638</v>
      </c>
      <c r="G165" s="121" t="s">
        <v>638</v>
      </c>
      <c r="H165" s="120" t="s">
        <v>638</v>
      </c>
      <c r="I165" s="60" t="s">
        <v>638</v>
      </c>
      <c r="J165" s="121" t="s">
        <v>638</v>
      </c>
      <c r="K165" s="120" t="s">
        <v>638</v>
      </c>
      <c r="L165" s="60" t="s">
        <v>638</v>
      </c>
      <c r="M165" s="121" t="s">
        <v>638</v>
      </c>
      <c r="N165" s="120" t="s">
        <v>638</v>
      </c>
      <c r="O165" s="60" t="s">
        <v>638</v>
      </c>
      <c r="P165" s="121" t="s">
        <v>638</v>
      </c>
      <c r="Q165" s="120" t="s">
        <v>638</v>
      </c>
      <c r="R165" s="60" t="s">
        <v>638</v>
      </c>
      <c r="S165" s="122"/>
    </row>
    <row r="166" spans="1:19" x14ac:dyDescent="0.25">
      <c r="A166" s="117" t="s">
        <v>505</v>
      </c>
      <c r="B166" s="118" t="s">
        <v>186</v>
      </c>
      <c r="C166" s="119" t="s">
        <v>392</v>
      </c>
      <c r="D166" s="121" t="s">
        <v>638</v>
      </c>
      <c r="E166" s="120" t="s">
        <v>638</v>
      </c>
      <c r="F166" s="60" t="s">
        <v>638</v>
      </c>
      <c r="G166" s="121" t="s">
        <v>638</v>
      </c>
      <c r="H166" s="120" t="s">
        <v>638</v>
      </c>
      <c r="I166" s="60" t="s">
        <v>638</v>
      </c>
      <c r="J166" s="121" t="s">
        <v>638</v>
      </c>
      <c r="K166" s="120" t="s">
        <v>638</v>
      </c>
      <c r="L166" s="60" t="s">
        <v>638</v>
      </c>
      <c r="M166" s="121" t="s">
        <v>638</v>
      </c>
      <c r="N166" s="120" t="s">
        <v>638</v>
      </c>
      <c r="O166" s="60" t="s">
        <v>638</v>
      </c>
      <c r="P166" s="121" t="s">
        <v>638</v>
      </c>
      <c r="Q166" s="120" t="s">
        <v>638</v>
      </c>
      <c r="R166" s="60" t="s">
        <v>638</v>
      </c>
      <c r="S166" s="122"/>
    </row>
    <row r="167" spans="1:19" x14ac:dyDescent="0.25">
      <c r="A167" s="117" t="s">
        <v>499</v>
      </c>
      <c r="B167" s="118" t="s">
        <v>179</v>
      </c>
      <c r="C167" s="119" t="s">
        <v>386</v>
      </c>
      <c r="D167" s="121" t="s">
        <v>638</v>
      </c>
      <c r="E167" s="120" t="s">
        <v>638</v>
      </c>
      <c r="F167" s="60" t="s">
        <v>638</v>
      </c>
      <c r="G167" s="121" t="s">
        <v>638</v>
      </c>
      <c r="H167" s="120" t="s">
        <v>638</v>
      </c>
      <c r="I167" s="60" t="s">
        <v>638</v>
      </c>
      <c r="J167" s="121" t="s">
        <v>638</v>
      </c>
      <c r="K167" s="120" t="s">
        <v>638</v>
      </c>
      <c r="L167" s="60" t="s">
        <v>638</v>
      </c>
      <c r="M167" s="121" t="s">
        <v>638</v>
      </c>
      <c r="N167" s="120" t="s">
        <v>638</v>
      </c>
      <c r="O167" s="60" t="s">
        <v>638</v>
      </c>
      <c r="P167" s="121" t="s">
        <v>638</v>
      </c>
      <c r="Q167" s="120" t="s">
        <v>638</v>
      </c>
      <c r="R167" s="60" t="s">
        <v>638</v>
      </c>
      <c r="S167" s="122"/>
    </row>
    <row r="168" spans="1:19" x14ac:dyDescent="0.25">
      <c r="A168" s="117" t="s">
        <v>500</v>
      </c>
      <c r="B168" s="118" t="s">
        <v>180</v>
      </c>
      <c r="C168" s="119" t="s">
        <v>387</v>
      </c>
      <c r="D168" s="121" t="s">
        <v>638</v>
      </c>
      <c r="E168" s="120" t="s">
        <v>638</v>
      </c>
      <c r="F168" s="60" t="s">
        <v>638</v>
      </c>
      <c r="G168" s="121" t="s">
        <v>638</v>
      </c>
      <c r="H168" s="120" t="s">
        <v>638</v>
      </c>
      <c r="I168" s="60" t="s">
        <v>638</v>
      </c>
      <c r="J168" s="121" t="s">
        <v>638</v>
      </c>
      <c r="K168" s="120" t="s">
        <v>638</v>
      </c>
      <c r="L168" s="60" t="s">
        <v>638</v>
      </c>
      <c r="M168" s="121" t="s">
        <v>638</v>
      </c>
      <c r="N168" s="120" t="s">
        <v>638</v>
      </c>
      <c r="O168" s="60" t="s">
        <v>638</v>
      </c>
      <c r="P168" s="121" t="s">
        <v>638</v>
      </c>
      <c r="Q168" s="120" t="s">
        <v>638</v>
      </c>
      <c r="R168" s="60" t="s">
        <v>638</v>
      </c>
      <c r="S168" s="122"/>
    </row>
    <row r="169" spans="1:19" x14ac:dyDescent="0.25">
      <c r="A169" s="117" t="s">
        <v>506</v>
      </c>
      <c r="B169" s="118" t="s">
        <v>187</v>
      </c>
      <c r="C169" s="119" t="s">
        <v>393</v>
      </c>
      <c r="D169" s="121" t="s">
        <v>638</v>
      </c>
      <c r="E169" s="120" t="s">
        <v>638</v>
      </c>
      <c r="F169" s="60" t="s">
        <v>638</v>
      </c>
      <c r="G169" s="121" t="s">
        <v>638</v>
      </c>
      <c r="H169" s="120" t="s">
        <v>638</v>
      </c>
      <c r="I169" s="60" t="s">
        <v>638</v>
      </c>
      <c r="J169" s="121" t="s">
        <v>638</v>
      </c>
      <c r="K169" s="120" t="s">
        <v>638</v>
      </c>
      <c r="L169" s="60" t="s">
        <v>638</v>
      </c>
      <c r="M169" s="121" t="s">
        <v>638</v>
      </c>
      <c r="N169" s="120" t="s">
        <v>638</v>
      </c>
      <c r="O169" s="60" t="s">
        <v>638</v>
      </c>
      <c r="P169" s="121" t="s">
        <v>638</v>
      </c>
      <c r="Q169" s="120" t="s">
        <v>638</v>
      </c>
      <c r="R169" s="60" t="s">
        <v>638</v>
      </c>
      <c r="S169" s="122"/>
    </row>
    <row r="170" spans="1:19" x14ac:dyDescent="0.25">
      <c r="A170" s="117" t="s">
        <v>507</v>
      </c>
      <c r="B170" s="130" t="s">
        <v>184</v>
      </c>
      <c r="C170" s="119" t="s">
        <v>394</v>
      </c>
      <c r="D170" s="121" t="s">
        <v>638</v>
      </c>
      <c r="E170" s="120" t="s">
        <v>638</v>
      </c>
      <c r="F170" s="60" t="s">
        <v>638</v>
      </c>
      <c r="G170" s="121" t="s">
        <v>638</v>
      </c>
      <c r="H170" s="120" t="s">
        <v>638</v>
      </c>
      <c r="I170" s="60" t="s">
        <v>638</v>
      </c>
      <c r="J170" s="121" t="s">
        <v>638</v>
      </c>
      <c r="K170" s="120" t="s">
        <v>638</v>
      </c>
      <c r="L170" s="60" t="s">
        <v>638</v>
      </c>
      <c r="M170" s="121" t="s">
        <v>638</v>
      </c>
      <c r="N170" s="120" t="s">
        <v>638</v>
      </c>
      <c r="O170" s="60" t="s">
        <v>638</v>
      </c>
      <c r="P170" s="121" t="s">
        <v>638</v>
      </c>
      <c r="Q170" s="120" t="s">
        <v>638</v>
      </c>
      <c r="R170" s="60" t="s">
        <v>638</v>
      </c>
      <c r="S170" s="122"/>
    </row>
    <row r="171" spans="1:19" x14ac:dyDescent="0.25">
      <c r="A171" s="117" t="s">
        <v>503</v>
      </c>
      <c r="B171" s="118" t="s">
        <v>183</v>
      </c>
      <c r="C171" s="119" t="s">
        <v>390</v>
      </c>
      <c r="D171" s="121" t="s">
        <v>638</v>
      </c>
      <c r="E171" s="120" t="s">
        <v>638</v>
      </c>
      <c r="F171" s="60" t="s">
        <v>638</v>
      </c>
      <c r="G171" s="121" t="s">
        <v>638</v>
      </c>
      <c r="H171" s="120" t="s">
        <v>638</v>
      </c>
      <c r="I171" s="60" t="s">
        <v>638</v>
      </c>
      <c r="J171" s="121" t="s">
        <v>638</v>
      </c>
      <c r="K171" s="120" t="s">
        <v>638</v>
      </c>
      <c r="L171" s="60" t="s">
        <v>638</v>
      </c>
      <c r="M171" s="121" t="s">
        <v>638</v>
      </c>
      <c r="N171" s="120" t="s">
        <v>638</v>
      </c>
      <c r="O171" s="60" t="s">
        <v>638</v>
      </c>
      <c r="P171" s="121" t="s">
        <v>638</v>
      </c>
      <c r="Q171" s="120" t="s">
        <v>638</v>
      </c>
      <c r="R171" s="60" t="s">
        <v>638</v>
      </c>
      <c r="S171" s="122"/>
    </row>
    <row r="172" spans="1:19" x14ac:dyDescent="0.25">
      <c r="A172" s="133" t="s">
        <v>501</v>
      </c>
      <c r="B172" s="134" t="s">
        <v>181</v>
      </c>
      <c r="C172" s="135" t="s">
        <v>388</v>
      </c>
      <c r="D172" s="138" t="s">
        <v>638</v>
      </c>
      <c r="E172" s="136" t="s">
        <v>638</v>
      </c>
      <c r="F172" s="137" t="s">
        <v>638</v>
      </c>
      <c r="G172" s="138" t="s">
        <v>638</v>
      </c>
      <c r="H172" s="136" t="s">
        <v>638</v>
      </c>
      <c r="I172" s="137" t="s">
        <v>638</v>
      </c>
      <c r="J172" s="138" t="s">
        <v>638</v>
      </c>
      <c r="K172" s="136" t="s">
        <v>638</v>
      </c>
      <c r="L172" s="137" t="s">
        <v>638</v>
      </c>
      <c r="M172" s="138" t="s">
        <v>638</v>
      </c>
      <c r="N172" s="136" t="s">
        <v>638</v>
      </c>
      <c r="O172" s="137" t="s">
        <v>638</v>
      </c>
      <c r="P172" s="138" t="s">
        <v>638</v>
      </c>
      <c r="Q172" s="136" t="s">
        <v>638</v>
      </c>
      <c r="R172" s="137" t="s">
        <v>638</v>
      </c>
      <c r="S172" s="122"/>
    </row>
    <row r="173" spans="1:19" x14ac:dyDescent="0.25">
      <c r="A173" s="158"/>
      <c r="B173" s="96"/>
      <c r="C173" s="118"/>
      <c r="D173" s="96"/>
      <c r="E173" s="118"/>
      <c r="F173" s="96"/>
      <c r="G173" s="96"/>
      <c r="H173" s="96"/>
      <c r="I173" s="96"/>
      <c r="J173" s="96"/>
      <c r="K173" s="96"/>
      <c r="L173" s="96"/>
      <c r="M173" s="96"/>
      <c r="N173" s="96"/>
      <c r="O173" s="96"/>
      <c r="P173" s="96"/>
      <c r="Q173" s="96"/>
      <c r="R173" s="96"/>
      <c r="S173" s="96"/>
    </row>
    <row r="174" spans="1:19" x14ac:dyDescent="0.25">
      <c r="A174" s="142" t="s">
        <v>714</v>
      </c>
      <c r="B174" s="118"/>
      <c r="C174" s="118"/>
      <c r="D174" s="96"/>
      <c r="E174" s="118"/>
      <c r="F174" s="96"/>
      <c r="G174" s="96"/>
      <c r="H174" s="96"/>
      <c r="I174" s="96"/>
      <c r="J174" s="96"/>
      <c r="K174" s="96"/>
      <c r="L174" s="96"/>
      <c r="M174" s="96"/>
      <c r="N174" s="96"/>
      <c r="O174" s="96"/>
      <c r="P174" s="96"/>
      <c r="Q174" s="96"/>
      <c r="R174" s="96"/>
      <c r="S174" s="96"/>
    </row>
    <row r="175" spans="1:19" hidden="1" x14ac:dyDescent="0.25">
      <c r="A175" s="202"/>
      <c r="B175" s="160"/>
      <c r="C175" s="160"/>
      <c r="D175" s="96"/>
      <c r="E175" s="160"/>
      <c r="F175" s="96"/>
      <c r="G175" s="96"/>
      <c r="H175" s="96"/>
      <c r="I175" s="96"/>
      <c r="J175" s="96"/>
      <c r="K175" s="96"/>
      <c r="L175" s="96"/>
      <c r="M175" s="96"/>
      <c r="N175" s="96"/>
      <c r="O175" s="96"/>
      <c r="P175" s="96"/>
      <c r="Q175" s="96"/>
      <c r="R175" s="96"/>
      <c r="S175" s="96"/>
    </row>
    <row r="176" spans="1:19" hidden="1" x14ac:dyDescent="0.25">
      <c r="A176" s="203"/>
      <c r="B176" s="163"/>
      <c r="C176" s="118"/>
      <c r="D176" s="96"/>
      <c r="E176" s="118"/>
      <c r="F176" s="96"/>
      <c r="G176" s="96"/>
      <c r="H176" s="96"/>
      <c r="I176" s="96"/>
      <c r="J176" s="96"/>
      <c r="K176" s="96"/>
      <c r="L176" s="96"/>
      <c r="M176" s="96"/>
      <c r="N176" s="96"/>
      <c r="O176" s="96"/>
      <c r="P176" s="96"/>
      <c r="Q176" s="96"/>
      <c r="R176" s="96"/>
      <c r="S176" s="96"/>
    </row>
    <row r="177" spans="1:19" hidden="1" x14ac:dyDescent="0.25">
      <c r="A177" s="203"/>
      <c r="B177" s="163"/>
      <c r="C177" s="118"/>
      <c r="D177" s="96"/>
      <c r="E177" s="118"/>
      <c r="F177" s="96"/>
      <c r="G177" s="96"/>
      <c r="H177" s="96"/>
      <c r="I177" s="96"/>
      <c r="J177" s="96"/>
      <c r="K177" s="96"/>
      <c r="L177" s="96"/>
      <c r="M177" s="96"/>
      <c r="N177" s="96"/>
      <c r="O177" s="96"/>
      <c r="P177" s="96"/>
      <c r="Q177" s="96"/>
      <c r="R177" s="96"/>
      <c r="S177" s="96"/>
    </row>
    <row r="178" spans="1:19" hidden="1" x14ac:dyDescent="0.25">
      <c r="A178" s="203"/>
      <c r="B178" s="118"/>
      <c r="C178" s="118"/>
      <c r="D178" s="96"/>
      <c r="E178" s="118"/>
      <c r="F178" s="96"/>
      <c r="G178" s="96"/>
      <c r="H178" s="96"/>
      <c r="I178" s="96"/>
      <c r="J178" s="96"/>
      <c r="K178" s="96"/>
      <c r="L178" s="96"/>
      <c r="M178" s="96"/>
      <c r="N178" s="96"/>
      <c r="O178" s="96"/>
      <c r="P178" s="96"/>
      <c r="Q178" s="96"/>
      <c r="R178" s="96"/>
      <c r="S178" s="96"/>
    </row>
    <row r="179" spans="1:19" hidden="1" x14ac:dyDescent="0.25">
      <c r="A179" s="203"/>
      <c r="B179" s="179"/>
      <c r="C179" s="118"/>
      <c r="D179" s="96"/>
      <c r="E179" s="118"/>
      <c r="F179" s="96"/>
      <c r="G179" s="96"/>
      <c r="H179" s="96"/>
      <c r="I179" s="96"/>
      <c r="J179" s="96"/>
      <c r="K179" s="96"/>
      <c r="L179" s="96"/>
      <c r="M179" s="96"/>
      <c r="N179" s="96"/>
      <c r="O179" s="96"/>
      <c r="P179" s="96"/>
      <c r="Q179" s="96"/>
      <c r="R179" s="96"/>
      <c r="S179" s="96"/>
    </row>
    <row r="180" spans="1:19" hidden="1" x14ac:dyDescent="0.25">
      <c r="A180" s="203"/>
      <c r="B180" s="118"/>
      <c r="C180" s="118"/>
      <c r="D180" s="96"/>
      <c r="E180" s="118"/>
      <c r="F180" s="96"/>
      <c r="G180" s="96"/>
      <c r="H180" s="96"/>
      <c r="I180" s="96"/>
      <c r="J180" s="96"/>
      <c r="K180" s="96"/>
      <c r="L180" s="96"/>
      <c r="M180" s="96"/>
      <c r="N180" s="96"/>
      <c r="O180" s="96"/>
      <c r="P180" s="96"/>
      <c r="Q180" s="96"/>
      <c r="R180" s="96"/>
      <c r="S180" s="96"/>
    </row>
    <row r="181" spans="1:19" hidden="1" x14ac:dyDescent="0.25">
      <c r="A181" s="203"/>
      <c r="B181" s="118"/>
      <c r="C181" s="118"/>
      <c r="D181" s="96"/>
      <c r="E181" s="118"/>
      <c r="F181" s="96"/>
      <c r="G181" s="96"/>
      <c r="H181" s="96"/>
      <c r="I181" s="96"/>
      <c r="J181" s="96"/>
      <c r="K181" s="96"/>
      <c r="L181" s="96"/>
      <c r="M181" s="96"/>
      <c r="N181" s="96"/>
      <c r="O181" s="96"/>
      <c r="P181" s="96"/>
      <c r="Q181" s="96"/>
      <c r="R181" s="96"/>
      <c r="S181" s="96"/>
    </row>
    <row r="182" spans="1:19" hidden="1" x14ac:dyDescent="0.25">
      <c r="A182" s="203"/>
      <c r="B182" s="118"/>
      <c r="C182" s="118"/>
      <c r="D182" s="96"/>
      <c r="E182" s="118"/>
      <c r="F182" s="96"/>
      <c r="G182" s="96"/>
      <c r="H182" s="96"/>
      <c r="I182" s="96"/>
      <c r="J182" s="96"/>
      <c r="K182" s="96"/>
      <c r="L182" s="96"/>
      <c r="M182" s="96"/>
      <c r="N182" s="96"/>
      <c r="O182" s="96"/>
      <c r="P182" s="96"/>
      <c r="Q182" s="96"/>
      <c r="R182" s="96"/>
      <c r="S182" s="96"/>
    </row>
    <row r="183" spans="1:19" hidden="1" x14ac:dyDescent="0.25">
      <c r="A183" s="203"/>
      <c r="B183" s="118"/>
      <c r="C183" s="118"/>
      <c r="D183" s="96"/>
      <c r="E183" s="118"/>
      <c r="F183" s="96"/>
      <c r="G183" s="96"/>
      <c r="H183" s="96"/>
      <c r="I183" s="96"/>
      <c r="J183" s="96"/>
      <c r="K183" s="96"/>
      <c r="L183" s="96"/>
      <c r="M183" s="96"/>
      <c r="N183" s="96"/>
      <c r="O183" s="96"/>
      <c r="P183" s="96"/>
      <c r="Q183" s="96"/>
      <c r="R183" s="96"/>
      <c r="S183" s="96"/>
    </row>
    <row r="184" spans="1:19" hidden="1" x14ac:dyDescent="0.25">
      <c r="A184" s="203"/>
      <c r="B184" s="118"/>
      <c r="C184" s="118"/>
      <c r="D184" s="96"/>
      <c r="E184" s="118"/>
      <c r="F184" s="96"/>
      <c r="G184" s="96"/>
      <c r="H184" s="96"/>
      <c r="I184" s="96"/>
      <c r="J184" s="96"/>
      <c r="K184" s="96"/>
      <c r="L184" s="96"/>
      <c r="M184" s="96"/>
      <c r="N184" s="96"/>
      <c r="O184" s="96"/>
      <c r="P184" s="96"/>
      <c r="Q184" s="96"/>
      <c r="R184" s="96"/>
      <c r="S184" s="96"/>
    </row>
    <row r="185" spans="1:19" hidden="1" x14ac:dyDescent="0.25">
      <c r="A185" s="203"/>
      <c r="B185" s="118"/>
      <c r="C185" s="118"/>
      <c r="D185" s="96"/>
      <c r="E185" s="118"/>
      <c r="F185" s="96"/>
      <c r="G185" s="96"/>
      <c r="H185" s="96"/>
      <c r="I185" s="96"/>
      <c r="J185" s="96"/>
      <c r="K185" s="96"/>
      <c r="L185" s="96"/>
      <c r="M185" s="96"/>
      <c r="N185" s="96"/>
      <c r="O185" s="96"/>
      <c r="P185" s="96"/>
      <c r="Q185" s="96"/>
      <c r="R185" s="96"/>
      <c r="S185" s="96"/>
    </row>
    <row r="186" spans="1:19" hidden="1" x14ac:dyDescent="0.25">
      <c r="A186" s="203"/>
      <c r="B186" s="118"/>
      <c r="C186" s="118"/>
      <c r="D186" s="96"/>
      <c r="E186" s="118"/>
      <c r="F186" s="96"/>
      <c r="G186" s="96"/>
      <c r="H186" s="96"/>
      <c r="I186" s="96"/>
      <c r="J186" s="96"/>
      <c r="K186" s="96"/>
      <c r="L186" s="96"/>
      <c r="M186" s="96"/>
      <c r="N186" s="96"/>
      <c r="O186" s="96"/>
      <c r="P186" s="96"/>
      <c r="Q186" s="96"/>
      <c r="R186" s="96"/>
      <c r="S186" s="96"/>
    </row>
    <row r="187" spans="1:19" hidden="1" x14ac:dyDescent="0.25">
      <c r="A187" s="203"/>
      <c r="B187" s="118"/>
      <c r="C187" s="118"/>
      <c r="D187" s="96"/>
      <c r="E187" s="118"/>
      <c r="F187" s="96"/>
      <c r="G187" s="96"/>
      <c r="H187" s="96"/>
      <c r="I187" s="96"/>
      <c r="J187" s="96"/>
      <c r="K187" s="96"/>
      <c r="L187" s="96"/>
      <c r="M187" s="96"/>
      <c r="N187" s="96"/>
      <c r="O187" s="96"/>
      <c r="P187" s="96"/>
      <c r="Q187" s="96"/>
      <c r="R187" s="96"/>
      <c r="S187" s="96"/>
    </row>
    <row r="188" spans="1:19" hidden="1" x14ac:dyDescent="0.25">
      <c r="A188" s="203"/>
      <c r="B188" s="118"/>
      <c r="C188" s="118"/>
      <c r="D188" s="96"/>
      <c r="E188" s="118"/>
      <c r="F188" s="96"/>
      <c r="G188" s="96"/>
      <c r="H188" s="96"/>
      <c r="I188" s="96"/>
      <c r="J188" s="96"/>
      <c r="K188" s="96"/>
      <c r="L188" s="96"/>
      <c r="M188" s="96"/>
      <c r="N188" s="96"/>
      <c r="O188" s="96"/>
      <c r="P188" s="96"/>
      <c r="Q188" s="96"/>
      <c r="R188" s="96"/>
      <c r="S188" s="96"/>
    </row>
    <row r="189" spans="1:19" hidden="1" x14ac:dyDescent="0.25">
      <c r="A189" s="203"/>
      <c r="B189" s="118"/>
      <c r="C189" s="118"/>
      <c r="D189" s="96"/>
      <c r="E189" s="118"/>
      <c r="F189" s="96"/>
      <c r="G189" s="96"/>
      <c r="H189" s="96"/>
      <c r="I189" s="96"/>
      <c r="J189" s="96"/>
      <c r="K189" s="96"/>
      <c r="L189" s="96"/>
      <c r="M189" s="96"/>
      <c r="N189" s="96"/>
      <c r="O189" s="96"/>
      <c r="P189" s="96"/>
      <c r="Q189" s="96"/>
      <c r="R189" s="96"/>
      <c r="S189" s="96"/>
    </row>
    <row r="190" spans="1:19" hidden="1" x14ac:dyDescent="0.25">
      <c r="A190" s="203"/>
      <c r="B190" s="118"/>
      <c r="C190" s="118"/>
      <c r="D190" s="96"/>
      <c r="E190" s="118"/>
      <c r="F190" s="96"/>
      <c r="G190" s="96"/>
      <c r="H190" s="96"/>
      <c r="I190" s="96"/>
      <c r="J190" s="96"/>
      <c r="K190" s="96"/>
      <c r="L190" s="96"/>
      <c r="M190" s="96"/>
      <c r="N190" s="96"/>
      <c r="O190" s="96"/>
      <c r="P190" s="96"/>
      <c r="Q190" s="96"/>
      <c r="R190" s="96"/>
      <c r="S190" s="96"/>
    </row>
    <row r="191" spans="1:19" hidden="1" x14ac:dyDescent="0.25">
      <c r="A191" s="203"/>
      <c r="B191" s="118"/>
      <c r="C191" s="118"/>
      <c r="D191" s="96"/>
      <c r="E191" s="118"/>
      <c r="F191" s="96"/>
      <c r="G191" s="96"/>
      <c r="H191" s="96"/>
      <c r="I191" s="96"/>
      <c r="J191" s="96"/>
      <c r="K191" s="96"/>
      <c r="L191" s="96"/>
      <c r="M191" s="96"/>
      <c r="N191" s="96"/>
      <c r="O191" s="96"/>
      <c r="P191" s="96"/>
      <c r="Q191" s="96"/>
      <c r="R191" s="96"/>
      <c r="S191" s="96"/>
    </row>
    <row r="192" spans="1:19" hidden="1" x14ac:dyDescent="0.25">
      <c r="A192" s="203"/>
      <c r="B192" s="118"/>
      <c r="C192" s="118"/>
      <c r="D192" s="96"/>
      <c r="E192" s="118"/>
      <c r="F192" s="96"/>
      <c r="G192" s="96"/>
      <c r="H192" s="96"/>
      <c r="I192" s="96"/>
      <c r="J192" s="96"/>
      <c r="K192" s="96"/>
      <c r="L192" s="96"/>
      <c r="M192" s="96"/>
      <c r="N192" s="96"/>
      <c r="O192" s="96"/>
      <c r="P192" s="96"/>
      <c r="Q192" s="96"/>
      <c r="R192" s="96"/>
      <c r="S192" s="96"/>
    </row>
    <row r="193" spans="1:19" hidden="1" x14ac:dyDescent="0.25">
      <c r="A193" s="203"/>
      <c r="B193" s="118"/>
      <c r="C193" s="118"/>
      <c r="D193" s="96"/>
      <c r="E193" s="118"/>
      <c r="F193" s="96"/>
      <c r="G193" s="96"/>
      <c r="H193" s="96"/>
      <c r="I193" s="96"/>
      <c r="J193" s="96"/>
      <c r="K193" s="96"/>
      <c r="L193" s="96"/>
      <c r="M193" s="96"/>
      <c r="N193" s="96"/>
      <c r="O193" s="96"/>
      <c r="P193" s="96"/>
      <c r="Q193" s="96"/>
      <c r="R193" s="96"/>
      <c r="S193" s="96"/>
    </row>
    <row r="194" spans="1:19" hidden="1" x14ac:dyDescent="0.25">
      <c r="A194" s="203"/>
      <c r="B194" s="118"/>
      <c r="C194" s="118"/>
      <c r="D194" s="96"/>
      <c r="E194" s="118"/>
      <c r="F194" s="96"/>
      <c r="G194" s="96"/>
      <c r="H194" s="96"/>
      <c r="I194" s="96"/>
      <c r="J194" s="96"/>
      <c r="K194" s="96"/>
      <c r="L194" s="96"/>
      <c r="M194" s="96"/>
      <c r="N194" s="96"/>
      <c r="O194" s="96"/>
      <c r="P194" s="96"/>
      <c r="Q194" s="96"/>
      <c r="R194" s="96"/>
      <c r="S194" s="96"/>
    </row>
    <row r="195" spans="1:19" hidden="1" x14ac:dyDescent="0.25">
      <c r="A195" s="203"/>
      <c r="B195" s="118"/>
      <c r="C195" s="118"/>
      <c r="D195" s="96"/>
      <c r="E195" s="118"/>
      <c r="F195" s="96"/>
      <c r="G195" s="96"/>
      <c r="H195" s="96"/>
      <c r="I195" s="96"/>
      <c r="J195" s="96"/>
      <c r="K195" s="96"/>
      <c r="L195" s="96"/>
      <c r="M195" s="96"/>
      <c r="N195" s="96"/>
      <c r="O195" s="96"/>
      <c r="P195" s="96"/>
      <c r="Q195" s="96"/>
      <c r="R195" s="96"/>
      <c r="S195" s="96"/>
    </row>
    <row r="196" spans="1:19" hidden="1" x14ac:dyDescent="0.25">
      <c r="A196" s="203"/>
      <c r="B196" s="118"/>
      <c r="C196" s="118"/>
      <c r="D196" s="96"/>
      <c r="E196" s="118"/>
      <c r="F196" s="96"/>
      <c r="G196" s="96"/>
      <c r="H196" s="96"/>
      <c r="I196" s="96"/>
      <c r="J196" s="96"/>
      <c r="K196" s="96"/>
      <c r="L196" s="96"/>
      <c r="M196" s="96"/>
      <c r="N196" s="96"/>
      <c r="O196" s="96"/>
      <c r="P196" s="96"/>
      <c r="Q196" s="96"/>
      <c r="R196" s="96"/>
      <c r="S196" s="96"/>
    </row>
    <row r="197" spans="1:19" hidden="1" x14ac:dyDescent="0.25">
      <c r="A197" s="203"/>
      <c r="B197" s="118"/>
      <c r="C197" s="118"/>
      <c r="D197" s="96"/>
      <c r="E197" s="118"/>
      <c r="F197" s="96"/>
      <c r="G197" s="96"/>
      <c r="H197" s="96"/>
      <c r="I197" s="96"/>
      <c r="J197" s="96"/>
      <c r="K197" s="96"/>
      <c r="L197" s="96"/>
      <c r="M197" s="96"/>
      <c r="N197" s="96"/>
      <c r="O197" s="96"/>
      <c r="P197" s="96"/>
      <c r="Q197" s="96"/>
      <c r="R197" s="96"/>
      <c r="S197" s="96"/>
    </row>
    <row r="198" spans="1:19" hidden="1" x14ac:dyDescent="0.25">
      <c r="A198" s="203"/>
      <c r="B198" s="118"/>
      <c r="C198" s="118"/>
      <c r="D198" s="96"/>
      <c r="E198" s="118"/>
      <c r="F198" s="96"/>
      <c r="G198" s="96"/>
      <c r="H198" s="96"/>
      <c r="I198" s="96"/>
      <c r="J198" s="96"/>
      <c r="K198" s="96"/>
      <c r="L198" s="96"/>
      <c r="M198" s="96"/>
      <c r="N198" s="96"/>
      <c r="O198" s="96"/>
      <c r="P198" s="96"/>
      <c r="Q198" s="96"/>
      <c r="R198" s="96"/>
      <c r="S198" s="96"/>
    </row>
    <row r="199" spans="1:19" hidden="1" x14ac:dyDescent="0.25">
      <c r="A199" s="203"/>
      <c r="B199" s="118"/>
      <c r="C199" s="118"/>
      <c r="D199" s="96"/>
      <c r="E199" s="118"/>
      <c r="F199" s="96"/>
      <c r="G199" s="96"/>
      <c r="H199" s="96"/>
      <c r="I199" s="96"/>
      <c r="J199" s="96"/>
      <c r="K199" s="96"/>
      <c r="L199" s="96"/>
      <c r="M199" s="96"/>
      <c r="N199" s="96"/>
      <c r="O199" s="96"/>
      <c r="P199" s="96"/>
      <c r="Q199" s="96"/>
      <c r="R199" s="96"/>
      <c r="S199" s="96"/>
    </row>
    <row r="200" spans="1:19" hidden="1" x14ac:dyDescent="0.25">
      <c r="A200" s="203"/>
      <c r="B200" s="118"/>
      <c r="C200" s="118"/>
      <c r="D200" s="96"/>
      <c r="E200" s="118"/>
      <c r="F200" s="96"/>
      <c r="G200" s="96"/>
      <c r="H200" s="96"/>
      <c r="I200" s="96"/>
      <c r="J200" s="96"/>
      <c r="K200" s="96"/>
      <c r="L200" s="96"/>
      <c r="M200" s="96"/>
      <c r="N200" s="96"/>
      <c r="O200" s="96"/>
      <c r="P200" s="96"/>
      <c r="Q200" s="96"/>
      <c r="R200" s="96"/>
      <c r="S200" s="96"/>
    </row>
    <row r="201" spans="1:19" hidden="1" x14ac:dyDescent="0.25">
      <c r="A201" s="203"/>
      <c r="B201" s="118"/>
      <c r="C201" s="118"/>
      <c r="D201" s="96"/>
      <c r="E201" s="118"/>
      <c r="F201" s="96"/>
      <c r="G201" s="96"/>
      <c r="H201" s="96"/>
      <c r="I201" s="96"/>
      <c r="J201" s="96"/>
      <c r="K201" s="96"/>
      <c r="L201" s="96"/>
      <c r="M201" s="96"/>
      <c r="N201" s="96"/>
      <c r="O201" s="96"/>
      <c r="P201" s="96"/>
      <c r="Q201" s="96"/>
      <c r="R201" s="96"/>
      <c r="S201" s="96"/>
    </row>
    <row r="202" spans="1:19" hidden="1" x14ac:dyDescent="0.25">
      <c r="A202" s="203"/>
      <c r="B202" s="118"/>
      <c r="C202" s="118"/>
      <c r="D202" s="96"/>
      <c r="E202" s="118"/>
      <c r="F202" s="96"/>
      <c r="G202" s="96"/>
      <c r="H202" s="96"/>
      <c r="I202" s="96"/>
      <c r="J202" s="96"/>
      <c r="K202" s="96"/>
      <c r="L202" s="96"/>
      <c r="M202" s="96"/>
      <c r="N202" s="96"/>
      <c r="O202" s="96"/>
      <c r="P202" s="96"/>
      <c r="Q202" s="96"/>
      <c r="R202" s="96"/>
      <c r="S202" s="96"/>
    </row>
    <row r="203" spans="1:19" hidden="1" x14ac:dyDescent="0.25">
      <c r="A203" s="203"/>
      <c r="B203" s="118"/>
      <c r="C203" s="118"/>
      <c r="D203" s="96"/>
      <c r="E203" s="118"/>
      <c r="F203" s="96"/>
      <c r="G203" s="96"/>
      <c r="H203" s="96"/>
      <c r="I203" s="96"/>
      <c r="J203" s="96"/>
      <c r="K203" s="96"/>
      <c r="L203" s="96"/>
      <c r="M203" s="96"/>
      <c r="N203" s="96"/>
      <c r="O203" s="96"/>
      <c r="P203" s="96"/>
      <c r="Q203" s="96"/>
      <c r="R203" s="96"/>
      <c r="S203" s="96"/>
    </row>
    <row r="204" spans="1:19" hidden="1" x14ac:dyDescent="0.25">
      <c r="A204" s="203"/>
      <c r="B204" s="118"/>
      <c r="C204" s="118"/>
      <c r="D204" s="96"/>
      <c r="E204" s="118"/>
      <c r="F204" s="96"/>
      <c r="G204" s="96"/>
      <c r="H204" s="96"/>
      <c r="I204" s="96"/>
      <c r="J204" s="96"/>
      <c r="K204" s="96"/>
      <c r="L204" s="96"/>
      <c r="M204" s="96"/>
      <c r="N204" s="96"/>
      <c r="O204" s="96"/>
      <c r="P204" s="96"/>
      <c r="Q204" s="96"/>
      <c r="R204" s="96"/>
      <c r="S204" s="96"/>
    </row>
    <row r="205" spans="1:19" hidden="1" x14ac:dyDescent="0.25">
      <c r="A205" s="203"/>
      <c r="B205" s="118"/>
      <c r="C205" s="118"/>
      <c r="D205" s="96"/>
      <c r="E205" s="118"/>
      <c r="F205" s="96"/>
      <c r="G205" s="96"/>
      <c r="H205" s="96"/>
      <c r="I205" s="96"/>
      <c r="J205" s="96"/>
      <c r="K205" s="96"/>
      <c r="L205" s="96"/>
      <c r="M205" s="96"/>
      <c r="N205" s="96"/>
      <c r="O205" s="96"/>
      <c r="P205" s="96"/>
      <c r="Q205" s="96"/>
      <c r="R205" s="96"/>
      <c r="S205" s="96"/>
    </row>
    <row r="206" spans="1:19" hidden="1" x14ac:dyDescent="0.25">
      <c r="A206" s="203"/>
      <c r="B206" s="118"/>
      <c r="C206" s="118"/>
      <c r="D206" s="96"/>
      <c r="E206" s="118"/>
      <c r="F206" s="96"/>
      <c r="G206" s="96"/>
      <c r="H206" s="96"/>
      <c r="I206" s="96"/>
      <c r="J206" s="96"/>
      <c r="K206" s="96"/>
      <c r="L206" s="96"/>
      <c r="M206" s="96"/>
      <c r="N206" s="96"/>
      <c r="O206" s="96"/>
      <c r="P206" s="96"/>
      <c r="Q206" s="96"/>
      <c r="R206" s="96"/>
      <c r="S206" s="96"/>
    </row>
    <row r="207" spans="1:19" hidden="1" x14ac:dyDescent="0.25">
      <c r="A207" s="203"/>
      <c r="B207" s="118"/>
      <c r="C207" s="118"/>
      <c r="D207" s="96"/>
      <c r="E207" s="118"/>
      <c r="F207" s="96"/>
      <c r="G207" s="96"/>
      <c r="H207" s="96"/>
      <c r="I207" s="96"/>
      <c r="J207" s="96"/>
      <c r="K207" s="96"/>
      <c r="L207" s="96"/>
      <c r="M207" s="96"/>
      <c r="N207" s="96"/>
      <c r="O207" s="96"/>
      <c r="P207" s="96"/>
      <c r="Q207" s="96"/>
      <c r="R207" s="96"/>
      <c r="S207" s="96"/>
    </row>
    <row r="208" spans="1:19" hidden="1" x14ac:dyDescent="0.25">
      <c r="A208" s="203"/>
      <c r="B208" s="118"/>
      <c r="C208" s="118"/>
      <c r="D208" s="96"/>
      <c r="E208" s="118"/>
      <c r="F208" s="96"/>
      <c r="G208" s="96"/>
      <c r="H208" s="96"/>
      <c r="I208" s="96"/>
      <c r="J208" s="96"/>
      <c r="K208" s="96"/>
      <c r="L208" s="96"/>
      <c r="M208" s="96"/>
      <c r="N208" s="96"/>
      <c r="O208" s="96"/>
      <c r="P208" s="96"/>
      <c r="Q208" s="96"/>
      <c r="R208" s="96"/>
      <c r="S208" s="96"/>
    </row>
    <row r="209" spans="1:19" hidden="1" x14ac:dyDescent="0.25">
      <c r="A209" s="203"/>
      <c r="B209" s="118"/>
      <c r="C209" s="118"/>
      <c r="D209" s="96"/>
      <c r="E209" s="118"/>
      <c r="F209" s="96"/>
      <c r="G209" s="96"/>
      <c r="H209" s="96"/>
      <c r="I209" s="96"/>
      <c r="J209" s="96"/>
      <c r="K209" s="96"/>
      <c r="L209" s="96"/>
      <c r="M209" s="96"/>
      <c r="N209" s="96"/>
      <c r="O209" s="96"/>
      <c r="P209" s="96"/>
      <c r="Q209" s="96"/>
      <c r="R209" s="96"/>
      <c r="S209" s="96"/>
    </row>
    <row r="210" spans="1:19" hidden="1" x14ac:dyDescent="0.25">
      <c r="A210" s="203"/>
      <c r="B210" s="118"/>
      <c r="C210" s="118"/>
      <c r="D210" s="96"/>
      <c r="E210" s="118"/>
      <c r="F210" s="96"/>
      <c r="G210" s="96"/>
      <c r="H210" s="96"/>
      <c r="I210" s="96"/>
      <c r="J210" s="96"/>
      <c r="K210" s="96"/>
      <c r="L210" s="96"/>
      <c r="M210" s="96"/>
      <c r="N210" s="96"/>
      <c r="O210" s="96"/>
      <c r="P210" s="96"/>
      <c r="Q210" s="96"/>
      <c r="R210" s="96"/>
      <c r="S210" s="96"/>
    </row>
    <row r="211" spans="1:19" hidden="1" x14ac:dyDescent="0.25">
      <c r="A211" s="203"/>
      <c r="B211" s="118"/>
      <c r="C211" s="118"/>
      <c r="D211" s="96"/>
      <c r="E211" s="118"/>
      <c r="F211" s="96"/>
      <c r="G211" s="96"/>
      <c r="H211" s="96"/>
      <c r="I211" s="96"/>
      <c r="J211" s="96"/>
      <c r="K211" s="96"/>
      <c r="L211" s="96"/>
      <c r="M211" s="96"/>
      <c r="N211" s="96"/>
      <c r="O211" s="96"/>
      <c r="P211" s="96"/>
      <c r="Q211" s="96"/>
      <c r="R211" s="96"/>
      <c r="S211" s="96"/>
    </row>
    <row r="212" spans="1:19" hidden="1" x14ac:dyDescent="0.25">
      <c r="A212" s="203"/>
      <c r="B212" s="118"/>
      <c r="C212" s="118"/>
      <c r="D212" s="96"/>
      <c r="E212" s="118"/>
      <c r="F212" s="96"/>
      <c r="G212" s="96"/>
      <c r="H212" s="96"/>
      <c r="I212" s="96"/>
      <c r="J212" s="96"/>
      <c r="K212" s="96"/>
      <c r="L212" s="96"/>
      <c r="M212" s="96"/>
      <c r="N212" s="96"/>
      <c r="O212" s="96"/>
      <c r="P212" s="96"/>
      <c r="Q212" s="96"/>
      <c r="R212" s="96"/>
      <c r="S212" s="96"/>
    </row>
    <row r="213" spans="1:19" hidden="1" x14ac:dyDescent="0.25">
      <c r="A213" s="203"/>
      <c r="B213" s="118"/>
      <c r="C213" s="118"/>
      <c r="D213" s="96"/>
      <c r="E213" s="118"/>
      <c r="F213" s="96"/>
      <c r="G213" s="96"/>
      <c r="H213" s="96"/>
      <c r="I213" s="96"/>
      <c r="J213" s="96"/>
      <c r="K213" s="96"/>
      <c r="L213" s="96"/>
      <c r="M213" s="96"/>
      <c r="N213" s="96"/>
      <c r="O213" s="96"/>
      <c r="P213" s="96"/>
      <c r="Q213" s="96"/>
      <c r="R213" s="96"/>
      <c r="S213" s="96"/>
    </row>
    <row r="214" spans="1:19" hidden="1" x14ac:dyDescent="0.25">
      <c r="A214" s="203"/>
      <c r="B214" s="118"/>
      <c r="C214" s="118"/>
      <c r="D214" s="96"/>
      <c r="E214" s="118"/>
      <c r="F214" s="96"/>
      <c r="G214" s="96"/>
      <c r="H214" s="96"/>
      <c r="I214" s="96"/>
      <c r="J214" s="96"/>
      <c r="K214" s="96"/>
      <c r="L214" s="96"/>
      <c r="M214" s="96"/>
      <c r="N214" s="96"/>
      <c r="O214" s="96"/>
      <c r="P214" s="96"/>
      <c r="Q214" s="96"/>
      <c r="R214" s="96"/>
      <c r="S214" s="96"/>
    </row>
    <row r="215" spans="1:19" hidden="1" x14ac:dyDescent="0.25">
      <c r="A215" s="203"/>
      <c r="B215" s="118"/>
      <c r="C215" s="118"/>
      <c r="D215" s="96"/>
      <c r="E215" s="118"/>
      <c r="F215" s="96"/>
      <c r="G215" s="96"/>
      <c r="H215" s="96"/>
      <c r="I215" s="96"/>
      <c r="J215" s="96"/>
      <c r="K215" s="96"/>
      <c r="L215" s="96"/>
      <c r="M215" s="96"/>
      <c r="N215" s="96"/>
      <c r="O215" s="96"/>
      <c r="P215" s="96"/>
      <c r="Q215" s="96"/>
      <c r="R215" s="96"/>
      <c r="S215" s="96"/>
    </row>
    <row r="216" spans="1:19" hidden="1" x14ac:dyDescent="0.25">
      <c r="A216" s="203"/>
      <c r="B216" s="118"/>
      <c r="C216" s="118"/>
      <c r="D216" s="96"/>
      <c r="E216" s="118"/>
      <c r="F216" s="96"/>
      <c r="G216" s="96"/>
      <c r="H216" s="96"/>
      <c r="I216" s="96"/>
      <c r="J216" s="96"/>
      <c r="K216" s="96"/>
      <c r="L216" s="96"/>
      <c r="M216" s="96"/>
      <c r="N216" s="96"/>
      <c r="O216" s="96"/>
      <c r="P216" s="96"/>
      <c r="Q216" s="96"/>
      <c r="R216" s="96"/>
      <c r="S216" s="96"/>
    </row>
    <row r="217" spans="1:19" hidden="1" x14ac:dyDescent="0.25">
      <c r="A217" s="203"/>
      <c r="B217" s="118"/>
      <c r="C217" s="118"/>
      <c r="D217" s="96"/>
      <c r="E217" s="118"/>
      <c r="F217" s="96"/>
      <c r="G217" s="96"/>
      <c r="H217" s="96"/>
      <c r="I217" s="96"/>
      <c r="J217" s="96"/>
      <c r="K217" s="96"/>
      <c r="L217" s="96"/>
      <c r="M217" s="96"/>
      <c r="N217" s="96"/>
      <c r="O217" s="96"/>
      <c r="P217" s="96"/>
      <c r="Q217" s="96"/>
      <c r="R217" s="96"/>
      <c r="S217" s="96"/>
    </row>
    <row r="218" spans="1:19" hidden="1" x14ac:dyDescent="0.25">
      <c r="A218" s="203"/>
      <c r="B218" s="118"/>
      <c r="C218" s="118"/>
      <c r="D218" s="96"/>
      <c r="E218" s="118"/>
      <c r="F218" s="96"/>
      <c r="G218" s="96"/>
      <c r="H218" s="96"/>
      <c r="I218" s="96"/>
      <c r="J218" s="96"/>
      <c r="K218" s="96"/>
      <c r="L218" s="96"/>
      <c r="M218" s="96"/>
      <c r="N218" s="96"/>
      <c r="O218" s="96"/>
      <c r="P218" s="96"/>
      <c r="Q218" s="96"/>
      <c r="R218" s="96"/>
      <c r="S218" s="96"/>
    </row>
    <row r="219" spans="1:19" hidden="1" x14ac:dyDescent="0.25">
      <c r="A219" s="203"/>
      <c r="B219" s="118"/>
      <c r="C219" s="118"/>
      <c r="D219" s="96"/>
      <c r="E219" s="118"/>
      <c r="F219" s="96"/>
      <c r="G219" s="96"/>
      <c r="H219" s="96"/>
      <c r="I219" s="96"/>
      <c r="J219" s="96"/>
      <c r="K219" s="96"/>
      <c r="L219" s="96"/>
      <c r="M219" s="96"/>
      <c r="N219" s="96"/>
      <c r="O219" s="96"/>
      <c r="P219" s="96"/>
      <c r="Q219" s="96"/>
      <c r="R219" s="96"/>
      <c r="S219" s="96"/>
    </row>
    <row r="220" spans="1:19" hidden="1" x14ac:dyDescent="0.25">
      <c r="A220" s="203"/>
      <c r="B220" s="118"/>
      <c r="C220" s="118"/>
      <c r="D220" s="96"/>
      <c r="E220" s="118"/>
      <c r="F220" s="96"/>
      <c r="G220" s="96"/>
      <c r="H220" s="96"/>
      <c r="I220" s="96"/>
      <c r="J220" s="96"/>
      <c r="K220" s="96"/>
      <c r="L220" s="96"/>
      <c r="M220" s="96"/>
      <c r="N220" s="96"/>
      <c r="O220" s="96"/>
      <c r="P220" s="96"/>
      <c r="Q220" s="96"/>
      <c r="R220" s="96"/>
      <c r="S220" s="96"/>
    </row>
    <row r="221" spans="1:19" hidden="1" x14ac:dyDescent="0.25">
      <c r="A221" s="203"/>
      <c r="B221" s="118"/>
      <c r="C221" s="118"/>
      <c r="D221" s="96"/>
      <c r="E221" s="118"/>
      <c r="F221" s="96"/>
      <c r="G221" s="96"/>
      <c r="H221" s="96"/>
      <c r="I221" s="96"/>
      <c r="J221" s="96"/>
      <c r="K221" s="96"/>
      <c r="L221" s="96"/>
      <c r="M221" s="96"/>
      <c r="N221" s="96"/>
      <c r="O221" s="96"/>
      <c r="P221" s="96"/>
      <c r="Q221" s="96"/>
      <c r="R221" s="96"/>
      <c r="S221" s="96"/>
    </row>
    <row r="222" spans="1:19" hidden="1" x14ac:dyDescent="0.25">
      <c r="A222" s="203"/>
      <c r="B222" s="118"/>
      <c r="C222" s="118"/>
      <c r="D222" s="96"/>
      <c r="E222" s="118"/>
      <c r="F222" s="96"/>
      <c r="G222" s="96"/>
      <c r="H222" s="96"/>
      <c r="I222" s="96"/>
      <c r="J222" s="96"/>
      <c r="K222" s="96"/>
      <c r="L222" s="96"/>
      <c r="M222" s="96"/>
      <c r="N222" s="96"/>
      <c r="O222" s="96"/>
      <c r="P222" s="96"/>
      <c r="Q222" s="96"/>
      <c r="R222" s="96"/>
      <c r="S222" s="96"/>
    </row>
    <row r="223" spans="1:19" hidden="1" x14ac:dyDescent="0.25">
      <c r="A223" s="203"/>
      <c r="B223" s="118"/>
      <c r="C223" s="118"/>
      <c r="D223" s="96"/>
      <c r="E223" s="118"/>
      <c r="F223" s="96"/>
      <c r="G223" s="96"/>
      <c r="H223" s="96"/>
      <c r="I223" s="96"/>
      <c r="J223" s="96"/>
      <c r="K223" s="96"/>
      <c r="L223" s="96"/>
      <c r="M223" s="96"/>
      <c r="N223" s="96"/>
      <c r="O223" s="96"/>
      <c r="P223" s="96"/>
      <c r="Q223" s="96"/>
      <c r="R223" s="96"/>
      <c r="S223" s="96"/>
    </row>
    <row r="224" spans="1:19" hidden="1" x14ac:dyDescent="0.25">
      <c r="A224" s="203"/>
      <c r="B224" s="118"/>
      <c r="C224" s="118"/>
      <c r="D224" s="96"/>
      <c r="E224" s="118"/>
      <c r="F224" s="96"/>
      <c r="G224" s="96"/>
      <c r="H224" s="96"/>
      <c r="I224" s="96"/>
      <c r="J224" s="96"/>
      <c r="K224" s="96"/>
      <c r="L224" s="96"/>
      <c r="M224" s="96"/>
      <c r="N224" s="96"/>
      <c r="O224" s="96"/>
      <c r="P224" s="96"/>
      <c r="Q224" s="96"/>
      <c r="R224" s="96"/>
      <c r="S224" s="96"/>
    </row>
    <row r="225" spans="1:19" hidden="1" x14ac:dyDescent="0.25">
      <c r="A225" s="203"/>
      <c r="B225" s="118"/>
      <c r="C225" s="118"/>
      <c r="D225" s="96"/>
      <c r="E225" s="118"/>
      <c r="F225" s="96"/>
      <c r="G225" s="96"/>
      <c r="H225" s="96"/>
      <c r="I225" s="96"/>
      <c r="J225" s="96"/>
      <c r="K225" s="96"/>
      <c r="L225" s="96"/>
      <c r="M225" s="96"/>
      <c r="N225" s="96"/>
      <c r="O225" s="96"/>
      <c r="P225" s="96"/>
      <c r="Q225" s="96"/>
      <c r="R225" s="96"/>
      <c r="S225" s="96"/>
    </row>
    <row r="226" spans="1:19" hidden="1" x14ac:dyDescent="0.25">
      <c r="A226" s="203"/>
      <c r="B226" s="118"/>
      <c r="C226" s="118"/>
      <c r="D226" s="96"/>
      <c r="E226" s="118"/>
      <c r="F226" s="96"/>
      <c r="G226" s="96"/>
      <c r="H226" s="96"/>
      <c r="I226" s="96"/>
      <c r="J226" s="96"/>
      <c r="K226" s="96"/>
      <c r="L226" s="96"/>
      <c r="M226" s="96"/>
      <c r="N226" s="96"/>
      <c r="O226" s="96"/>
      <c r="P226" s="96"/>
      <c r="Q226" s="96"/>
      <c r="R226" s="96"/>
      <c r="S226" s="96"/>
    </row>
    <row r="227" spans="1:19" hidden="1" x14ac:dyDescent="0.25">
      <c r="A227" s="203"/>
      <c r="B227" s="118"/>
      <c r="C227" s="118"/>
      <c r="D227" s="96"/>
      <c r="E227" s="118"/>
      <c r="F227" s="96"/>
      <c r="G227" s="96"/>
      <c r="H227" s="96"/>
      <c r="I227" s="96"/>
      <c r="J227" s="96"/>
      <c r="K227" s="96"/>
      <c r="L227" s="96"/>
      <c r="M227" s="96"/>
      <c r="N227" s="96"/>
      <c r="O227" s="96"/>
      <c r="P227" s="96"/>
      <c r="Q227" s="96"/>
      <c r="R227" s="96"/>
      <c r="S227" s="96"/>
    </row>
    <row r="228" spans="1:19" hidden="1" x14ac:dyDescent="0.25">
      <c r="A228" s="203"/>
      <c r="B228" s="118"/>
      <c r="C228" s="118"/>
      <c r="D228" s="96"/>
      <c r="E228" s="118"/>
      <c r="F228" s="96"/>
      <c r="G228" s="96"/>
      <c r="H228" s="96"/>
      <c r="I228" s="96"/>
      <c r="J228" s="96"/>
      <c r="K228" s="96"/>
      <c r="L228" s="96"/>
      <c r="M228" s="96"/>
      <c r="N228" s="96"/>
      <c r="O228" s="96"/>
      <c r="P228" s="96"/>
      <c r="Q228" s="96"/>
      <c r="R228" s="96"/>
      <c r="S228" s="96"/>
    </row>
    <row r="229" spans="1:19" hidden="1" x14ac:dyDescent="0.25">
      <c r="A229" s="203"/>
      <c r="B229" s="118"/>
      <c r="C229" s="118"/>
      <c r="D229" s="96"/>
      <c r="E229" s="118"/>
      <c r="F229" s="96"/>
      <c r="G229" s="96"/>
      <c r="H229" s="96"/>
      <c r="I229" s="96"/>
      <c r="J229" s="96"/>
      <c r="K229" s="96"/>
      <c r="L229" s="96"/>
      <c r="M229" s="96"/>
      <c r="N229" s="96"/>
      <c r="O229" s="96"/>
      <c r="P229" s="96"/>
      <c r="Q229" s="96"/>
      <c r="R229" s="96"/>
      <c r="S229" s="96"/>
    </row>
    <row r="230" spans="1:19" hidden="1" x14ac:dyDescent="0.25">
      <c r="A230" s="203"/>
      <c r="B230" s="118"/>
      <c r="C230" s="118"/>
      <c r="D230" s="96"/>
      <c r="E230" s="118"/>
      <c r="F230" s="96"/>
      <c r="G230" s="96"/>
      <c r="H230" s="96"/>
      <c r="I230" s="96"/>
      <c r="J230" s="96"/>
      <c r="K230" s="96"/>
      <c r="L230" s="96"/>
      <c r="M230" s="96"/>
      <c r="N230" s="96"/>
      <c r="O230" s="96"/>
      <c r="P230" s="96"/>
      <c r="Q230" s="96"/>
      <c r="R230" s="96"/>
      <c r="S230" s="96"/>
    </row>
    <row r="231" spans="1:19" hidden="1" x14ac:dyDescent="0.25">
      <c r="A231" s="203"/>
      <c r="B231" s="118"/>
      <c r="C231" s="118"/>
      <c r="D231" s="96"/>
      <c r="E231" s="118"/>
      <c r="F231" s="96"/>
      <c r="G231" s="96"/>
      <c r="H231" s="96"/>
      <c r="I231" s="96"/>
      <c r="J231" s="96"/>
      <c r="K231" s="96"/>
      <c r="L231" s="96"/>
      <c r="M231" s="96"/>
      <c r="N231" s="96"/>
      <c r="O231" s="96"/>
      <c r="P231" s="96"/>
      <c r="Q231" s="96"/>
      <c r="R231" s="96"/>
      <c r="S231" s="96"/>
    </row>
    <row r="232" spans="1:19" hidden="1" x14ac:dyDescent="0.25">
      <c r="A232" s="203"/>
      <c r="B232" s="118"/>
      <c r="C232" s="118"/>
      <c r="D232" s="96"/>
      <c r="E232" s="118"/>
      <c r="F232" s="96"/>
      <c r="G232" s="96"/>
      <c r="H232" s="96"/>
      <c r="I232" s="96"/>
      <c r="J232" s="96"/>
      <c r="K232" s="96"/>
      <c r="L232" s="96"/>
      <c r="M232" s="96"/>
      <c r="N232" s="96"/>
      <c r="O232" s="96"/>
      <c r="P232" s="96"/>
      <c r="Q232" s="96"/>
      <c r="R232" s="96"/>
      <c r="S232" s="96"/>
    </row>
    <row r="233" spans="1:19" hidden="1" x14ac:dyDescent="0.25">
      <c r="A233" s="203"/>
      <c r="B233" s="118"/>
      <c r="C233" s="118"/>
      <c r="D233" s="96"/>
      <c r="E233" s="118"/>
      <c r="F233" s="96"/>
      <c r="G233" s="96"/>
      <c r="H233" s="96"/>
      <c r="I233" s="96"/>
      <c r="J233" s="96"/>
      <c r="K233" s="96"/>
      <c r="L233" s="96"/>
      <c r="M233" s="96"/>
      <c r="N233" s="96"/>
      <c r="O233" s="96"/>
      <c r="P233" s="96"/>
      <c r="Q233" s="96"/>
      <c r="R233" s="96"/>
      <c r="S233" s="96"/>
    </row>
    <row r="234" spans="1:19" hidden="1" x14ac:dyDescent="0.25">
      <c r="A234" s="203"/>
      <c r="B234" s="118"/>
      <c r="C234" s="118"/>
      <c r="D234" s="96"/>
      <c r="E234" s="118"/>
      <c r="F234" s="96"/>
      <c r="G234" s="96"/>
      <c r="H234" s="96"/>
      <c r="I234" s="96"/>
      <c r="J234" s="96"/>
      <c r="K234" s="96"/>
      <c r="L234" s="96"/>
      <c r="M234" s="96"/>
      <c r="N234" s="96"/>
      <c r="O234" s="96"/>
      <c r="P234" s="96"/>
      <c r="Q234" s="96"/>
      <c r="R234" s="96"/>
      <c r="S234" s="96"/>
    </row>
    <row r="235" spans="1:19" hidden="1" x14ac:dyDescent="0.25">
      <c r="A235" s="203"/>
      <c r="B235" s="118"/>
      <c r="C235" s="118"/>
      <c r="D235" s="96"/>
      <c r="E235" s="118"/>
      <c r="F235" s="96"/>
      <c r="G235" s="96"/>
      <c r="H235" s="96"/>
      <c r="I235" s="96"/>
      <c r="J235" s="96"/>
      <c r="K235" s="96"/>
      <c r="L235" s="96"/>
      <c r="M235" s="96"/>
      <c r="N235" s="96"/>
      <c r="O235" s="96"/>
      <c r="P235" s="96"/>
      <c r="Q235" s="96"/>
      <c r="R235" s="96"/>
      <c r="S235" s="96"/>
    </row>
    <row r="236" spans="1:19" hidden="1" x14ac:dyDescent="0.25">
      <c r="A236" s="203"/>
      <c r="B236" s="118"/>
      <c r="C236" s="118"/>
      <c r="D236" s="96"/>
      <c r="E236" s="118"/>
      <c r="F236" s="96"/>
      <c r="G236" s="96"/>
      <c r="H236" s="96"/>
      <c r="I236" s="96"/>
      <c r="J236" s="96"/>
      <c r="K236" s="96"/>
      <c r="L236" s="96"/>
      <c r="M236" s="96"/>
      <c r="N236" s="96"/>
      <c r="O236" s="96"/>
      <c r="P236" s="96"/>
      <c r="Q236" s="96"/>
      <c r="R236" s="96"/>
      <c r="S236" s="96"/>
    </row>
    <row r="237" spans="1:19" hidden="1" x14ac:dyDescent="0.25">
      <c r="A237" s="203"/>
      <c r="B237" s="118"/>
      <c r="C237" s="118"/>
      <c r="D237" s="96"/>
      <c r="E237" s="118"/>
      <c r="F237" s="96"/>
      <c r="G237" s="96"/>
      <c r="H237" s="96"/>
      <c r="I237" s="96"/>
      <c r="J237" s="96"/>
      <c r="K237" s="96"/>
      <c r="L237" s="96"/>
      <c r="M237" s="96"/>
      <c r="N237" s="96"/>
      <c r="O237" s="96"/>
      <c r="P237" s="96"/>
      <c r="Q237" s="96"/>
      <c r="R237" s="96"/>
      <c r="S237" s="96"/>
    </row>
    <row r="238" spans="1:19" hidden="1" x14ac:dyDescent="0.25">
      <c r="A238" s="203"/>
      <c r="B238" s="118"/>
      <c r="C238" s="118"/>
      <c r="D238" s="96"/>
      <c r="E238" s="118"/>
      <c r="F238" s="96"/>
      <c r="G238" s="96"/>
      <c r="H238" s="96"/>
      <c r="I238" s="96"/>
      <c r="J238" s="96"/>
      <c r="K238" s="96"/>
      <c r="L238" s="96"/>
      <c r="M238" s="96"/>
      <c r="N238" s="96"/>
      <c r="O238" s="96"/>
      <c r="P238" s="96"/>
      <c r="Q238" s="96"/>
      <c r="R238" s="96"/>
      <c r="S238" s="96"/>
    </row>
    <row r="239" spans="1:19" hidden="1" x14ac:dyDescent="0.25">
      <c r="A239" s="203"/>
      <c r="B239" s="118"/>
      <c r="C239" s="118"/>
      <c r="D239" s="96"/>
      <c r="E239" s="118"/>
      <c r="F239" s="96"/>
      <c r="G239" s="96"/>
      <c r="H239" s="96"/>
      <c r="I239" s="96"/>
      <c r="J239" s="96"/>
      <c r="K239" s="96"/>
      <c r="L239" s="96"/>
      <c r="M239" s="96"/>
      <c r="N239" s="96"/>
      <c r="O239" s="96"/>
      <c r="P239" s="96"/>
      <c r="Q239" s="96"/>
      <c r="R239" s="96"/>
      <c r="S239" s="96"/>
    </row>
    <row r="240" spans="1:19" hidden="1" x14ac:dyDescent="0.25">
      <c r="A240" s="203"/>
      <c r="B240" s="118"/>
      <c r="C240" s="118"/>
      <c r="D240" s="96"/>
      <c r="E240" s="118"/>
      <c r="F240" s="96"/>
      <c r="G240" s="96"/>
      <c r="H240" s="96"/>
      <c r="I240" s="96"/>
      <c r="J240" s="96"/>
      <c r="K240" s="96"/>
      <c r="L240" s="96"/>
      <c r="M240" s="96"/>
      <c r="N240" s="96"/>
      <c r="O240" s="96"/>
      <c r="P240" s="96"/>
      <c r="Q240" s="96"/>
      <c r="R240" s="96"/>
      <c r="S240" s="96"/>
    </row>
    <row r="241" spans="1:19" hidden="1" x14ac:dyDescent="0.25">
      <c r="A241" s="203"/>
      <c r="B241" s="118"/>
      <c r="C241" s="118"/>
      <c r="D241" s="96"/>
      <c r="E241" s="118"/>
      <c r="F241" s="96"/>
      <c r="G241" s="96"/>
      <c r="H241" s="96"/>
      <c r="I241" s="96"/>
      <c r="J241" s="96"/>
      <c r="K241" s="96"/>
      <c r="L241" s="96"/>
      <c r="M241" s="96"/>
      <c r="N241" s="96"/>
      <c r="O241" s="96"/>
      <c r="P241" s="96"/>
      <c r="Q241" s="96"/>
      <c r="R241" s="96"/>
      <c r="S241" s="96"/>
    </row>
    <row r="242" spans="1:19" hidden="1" x14ac:dyDescent="0.25">
      <c r="A242" s="203"/>
      <c r="B242" s="118"/>
      <c r="C242" s="118"/>
      <c r="D242" s="96"/>
      <c r="E242" s="118"/>
      <c r="F242" s="96"/>
      <c r="G242" s="96"/>
      <c r="H242" s="96"/>
      <c r="I242" s="96"/>
      <c r="J242" s="96"/>
      <c r="K242" s="96"/>
      <c r="L242" s="96"/>
      <c r="M242" s="96"/>
      <c r="N242" s="96"/>
      <c r="O242" s="96"/>
      <c r="P242" s="96"/>
      <c r="Q242" s="96"/>
      <c r="R242" s="96"/>
      <c r="S242" s="96"/>
    </row>
    <row r="243" spans="1:19" hidden="1" x14ac:dyDescent="0.25">
      <c r="A243" s="203"/>
      <c r="B243" s="118"/>
      <c r="C243" s="118"/>
      <c r="D243" s="96"/>
      <c r="E243" s="118"/>
      <c r="F243" s="96"/>
      <c r="G243" s="96"/>
      <c r="H243" s="96"/>
      <c r="I243" s="96"/>
      <c r="J243" s="96"/>
      <c r="K243" s="96"/>
      <c r="L243" s="96"/>
      <c r="M243" s="96"/>
      <c r="N243" s="96"/>
      <c r="O243" s="96"/>
      <c r="P243" s="96"/>
      <c r="Q243" s="96"/>
      <c r="R243" s="96"/>
      <c r="S243" s="96"/>
    </row>
    <row r="244" spans="1:19" hidden="1" x14ac:dyDescent="0.25">
      <c r="A244" s="203"/>
      <c r="B244" s="118"/>
      <c r="C244" s="118"/>
      <c r="D244" s="96"/>
      <c r="E244" s="118"/>
      <c r="F244" s="96"/>
      <c r="G244" s="96"/>
      <c r="H244" s="96"/>
      <c r="I244" s="96"/>
      <c r="J244" s="96"/>
      <c r="K244" s="96"/>
      <c r="L244" s="96"/>
      <c r="M244" s="96"/>
      <c r="N244" s="96"/>
      <c r="O244" s="96"/>
      <c r="P244" s="96"/>
      <c r="Q244" s="96"/>
      <c r="R244" s="96"/>
      <c r="S244" s="96"/>
    </row>
    <row r="245" spans="1:19" hidden="1" x14ac:dyDescent="0.25">
      <c r="A245" s="203"/>
      <c r="B245" s="118"/>
      <c r="C245" s="118"/>
      <c r="D245" s="96"/>
      <c r="E245" s="118"/>
      <c r="F245" s="96"/>
      <c r="G245" s="96"/>
      <c r="H245" s="96"/>
      <c r="I245" s="96"/>
      <c r="J245" s="96"/>
      <c r="K245" s="96"/>
      <c r="L245" s="96"/>
      <c r="M245" s="96"/>
      <c r="N245" s="96"/>
      <c r="O245" s="96"/>
      <c r="P245" s="96"/>
      <c r="Q245" s="96"/>
      <c r="R245" s="96"/>
      <c r="S245" s="96"/>
    </row>
    <row r="246" spans="1:19" hidden="1" x14ac:dyDescent="0.25">
      <c r="A246" s="203"/>
      <c r="B246" s="118"/>
      <c r="C246" s="118"/>
      <c r="D246" s="96"/>
      <c r="E246" s="118"/>
      <c r="F246" s="96"/>
      <c r="G246" s="96"/>
      <c r="H246" s="96"/>
      <c r="I246" s="96"/>
      <c r="J246" s="96"/>
      <c r="K246" s="96"/>
      <c r="L246" s="96"/>
      <c r="M246" s="96"/>
      <c r="N246" s="96"/>
      <c r="O246" s="96"/>
      <c r="P246" s="96"/>
      <c r="Q246" s="96"/>
      <c r="R246" s="96"/>
      <c r="S246" s="96"/>
    </row>
    <row r="247" spans="1:19" hidden="1" x14ac:dyDescent="0.25">
      <c r="A247" s="203"/>
      <c r="B247" s="118"/>
      <c r="C247" s="118"/>
      <c r="D247" s="96"/>
      <c r="E247" s="118"/>
      <c r="F247" s="96"/>
      <c r="G247" s="96"/>
      <c r="H247" s="96"/>
      <c r="I247" s="96"/>
      <c r="J247" s="96"/>
      <c r="K247" s="96"/>
      <c r="L247" s="96"/>
      <c r="M247" s="96"/>
      <c r="N247" s="96"/>
      <c r="O247" s="96"/>
      <c r="P247" s="96"/>
      <c r="Q247" s="96"/>
      <c r="R247" s="96"/>
      <c r="S247" s="96"/>
    </row>
    <row r="248" spans="1:19" hidden="1" x14ac:dyDescent="0.25">
      <c r="A248" s="203"/>
      <c r="B248" s="118"/>
      <c r="C248" s="118"/>
      <c r="D248" s="96"/>
      <c r="E248" s="118"/>
      <c r="F248" s="96"/>
      <c r="G248" s="96"/>
      <c r="H248" s="96"/>
      <c r="I248" s="96"/>
      <c r="J248" s="96"/>
      <c r="K248" s="96"/>
      <c r="L248" s="96"/>
      <c r="M248" s="96"/>
      <c r="N248" s="96"/>
      <c r="O248" s="96"/>
      <c r="P248" s="96"/>
      <c r="Q248" s="96"/>
      <c r="R248" s="96"/>
      <c r="S248" s="96"/>
    </row>
    <row r="249" spans="1:19" hidden="1" x14ac:dyDescent="0.25">
      <c r="A249" s="203"/>
      <c r="B249" s="118"/>
      <c r="C249" s="118"/>
      <c r="D249" s="96"/>
      <c r="E249" s="118"/>
      <c r="F249" s="96"/>
      <c r="G249" s="96"/>
      <c r="H249" s="96"/>
      <c r="I249" s="96"/>
      <c r="J249" s="96"/>
      <c r="K249" s="96"/>
      <c r="L249" s="96"/>
      <c r="M249" s="96"/>
      <c r="N249" s="96"/>
      <c r="O249" s="96"/>
      <c r="P249" s="96"/>
      <c r="Q249" s="96"/>
      <c r="R249" s="96"/>
      <c r="S249" s="96"/>
    </row>
    <row r="250" spans="1:19" hidden="1" x14ac:dyDescent="0.25">
      <c r="A250" s="203"/>
      <c r="B250" s="118"/>
      <c r="C250" s="118"/>
      <c r="D250" s="96"/>
      <c r="E250" s="118"/>
      <c r="F250" s="96"/>
      <c r="G250" s="96"/>
      <c r="H250" s="96"/>
      <c r="I250" s="96"/>
      <c r="J250" s="96"/>
      <c r="K250" s="96"/>
      <c r="L250" s="96"/>
      <c r="M250" s="96"/>
      <c r="N250" s="96"/>
      <c r="O250" s="96"/>
      <c r="P250" s="96"/>
      <c r="Q250" s="96"/>
      <c r="R250" s="96"/>
      <c r="S250" s="96"/>
    </row>
    <row r="251" spans="1:19" hidden="1" x14ac:dyDescent="0.25">
      <c r="A251" s="203"/>
      <c r="B251" s="118"/>
      <c r="C251" s="118"/>
      <c r="D251" s="96"/>
      <c r="E251" s="118"/>
      <c r="F251" s="96"/>
      <c r="G251" s="96"/>
      <c r="H251" s="96"/>
      <c r="I251" s="96"/>
      <c r="J251" s="96"/>
      <c r="K251" s="96"/>
      <c r="L251" s="96"/>
      <c r="M251" s="96"/>
      <c r="N251" s="96"/>
      <c r="O251" s="96"/>
      <c r="P251" s="96"/>
      <c r="Q251" s="96"/>
      <c r="R251" s="96"/>
      <c r="S251" s="96"/>
    </row>
    <row r="252" spans="1:19" hidden="1" x14ac:dyDescent="0.25">
      <c r="A252" s="203"/>
      <c r="B252" s="118"/>
      <c r="C252" s="118"/>
      <c r="D252" s="96"/>
      <c r="E252" s="118"/>
      <c r="F252" s="96"/>
      <c r="G252" s="96"/>
      <c r="H252" s="96"/>
      <c r="I252" s="96"/>
      <c r="J252" s="96"/>
      <c r="K252" s="96"/>
      <c r="L252" s="96"/>
      <c r="M252" s="96"/>
      <c r="N252" s="96"/>
      <c r="O252" s="96"/>
      <c r="P252" s="96"/>
      <c r="Q252" s="96"/>
      <c r="R252" s="96"/>
      <c r="S252" s="96"/>
    </row>
    <row r="253" spans="1:19" hidden="1" x14ac:dyDescent="0.25">
      <c r="A253" s="203"/>
      <c r="B253" s="118"/>
      <c r="C253" s="118"/>
      <c r="D253" s="96"/>
      <c r="E253" s="118"/>
      <c r="F253" s="96"/>
      <c r="G253" s="96"/>
      <c r="H253" s="96"/>
      <c r="I253" s="96"/>
      <c r="J253" s="96"/>
      <c r="K253" s="96"/>
      <c r="L253" s="96"/>
      <c r="M253" s="96"/>
      <c r="N253" s="96"/>
      <c r="O253" s="96"/>
      <c r="P253" s="96"/>
      <c r="Q253" s="96"/>
      <c r="R253" s="96"/>
      <c r="S253" s="96"/>
    </row>
    <row r="254" spans="1:19" hidden="1" x14ac:dyDescent="0.25">
      <c r="A254" s="203"/>
      <c r="B254" s="118"/>
      <c r="C254" s="118"/>
      <c r="D254" s="96"/>
      <c r="E254" s="118"/>
      <c r="F254" s="96"/>
      <c r="G254" s="96"/>
      <c r="H254" s="96"/>
      <c r="I254" s="96"/>
      <c r="J254" s="96"/>
      <c r="K254" s="96"/>
      <c r="L254" s="96"/>
      <c r="M254" s="96"/>
      <c r="N254" s="96"/>
      <c r="O254" s="96"/>
      <c r="P254" s="96"/>
      <c r="Q254" s="96"/>
      <c r="R254" s="96"/>
      <c r="S254" s="96"/>
    </row>
    <row r="255" spans="1:19" hidden="1" x14ac:dyDescent="0.25">
      <c r="A255" s="203"/>
      <c r="B255" s="118"/>
      <c r="C255" s="118"/>
      <c r="D255" s="96"/>
      <c r="E255" s="118"/>
      <c r="F255" s="96"/>
      <c r="G255" s="96"/>
      <c r="H255" s="96"/>
      <c r="I255" s="96"/>
      <c r="J255" s="96"/>
      <c r="K255" s="96"/>
      <c r="L255" s="96"/>
      <c r="M255" s="96"/>
      <c r="N255" s="96"/>
      <c r="O255" s="96"/>
      <c r="P255" s="96"/>
      <c r="Q255" s="96"/>
      <c r="R255" s="96"/>
      <c r="S255" s="96"/>
    </row>
    <row r="256" spans="1:19" hidden="1" x14ac:dyDescent="0.25">
      <c r="A256" s="203"/>
      <c r="B256" s="118"/>
      <c r="C256" s="118"/>
      <c r="D256" s="96"/>
      <c r="E256" s="118"/>
      <c r="F256" s="96"/>
      <c r="G256" s="96"/>
      <c r="H256" s="96"/>
      <c r="I256" s="96"/>
      <c r="J256" s="96"/>
      <c r="K256" s="96"/>
      <c r="L256" s="96"/>
      <c r="M256" s="96"/>
      <c r="N256" s="96"/>
      <c r="O256" s="96"/>
      <c r="P256" s="96"/>
      <c r="Q256" s="96"/>
      <c r="R256" s="96"/>
      <c r="S256" s="96"/>
    </row>
    <row r="257" spans="1:19" hidden="1" x14ac:dyDescent="0.25">
      <c r="A257" s="203"/>
      <c r="B257" s="118"/>
      <c r="C257" s="118"/>
      <c r="D257" s="96"/>
      <c r="E257" s="118"/>
      <c r="F257" s="96"/>
      <c r="G257" s="96"/>
      <c r="H257" s="96"/>
      <c r="I257" s="96"/>
      <c r="J257" s="96"/>
      <c r="K257" s="96"/>
      <c r="L257" s="96"/>
      <c r="M257" s="96"/>
      <c r="N257" s="96"/>
      <c r="O257" s="96"/>
      <c r="P257" s="96"/>
      <c r="Q257" s="96"/>
      <c r="R257" s="96"/>
      <c r="S257" s="96"/>
    </row>
    <row r="258" spans="1:19" hidden="1" x14ac:dyDescent="0.25">
      <c r="A258" s="203"/>
      <c r="B258" s="118"/>
      <c r="C258" s="118"/>
      <c r="D258" s="96"/>
      <c r="E258" s="118"/>
      <c r="F258" s="96"/>
      <c r="G258" s="96"/>
      <c r="H258" s="96"/>
      <c r="I258" s="96"/>
      <c r="J258" s="96"/>
      <c r="K258" s="96"/>
      <c r="L258" s="96"/>
      <c r="M258" s="96"/>
      <c r="N258" s="96"/>
      <c r="O258" s="96"/>
      <c r="P258" s="96"/>
      <c r="Q258" s="96"/>
      <c r="R258" s="96"/>
      <c r="S258" s="96"/>
    </row>
    <row r="259" spans="1:19" hidden="1" x14ac:dyDescent="0.25">
      <c r="A259" s="203"/>
      <c r="B259" s="118"/>
      <c r="C259" s="118"/>
      <c r="D259" s="96"/>
      <c r="E259" s="118"/>
      <c r="F259" s="96"/>
      <c r="G259" s="96"/>
      <c r="H259" s="96"/>
      <c r="I259" s="96"/>
      <c r="J259" s="96"/>
      <c r="K259" s="96"/>
      <c r="L259" s="96"/>
      <c r="M259" s="96"/>
      <c r="N259" s="96"/>
      <c r="O259" s="96"/>
      <c r="P259" s="96"/>
      <c r="Q259" s="96"/>
      <c r="R259" s="96"/>
      <c r="S259" s="96"/>
    </row>
    <row r="260" spans="1:19" hidden="1" x14ac:dyDescent="0.25">
      <c r="A260" s="203"/>
      <c r="B260" s="118"/>
      <c r="C260" s="118"/>
      <c r="D260" s="96"/>
      <c r="E260" s="118"/>
      <c r="F260" s="96"/>
      <c r="G260" s="96"/>
      <c r="H260" s="96"/>
      <c r="I260" s="96"/>
      <c r="J260" s="96"/>
      <c r="K260" s="96"/>
      <c r="L260" s="96"/>
      <c r="M260" s="96"/>
      <c r="N260" s="96"/>
      <c r="O260" s="96"/>
      <c r="P260" s="96"/>
      <c r="Q260" s="96"/>
      <c r="R260" s="96"/>
      <c r="S260" s="96"/>
    </row>
    <row r="261" spans="1:19" hidden="1" x14ac:dyDescent="0.25">
      <c r="A261" s="203"/>
      <c r="B261" s="118"/>
      <c r="C261" s="118"/>
      <c r="D261" s="96"/>
      <c r="E261" s="118"/>
      <c r="F261" s="96"/>
      <c r="G261" s="96"/>
      <c r="H261" s="96"/>
      <c r="I261" s="96"/>
      <c r="J261" s="96"/>
      <c r="K261" s="96"/>
      <c r="L261" s="96"/>
      <c r="M261" s="96"/>
      <c r="N261" s="96"/>
      <c r="O261" s="96"/>
      <c r="P261" s="96"/>
      <c r="Q261" s="96"/>
      <c r="R261" s="96"/>
      <c r="S261" s="96"/>
    </row>
    <row r="262" spans="1:19" hidden="1" x14ac:dyDescent="0.25">
      <c r="A262" s="203"/>
      <c r="B262" s="118"/>
      <c r="C262" s="118"/>
      <c r="D262" s="96"/>
      <c r="E262" s="118"/>
      <c r="F262" s="96"/>
      <c r="G262" s="96"/>
      <c r="H262" s="96"/>
      <c r="I262" s="96"/>
      <c r="J262" s="96"/>
      <c r="K262" s="96"/>
      <c r="L262" s="96"/>
      <c r="M262" s="96"/>
      <c r="N262" s="96"/>
      <c r="O262" s="96"/>
      <c r="P262" s="96"/>
      <c r="Q262" s="96"/>
      <c r="R262" s="96"/>
      <c r="S262" s="96"/>
    </row>
    <row r="263" spans="1:19" hidden="1" x14ac:dyDescent="0.25">
      <c r="A263" s="203"/>
      <c r="B263" s="118"/>
      <c r="C263" s="118"/>
      <c r="D263" s="96"/>
      <c r="E263" s="118"/>
      <c r="F263" s="96"/>
      <c r="G263" s="96"/>
      <c r="H263" s="96"/>
      <c r="I263" s="96"/>
      <c r="J263" s="96"/>
      <c r="K263" s="96"/>
      <c r="L263" s="96"/>
      <c r="M263" s="96"/>
      <c r="N263" s="96"/>
      <c r="O263" s="96"/>
      <c r="P263" s="96"/>
      <c r="Q263" s="96"/>
      <c r="R263" s="96"/>
      <c r="S263" s="96"/>
    </row>
    <row r="264" spans="1:19" hidden="1" x14ac:dyDescent="0.25">
      <c r="A264" s="203"/>
      <c r="B264" s="118"/>
      <c r="C264" s="118"/>
      <c r="D264" s="96"/>
      <c r="E264" s="118"/>
      <c r="F264" s="96"/>
      <c r="G264" s="96"/>
      <c r="H264" s="96"/>
      <c r="I264" s="96"/>
      <c r="J264" s="96"/>
      <c r="K264" s="96"/>
      <c r="L264" s="96"/>
      <c r="M264" s="96"/>
      <c r="N264" s="96"/>
      <c r="O264" s="96"/>
      <c r="P264" s="96"/>
      <c r="Q264" s="96"/>
      <c r="R264" s="96"/>
      <c r="S264" s="96"/>
    </row>
    <row r="265" spans="1:19" hidden="1" x14ac:dyDescent="0.25">
      <c r="A265" s="203"/>
      <c r="B265" s="118"/>
      <c r="C265" s="118"/>
      <c r="D265" s="96"/>
      <c r="E265" s="118"/>
      <c r="F265" s="96"/>
      <c r="G265" s="96"/>
      <c r="H265" s="96"/>
      <c r="I265" s="96"/>
      <c r="J265" s="96"/>
      <c r="K265" s="96"/>
      <c r="L265" s="96"/>
      <c r="M265" s="96"/>
      <c r="N265" s="96"/>
      <c r="O265" s="96"/>
      <c r="P265" s="96"/>
      <c r="Q265" s="96"/>
      <c r="R265" s="96"/>
      <c r="S265" s="96"/>
    </row>
    <row r="266" spans="1:19" hidden="1" x14ac:dyDescent="0.25">
      <c r="A266" s="203"/>
      <c r="B266" s="118"/>
      <c r="C266" s="118"/>
      <c r="D266" s="96"/>
      <c r="E266" s="118"/>
      <c r="F266" s="96"/>
      <c r="G266" s="96"/>
      <c r="H266" s="96"/>
      <c r="I266" s="96"/>
      <c r="J266" s="96"/>
      <c r="K266" s="96"/>
      <c r="L266" s="96"/>
      <c r="M266" s="96"/>
      <c r="N266" s="96"/>
      <c r="O266" s="96"/>
      <c r="P266" s="96"/>
      <c r="Q266" s="96"/>
      <c r="R266" s="96"/>
      <c r="S266" s="96"/>
    </row>
    <row r="267" spans="1:19" hidden="1" x14ac:dyDescent="0.25">
      <c r="A267" s="203"/>
      <c r="B267" s="118"/>
      <c r="C267" s="118"/>
      <c r="D267" s="96"/>
      <c r="E267" s="118"/>
      <c r="F267" s="96"/>
      <c r="G267" s="96"/>
      <c r="H267" s="96"/>
      <c r="I267" s="96"/>
      <c r="J267" s="96"/>
      <c r="K267" s="96"/>
      <c r="L267" s="96"/>
      <c r="M267" s="96"/>
      <c r="N267" s="96"/>
      <c r="O267" s="96"/>
      <c r="P267" s="96"/>
      <c r="Q267" s="96"/>
      <c r="R267" s="96"/>
      <c r="S267" s="96"/>
    </row>
    <row r="268" spans="1:19" hidden="1" x14ac:dyDescent="0.25">
      <c r="A268" s="203"/>
      <c r="B268" s="118"/>
      <c r="C268" s="118"/>
      <c r="D268" s="96"/>
      <c r="E268" s="118"/>
      <c r="F268" s="96"/>
      <c r="G268" s="96"/>
      <c r="H268" s="96"/>
      <c r="I268" s="96"/>
      <c r="J268" s="96"/>
      <c r="K268" s="96"/>
      <c r="L268" s="96"/>
      <c r="M268" s="96"/>
      <c r="N268" s="96"/>
      <c r="O268" s="96"/>
      <c r="P268" s="96"/>
      <c r="Q268" s="96"/>
      <c r="R268" s="96"/>
      <c r="S268" s="96"/>
    </row>
    <row r="269" spans="1:19" hidden="1" x14ac:dyDescent="0.25">
      <c r="A269" s="203"/>
      <c r="B269" s="118"/>
      <c r="C269" s="118"/>
      <c r="D269" s="96"/>
      <c r="E269" s="118"/>
      <c r="F269" s="96"/>
      <c r="G269" s="96"/>
      <c r="H269" s="96"/>
      <c r="I269" s="96"/>
      <c r="J269" s="96"/>
      <c r="K269" s="96"/>
      <c r="L269" s="96"/>
      <c r="M269" s="96"/>
      <c r="N269" s="96"/>
      <c r="O269" s="96"/>
      <c r="P269" s="96"/>
      <c r="Q269" s="96"/>
      <c r="R269" s="96"/>
      <c r="S269" s="96"/>
    </row>
    <row r="270" spans="1:19" hidden="1" x14ac:dyDescent="0.25">
      <c r="A270" s="203"/>
      <c r="B270" s="118"/>
      <c r="C270" s="118"/>
      <c r="D270" s="96"/>
      <c r="E270" s="118"/>
      <c r="F270" s="96"/>
      <c r="G270" s="96"/>
      <c r="H270" s="96"/>
      <c r="I270" s="96"/>
      <c r="J270" s="96"/>
      <c r="K270" s="96"/>
      <c r="L270" s="96"/>
      <c r="M270" s="96"/>
      <c r="N270" s="96"/>
      <c r="O270" s="96"/>
      <c r="P270" s="96"/>
      <c r="Q270" s="96"/>
      <c r="R270" s="96"/>
      <c r="S270" s="96"/>
    </row>
    <row r="271" spans="1:19" hidden="1" x14ac:dyDescent="0.25">
      <c r="A271" s="203"/>
      <c r="B271" s="118"/>
      <c r="C271" s="118"/>
      <c r="D271" s="96"/>
      <c r="E271" s="118"/>
      <c r="F271" s="96"/>
      <c r="G271" s="96"/>
      <c r="H271" s="96"/>
      <c r="I271" s="96"/>
      <c r="J271" s="96"/>
      <c r="K271" s="96"/>
      <c r="L271" s="96"/>
      <c r="M271" s="96"/>
      <c r="N271" s="96"/>
      <c r="O271" s="96"/>
      <c r="P271" s="96"/>
      <c r="Q271" s="96"/>
      <c r="R271" s="96"/>
      <c r="S271" s="96"/>
    </row>
    <row r="272" spans="1:19" hidden="1" x14ac:dyDescent="0.25">
      <c r="A272" s="203"/>
      <c r="B272" s="118"/>
      <c r="C272" s="118"/>
      <c r="D272" s="96"/>
      <c r="E272" s="118"/>
      <c r="F272" s="96"/>
      <c r="G272" s="96"/>
      <c r="H272" s="96"/>
      <c r="I272" s="96"/>
      <c r="J272" s="96"/>
      <c r="K272" s="96"/>
      <c r="L272" s="96"/>
      <c r="M272" s="96"/>
      <c r="N272" s="96"/>
      <c r="O272" s="96"/>
      <c r="P272" s="96"/>
      <c r="Q272" s="96"/>
      <c r="R272" s="96"/>
      <c r="S272" s="96"/>
    </row>
    <row r="273" spans="1:19" hidden="1" x14ac:dyDescent="0.25">
      <c r="A273" s="203"/>
      <c r="B273" s="118"/>
      <c r="C273" s="118"/>
      <c r="D273" s="96"/>
      <c r="E273" s="118"/>
      <c r="F273" s="96"/>
      <c r="G273" s="96"/>
      <c r="H273" s="96"/>
      <c r="I273" s="96"/>
      <c r="J273" s="96"/>
      <c r="K273" s="96"/>
      <c r="L273" s="96"/>
      <c r="M273" s="96"/>
      <c r="N273" s="96"/>
      <c r="O273" s="96"/>
      <c r="P273" s="96"/>
      <c r="Q273" s="96"/>
      <c r="R273" s="96"/>
      <c r="S273" s="96"/>
    </row>
    <row r="274" spans="1:19" hidden="1" x14ac:dyDescent="0.25">
      <c r="A274" s="203"/>
      <c r="B274" s="118"/>
      <c r="C274" s="118"/>
      <c r="D274" s="96"/>
      <c r="E274" s="118"/>
      <c r="F274" s="96"/>
      <c r="G274" s="96"/>
      <c r="H274" s="96"/>
      <c r="I274" s="96"/>
      <c r="J274" s="96"/>
      <c r="K274" s="96"/>
      <c r="L274" s="96"/>
      <c r="M274" s="96"/>
      <c r="N274" s="96"/>
      <c r="O274" s="96"/>
      <c r="P274" s="96"/>
      <c r="Q274" s="96"/>
      <c r="R274" s="96"/>
      <c r="S274" s="96"/>
    </row>
    <row r="275" spans="1:19" hidden="1" x14ac:dyDescent="0.25">
      <c r="A275" s="203"/>
      <c r="B275" s="118"/>
      <c r="C275" s="118"/>
      <c r="D275" s="96"/>
      <c r="E275" s="118"/>
      <c r="F275" s="96"/>
      <c r="G275" s="96"/>
      <c r="H275" s="96"/>
      <c r="I275" s="96"/>
      <c r="J275" s="96"/>
      <c r="K275" s="96"/>
      <c r="L275" s="96"/>
      <c r="M275" s="96"/>
      <c r="N275" s="96"/>
      <c r="O275" s="96"/>
      <c r="P275" s="96"/>
      <c r="Q275" s="96"/>
      <c r="R275" s="96"/>
      <c r="S275" s="96"/>
    </row>
    <row r="276" spans="1:19" hidden="1" x14ac:dyDescent="0.25">
      <c r="A276" s="203"/>
      <c r="B276" s="118"/>
      <c r="C276" s="118"/>
      <c r="D276" s="96"/>
      <c r="E276" s="118"/>
      <c r="F276" s="96"/>
      <c r="G276" s="96"/>
      <c r="H276" s="96"/>
      <c r="I276" s="96"/>
      <c r="J276" s="96"/>
      <c r="K276" s="96"/>
      <c r="L276" s="96"/>
      <c r="M276" s="96"/>
      <c r="N276" s="96"/>
      <c r="O276" s="96"/>
      <c r="P276" s="96"/>
      <c r="Q276" s="96"/>
      <c r="R276" s="96"/>
      <c r="S276" s="96"/>
    </row>
    <row r="277" spans="1:19" hidden="1" x14ac:dyDescent="0.25">
      <c r="A277" s="203"/>
      <c r="B277" s="118"/>
      <c r="C277" s="118"/>
      <c r="D277" s="96"/>
      <c r="E277" s="118"/>
      <c r="F277" s="96"/>
      <c r="G277" s="96"/>
      <c r="H277" s="96"/>
      <c r="I277" s="96"/>
      <c r="J277" s="96"/>
      <c r="K277" s="96"/>
      <c r="L277" s="96"/>
      <c r="M277" s="96"/>
      <c r="N277" s="96"/>
      <c r="O277" s="96"/>
      <c r="P277" s="96"/>
      <c r="Q277" s="96"/>
      <c r="R277" s="96"/>
      <c r="S277" s="96"/>
    </row>
    <row r="278" spans="1:19" hidden="1" x14ac:dyDescent="0.25">
      <c r="A278" s="203"/>
      <c r="B278" s="118"/>
      <c r="C278" s="118"/>
      <c r="D278" s="96"/>
      <c r="E278" s="118"/>
      <c r="F278" s="96"/>
      <c r="G278" s="96"/>
      <c r="H278" s="96"/>
      <c r="I278" s="96"/>
      <c r="J278" s="96"/>
      <c r="K278" s="96"/>
      <c r="L278" s="96"/>
      <c r="M278" s="96"/>
      <c r="N278" s="96"/>
      <c r="O278" s="96"/>
      <c r="P278" s="96"/>
      <c r="Q278" s="96"/>
      <c r="R278" s="96"/>
      <c r="S278" s="96"/>
    </row>
    <row r="279" spans="1:19" hidden="1" x14ac:dyDescent="0.25">
      <c r="A279" s="203"/>
      <c r="B279" s="118"/>
      <c r="C279" s="118"/>
      <c r="D279" s="96"/>
      <c r="E279" s="118"/>
      <c r="F279" s="96"/>
      <c r="G279" s="96"/>
      <c r="H279" s="96"/>
      <c r="I279" s="96"/>
      <c r="J279" s="96"/>
      <c r="K279" s="96"/>
      <c r="L279" s="96"/>
      <c r="M279" s="96"/>
      <c r="N279" s="96"/>
      <c r="O279" s="96"/>
      <c r="P279" s="96"/>
      <c r="Q279" s="96"/>
      <c r="R279" s="96"/>
      <c r="S279" s="96"/>
    </row>
    <row r="280" spans="1:19" hidden="1" x14ac:dyDescent="0.25">
      <c r="A280" s="203"/>
      <c r="B280" s="118"/>
      <c r="C280" s="118"/>
      <c r="D280" s="96"/>
      <c r="E280" s="118"/>
      <c r="F280" s="96"/>
      <c r="G280" s="96"/>
      <c r="H280" s="96"/>
      <c r="I280" s="96"/>
      <c r="J280" s="96"/>
      <c r="K280" s="96"/>
      <c r="L280" s="96"/>
      <c r="M280" s="96"/>
      <c r="N280" s="96"/>
      <c r="O280" s="96"/>
      <c r="P280" s="96"/>
      <c r="Q280" s="96"/>
      <c r="R280" s="96"/>
      <c r="S280" s="96"/>
    </row>
    <row r="281" spans="1:19" hidden="1" x14ac:dyDescent="0.25">
      <c r="A281" s="203"/>
      <c r="B281" s="118"/>
      <c r="C281" s="118"/>
      <c r="D281" s="96"/>
      <c r="E281" s="118"/>
      <c r="F281" s="96"/>
      <c r="G281" s="96"/>
      <c r="H281" s="96"/>
      <c r="I281" s="96"/>
      <c r="J281" s="96"/>
      <c r="K281" s="96"/>
      <c r="L281" s="96"/>
      <c r="M281" s="96"/>
      <c r="N281" s="96"/>
      <c r="O281" s="96"/>
      <c r="P281" s="96"/>
      <c r="Q281" s="96"/>
      <c r="R281" s="96"/>
      <c r="S281" s="96"/>
    </row>
    <row r="282" spans="1:19" hidden="1" x14ac:dyDescent="0.25">
      <c r="A282" s="203"/>
      <c r="B282" s="118"/>
      <c r="C282" s="118"/>
      <c r="D282" s="96"/>
      <c r="E282" s="118"/>
      <c r="F282" s="96"/>
      <c r="G282" s="96"/>
      <c r="H282" s="96"/>
      <c r="I282" s="96"/>
      <c r="J282" s="96"/>
      <c r="K282" s="96"/>
      <c r="L282" s="96"/>
      <c r="M282" s="96"/>
      <c r="N282" s="96"/>
      <c r="O282" s="96"/>
      <c r="P282" s="96"/>
      <c r="Q282" s="96"/>
      <c r="R282" s="96"/>
      <c r="S282" s="96"/>
    </row>
    <row r="283" spans="1:19" hidden="1" x14ac:dyDescent="0.25">
      <c r="A283" s="203"/>
      <c r="B283" s="118"/>
      <c r="C283" s="118"/>
      <c r="D283" s="96"/>
      <c r="E283" s="118"/>
      <c r="F283" s="96"/>
      <c r="G283" s="96"/>
      <c r="H283" s="96"/>
      <c r="I283" s="96"/>
      <c r="J283" s="96"/>
      <c r="K283" s="96"/>
      <c r="L283" s="96"/>
      <c r="M283" s="96"/>
      <c r="N283" s="96"/>
      <c r="O283" s="96"/>
      <c r="P283" s="96"/>
      <c r="Q283" s="96"/>
      <c r="R283" s="96"/>
      <c r="S283" s="96"/>
    </row>
    <row r="284" spans="1:19" hidden="1" x14ac:dyDescent="0.25">
      <c r="A284" s="203"/>
      <c r="B284" s="118"/>
      <c r="C284" s="118"/>
      <c r="D284" s="96"/>
      <c r="E284" s="118"/>
      <c r="F284" s="96"/>
      <c r="G284" s="96"/>
      <c r="H284" s="96"/>
      <c r="I284" s="96"/>
      <c r="J284" s="96"/>
      <c r="K284" s="96"/>
      <c r="L284" s="96"/>
      <c r="M284" s="96"/>
      <c r="N284" s="96"/>
      <c r="O284" s="96"/>
      <c r="P284" s="96"/>
      <c r="Q284" s="96"/>
      <c r="R284" s="96"/>
      <c r="S284" s="96"/>
    </row>
    <row r="285" spans="1:19" hidden="1" x14ac:dyDescent="0.25">
      <c r="A285" s="203"/>
      <c r="B285" s="118"/>
      <c r="C285" s="118"/>
      <c r="D285" s="96"/>
      <c r="E285" s="118"/>
      <c r="F285" s="96"/>
      <c r="G285" s="96"/>
      <c r="H285" s="96"/>
      <c r="I285" s="96"/>
      <c r="J285" s="96"/>
      <c r="K285" s="96"/>
      <c r="L285" s="96"/>
      <c r="M285" s="96"/>
      <c r="N285" s="96"/>
      <c r="O285" s="96"/>
      <c r="P285" s="96"/>
      <c r="Q285" s="96"/>
      <c r="R285" s="96"/>
      <c r="S285" s="96"/>
    </row>
    <row r="286" spans="1:19" hidden="1" x14ac:dyDescent="0.25">
      <c r="A286" s="203"/>
      <c r="B286" s="118"/>
      <c r="C286" s="118"/>
      <c r="D286" s="96"/>
      <c r="E286" s="118"/>
      <c r="F286" s="96"/>
      <c r="G286" s="96"/>
      <c r="H286" s="96"/>
      <c r="I286" s="96"/>
      <c r="J286" s="96"/>
      <c r="K286" s="96"/>
      <c r="L286" s="96"/>
      <c r="M286" s="96"/>
      <c r="N286" s="96"/>
      <c r="O286" s="96"/>
      <c r="P286" s="96"/>
      <c r="Q286" s="96"/>
      <c r="R286" s="96"/>
      <c r="S286" s="96"/>
    </row>
    <row r="287" spans="1:19" hidden="1" x14ac:dyDescent="0.25">
      <c r="A287" s="203"/>
      <c r="B287" s="118"/>
      <c r="C287" s="118"/>
      <c r="D287" s="96"/>
      <c r="E287" s="118"/>
      <c r="F287" s="96"/>
      <c r="G287" s="96"/>
      <c r="H287" s="96"/>
      <c r="I287" s="96"/>
      <c r="J287" s="96"/>
      <c r="K287" s="96"/>
      <c r="L287" s="96"/>
      <c r="M287" s="96"/>
      <c r="N287" s="96"/>
      <c r="O287" s="96"/>
      <c r="P287" s="96"/>
      <c r="Q287" s="96"/>
      <c r="R287" s="96"/>
      <c r="S287" s="96"/>
    </row>
    <row r="288" spans="1:19" hidden="1" x14ac:dyDescent="0.25">
      <c r="A288" s="203"/>
      <c r="B288" s="118"/>
      <c r="C288" s="118"/>
      <c r="D288" s="96"/>
      <c r="E288" s="118"/>
      <c r="F288" s="96"/>
      <c r="G288" s="96"/>
      <c r="H288" s="96"/>
      <c r="I288" s="96"/>
      <c r="J288" s="96"/>
      <c r="K288" s="96"/>
      <c r="L288" s="96"/>
      <c r="M288" s="96"/>
      <c r="N288" s="96"/>
      <c r="O288" s="96"/>
      <c r="P288" s="96"/>
      <c r="Q288" s="96"/>
      <c r="R288" s="96"/>
      <c r="S288" s="96"/>
    </row>
    <row r="289" spans="1:19" hidden="1" x14ac:dyDescent="0.25">
      <c r="A289" s="203"/>
      <c r="B289" s="118"/>
      <c r="C289" s="118"/>
      <c r="D289" s="96"/>
      <c r="E289" s="118"/>
      <c r="F289" s="96"/>
      <c r="G289" s="96"/>
      <c r="H289" s="96"/>
      <c r="I289" s="96"/>
      <c r="J289" s="96"/>
      <c r="K289" s="96"/>
      <c r="L289" s="96"/>
      <c r="M289" s="96"/>
      <c r="N289" s="96"/>
      <c r="O289" s="96"/>
      <c r="P289" s="96"/>
      <c r="Q289" s="96"/>
      <c r="R289" s="96"/>
      <c r="S289" s="96"/>
    </row>
    <row r="290" spans="1:19" hidden="1" x14ac:dyDescent="0.25">
      <c r="A290" s="203"/>
      <c r="B290" s="118"/>
      <c r="C290" s="118"/>
      <c r="D290" s="96"/>
      <c r="E290" s="118"/>
      <c r="F290" s="96"/>
      <c r="G290" s="96"/>
      <c r="H290" s="96"/>
      <c r="I290" s="96"/>
      <c r="J290" s="96"/>
      <c r="K290" s="96"/>
      <c r="L290" s="96"/>
      <c r="M290" s="96"/>
      <c r="N290" s="96"/>
      <c r="O290" s="96"/>
      <c r="P290" s="96"/>
      <c r="Q290" s="96"/>
      <c r="R290" s="96"/>
      <c r="S290" s="96"/>
    </row>
    <row r="291" spans="1:19" hidden="1" x14ac:dyDescent="0.25">
      <c r="A291" s="203"/>
      <c r="B291" s="118"/>
      <c r="C291" s="118"/>
      <c r="D291" s="96"/>
      <c r="E291" s="118"/>
      <c r="F291" s="96"/>
      <c r="G291" s="96"/>
      <c r="H291" s="96"/>
      <c r="I291" s="96"/>
      <c r="J291" s="96"/>
      <c r="K291" s="96"/>
      <c r="L291" s="96"/>
      <c r="M291" s="96"/>
      <c r="N291" s="96"/>
      <c r="O291" s="96"/>
      <c r="P291" s="96"/>
      <c r="Q291" s="96"/>
      <c r="R291" s="96"/>
      <c r="S291" s="96"/>
    </row>
    <row r="292" spans="1:19" hidden="1" x14ac:dyDescent="0.25">
      <c r="A292" s="203"/>
      <c r="B292" s="118"/>
      <c r="C292" s="118"/>
      <c r="D292" s="96"/>
      <c r="E292" s="118"/>
      <c r="F292" s="96"/>
      <c r="G292" s="96"/>
      <c r="H292" s="96"/>
      <c r="I292" s="96"/>
      <c r="J292" s="96"/>
      <c r="K292" s="96"/>
      <c r="L292" s="96"/>
      <c r="M292" s="96"/>
      <c r="N292" s="96"/>
      <c r="O292" s="96"/>
      <c r="P292" s="96"/>
      <c r="Q292" s="96"/>
      <c r="R292" s="96"/>
      <c r="S292" s="96"/>
    </row>
    <row r="293" spans="1:19" hidden="1" x14ac:dyDescent="0.25">
      <c r="A293" s="203"/>
      <c r="B293" s="118"/>
      <c r="C293" s="118"/>
      <c r="D293" s="96"/>
      <c r="E293" s="118"/>
      <c r="F293" s="96"/>
      <c r="G293" s="96"/>
      <c r="H293" s="96"/>
      <c r="I293" s="96"/>
      <c r="J293" s="96"/>
      <c r="K293" s="96"/>
      <c r="L293" s="96"/>
      <c r="M293" s="96"/>
      <c r="N293" s="96"/>
      <c r="O293" s="96"/>
      <c r="P293" s="96"/>
      <c r="Q293" s="96"/>
      <c r="R293" s="96"/>
      <c r="S293" s="96"/>
    </row>
    <row r="294" spans="1:19" hidden="1" x14ac:dyDescent="0.25">
      <c r="A294" s="203"/>
      <c r="B294" s="118"/>
      <c r="C294" s="118"/>
      <c r="D294" s="96"/>
      <c r="E294" s="118"/>
      <c r="F294" s="96"/>
      <c r="G294" s="96"/>
      <c r="H294" s="96"/>
      <c r="I294" s="96"/>
      <c r="J294" s="96"/>
      <c r="K294" s="96"/>
      <c r="L294" s="96"/>
      <c r="M294" s="96"/>
      <c r="N294" s="96"/>
      <c r="O294" s="96"/>
      <c r="P294" s="96"/>
      <c r="Q294" s="96"/>
      <c r="R294" s="96"/>
      <c r="S294" s="96"/>
    </row>
    <row r="295" spans="1:19" hidden="1" x14ac:dyDescent="0.25">
      <c r="A295" s="203"/>
      <c r="B295" s="118"/>
      <c r="C295" s="118"/>
      <c r="D295" s="96"/>
      <c r="E295" s="118"/>
      <c r="F295" s="96"/>
      <c r="G295" s="96"/>
      <c r="H295" s="96"/>
      <c r="I295" s="96"/>
      <c r="J295" s="96"/>
      <c r="K295" s="96"/>
      <c r="L295" s="96"/>
      <c r="M295" s="96"/>
      <c r="N295" s="96"/>
      <c r="O295" s="96"/>
      <c r="P295" s="96"/>
      <c r="Q295" s="96"/>
      <c r="R295" s="96"/>
      <c r="S295" s="96"/>
    </row>
    <row r="296" spans="1:19" hidden="1" x14ac:dyDescent="0.25">
      <c r="A296" s="203"/>
      <c r="B296" s="118"/>
      <c r="C296" s="118"/>
      <c r="D296" s="96"/>
      <c r="E296" s="118"/>
      <c r="F296" s="96"/>
      <c r="G296" s="96"/>
      <c r="H296" s="96"/>
      <c r="I296" s="96"/>
      <c r="J296" s="96"/>
      <c r="K296" s="96"/>
      <c r="L296" s="96"/>
      <c r="M296" s="96"/>
      <c r="N296" s="96"/>
      <c r="O296" s="96"/>
      <c r="P296" s="96"/>
      <c r="Q296" s="96"/>
      <c r="R296" s="96"/>
      <c r="S296" s="96"/>
    </row>
    <row r="297" spans="1:19" hidden="1" x14ac:dyDescent="0.25">
      <c r="A297" s="203"/>
      <c r="B297" s="118"/>
      <c r="C297" s="118"/>
      <c r="D297" s="96"/>
      <c r="E297" s="118"/>
      <c r="F297" s="96"/>
      <c r="G297" s="96"/>
      <c r="H297" s="96"/>
      <c r="I297" s="96"/>
      <c r="J297" s="96"/>
      <c r="K297" s="96"/>
      <c r="L297" s="96"/>
      <c r="M297" s="96"/>
      <c r="N297" s="96"/>
      <c r="O297" s="96"/>
      <c r="P297" s="96"/>
      <c r="Q297" s="96"/>
      <c r="R297" s="96"/>
      <c r="S297" s="96"/>
    </row>
    <row r="298" spans="1:19" hidden="1" x14ac:dyDescent="0.25">
      <c r="A298" s="203"/>
      <c r="B298" s="118"/>
      <c r="C298" s="118"/>
      <c r="D298" s="96"/>
      <c r="E298" s="118"/>
      <c r="F298" s="96"/>
      <c r="G298" s="96"/>
      <c r="H298" s="96"/>
      <c r="I298" s="96"/>
      <c r="J298" s="96"/>
      <c r="K298" s="96"/>
      <c r="L298" s="96"/>
      <c r="M298" s="96"/>
      <c r="N298" s="96"/>
      <c r="O298" s="96"/>
      <c r="P298" s="96"/>
      <c r="Q298" s="96"/>
      <c r="R298" s="96"/>
      <c r="S298" s="96"/>
    </row>
    <row r="299" spans="1:19" hidden="1" x14ac:dyDescent="0.25">
      <c r="A299" s="203"/>
      <c r="B299" s="118"/>
      <c r="C299" s="118"/>
      <c r="D299" s="96"/>
      <c r="E299" s="118"/>
      <c r="F299" s="96"/>
      <c r="G299" s="96"/>
      <c r="H299" s="96"/>
      <c r="I299" s="96"/>
      <c r="J299" s="96"/>
      <c r="K299" s="96"/>
      <c r="L299" s="96"/>
      <c r="M299" s="96"/>
      <c r="N299" s="96"/>
      <c r="O299" s="96"/>
      <c r="P299" s="96"/>
      <c r="Q299" s="96"/>
      <c r="R299" s="96"/>
      <c r="S299" s="96"/>
    </row>
    <row r="300" spans="1:19" hidden="1" x14ac:dyDescent="0.25">
      <c r="A300" s="203"/>
      <c r="B300" s="118"/>
      <c r="C300" s="118"/>
      <c r="D300" s="96"/>
      <c r="E300" s="118"/>
      <c r="F300" s="96"/>
      <c r="G300" s="96"/>
      <c r="H300" s="96"/>
      <c r="I300" s="96"/>
      <c r="J300" s="96"/>
      <c r="K300" s="96"/>
      <c r="L300" s="96"/>
      <c r="M300" s="96"/>
      <c r="N300" s="96"/>
      <c r="O300" s="96"/>
      <c r="P300" s="96"/>
      <c r="Q300" s="96"/>
      <c r="R300" s="96"/>
      <c r="S300" s="96"/>
    </row>
    <row r="301" spans="1:19" hidden="1" x14ac:dyDescent="0.25">
      <c r="A301" s="203"/>
      <c r="B301" s="118"/>
      <c r="C301" s="118"/>
      <c r="D301" s="96"/>
      <c r="E301" s="118"/>
      <c r="F301" s="96"/>
      <c r="G301" s="96"/>
      <c r="H301" s="96"/>
      <c r="I301" s="96"/>
      <c r="J301" s="96"/>
      <c r="K301" s="96"/>
      <c r="L301" s="96"/>
      <c r="M301" s="96"/>
      <c r="N301" s="96"/>
      <c r="O301" s="96"/>
      <c r="P301" s="96"/>
      <c r="Q301" s="96"/>
      <c r="R301" s="96"/>
      <c r="S301" s="96"/>
    </row>
    <row r="302" spans="1:19" hidden="1" x14ac:dyDescent="0.25">
      <c r="A302" s="203"/>
      <c r="B302" s="118"/>
      <c r="C302" s="118"/>
      <c r="D302" s="96"/>
      <c r="E302" s="118"/>
      <c r="F302" s="96"/>
      <c r="G302" s="96"/>
      <c r="H302" s="96"/>
      <c r="I302" s="96"/>
      <c r="J302" s="96"/>
      <c r="K302" s="96"/>
      <c r="L302" s="96"/>
      <c r="M302" s="96"/>
      <c r="N302" s="96"/>
      <c r="O302" s="96"/>
      <c r="P302" s="96"/>
      <c r="Q302" s="96"/>
      <c r="R302" s="96"/>
      <c r="S302" s="96"/>
    </row>
    <row r="303" spans="1:19" hidden="1" x14ac:dyDescent="0.25">
      <c r="A303" s="203"/>
      <c r="B303" s="118"/>
      <c r="C303" s="118"/>
      <c r="D303" s="96"/>
      <c r="E303" s="118"/>
      <c r="F303" s="96"/>
      <c r="G303" s="96"/>
      <c r="H303" s="96"/>
      <c r="I303" s="96"/>
      <c r="J303" s="96"/>
      <c r="K303" s="96"/>
      <c r="L303" s="96"/>
      <c r="M303" s="96"/>
      <c r="N303" s="96"/>
      <c r="O303" s="96"/>
      <c r="P303" s="96"/>
      <c r="Q303" s="96"/>
      <c r="R303" s="96"/>
      <c r="S303" s="96"/>
    </row>
    <row r="304" spans="1:19" hidden="1" x14ac:dyDescent="0.25">
      <c r="A304" s="203"/>
      <c r="B304" s="118"/>
      <c r="C304" s="118"/>
      <c r="D304" s="96"/>
      <c r="E304" s="118"/>
      <c r="F304" s="96"/>
      <c r="G304" s="96"/>
      <c r="H304" s="96"/>
      <c r="I304" s="96"/>
      <c r="J304" s="96"/>
      <c r="K304" s="96"/>
      <c r="L304" s="96"/>
      <c r="M304" s="96"/>
      <c r="N304" s="96"/>
      <c r="O304" s="96"/>
      <c r="P304" s="96"/>
      <c r="Q304" s="96"/>
      <c r="R304" s="96"/>
      <c r="S304" s="96"/>
    </row>
    <row r="305" spans="1:19" hidden="1" x14ac:dyDescent="0.25">
      <c r="A305" s="203"/>
      <c r="B305" s="118"/>
      <c r="C305" s="118"/>
      <c r="D305" s="96"/>
      <c r="E305" s="118"/>
      <c r="F305" s="96"/>
      <c r="G305" s="96"/>
      <c r="H305" s="96"/>
      <c r="I305" s="96"/>
      <c r="J305" s="96"/>
      <c r="K305" s="96"/>
      <c r="L305" s="96"/>
      <c r="M305" s="96"/>
      <c r="N305" s="96"/>
      <c r="O305" s="96"/>
      <c r="P305" s="96"/>
      <c r="Q305" s="96"/>
      <c r="R305" s="96"/>
      <c r="S305" s="96"/>
    </row>
    <row r="306" spans="1:19" hidden="1" x14ac:dyDescent="0.25">
      <c r="A306" s="203"/>
      <c r="B306" s="118"/>
      <c r="C306" s="118"/>
      <c r="D306" s="96"/>
      <c r="E306" s="118"/>
      <c r="F306" s="96"/>
      <c r="G306" s="96"/>
      <c r="H306" s="96"/>
      <c r="I306" s="96"/>
      <c r="J306" s="96"/>
      <c r="K306" s="96"/>
      <c r="L306" s="96"/>
      <c r="M306" s="96"/>
      <c r="N306" s="96"/>
      <c r="O306" s="96"/>
      <c r="P306" s="96"/>
      <c r="Q306" s="96"/>
      <c r="R306" s="96"/>
      <c r="S306" s="96"/>
    </row>
    <row r="307" spans="1:19" hidden="1" x14ac:dyDescent="0.25">
      <c r="A307" s="203"/>
      <c r="B307" s="118"/>
      <c r="C307" s="118"/>
      <c r="D307" s="96"/>
      <c r="E307" s="118"/>
      <c r="F307" s="96"/>
      <c r="G307" s="96"/>
      <c r="H307" s="96"/>
      <c r="I307" s="96"/>
      <c r="J307" s="96"/>
      <c r="K307" s="96"/>
      <c r="L307" s="96"/>
      <c r="M307" s="96"/>
      <c r="N307" s="96"/>
      <c r="O307" s="96"/>
      <c r="P307" s="96"/>
      <c r="Q307" s="96"/>
      <c r="R307" s="96"/>
      <c r="S307" s="96"/>
    </row>
    <row r="308" spans="1:19" hidden="1" x14ac:dyDescent="0.25">
      <c r="A308" s="203"/>
      <c r="B308" s="118"/>
      <c r="C308" s="118"/>
      <c r="D308" s="96"/>
      <c r="E308" s="118"/>
      <c r="F308" s="96"/>
      <c r="G308" s="96"/>
      <c r="H308" s="96"/>
      <c r="I308" s="96"/>
      <c r="J308" s="96"/>
      <c r="K308" s="96"/>
      <c r="L308" s="96"/>
      <c r="M308" s="96"/>
      <c r="N308" s="96"/>
      <c r="O308" s="96"/>
      <c r="P308" s="96"/>
      <c r="Q308" s="96"/>
      <c r="R308" s="96"/>
      <c r="S308" s="96"/>
    </row>
    <row r="309" spans="1:19" hidden="1" x14ac:dyDescent="0.25">
      <c r="A309" s="203"/>
      <c r="B309" s="118"/>
      <c r="C309" s="118"/>
      <c r="D309" s="96"/>
      <c r="E309" s="118"/>
      <c r="F309" s="96"/>
      <c r="G309" s="96"/>
      <c r="H309" s="96"/>
      <c r="I309" s="96"/>
      <c r="J309" s="96"/>
      <c r="K309" s="96"/>
      <c r="L309" s="96"/>
      <c r="M309" s="96"/>
      <c r="N309" s="96"/>
      <c r="O309" s="96"/>
      <c r="P309" s="96"/>
      <c r="Q309" s="96"/>
      <c r="R309" s="96"/>
      <c r="S309" s="96"/>
    </row>
    <row r="310" spans="1:19" hidden="1" x14ac:dyDescent="0.25">
      <c r="A310" s="203"/>
      <c r="B310" s="118"/>
      <c r="C310" s="118"/>
      <c r="D310" s="96"/>
      <c r="E310" s="118"/>
      <c r="F310" s="96"/>
      <c r="G310" s="96"/>
      <c r="H310" s="96"/>
      <c r="I310" s="96"/>
      <c r="J310" s="96"/>
      <c r="K310" s="96"/>
      <c r="L310" s="96"/>
      <c r="M310" s="96"/>
      <c r="N310" s="96"/>
      <c r="O310" s="96"/>
      <c r="P310" s="96"/>
      <c r="Q310" s="96"/>
      <c r="R310" s="96"/>
      <c r="S310" s="96"/>
    </row>
    <row r="311" spans="1:19" hidden="1" x14ac:dyDescent="0.25">
      <c r="A311" s="203"/>
      <c r="B311" s="118"/>
      <c r="C311" s="118"/>
      <c r="D311" s="96"/>
      <c r="E311" s="118"/>
      <c r="F311" s="96"/>
      <c r="G311" s="96"/>
      <c r="H311" s="96"/>
      <c r="I311" s="96"/>
      <c r="J311" s="96"/>
      <c r="K311" s="96"/>
      <c r="L311" s="96"/>
      <c r="M311" s="96"/>
      <c r="N311" s="96"/>
      <c r="O311" s="96"/>
      <c r="P311" s="96"/>
      <c r="Q311" s="96"/>
      <c r="R311" s="96"/>
      <c r="S311" s="96"/>
    </row>
    <row r="312" spans="1:19" hidden="1" x14ac:dyDescent="0.25">
      <c r="A312" s="203"/>
      <c r="B312" s="118"/>
      <c r="C312" s="118"/>
      <c r="D312" s="96"/>
      <c r="E312" s="118"/>
      <c r="F312" s="96"/>
      <c r="G312" s="96"/>
      <c r="H312" s="96"/>
      <c r="I312" s="96"/>
      <c r="J312" s="96"/>
      <c r="K312" s="96"/>
      <c r="L312" s="96"/>
      <c r="M312" s="96"/>
      <c r="N312" s="96"/>
      <c r="O312" s="96"/>
      <c r="P312" s="96"/>
      <c r="Q312" s="96"/>
      <c r="R312" s="96"/>
      <c r="S312" s="96"/>
    </row>
    <row r="313" spans="1:19" hidden="1" x14ac:dyDescent="0.25">
      <c r="A313" s="203"/>
      <c r="B313" s="118"/>
      <c r="C313" s="118"/>
      <c r="D313" s="96"/>
      <c r="E313" s="118"/>
      <c r="F313" s="96"/>
      <c r="G313" s="96"/>
      <c r="H313" s="96"/>
      <c r="I313" s="96"/>
      <c r="J313" s="96"/>
      <c r="K313" s="96"/>
      <c r="L313" s="96"/>
      <c r="M313" s="96"/>
      <c r="N313" s="96"/>
      <c r="O313" s="96"/>
      <c r="P313" s="96"/>
      <c r="Q313" s="96"/>
      <c r="R313" s="96"/>
      <c r="S313" s="96"/>
    </row>
    <row r="314" spans="1:19" hidden="1" x14ac:dyDescent="0.25">
      <c r="A314" s="203"/>
      <c r="B314" s="118"/>
      <c r="C314" s="118"/>
      <c r="D314" s="96"/>
      <c r="E314" s="118"/>
      <c r="F314" s="96"/>
      <c r="G314" s="96"/>
      <c r="H314" s="96"/>
      <c r="I314" s="96"/>
      <c r="J314" s="96"/>
      <c r="K314" s="96"/>
      <c r="L314" s="96"/>
      <c r="M314" s="96"/>
      <c r="N314" s="96"/>
      <c r="O314" s="96"/>
      <c r="P314" s="96"/>
      <c r="Q314" s="96"/>
      <c r="R314" s="96"/>
      <c r="S314" s="96"/>
    </row>
    <row r="315" spans="1:19" hidden="1" x14ac:dyDescent="0.25">
      <c r="A315" s="203"/>
      <c r="B315" s="118"/>
      <c r="C315" s="118"/>
      <c r="D315" s="96"/>
      <c r="E315" s="118"/>
      <c r="F315" s="96"/>
      <c r="G315" s="96"/>
      <c r="H315" s="96"/>
      <c r="I315" s="96"/>
      <c r="J315" s="96"/>
      <c r="K315" s="96"/>
      <c r="L315" s="96"/>
      <c r="M315" s="96"/>
      <c r="N315" s="96"/>
      <c r="O315" s="96"/>
      <c r="P315" s="96"/>
      <c r="Q315" s="96"/>
      <c r="R315" s="96"/>
      <c r="S315" s="96"/>
    </row>
    <row r="316" spans="1:19" hidden="1" x14ac:dyDescent="0.25">
      <c r="A316" s="203"/>
      <c r="B316" s="118"/>
      <c r="C316" s="118"/>
      <c r="D316" s="96"/>
      <c r="E316" s="118"/>
      <c r="F316" s="96"/>
      <c r="G316" s="96"/>
      <c r="H316" s="96"/>
      <c r="I316" s="96"/>
      <c r="J316" s="96"/>
      <c r="K316" s="96"/>
      <c r="L316" s="96"/>
      <c r="M316" s="96"/>
      <c r="N316" s="96"/>
      <c r="O316" s="96"/>
      <c r="P316" s="96"/>
      <c r="Q316" s="96"/>
      <c r="R316" s="96"/>
      <c r="S316" s="96"/>
    </row>
    <row r="317" spans="1:19" hidden="1" x14ac:dyDescent="0.25">
      <c r="A317" s="203"/>
      <c r="B317" s="118"/>
      <c r="C317" s="118"/>
      <c r="D317" s="96"/>
      <c r="E317" s="118"/>
      <c r="F317" s="96"/>
      <c r="G317" s="96"/>
      <c r="H317" s="96"/>
      <c r="I317" s="96"/>
      <c r="J317" s="96"/>
      <c r="K317" s="96"/>
      <c r="L317" s="96"/>
      <c r="M317" s="96"/>
      <c r="N317" s="96"/>
      <c r="O317" s="96"/>
      <c r="P317" s="96"/>
      <c r="Q317" s="96"/>
      <c r="R317" s="96"/>
      <c r="S317" s="96"/>
    </row>
    <row r="318" spans="1:19" hidden="1" x14ac:dyDescent="0.25">
      <c r="A318" s="203"/>
      <c r="B318" s="118"/>
      <c r="C318" s="118"/>
      <c r="D318" s="96"/>
      <c r="E318" s="118"/>
      <c r="F318" s="96"/>
      <c r="G318" s="96"/>
      <c r="H318" s="96"/>
      <c r="I318" s="96"/>
      <c r="J318" s="96"/>
      <c r="K318" s="96"/>
      <c r="L318" s="96"/>
      <c r="M318" s="96"/>
      <c r="N318" s="96"/>
      <c r="O318" s="96"/>
      <c r="P318" s="96"/>
      <c r="Q318" s="96"/>
      <c r="R318" s="96"/>
      <c r="S318" s="96"/>
    </row>
    <row r="319" spans="1:19" hidden="1" x14ac:dyDescent="0.25">
      <c r="A319" s="203"/>
      <c r="B319" s="118"/>
      <c r="C319" s="118"/>
      <c r="D319" s="96"/>
      <c r="E319" s="118"/>
      <c r="F319" s="96"/>
      <c r="G319" s="96"/>
      <c r="H319" s="96"/>
      <c r="I319" s="96"/>
      <c r="J319" s="96"/>
      <c r="K319" s="96"/>
      <c r="L319" s="96"/>
      <c r="M319" s="96"/>
      <c r="N319" s="96"/>
      <c r="O319" s="96"/>
      <c r="P319" s="96"/>
      <c r="Q319" s="96"/>
      <c r="R319" s="96"/>
      <c r="S319" s="96"/>
    </row>
    <row r="320" spans="1:19" hidden="1" x14ac:dyDescent="0.25">
      <c r="A320" s="203"/>
      <c r="B320" s="118"/>
      <c r="C320" s="118"/>
      <c r="D320" s="96"/>
      <c r="E320" s="118"/>
      <c r="F320" s="96"/>
      <c r="G320" s="96"/>
      <c r="H320" s="96"/>
      <c r="I320" s="96"/>
      <c r="J320" s="96"/>
      <c r="K320" s="96"/>
      <c r="L320" s="96"/>
      <c r="M320" s="96"/>
      <c r="N320" s="96"/>
      <c r="O320" s="96"/>
      <c r="P320" s="96"/>
      <c r="Q320" s="96"/>
      <c r="R320" s="96"/>
      <c r="S320" s="96"/>
    </row>
    <row r="321" spans="1:19" hidden="1" x14ac:dyDescent="0.25">
      <c r="A321" s="203"/>
      <c r="B321" s="118"/>
      <c r="C321" s="118"/>
      <c r="D321" s="96"/>
      <c r="E321" s="118"/>
      <c r="F321" s="96"/>
      <c r="G321" s="96"/>
      <c r="H321" s="96"/>
      <c r="I321" s="96"/>
      <c r="J321" s="96"/>
      <c r="K321" s="96"/>
      <c r="L321" s="96"/>
      <c r="M321" s="96"/>
      <c r="N321" s="96"/>
      <c r="O321" s="96"/>
      <c r="P321" s="96"/>
      <c r="Q321" s="96"/>
      <c r="R321" s="96"/>
      <c r="S321" s="96"/>
    </row>
    <row r="322" spans="1:19" hidden="1" x14ac:dyDescent="0.25">
      <c r="A322" s="203"/>
      <c r="B322" s="118"/>
      <c r="C322" s="118"/>
      <c r="D322" s="96"/>
      <c r="E322" s="118"/>
      <c r="F322" s="96"/>
      <c r="G322" s="96"/>
      <c r="H322" s="96"/>
      <c r="I322" s="96"/>
      <c r="J322" s="96"/>
      <c r="K322" s="96"/>
      <c r="L322" s="96"/>
      <c r="M322" s="96"/>
      <c r="N322" s="96"/>
      <c r="O322" s="96"/>
      <c r="P322" s="96"/>
      <c r="Q322" s="96"/>
      <c r="R322" s="96"/>
      <c r="S322" s="96"/>
    </row>
    <row r="323" spans="1:19" hidden="1" x14ac:dyDescent="0.25">
      <c r="A323" s="203"/>
      <c r="B323" s="118"/>
      <c r="C323" s="118"/>
      <c r="D323" s="96"/>
      <c r="E323" s="118"/>
      <c r="F323" s="96"/>
      <c r="G323" s="96"/>
      <c r="H323" s="96"/>
      <c r="I323" s="96"/>
      <c r="J323" s="96"/>
      <c r="K323" s="96"/>
      <c r="L323" s="96"/>
      <c r="M323" s="96"/>
      <c r="N323" s="96"/>
      <c r="O323" s="96"/>
      <c r="P323" s="96"/>
      <c r="Q323" s="96"/>
      <c r="R323" s="96"/>
      <c r="S323" s="96"/>
    </row>
    <row r="324" spans="1:19" hidden="1" x14ac:dyDescent="0.25">
      <c r="A324" s="203"/>
      <c r="B324" s="118"/>
      <c r="C324" s="118"/>
      <c r="D324" s="96"/>
      <c r="E324" s="118"/>
      <c r="F324" s="96"/>
      <c r="G324" s="96"/>
      <c r="H324" s="96"/>
      <c r="I324" s="96"/>
      <c r="J324" s="96"/>
      <c r="K324" s="96"/>
      <c r="L324" s="96"/>
      <c r="M324" s="96"/>
      <c r="N324" s="96"/>
      <c r="O324" s="96"/>
      <c r="P324" s="96"/>
      <c r="Q324" s="96"/>
      <c r="R324" s="96"/>
      <c r="S324" s="96"/>
    </row>
    <row r="325" spans="1:19" hidden="1" x14ac:dyDescent="0.25">
      <c r="A325" s="203"/>
      <c r="B325" s="118"/>
      <c r="C325" s="118"/>
      <c r="D325" s="96"/>
      <c r="E325" s="118"/>
      <c r="F325" s="96"/>
      <c r="G325" s="96"/>
      <c r="H325" s="96"/>
      <c r="I325" s="96"/>
      <c r="J325" s="96"/>
      <c r="K325" s="96"/>
      <c r="L325" s="96"/>
      <c r="M325" s="96"/>
      <c r="N325" s="96"/>
      <c r="O325" s="96"/>
      <c r="P325" s="96"/>
      <c r="Q325" s="96"/>
      <c r="R325" s="96"/>
      <c r="S325" s="96"/>
    </row>
    <row r="326" spans="1:19" hidden="1" x14ac:dyDescent="0.25">
      <c r="A326" s="203"/>
      <c r="B326" s="118"/>
      <c r="C326" s="118"/>
      <c r="D326" s="96"/>
      <c r="E326" s="118"/>
      <c r="F326" s="96"/>
      <c r="G326" s="96"/>
      <c r="H326" s="96"/>
      <c r="I326" s="96"/>
      <c r="J326" s="96"/>
      <c r="K326" s="96"/>
      <c r="L326" s="96"/>
      <c r="M326" s="96"/>
      <c r="N326" s="96"/>
      <c r="O326" s="96"/>
      <c r="P326" s="96"/>
      <c r="Q326" s="96"/>
      <c r="R326" s="96"/>
      <c r="S326" s="96"/>
    </row>
    <row r="327" spans="1:19" hidden="1" x14ac:dyDescent="0.25">
      <c r="A327" s="203"/>
      <c r="B327" s="118"/>
      <c r="C327" s="118"/>
      <c r="D327" s="96"/>
      <c r="E327" s="118"/>
      <c r="F327" s="96"/>
      <c r="G327" s="96"/>
      <c r="H327" s="96"/>
      <c r="I327" s="96"/>
      <c r="J327" s="96"/>
      <c r="K327" s="96"/>
      <c r="L327" s="96"/>
      <c r="M327" s="96"/>
      <c r="N327" s="96"/>
      <c r="O327" s="96"/>
      <c r="P327" s="96"/>
      <c r="Q327" s="96"/>
      <c r="R327" s="96"/>
      <c r="S327" s="96"/>
    </row>
    <row r="328" spans="1:19" hidden="1" x14ac:dyDescent="0.25">
      <c r="A328" s="203"/>
      <c r="B328" s="118"/>
      <c r="C328" s="118"/>
      <c r="D328" s="96"/>
      <c r="E328" s="118"/>
      <c r="F328" s="96"/>
      <c r="G328" s="96"/>
      <c r="H328" s="96"/>
      <c r="I328" s="96"/>
      <c r="J328" s="96"/>
      <c r="K328" s="96"/>
      <c r="L328" s="96"/>
      <c r="M328" s="96"/>
      <c r="N328" s="96"/>
      <c r="O328" s="96"/>
      <c r="P328" s="96"/>
      <c r="Q328" s="96"/>
      <c r="R328" s="96"/>
      <c r="S328" s="96"/>
    </row>
    <row r="329" spans="1:19" hidden="1" x14ac:dyDescent="0.25">
      <c r="A329" s="203"/>
      <c r="B329" s="118"/>
      <c r="C329" s="118"/>
      <c r="D329" s="96"/>
      <c r="E329" s="118"/>
      <c r="F329" s="96"/>
      <c r="G329" s="96"/>
      <c r="H329" s="96"/>
      <c r="I329" s="96"/>
      <c r="J329" s="96"/>
      <c r="K329" s="96"/>
      <c r="L329" s="96"/>
      <c r="M329" s="96"/>
      <c r="N329" s="96"/>
      <c r="O329" s="96"/>
      <c r="P329" s="96"/>
      <c r="Q329" s="96"/>
      <c r="R329" s="96"/>
      <c r="S329" s="96"/>
    </row>
    <row r="330" spans="1:19" hidden="1" x14ac:dyDescent="0.25">
      <c r="A330" s="203"/>
      <c r="B330" s="118"/>
      <c r="C330" s="118"/>
      <c r="D330" s="96"/>
      <c r="E330" s="118"/>
      <c r="F330" s="96"/>
      <c r="G330" s="96"/>
      <c r="H330" s="96"/>
      <c r="I330" s="96"/>
      <c r="J330" s="96"/>
      <c r="K330" s="96"/>
      <c r="L330" s="96"/>
      <c r="M330" s="96"/>
      <c r="N330" s="96"/>
      <c r="O330" s="96"/>
      <c r="P330" s="96"/>
      <c r="Q330" s="96"/>
      <c r="R330" s="96"/>
      <c r="S330" s="96"/>
    </row>
    <row r="331" spans="1:19" hidden="1" x14ac:dyDescent="0.25">
      <c r="A331" s="203"/>
      <c r="B331" s="118"/>
      <c r="C331" s="118"/>
      <c r="D331" s="96"/>
      <c r="E331" s="118"/>
      <c r="F331" s="96"/>
      <c r="G331" s="96"/>
      <c r="H331" s="96"/>
      <c r="I331" s="96"/>
      <c r="J331" s="96"/>
      <c r="K331" s="96"/>
      <c r="L331" s="96"/>
      <c r="M331" s="96"/>
      <c r="N331" s="96"/>
      <c r="O331" s="96"/>
      <c r="P331" s="96"/>
      <c r="Q331" s="96"/>
      <c r="R331" s="96"/>
      <c r="S331" s="96"/>
    </row>
    <row r="332" spans="1:19" hidden="1" x14ac:dyDescent="0.25">
      <c r="A332" s="203"/>
      <c r="B332" s="118"/>
      <c r="C332" s="118"/>
      <c r="D332" s="96"/>
      <c r="E332" s="118"/>
      <c r="F332" s="96"/>
      <c r="G332" s="96"/>
      <c r="H332" s="96"/>
      <c r="I332" s="96"/>
      <c r="J332" s="96"/>
      <c r="K332" s="96"/>
      <c r="L332" s="96"/>
      <c r="M332" s="96"/>
      <c r="N332" s="96"/>
      <c r="O332" s="96"/>
      <c r="P332" s="96"/>
      <c r="Q332" s="96"/>
      <c r="R332" s="96"/>
      <c r="S332" s="96"/>
    </row>
    <row r="333" spans="1:19" hidden="1" x14ac:dyDescent="0.25">
      <c r="A333" s="203"/>
      <c r="B333" s="118"/>
      <c r="C333" s="118"/>
      <c r="D333" s="96"/>
      <c r="E333" s="118"/>
      <c r="F333" s="96"/>
      <c r="G333" s="96"/>
      <c r="H333" s="96"/>
      <c r="I333" s="96"/>
      <c r="J333" s="96"/>
      <c r="K333" s="96"/>
      <c r="L333" s="96"/>
      <c r="M333" s="96"/>
      <c r="N333" s="96"/>
      <c r="O333" s="96"/>
      <c r="P333" s="96"/>
      <c r="Q333" s="96"/>
      <c r="R333" s="96"/>
      <c r="S333" s="96"/>
    </row>
    <row r="334" spans="1:19" hidden="1" x14ac:dyDescent="0.25">
      <c r="A334" s="203"/>
      <c r="B334" s="118"/>
      <c r="C334" s="118"/>
      <c r="D334" s="96"/>
      <c r="E334" s="118"/>
      <c r="F334" s="96"/>
      <c r="G334" s="96"/>
      <c r="H334" s="96"/>
      <c r="I334" s="96"/>
      <c r="J334" s="96"/>
      <c r="K334" s="96"/>
      <c r="L334" s="96"/>
      <c r="M334" s="96"/>
      <c r="N334" s="96"/>
      <c r="O334" s="96"/>
      <c r="P334" s="96"/>
      <c r="Q334" s="96"/>
      <c r="R334" s="96"/>
      <c r="S334" s="96"/>
    </row>
    <row r="335" spans="1:19" hidden="1" x14ac:dyDescent="0.25">
      <c r="A335" s="203"/>
      <c r="B335" s="118"/>
      <c r="C335" s="118"/>
      <c r="D335" s="96"/>
      <c r="E335" s="118"/>
      <c r="F335" s="96"/>
      <c r="G335" s="96"/>
      <c r="H335" s="96"/>
      <c r="I335" s="96"/>
      <c r="J335" s="96"/>
      <c r="K335" s="96"/>
      <c r="L335" s="96"/>
      <c r="M335" s="96"/>
      <c r="N335" s="96"/>
      <c r="O335" s="96"/>
      <c r="P335" s="96"/>
      <c r="Q335" s="96"/>
      <c r="R335" s="96"/>
      <c r="S335" s="96"/>
    </row>
    <row r="336" spans="1:19" hidden="1" x14ac:dyDescent="0.25">
      <c r="A336" s="203"/>
      <c r="B336" s="118"/>
      <c r="C336" s="118"/>
      <c r="D336" s="96"/>
      <c r="E336" s="118"/>
      <c r="F336" s="96"/>
      <c r="G336" s="96"/>
      <c r="H336" s="96"/>
      <c r="I336" s="96"/>
      <c r="J336" s="96"/>
      <c r="K336" s="96"/>
      <c r="L336" s="96"/>
      <c r="M336" s="96"/>
      <c r="N336" s="96"/>
      <c r="O336" s="96"/>
      <c r="P336" s="96"/>
      <c r="Q336" s="96"/>
      <c r="R336" s="96"/>
      <c r="S336" s="96"/>
    </row>
    <row r="337" spans="1:19" hidden="1" x14ac:dyDescent="0.25">
      <c r="A337" s="203"/>
      <c r="B337" s="118"/>
      <c r="C337" s="118"/>
      <c r="D337" s="96"/>
      <c r="E337" s="118"/>
      <c r="F337" s="96"/>
      <c r="G337" s="96"/>
      <c r="H337" s="96"/>
      <c r="I337" s="96"/>
      <c r="J337" s="96"/>
      <c r="K337" s="96"/>
      <c r="L337" s="96"/>
      <c r="M337" s="96"/>
      <c r="N337" s="96"/>
      <c r="O337" s="96"/>
      <c r="P337" s="96"/>
      <c r="Q337" s="96"/>
      <c r="R337" s="96"/>
      <c r="S337" s="96"/>
    </row>
    <row r="338" spans="1:19" hidden="1" x14ac:dyDescent="0.25">
      <c r="A338" s="203"/>
      <c r="B338" s="118"/>
      <c r="C338" s="118"/>
      <c r="D338" s="96"/>
      <c r="E338" s="118"/>
      <c r="F338" s="96"/>
      <c r="G338" s="96"/>
      <c r="H338" s="96"/>
      <c r="I338" s="96"/>
      <c r="J338" s="96"/>
      <c r="K338" s="96"/>
      <c r="L338" s="96"/>
      <c r="M338" s="96"/>
      <c r="N338" s="96"/>
      <c r="O338" s="96"/>
      <c r="P338" s="96"/>
      <c r="Q338" s="96"/>
      <c r="R338" s="96"/>
      <c r="S338" s="96"/>
    </row>
    <row r="339" spans="1:19" hidden="1" x14ac:dyDescent="0.25">
      <c r="A339" s="203"/>
      <c r="B339" s="118"/>
      <c r="C339" s="118"/>
      <c r="D339" s="96"/>
      <c r="E339" s="118"/>
      <c r="F339" s="96"/>
      <c r="G339" s="96"/>
      <c r="H339" s="96"/>
      <c r="I339" s="96"/>
      <c r="J339" s="96"/>
      <c r="K339" s="96"/>
      <c r="L339" s="96"/>
      <c r="M339" s="96"/>
      <c r="N339" s="96"/>
      <c r="O339" s="96"/>
      <c r="P339" s="96"/>
      <c r="Q339" s="96"/>
      <c r="R339" s="96"/>
      <c r="S339" s="96"/>
    </row>
    <row r="340" spans="1:19" hidden="1" x14ac:dyDescent="0.25">
      <c r="A340" s="203"/>
      <c r="B340" s="118"/>
      <c r="C340" s="118"/>
      <c r="D340" s="96"/>
      <c r="E340" s="118"/>
      <c r="F340" s="96"/>
      <c r="G340" s="96"/>
      <c r="H340" s="96"/>
      <c r="I340" s="96"/>
      <c r="J340" s="96"/>
      <c r="K340" s="96"/>
      <c r="L340" s="96"/>
      <c r="M340" s="96"/>
      <c r="N340" s="96"/>
      <c r="O340" s="96"/>
      <c r="P340" s="96"/>
      <c r="Q340" s="96"/>
      <c r="R340" s="96"/>
      <c r="S340" s="96"/>
    </row>
    <row r="341" spans="1:19" hidden="1" x14ac:dyDescent="0.25">
      <c r="A341" s="203"/>
      <c r="B341" s="118"/>
      <c r="C341" s="118"/>
      <c r="D341" s="96"/>
      <c r="E341" s="118"/>
      <c r="F341" s="96"/>
      <c r="G341" s="96"/>
      <c r="H341" s="96"/>
      <c r="I341" s="96"/>
      <c r="J341" s="96"/>
      <c r="K341" s="96"/>
      <c r="L341" s="96"/>
      <c r="M341" s="96"/>
      <c r="N341" s="96"/>
      <c r="O341" s="96"/>
      <c r="P341" s="96"/>
      <c r="Q341" s="96"/>
      <c r="R341" s="96"/>
      <c r="S341" s="96"/>
    </row>
    <row r="342" spans="1:19" hidden="1" x14ac:dyDescent="0.25">
      <c r="A342" s="203"/>
      <c r="B342" s="118"/>
      <c r="C342" s="118"/>
      <c r="D342" s="96"/>
      <c r="E342" s="118"/>
      <c r="F342" s="96"/>
      <c r="G342" s="96"/>
      <c r="H342" s="96"/>
      <c r="I342" s="96"/>
      <c r="J342" s="96"/>
      <c r="K342" s="96"/>
      <c r="L342" s="96"/>
      <c r="M342" s="96"/>
      <c r="N342" s="96"/>
      <c r="O342" s="96"/>
      <c r="P342" s="96"/>
      <c r="Q342" s="96"/>
      <c r="R342" s="96"/>
      <c r="S342" s="96"/>
    </row>
    <row r="343" spans="1:19" hidden="1" x14ac:dyDescent="0.25">
      <c r="A343" s="203"/>
      <c r="B343" s="118"/>
      <c r="C343" s="118"/>
      <c r="D343" s="96"/>
      <c r="E343" s="118"/>
      <c r="F343" s="96"/>
      <c r="G343" s="96"/>
      <c r="H343" s="96"/>
      <c r="I343" s="96"/>
      <c r="J343" s="96"/>
      <c r="K343" s="96"/>
      <c r="L343" s="96"/>
      <c r="M343" s="96"/>
      <c r="N343" s="96"/>
      <c r="O343" s="96"/>
      <c r="P343" s="96"/>
      <c r="Q343" s="96"/>
      <c r="R343" s="96"/>
      <c r="S343" s="96"/>
    </row>
    <row r="344" spans="1:19" hidden="1" x14ac:dyDescent="0.25">
      <c r="A344" s="203"/>
      <c r="B344" s="118"/>
      <c r="C344" s="118"/>
      <c r="D344" s="96"/>
      <c r="E344" s="118"/>
      <c r="F344" s="96"/>
      <c r="G344" s="96"/>
      <c r="H344" s="96"/>
      <c r="I344" s="96"/>
      <c r="J344" s="96"/>
      <c r="K344" s="96"/>
      <c r="L344" s="96"/>
      <c r="M344" s="96"/>
      <c r="N344" s="96"/>
      <c r="O344" s="96"/>
      <c r="P344" s="96"/>
      <c r="Q344" s="96"/>
      <c r="R344" s="96"/>
      <c r="S344" s="96"/>
    </row>
    <row r="345" spans="1:19" hidden="1" x14ac:dyDescent="0.25">
      <c r="A345" s="203"/>
      <c r="B345" s="118"/>
      <c r="C345" s="118"/>
      <c r="D345" s="96"/>
      <c r="E345" s="118"/>
      <c r="F345" s="96"/>
      <c r="G345" s="96"/>
      <c r="H345" s="96"/>
      <c r="I345" s="96"/>
      <c r="J345" s="96"/>
      <c r="K345" s="96"/>
      <c r="L345" s="96"/>
      <c r="M345" s="96"/>
      <c r="N345" s="96"/>
      <c r="O345" s="96"/>
      <c r="P345" s="96"/>
      <c r="Q345" s="96"/>
      <c r="R345" s="96"/>
      <c r="S345" s="96"/>
    </row>
    <row r="346" spans="1:19" hidden="1" x14ac:dyDescent="0.25">
      <c r="A346" s="203"/>
      <c r="B346" s="118"/>
      <c r="C346" s="118"/>
      <c r="D346" s="96"/>
      <c r="E346" s="118"/>
      <c r="F346" s="96"/>
      <c r="G346" s="96"/>
      <c r="H346" s="96"/>
      <c r="I346" s="96"/>
      <c r="J346" s="96"/>
      <c r="K346" s="96"/>
      <c r="L346" s="96"/>
      <c r="M346" s="96"/>
      <c r="N346" s="96"/>
      <c r="O346" s="96"/>
      <c r="P346" s="96"/>
      <c r="Q346" s="96"/>
      <c r="R346" s="96"/>
      <c r="S346" s="96"/>
    </row>
    <row r="347" spans="1:19" hidden="1" x14ac:dyDescent="0.25">
      <c r="A347" s="203"/>
      <c r="B347" s="118"/>
      <c r="C347" s="118"/>
      <c r="D347" s="96"/>
      <c r="E347" s="118"/>
      <c r="F347" s="96"/>
      <c r="G347" s="96"/>
      <c r="H347" s="96"/>
      <c r="I347" s="96"/>
      <c r="J347" s="96"/>
      <c r="K347" s="96"/>
      <c r="L347" s="96"/>
      <c r="M347" s="96"/>
      <c r="N347" s="96"/>
      <c r="O347" s="96"/>
      <c r="P347" s="96"/>
      <c r="Q347" s="96"/>
      <c r="R347" s="96"/>
      <c r="S347" s="96"/>
    </row>
    <row r="348" spans="1:19" hidden="1" x14ac:dyDescent="0.25">
      <c r="A348" s="203"/>
      <c r="B348" s="118"/>
      <c r="C348" s="118"/>
      <c r="D348" s="96"/>
      <c r="E348" s="118"/>
      <c r="F348" s="96"/>
      <c r="G348" s="96"/>
      <c r="H348" s="96"/>
      <c r="I348" s="96"/>
      <c r="J348" s="96"/>
      <c r="K348" s="96"/>
      <c r="L348" s="96"/>
      <c r="M348" s="96"/>
      <c r="N348" s="96"/>
      <c r="O348" s="96"/>
      <c r="P348" s="96"/>
      <c r="Q348" s="96"/>
      <c r="R348" s="96"/>
      <c r="S348" s="96"/>
    </row>
    <row r="349" spans="1:19" hidden="1" x14ac:dyDescent="0.25">
      <c r="A349" s="203"/>
      <c r="B349" s="118"/>
      <c r="C349" s="118"/>
      <c r="D349" s="96"/>
      <c r="E349" s="118"/>
      <c r="F349" s="96"/>
      <c r="G349" s="96"/>
      <c r="H349" s="96"/>
      <c r="I349" s="96"/>
      <c r="J349" s="96"/>
      <c r="K349" s="96"/>
      <c r="L349" s="96"/>
      <c r="M349" s="96"/>
      <c r="N349" s="96"/>
      <c r="O349" s="96"/>
      <c r="P349" s="96"/>
      <c r="Q349" s="96"/>
      <c r="R349" s="96"/>
      <c r="S349" s="96"/>
    </row>
    <row r="350" spans="1:19" hidden="1" x14ac:dyDescent="0.25">
      <c r="A350" s="203"/>
      <c r="B350" s="118"/>
      <c r="C350" s="118"/>
      <c r="D350" s="96"/>
      <c r="E350" s="118"/>
      <c r="F350" s="96"/>
      <c r="G350" s="96"/>
      <c r="H350" s="96"/>
      <c r="I350" s="96"/>
      <c r="J350" s="96"/>
      <c r="K350" s="96"/>
      <c r="L350" s="96"/>
      <c r="M350" s="96"/>
      <c r="N350" s="96"/>
      <c r="O350" s="96"/>
      <c r="P350" s="96"/>
      <c r="Q350" s="96"/>
      <c r="R350" s="96"/>
      <c r="S350" s="96"/>
    </row>
    <row r="351" spans="1:19" hidden="1" x14ac:dyDescent="0.25">
      <c r="A351" s="203"/>
      <c r="B351" s="118"/>
      <c r="C351" s="118"/>
      <c r="D351" s="96"/>
      <c r="E351" s="118"/>
      <c r="F351" s="96"/>
      <c r="G351" s="96"/>
      <c r="H351" s="96"/>
      <c r="I351" s="96"/>
      <c r="J351" s="96"/>
      <c r="K351" s="96"/>
      <c r="L351" s="96"/>
      <c r="M351" s="96"/>
      <c r="N351" s="96"/>
      <c r="O351" s="96"/>
      <c r="P351" s="96"/>
      <c r="Q351" s="96"/>
      <c r="R351" s="96"/>
      <c r="S351" s="96"/>
    </row>
    <row r="352" spans="1:19" hidden="1" x14ac:dyDescent="0.25">
      <c r="A352" s="203"/>
      <c r="B352" s="118"/>
      <c r="C352" s="118"/>
      <c r="D352" s="96"/>
      <c r="E352" s="118"/>
      <c r="F352" s="96"/>
      <c r="G352" s="96"/>
      <c r="H352" s="96"/>
      <c r="I352" s="96"/>
      <c r="J352" s="96"/>
      <c r="K352" s="96"/>
      <c r="L352" s="96"/>
      <c r="M352" s="96"/>
      <c r="N352" s="96"/>
      <c r="O352" s="96"/>
      <c r="P352" s="96"/>
      <c r="Q352" s="96"/>
      <c r="R352" s="96"/>
      <c r="S352" s="96"/>
    </row>
    <row r="353" spans="1:19" hidden="1" x14ac:dyDescent="0.25">
      <c r="A353" s="203"/>
      <c r="B353" s="118"/>
      <c r="C353" s="118"/>
      <c r="D353" s="96"/>
      <c r="E353" s="118"/>
      <c r="F353" s="96"/>
      <c r="G353" s="96"/>
      <c r="H353" s="96"/>
      <c r="I353" s="96"/>
      <c r="J353" s="96"/>
      <c r="K353" s="96"/>
      <c r="L353" s="96"/>
      <c r="M353" s="96"/>
      <c r="N353" s="96"/>
      <c r="O353" s="96"/>
      <c r="P353" s="96"/>
      <c r="Q353" s="96"/>
      <c r="R353" s="96"/>
      <c r="S353" s="96"/>
    </row>
    <row r="354" spans="1:19" hidden="1" x14ac:dyDescent="0.25">
      <c r="A354" s="203"/>
      <c r="B354" s="118"/>
      <c r="C354" s="118"/>
      <c r="D354" s="96"/>
      <c r="E354" s="118"/>
      <c r="F354" s="96"/>
      <c r="G354" s="96"/>
      <c r="H354" s="96"/>
      <c r="I354" s="96"/>
      <c r="J354" s="96"/>
      <c r="K354" s="96"/>
      <c r="L354" s="96"/>
      <c r="M354" s="96"/>
      <c r="N354" s="96"/>
      <c r="O354" s="96"/>
      <c r="P354" s="96"/>
      <c r="Q354" s="96"/>
      <c r="R354" s="96"/>
      <c r="S354" s="96"/>
    </row>
    <row r="355" spans="1:19" hidden="1" x14ac:dyDescent="0.25">
      <c r="A355" s="203"/>
      <c r="B355" s="118"/>
      <c r="C355" s="118"/>
      <c r="D355" s="96"/>
      <c r="E355" s="118"/>
      <c r="F355" s="96"/>
      <c r="G355" s="96"/>
      <c r="H355" s="96"/>
      <c r="I355" s="96"/>
      <c r="J355" s="96"/>
      <c r="K355" s="96"/>
      <c r="L355" s="96"/>
      <c r="M355" s="96"/>
      <c r="N355" s="96"/>
      <c r="O355" s="96"/>
      <c r="P355" s="96"/>
      <c r="Q355" s="96"/>
      <c r="R355" s="96"/>
      <c r="S355" s="96"/>
    </row>
    <row r="356" spans="1:19" hidden="1" x14ac:dyDescent="0.25">
      <c r="A356" s="203"/>
      <c r="B356" s="118"/>
      <c r="C356" s="118"/>
      <c r="D356" s="96"/>
      <c r="E356" s="118"/>
      <c r="F356" s="96"/>
      <c r="G356" s="96"/>
      <c r="H356" s="96"/>
      <c r="I356" s="96"/>
      <c r="J356" s="96"/>
      <c r="K356" s="96"/>
      <c r="L356" s="96"/>
      <c r="M356" s="96"/>
      <c r="N356" s="96"/>
      <c r="O356" s="96"/>
      <c r="P356" s="96"/>
      <c r="Q356" s="96"/>
      <c r="R356" s="96"/>
      <c r="S356" s="96"/>
    </row>
    <row r="357" spans="1:19" hidden="1" x14ac:dyDescent="0.25">
      <c r="A357" s="203"/>
      <c r="B357" s="118"/>
      <c r="C357" s="118"/>
      <c r="D357" s="96"/>
      <c r="E357" s="118"/>
      <c r="F357" s="96"/>
      <c r="G357" s="96"/>
      <c r="H357" s="96"/>
      <c r="I357" s="96"/>
      <c r="J357" s="96"/>
      <c r="K357" s="96"/>
      <c r="L357" s="96"/>
      <c r="M357" s="96"/>
      <c r="N357" s="96"/>
      <c r="O357" s="96"/>
      <c r="P357" s="96"/>
      <c r="Q357" s="96"/>
      <c r="R357" s="96"/>
      <c r="S357" s="96"/>
    </row>
    <row r="358" spans="1:19" hidden="1" x14ac:dyDescent="0.25">
      <c r="A358" s="203"/>
      <c r="B358" s="118"/>
      <c r="C358" s="118"/>
      <c r="D358" s="96"/>
      <c r="E358" s="118"/>
      <c r="F358" s="96"/>
      <c r="G358" s="96"/>
      <c r="H358" s="96"/>
      <c r="I358" s="96"/>
      <c r="J358" s="96"/>
      <c r="K358" s="96"/>
      <c r="L358" s="96"/>
      <c r="M358" s="96"/>
      <c r="N358" s="96"/>
      <c r="O358" s="96"/>
      <c r="P358" s="96"/>
      <c r="Q358" s="96"/>
      <c r="R358" s="96"/>
      <c r="S358" s="96"/>
    </row>
    <row r="359" spans="1:19" hidden="1" x14ac:dyDescent="0.25">
      <c r="A359" s="203"/>
      <c r="B359" s="118"/>
      <c r="C359" s="118"/>
      <c r="D359" s="96"/>
      <c r="E359" s="118"/>
      <c r="F359" s="96"/>
      <c r="G359" s="96"/>
      <c r="H359" s="96"/>
      <c r="I359" s="96"/>
      <c r="J359" s="96"/>
      <c r="K359" s="96"/>
      <c r="L359" s="96"/>
      <c r="M359" s="96"/>
      <c r="N359" s="96"/>
      <c r="O359" s="96"/>
      <c r="P359" s="96"/>
      <c r="Q359" s="96"/>
      <c r="R359" s="96"/>
      <c r="S359" s="96"/>
    </row>
    <row r="360" spans="1:19" hidden="1" x14ac:dyDescent="0.25">
      <c r="A360" s="203"/>
      <c r="B360" s="118"/>
      <c r="C360" s="118"/>
      <c r="D360" s="96"/>
      <c r="E360" s="118"/>
      <c r="F360" s="96"/>
      <c r="G360" s="96"/>
      <c r="H360" s="96"/>
      <c r="I360" s="96"/>
      <c r="J360" s="96"/>
      <c r="K360" s="96"/>
      <c r="L360" s="96"/>
      <c r="M360" s="96"/>
      <c r="N360" s="96"/>
      <c r="O360" s="96"/>
      <c r="P360" s="96"/>
      <c r="Q360" s="96"/>
      <c r="R360" s="96"/>
      <c r="S360" s="96"/>
    </row>
    <row r="361" spans="1:19" hidden="1" x14ac:dyDescent="0.25">
      <c r="A361" s="203"/>
      <c r="B361" s="118"/>
      <c r="C361" s="118"/>
      <c r="D361" s="96"/>
      <c r="E361" s="118"/>
      <c r="F361" s="96"/>
      <c r="G361" s="96"/>
      <c r="H361" s="96"/>
      <c r="I361" s="96"/>
      <c r="J361" s="96"/>
      <c r="K361" s="96"/>
      <c r="L361" s="96"/>
      <c r="M361" s="96"/>
      <c r="N361" s="96"/>
      <c r="O361" s="96"/>
      <c r="P361" s="96"/>
      <c r="Q361" s="96"/>
      <c r="R361" s="96"/>
      <c r="S361" s="96"/>
    </row>
    <row r="362" spans="1:19" hidden="1" x14ac:dyDescent="0.25">
      <c r="A362" s="203"/>
      <c r="B362" s="118"/>
      <c r="C362" s="118"/>
      <c r="D362" s="96"/>
      <c r="E362" s="118"/>
      <c r="F362" s="96"/>
      <c r="G362" s="96"/>
      <c r="H362" s="96"/>
      <c r="I362" s="96"/>
      <c r="J362" s="96"/>
      <c r="K362" s="96"/>
      <c r="L362" s="96"/>
      <c r="M362" s="96"/>
      <c r="N362" s="96"/>
      <c r="O362" s="96"/>
      <c r="P362" s="96"/>
      <c r="Q362" s="96"/>
      <c r="R362" s="96"/>
      <c r="S362" s="96"/>
    </row>
    <row r="363" spans="1:19" hidden="1" x14ac:dyDescent="0.25">
      <c r="A363" s="203"/>
      <c r="B363" s="118"/>
      <c r="C363" s="118"/>
      <c r="D363" s="96"/>
      <c r="E363" s="118"/>
      <c r="F363" s="96"/>
      <c r="G363" s="96"/>
      <c r="H363" s="96"/>
      <c r="I363" s="96"/>
      <c r="J363" s="96"/>
      <c r="K363" s="96"/>
      <c r="L363" s="96"/>
      <c r="M363" s="96"/>
      <c r="N363" s="96"/>
      <c r="O363" s="96"/>
      <c r="P363" s="96"/>
      <c r="Q363" s="96"/>
      <c r="R363" s="96"/>
      <c r="S363" s="96"/>
    </row>
    <row r="364" spans="1:19" hidden="1" x14ac:dyDescent="0.25">
      <c r="A364" s="203"/>
      <c r="B364" s="118"/>
      <c r="C364" s="118"/>
      <c r="D364" s="96"/>
      <c r="E364" s="118"/>
      <c r="F364" s="96"/>
      <c r="G364" s="96"/>
      <c r="H364" s="96"/>
      <c r="I364" s="96"/>
      <c r="J364" s="96"/>
      <c r="K364" s="96"/>
      <c r="L364" s="96"/>
      <c r="M364" s="96"/>
      <c r="N364" s="96"/>
      <c r="O364" s="96"/>
      <c r="P364" s="96"/>
      <c r="Q364" s="96"/>
      <c r="R364" s="96"/>
      <c r="S364" s="96"/>
    </row>
    <row r="365" spans="1:19" hidden="1" x14ac:dyDescent="0.25">
      <c r="A365" s="203"/>
      <c r="B365" s="118"/>
      <c r="C365" s="118"/>
      <c r="D365" s="96"/>
      <c r="E365" s="118"/>
      <c r="F365" s="96"/>
      <c r="G365" s="96"/>
      <c r="H365" s="96"/>
      <c r="I365" s="96"/>
      <c r="J365" s="96"/>
      <c r="K365" s="96"/>
      <c r="L365" s="96"/>
      <c r="M365" s="96"/>
      <c r="N365" s="96"/>
      <c r="O365" s="96"/>
      <c r="P365" s="96"/>
      <c r="Q365" s="96"/>
      <c r="R365" s="96"/>
      <c r="S365" s="96"/>
    </row>
    <row r="366" spans="1:19" hidden="1" x14ac:dyDescent="0.25">
      <c r="A366" s="203"/>
      <c r="B366" s="118"/>
      <c r="C366" s="118"/>
      <c r="D366" s="96"/>
      <c r="E366" s="118"/>
      <c r="F366" s="96"/>
      <c r="G366" s="96"/>
      <c r="H366" s="96"/>
      <c r="I366" s="96"/>
      <c r="J366" s="96"/>
      <c r="K366" s="96"/>
      <c r="L366" s="96"/>
      <c r="M366" s="96"/>
      <c r="N366" s="96"/>
      <c r="O366" s="96"/>
      <c r="P366" s="96"/>
      <c r="Q366" s="96"/>
      <c r="R366" s="96"/>
      <c r="S366" s="96"/>
    </row>
    <row r="367" spans="1:19" hidden="1" x14ac:dyDescent="0.25">
      <c r="A367" s="203"/>
      <c r="B367" s="118"/>
      <c r="C367" s="118"/>
      <c r="D367" s="96"/>
      <c r="E367" s="118"/>
      <c r="F367" s="96"/>
      <c r="G367" s="96"/>
      <c r="H367" s="96"/>
      <c r="I367" s="96"/>
      <c r="J367" s="96"/>
      <c r="K367" s="96"/>
      <c r="L367" s="96"/>
      <c r="M367" s="96"/>
      <c r="N367" s="96"/>
      <c r="O367" s="96"/>
      <c r="P367" s="96"/>
      <c r="Q367" s="96"/>
      <c r="R367" s="96"/>
      <c r="S367" s="96"/>
    </row>
    <row r="368" spans="1:19" hidden="1" x14ac:dyDescent="0.25">
      <c r="A368" s="203"/>
      <c r="B368" s="118"/>
      <c r="C368" s="118"/>
      <c r="D368" s="96"/>
      <c r="E368" s="118"/>
      <c r="F368" s="96"/>
      <c r="G368" s="96"/>
      <c r="H368" s="96"/>
      <c r="I368" s="96"/>
      <c r="J368" s="96"/>
      <c r="K368" s="96"/>
      <c r="L368" s="96"/>
      <c r="M368" s="96"/>
      <c r="N368" s="96"/>
      <c r="O368" s="96"/>
      <c r="P368" s="96"/>
      <c r="Q368" s="96"/>
      <c r="R368" s="96"/>
      <c r="S368" s="96"/>
    </row>
    <row r="369" spans="1:19" hidden="1" x14ac:dyDescent="0.25">
      <c r="A369" s="203"/>
      <c r="B369" s="118"/>
      <c r="C369" s="118"/>
      <c r="D369" s="96"/>
      <c r="E369" s="118"/>
      <c r="F369" s="96"/>
      <c r="G369" s="96"/>
      <c r="H369" s="96"/>
      <c r="I369" s="96"/>
      <c r="J369" s="96"/>
      <c r="K369" s="96"/>
      <c r="L369" s="96"/>
      <c r="M369" s="96"/>
      <c r="N369" s="96"/>
      <c r="O369" s="96"/>
      <c r="P369" s="96"/>
      <c r="Q369" s="96"/>
      <c r="R369" s="96"/>
      <c r="S369" s="96"/>
    </row>
    <row r="370" spans="1:19" hidden="1" x14ac:dyDescent="0.25">
      <c r="A370" s="203"/>
      <c r="B370" s="118"/>
      <c r="C370" s="118"/>
      <c r="D370" s="96"/>
      <c r="E370" s="118"/>
      <c r="F370" s="96"/>
      <c r="G370" s="96"/>
      <c r="H370" s="96"/>
      <c r="I370" s="96"/>
      <c r="J370" s="96"/>
      <c r="K370" s="96"/>
      <c r="L370" s="96"/>
      <c r="M370" s="96"/>
      <c r="N370" s="96"/>
      <c r="O370" s="96"/>
      <c r="P370" s="96"/>
      <c r="Q370" s="96"/>
      <c r="R370" s="96"/>
      <c r="S370" s="96"/>
    </row>
    <row r="371" spans="1:19" hidden="1" x14ac:dyDescent="0.25">
      <c r="A371" s="203"/>
      <c r="B371" s="118"/>
      <c r="C371" s="118"/>
      <c r="D371" s="96"/>
      <c r="E371" s="118"/>
      <c r="F371" s="96"/>
      <c r="G371" s="96"/>
      <c r="H371" s="96"/>
      <c r="I371" s="96"/>
      <c r="J371" s="96"/>
      <c r="K371" s="96"/>
      <c r="L371" s="96"/>
      <c r="M371" s="96"/>
      <c r="N371" s="96"/>
      <c r="O371" s="96"/>
      <c r="P371" s="96"/>
      <c r="Q371" s="96"/>
      <c r="R371" s="96"/>
      <c r="S371" s="96"/>
    </row>
    <row r="372" spans="1:19" hidden="1" x14ac:dyDescent="0.25">
      <c r="A372" s="203"/>
      <c r="B372" s="118"/>
      <c r="C372" s="118"/>
      <c r="D372" s="96"/>
      <c r="E372" s="118"/>
      <c r="F372" s="96"/>
      <c r="G372" s="96"/>
      <c r="H372" s="96"/>
      <c r="I372" s="96"/>
      <c r="J372" s="96"/>
      <c r="K372" s="96"/>
      <c r="L372" s="96"/>
      <c r="M372" s="96"/>
      <c r="N372" s="96"/>
      <c r="O372" s="96"/>
      <c r="P372" s="96"/>
      <c r="Q372" s="96"/>
      <c r="R372" s="96"/>
      <c r="S372" s="96"/>
    </row>
    <row r="373" spans="1:19" hidden="1" x14ac:dyDescent="0.25">
      <c r="B373" s="96"/>
      <c r="C373" s="96"/>
      <c r="D373" s="96"/>
      <c r="E373" s="96"/>
      <c r="F373" s="96"/>
      <c r="G373" s="96"/>
      <c r="H373" s="96"/>
      <c r="I373" s="96"/>
      <c r="J373" s="96"/>
      <c r="K373" s="96"/>
      <c r="L373" s="96"/>
      <c r="M373" s="96"/>
      <c r="N373" s="96"/>
      <c r="O373" s="96"/>
      <c r="P373" s="96"/>
      <c r="Q373" s="96"/>
      <c r="R373" s="96"/>
      <c r="S373" s="96"/>
    </row>
    <row r="374" spans="1:19" hidden="1" x14ac:dyDescent="0.25">
      <c r="B374" s="96"/>
      <c r="C374" s="96"/>
      <c r="D374" s="96"/>
      <c r="E374" s="96"/>
      <c r="F374" s="96"/>
      <c r="G374" s="96"/>
      <c r="H374" s="96"/>
      <c r="I374" s="96"/>
      <c r="J374" s="96"/>
      <c r="K374" s="96"/>
      <c r="L374" s="96"/>
      <c r="M374" s="96"/>
      <c r="N374" s="96"/>
      <c r="O374" s="96"/>
      <c r="P374" s="96"/>
      <c r="Q374" s="96"/>
      <c r="R374" s="96"/>
      <c r="S374" s="96"/>
    </row>
    <row r="375" spans="1:19" hidden="1" x14ac:dyDescent="0.25">
      <c r="B375" s="96"/>
      <c r="C375" s="96"/>
      <c r="D375" s="96"/>
      <c r="E375" s="96"/>
      <c r="F375" s="96"/>
      <c r="G375" s="96"/>
      <c r="H375" s="96"/>
      <c r="I375" s="96"/>
      <c r="J375" s="96"/>
      <c r="K375" s="96"/>
      <c r="L375" s="96"/>
      <c r="M375" s="96"/>
      <c r="N375" s="96"/>
      <c r="O375" s="96"/>
      <c r="P375" s="96"/>
      <c r="Q375" s="96"/>
      <c r="R375" s="96"/>
      <c r="S375" s="96"/>
    </row>
    <row r="376" spans="1:19" hidden="1" x14ac:dyDescent="0.25">
      <c r="B376" s="96"/>
      <c r="C376" s="96"/>
      <c r="D376" s="96"/>
      <c r="E376" s="96"/>
      <c r="F376" s="96"/>
      <c r="G376" s="96"/>
      <c r="H376" s="96"/>
      <c r="I376" s="96"/>
      <c r="J376" s="96"/>
      <c r="K376" s="96"/>
      <c r="L376" s="96"/>
      <c r="M376" s="96"/>
      <c r="N376" s="96"/>
      <c r="O376" s="96"/>
      <c r="P376" s="96"/>
      <c r="Q376" s="96"/>
      <c r="R376" s="96"/>
      <c r="S376" s="96"/>
    </row>
    <row r="377" spans="1:19" hidden="1" x14ac:dyDescent="0.25">
      <c r="B377" s="96"/>
      <c r="C377" s="96"/>
      <c r="D377" s="96"/>
      <c r="E377" s="96"/>
      <c r="F377" s="96"/>
      <c r="G377" s="96"/>
      <c r="H377" s="96"/>
      <c r="I377" s="96"/>
      <c r="J377" s="96"/>
      <c r="K377" s="96"/>
      <c r="L377" s="96"/>
      <c r="M377" s="96"/>
      <c r="N377" s="96"/>
      <c r="O377" s="96"/>
      <c r="P377" s="96"/>
      <c r="Q377" s="96"/>
      <c r="R377" s="96"/>
      <c r="S377" s="96"/>
    </row>
    <row r="378" spans="1:19" hidden="1" x14ac:dyDescent="0.25">
      <c r="B378" s="96"/>
      <c r="C378" s="96"/>
      <c r="D378" s="96"/>
      <c r="E378" s="96"/>
      <c r="F378" s="96"/>
      <c r="G378" s="96"/>
      <c r="H378" s="96"/>
      <c r="I378" s="96"/>
      <c r="J378" s="96"/>
      <c r="K378" s="96"/>
      <c r="L378" s="96"/>
      <c r="M378" s="96"/>
      <c r="N378" s="96"/>
      <c r="O378" s="96"/>
      <c r="P378" s="96"/>
      <c r="Q378" s="96"/>
      <c r="R378" s="96"/>
      <c r="S378" s="96"/>
    </row>
    <row r="379" spans="1:19" hidden="1" x14ac:dyDescent="0.25">
      <c r="B379" s="96"/>
      <c r="C379" s="96"/>
      <c r="D379" s="96"/>
      <c r="E379" s="96"/>
      <c r="F379" s="96"/>
      <c r="G379" s="96"/>
      <c r="H379" s="96"/>
      <c r="I379" s="96"/>
      <c r="J379" s="96"/>
      <c r="K379" s="96"/>
      <c r="L379" s="96"/>
      <c r="M379" s="96"/>
      <c r="N379" s="96"/>
      <c r="O379" s="96"/>
      <c r="P379" s="96"/>
      <c r="Q379" s="96"/>
      <c r="R379" s="96"/>
      <c r="S379" s="96"/>
    </row>
    <row r="380" spans="1:19" hidden="1" x14ac:dyDescent="0.25">
      <c r="B380" s="96"/>
      <c r="C380" s="96"/>
      <c r="D380" s="96"/>
      <c r="E380" s="96"/>
      <c r="F380" s="96"/>
      <c r="G380" s="96"/>
      <c r="H380" s="96"/>
      <c r="I380" s="96"/>
      <c r="J380" s="96"/>
      <c r="K380" s="96"/>
      <c r="L380" s="96"/>
      <c r="M380" s="96"/>
      <c r="N380" s="96"/>
      <c r="O380" s="96"/>
      <c r="P380" s="96"/>
      <c r="Q380" s="96"/>
      <c r="R380" s="96"/>
      <c r="S380" s="96"/>
    </row>
    <row r="381" spans="1:19" hidden="1" x14ac:dyDescent="0.25">
      <c r="B381" s="96"/>
      <c r="C381" s="96"/>
      <c r="D381" s="96"/>
      <c r="E381" s="96"/>
      <c r="F381" s="96"/>
      <c r="G381" s="96"/>
      <c r="H381" s="96"/>
      <c r="I381" s="96"/>
      <c r="J381" s="96"/>
      <c r="K381" s="96"/>
      <c r="L381" s="96"/>
      <c r="M381" s="96"/>
      <c r="N381" s="96"/>
      <c r="O381" s="96"/>
      <c r="P381" s="96"/>
      <c r="Q381" s="96"/>
      <c r="R381" s="96"/>
      <c r="S381" s="96"/>
    </row>
    <row r="382" spans="1:19" hidden="1" x14ac:dyDescent="0.25">
      <c r="B382" s="96"/>
      <c r="C382" s="96"/>
      <c r="D382" s="96"/>
      <c r="E382" s="96"/>
      <c r="F382" s="96"/>
      <c r="G382" s="96"/>
      <c r="H382" s="96"/>
      <c r="I382" s="96"/>
      <c r="J382" s="96"/>
      <c r="K382" s="96"/>
      <c r="L382" s="96"/>
      <c r="M382" s="96"/>
      <c r="N382" s="96"/>
      <c r="O382" s="96"/>
      <c r="P382" s="96"/>
      <c r="Q382" s="96"/>
      <c r="R382" s="96"/>
      <c r="S382" s="96"/>
    </row>
    <row r="383" spans="1:19" hidden="1" x14ac:dyDescent="0.25">
      <c r="B383" s="96"/>
      <c r="C383" s="96"/>
      <c r="D383" s="96"/>
      <c r="E383" s="96"/>
      <c r="F383" s="96"/>
      <c r="G383" s="96"/>
      <c r="H383" s="96"/>
      <c r="I383" s="96"/>
      <c r="J383" s="96"/>
      <c r="K383" s="96"/>
      <c r="L383" s="96"/>
      <c r="M383" s="96"/>
      <c r="N383" s="96"/>
      <c r="O383" s="96"/>
      <c r="P383" s="96"/>
      <c r="Q383" s="96"/>
      <c r="R383" s="96"/>
      <c r="S383" s="96"/>
    </row>
    <row r="384" spans="1:19" hidden="1" x14ac:dyDescent="0.25">
      <c r="B384" s="96"/>
      <c r="C384" s="96"/>
      <c r="D384" s="96"/>
      <c r="E384" s="96"/>
      <c r="F384" s="96"/>
      <c r="G384" s="96"/>
      <c r="H384" s="96"/>
      <c r="I384" s="96"/>
      <c r="J384" s="96"/>
      <c r="K384" s="96"/>
      <c r="L384" s="96"/>
      <c r="M384" s="96"/>
      <c r="N384" s="96"/>
      <c r="O384" s="96"/>
      <c r="P384" s="96"/>
      <c r="Q384" s="96"/>
      <c r="R384" s="96"/>
      <c r="S384" s="96"/>
    </row>
  </sheetData>
  <sortState xmlns:xlrd2="http://schemas.microsoft.com/office/spreadsheetml/2017/richdata2" ref="A7:S157">
    <sortCondition ref="A7:A157"/>
  </sortState>
  <mergeCells count="5">
    <mergeCell ref="M4:O4"/>
    <mergeCell ref="P4:R4"/>
    <mergeCell ref="D4:F4"/>
    <mergeCell ref="G4:I4"/>
    <mergeCell ref="J4:L4"/>
  </mergeCells>
  <conditionalFormatting sqref="B6">
    <cfRule type="cellIs" dxfId="43" priority="3" stopIfTrue="1" operator="equal">
      <formula>""</formula>
    </cfRule>
  </conditionalFormatting>
  <conditionalFormatting sqref="A4">
    <cfRule type="cellIs" dxfId="42" priority="2" stopIfTrue="1" operator="equal">
      <formula>""</formula>
    </cfRule>
  </conditionalFormatting>
  <conditionalFormatting sqref="C132">
    <cfRule type="containsText" dxfId="41" priority="1" operator="containsText" text="FALSE">
      <formula>NOT(ISERROR(SEARCH("FALSE",C132)))</formula>
    </cfRule>
  </conditionalFormatting>
  <pageMargins left="0.7" right="0.7" top="0.75" bottom="0.75" header="0.3" footer="0.3"/>
  <pageSetup paperSize="9" orientation="portrait"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H37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8.796875" style="96" customWidth="1"/>
    <col min="2" max="2" width="31.8984375" style="96" customWidth="1"/>
    <col min="3" max="3" width="13.19921875" style="96" customWidth="1"/>
    <col min="4" max="5" width="22.5" style="96" customWidth="1"/>
    <col min="6" max="6" width="23.296875" style="96" customWidth="1"/>
    <col min="7" max="8" width="9" style="195" customWidth="1"/>
    <col min="9" max="16384" width="9" style="195" hidden="1"/>
  </cols>
  <sheetData>
    <row r="1" spans="1:6" ht="46.05" customHeight="1" x14ac:dyDescent="0.25">
      <c r="A1" s="58" t="s">
        <v>733</v>
      </c>
    </row>
    <row r="2" spans="1:6" x14ac:dyDescent="0.25">
      <c r="A2" s="54" t="s">
        <v>670</v>
      </c>
    </row>
    <row r="3" spans="1:6" ht="20.55" customHeight="1" thickBot="1" x14ac:dyDescent="0.3">
      <c r="A3" s="55" t="s">
        <v>639</v>
      </c>
    </row>
    <row r="4" spans="1:6" ht="14.4" thickBot="1" x14ac:dyDescent="0.3">
      <c r="A4" s="55" t="s">
        <v>708</v>
      </c>
      <c r="B4" s="204"/>
      <c r="C4" s="99"/>
      <c r="D4" s="100" t="s">
        <v>700</v>
      </c>
      <c r="E4" s="146"/>
      <c r="F4" s="147"/>
    </row>
    <row r="5" spans="1:6" x14ac:dyDescent="0.25">
      <c r="A5" s="102"/>
      <c r="B5" s="103"/>
      <c r="C5" s="104"/>
      <c r="D5" s="105" t="s">
        <v>647</v>
      </c>
      <c r="E5" s="106" t="s">
        <v>723</v>
      </c>
      <c r="F5" s="107" t="s">
        <v>722</v>
      </c>
    </row>
    <row r="6" spans="1:6" ht="64.8" customHeight="1" x14ac:dyDescent="0.25">
      <c r="A6" s="110" t="s">
        <v>667</v>
      </c>
      <c r="B6" s="111" t="s">
        <v>713</v>
      </c>
      <c r="C6" s="112" t="s">
        <v>682</v>
      </c>
      <c r="D6" s="205"/>
      <c r="E6" s="114" t="s">
        <v>724</v>
      </c>
      <c r="F6" s="115" t="s">
        <v>725</v>
      </c>
    </row>
    <row r="7" spans="1:6" x14ac:dyDescent="0.25">
      <c r="A7" s="117">
        <v>102</v>
      </c>
      <c r="B7" s="118" t="s">
        <v>23</v>
      </c>
      <c r="C7" s="119" t="s">
        <v>237</v>
      </c>
      <c r="D7" s="206" t="s">
        <v>638</v>
      </c>
      <c r="E7" s="123" t="s">
        <v>638</v>
      </c>
      <c r="F7" s="207" t="s">
        <v>638</v>
      </c>
    </row>
    <row r="8" spans="1:6" x14ac:dyDescent="0.25">
      <c r="A8" s="117">
        <v>104</v>
      </c>
      <c r="B8" s="118" t="s">
        <v>24</v>
      </c>
      <c r="C8" s="119" t="s">
        <v>238</v>
      </c>
      <c r="D8" s="206" t="s">
        <v>638</v>
      </c>
      <c r="E8" s="123" t="s">
        <v>638</v>
      </c>
      <c r="F8" s="207" t="s">
        <v>638</v>
      </c>
    </row>
    <row r="9" spans="1:6" x14ac:dyDescent="0.25">
      <c r="A9" s="117">
        <v>106</v>
      </c>
      <c r="B9" s="118" t="s">
        <v>25</v>
      </c>
      <c r="C9" s="119" t="s">
        <v>239</v>
      </c>
      <c r="D9" s="206" t="s">
        <v>638</v>
      </c>
      <c r="E9" s="123" t="s">
        <v>638</v>
      </c>
      <c r="F9" s="207" t="s">
        <v>638</v>
      </c>
    </row>
    <row r="10" spans="1:6" x14ac:dyDescent="0.25">
      <c r="A10" s="117">
        <v>107</v>
      </c>
      <c r="B10" s="118" t="s">
        <v>26</v>
      </c>
      <c r="C10" s="119" t="s">
        <v>240</v>
      </c>
      <c r="D10" s="206" t="s">
        <v>638</v>
      </c>
      <c r="E10" s="123" t="s">
        <v>638</v>
      </c>
      <c r="F10" s="207" t="s">
        <v>638</v>
      </c>
    </row>
    <row r="11" spans="1:6" x14ac:dyDescent="0.25">
      <c r="A11" s="117">
        <v>108</v>
      </c>
      <c r="B11" s="118" t="s">
        <v>27</v>
      </c>
      <c r="C11" s="119" t="s">
        <v>241</v>
      </c>
      <c r="D11" s="206" t="s">
        <v>638</v>
      </c>
      <c r="E11" s="123" t="s">
        <v>638</v>
      </c>
      <c r="F11" s="207" t="s">
        <v>638</v>
      </c>
    </row>
    <row r="12" spans="1:6" x14ac:dyDescent="0.25">
      <c r="A12" s="117">
        <v>109</v>
      </c>
      <c r="B12" s="118" t="s">
        <v>28</v>
      </c>
      <c r="C12" s="119" t="s">
        <v>242</v>
      </c>
      <c r="D12" s="206" t="s">
        <v>638</v>
      </c>
      <c r="E12" s="123" t="s">
        <v>638</v>
      </c>
      <c r="F12" s="207" t="s">
        <v>638</v>
      </c>
    </row>
    <row r="13" spans="1:6" x14ac:dyDescent="0.25">
      <c r="A13" s="117">
        <v>110</v>
      </c>
      <c r="B13" s="118" t="s">
        <v>29</v>
      </c>
      <c r="C13" s="119" t="s">
        <v>243</v>
      </c>
      <c r="D13" s="206" t="s">
        <v>638</v>
      </c>
      <c r="E13" s="123" t="s">
        <v>638</v>
      </c>
      <c r="F13" s="207" t="s">
        <v>638</v>
      </c>
    </row>
    <row r="14" spans="1:6" x14ac:dyDescent="0.25">
      <c r="A14" s="117">
        <v>111</v>
      </c>
      <c r="B14" s="118" t="s">
        <v>30</v>
      </c>
      <c r="C14" s="119" t="s">
        <v>244</v>
      </c>
      <c r="D14" s="206" t="s">
        <v>638</v>
      </c>
      <c r="E14" s="123" t="s">
        <v>638</v>
      </c>
      <c r="F14" s="207" t="s">
        <v>638</v>
      </c>
    </row>
    <row r="15" spans="1:6" x14ac:dyDescent="0.25">
      <c r="A15" s="117">
        <v>112</v>
      </c>
      <c r="B15" s="118" t="s">
        <v>31</v>
      </c>
      <c r="C15" s="119" t="s">
        <v>245</v>
      </c>
      <c r="D15" s="206" t="s">
        <v>638</v>
      </c>
      <c r="E15" s="123" t="s">
        <v>638</v>
      </c>
      <c r="F15" s="207" t="s">
        <v>638</v>
      </c>
    </row>
    <row r="16" spans="1:6" x14ac:dyDescent="0.25">
      <c r="A16" s="117">
        <v>113</v>
      </c>
      <c r="B16" s="118" t="s">
        <v>32</v>
      </c>
      <c r="C16" s="119" t="s">
        <v>246</v>
      </c>
      <c r="D16" s="206" t="s">
        <v>638</v>
      </c>
      <c r="E16" s="123" t="s">
        <v>638</v>
      </c>
      <c r="F16" s="207" t="s">
        <v>638</v>
      </c>
    </row>
    <row r="17" spans="1:6" x14ac:dyDescent="0.25">
      <c r="A17" s="117">
        <v>114</v>
      </c>
      <c r="B17" s="118" t="s">
        <v>33</v>
      </c>
      <c r="C17" s="119" t="s">
        <v>247</v>
      </c>
      <c r="D17" s="206" t="s">
        <v>638</v>
      </c>
      <c r="E17" s="123" t="s">
        <v>638</v>
      </c>
      <c r="F17" s="207" t="s">
        <v>638</v>
      </c>
    </row>
    <row r="18" spans="1:6" x14ac:dyDescent="0.25">
      <c r="A18" s="117">
        <v>116</v>
      </c>
      <c r="B18" s="118" t="s">
        <v>34</v>
      </c>
      <c r="C18" s="119" t="s">
        <v>248</v>
      </c>
      <c r="D18" s="206" t="s">
        <v>638</v>
      </c>
      <c r="E18" s="123" t="s">
        <v>638</v>
      </c>
      <c r="F18" s="207" t="s">
        <v>638</v>
      </c>
    </row>
    <row r="19" spans="1:6" x14ac:dyDescent="0.25">
      <c r="A19" s="117">
        <v>117</v>
      </c>
      <c r="B19" s="118" t="s">
        <v>35</v>
      </c>
      <c r="C19" s="119" t="s">
        <v>249</v>
      </c>
      <c r="D19" s="206" t="s">
        <v>638</v>
      </c>
      <c r="E19" s="123" t="s">
        <v>638</v>
      </c>
      <c r="F19" s="207" t="s">
        <v>638</v>
      </c>
    </row>
    <row r="20" spans="1:6" x14ac:dyDescent="0.25">
      <c r="A20" s="117">
        <v>204</v>
      </c>
      <c r="B20" s="118" t="s">
        <v>36</v>
      </c>
      <c r="C20" s="119" t="s">
        <v>250</v>
      </c>
      <c r="D20" s="206" t="s">
        <v>638</v>
      </c>
      <c r="E20" s="123" t="s">
        <v>638</v>
      </c>
      <c r="F20" s="207" t="s">
        <v>638</v>
      </c>
    </row>
    <row r="21" spans="1:6" x14ac:dyDescent="0.25">
      <c r="A21" s="117">
        <v>205</v>
      </c>
      <c r="B21" s="118" t="s">
        <v>37</v>
      </c>
      <c r="C21" s="119" t="s">
        <v>251</v>
      </c>
      <c r="D21" s="206" t="s">
        <v>638</v>
      </c>
      <c r="E21" s="123" t="s">
        <v>638</v>
      </c>
      <c r="F21" s="207" t="s">
        <v>638</v>
      </c>
    </row>
    <row r="22" spans="1:6" x14ac:dyDescent="0.25">
      <c r="A22" s="117">
        <v>206</v>
      </c>
      <c r="B22" s="118" t="s">
        <v>38</v>
      </c>
      <c r="C22" s="119" t="s">
        <v>252</v>
      </c>
      <c r="D22" s="206" t="s">
        <v>638</v>
      </c>
      <c r="E22" s="123" t="s">
        <v>638</v>
      </c>
      <c r="F22" s="207" t="s">
        <v>638</v>
      </c>
    </row>
    <row r="23" spans="1:6" x14ac:dyDescent="0.25">
      <c r="A23" s="117">
        <v>207</v>
      </c>
      <c r="B23" s="118" t="s">
        <v>39</v>
      </c>
      <c r="C23" s="119" t="s">
        <v>253</v>
      </c>
      <c r="D23" s="206" t="s">
        <v>638</v>
      </c>
      <c r="E23" s="123" t="s">
        <v>638</v>
      </c>
      <c r="F23" s="207" t="s">
        <v>638</v>
      </c>
    </row>
    <row r="24" spans="1:6" x14ac:dyDescent="0.25">
      <c r="A24" s="117">
        <v>209</v>
      </c>
      <c r="B24" s="118" t="s">
        <v>40</v>
      </c>
      <c r="C24" s="119" t="s">
        <v>254</v>
      </c>
      <c r="D24" s="206" t="s">
        <v>638</v>
      </c>
      <c r="E24" s="123" t="s">
        <v>638</v>
      </c>
      <c r="F24" s="207" t="s">
        <v>638</v>
      </c>
    </row>
    <row r="25" spans="1:6" x14ac:dyDescent="0.25">
      <c r="A25" s="117">
        <v>210</v>
      </c>
      <c r="B25" s="118" t="s">
        <v>41</v>
      </c>
      <c r="C25" s="119" t="s">
        <v>255</v>
      </c>
      <c r="D25" s="206" t="s">
        <v>638</v>
      </c>
      <c r="E25" s="123" t="s">
        <v>638</v>
      </c>
      <c r="F25" s="207" t="s">
        <v>638</v>
      </c>
    </row>
    <row r="26" spans="1:6" x14ac:dyDescent="0.25">
      <c r="A26" s="117">
        <v>211</v>
      </c>
      <c r="B26" s="118" t="s">
        <v>42</v>
      </c>
      <c r="C26" s="119" t="s">
        <v>256</v>
      </c>
      <c r="D26" s="206">
        <v>2.5999999999999999E-2</v>
      </c>
      <c r="E26" s="123">
        <v>185</v>
      </c>
      <c r="F26" s="207">
        <v>0.45500000000000002</v>
      </c>
    </row>
    <row r="27" spans="1:6" x14ac:dyDescent="0.25">
      <c r="A27" s="117">
        <v>212</v>
      </c>
      <c r="B27" s="118" t="s">
        <v>43</v>
      </c>
      <c r="C27" s="119" t="s">
        <v>257</v>
      </c>
      <c r="D27" s="206" t="s">
        <v>638</v>
      </c>
      <c r="E27" s="123" t="s">
        <v>638</v>
      </c>
      <c r="F27" s="207" t="s">
        <v>638</v>
      </c>
    </row>
    <row r="28" spans="1:6" x14ac:dyDescent="0.25">
      <c r="A28" s="117">
        <v>213</v>
      </c>
      <c r="B28" s="118" t="s">
        <v>44</v>
      </c>
      <c r="C28" s="119" t="s">
        <v>258</v>
      </c>
      <c r="D28" s="206">
        <v>0.03</v>
      </c>
      <c r="E28" s="123">
        <v>160</v>
      </c>
      <c r="F28" s="207">
        <v>0.40899999999999997</v>
      </c>
    </row>
    <row r="29" spans="1:6" x14ac:dyDescent="0.25">
      <c r="A29" s="117">
        <v>214</v>
      </c>
      <c r="B29" s="118" t="s">
        <v>45</v>
      </c>
      <c r="C29" s="119" t="s">
        <v>259</v>
      </c>
      <c r="D29" s="206" t="s">
        <v>638</v>
      </c>
      <c r="E29" s="123" t="s">
        <v>638</v>
      </c>
      <c r="F29" s="207" t="s">
        <v>638</v>
      </c>
    </row>
    <row r="30" spans="1:6" x14ac:dyDescent="0.25">
      <c r="A30" s="117">
        <v>215</v>
      </c>
      <c r="B30" s="118" t="s">
        <v>46</v>
      </c>
      <c r="C30" s="119" t="s">
        <v>260</v>
      </c>
      <c r="D30" s="206" t="s">
        <v>638</v>
      </c>
      <c r="E30" s="123" t="s">
        <v>638</v>
      </c>
      <c r="F30" s="207" t="s">
        <v>638</v>
      </c>
    </row>
    <row r="31" spans="1:6" x14ac:dyDescent="0.25">
      <c r="A31" s="117">
        <v>216</v>
      </c>
      <c r="B31" s="118" t="s">
        <v>47</v>
      </c>
      <c r="C31" s="119" t="s">
        <v>261</v>
      </c>
      <c r="D31" s="206" t="s">
        <v>638</v>
      </c>
      <c r="E31" s="123" t="s">
        <v>638</v>
      </c>
      <c r="F31" s="207" t="s">
        <v>638</v>
      </c>
    </row>
    <row r="32" spans="1:6" x14ac:dyDescent="0.25">
      <c r="A32" s="117">
        <v>217</v>
      </c>
      <c r="B32" s="118" t="s">
        <v>48</v>
      </c>
      <c r="C32" s="119" t="s">
        <v>262</v>
      </c>
      <c r="D32" s="206" t="s">
        <v>638</v>
      </c>
      <c r="E32" s="123" t="s">
        <v>638</v>
      </c>
      <c r="F32" s="207" t="s">
        <v>638</v>
      </c>
    </row>
    <row r="33" spans="1:6" x14ac:dyDescent="0.25">
      <c r="A33" s="117">
        <v>218</v>
      </c>
      <c r="B33" s="118" t="s">
        <v>49</v>
      </c>
      <c r="C33" s="119" t="s">
        <v>263</v>
      </c>
      <c r="D33" s="206" t="s">
        <v>638</v>
      </c>
      <c r="E33" s="123" t="s">
        <v>638</v>
      </c>
      <c r="F33" s="207" t="s">
        <v>638</v>
      </c>
    </row>
    <row r="34" spans="1:6" x14ac:dyDescent="0.25">
      <c r="A34" s="117">
        <v>219</v>
      </c>
      <c r="B34" s="118" t="s">
        <v>50</v>
      </c>
      <c r="C34" s="119" t="s">
        <v>264</v>
      </c>
      <c r="D34" s="206">
        <v>3.4000000000000002E-2</v>
      </c>
      <c r="E34" s="123">
        <v>95</v>
      </c>
      <c r="F34" s="207">
        <v>0.43099999999999999</v>
      </c>
    </row>
    <row r="35" spans="1:6" x14ac:dyDescent="0.25">
      <c r="A35" s="117">
        <v>304</v>
      </c>
      <c r="B35" s="118" t="s">
        <v>51</v>
      </c>
      <c r="C35" s="119" t="s">
        <v>265</v>
      </c>
      <c r="D35" s="206" t="s">
        <v>638</v>
      </c>
      <c r="E35" s="123" t="s">
        <v>638</v>
      </c>
      <c r="F35" s="207" t="s">
        <v>638</v>
      </c>
    </row>
    <row r="36" spans="1:6" x14ac:dyDescent="0.25">
      <c r="A36" s="117">
        <v>305</v>
      </c>
      <c r="B36" s="118" t="s">
        <v>52</v>
      </c>
      <c r="C36" s="119" t="s">
        <v>266</v>
      </c>
      <c r="D36" s="206" t="s">
        <v>638</v>
      </c>
      <c r="E36" s="123" t="s">
        <v>638</v>
      </c>
      <c r="F36" s="207" t="s">
        <v>638</v>
      </c>
    </row>
    <row r="37" spans="1:6" x14ac:dyDescent="0.25">
      <c r="A37" s="117">
        <v>306</v>
      </c>
      <c r="B37" s="118" t="s">
        <v>53</v>
      </c>
      <c r="C37" s="119" t="s">
        <v>267</v>
      </c>
      <c r="D37" s="206" t="s">
        <v>638</v>
      </c>
      <c r="E37" s="123" t="s">
        <v>638</v>
      </c>
      <c r="F37" s="207" t="s">
        <v>638</v>
      </c>
    </row>
    <row r="38" spans="1:6" x14ac:dyDescent="0.25">
      <c r="A38" s="117">
        <v>307</v>
      </c>
      <c r="B38" s="118" t="s">
        <v>54</v>
      </c>
      <c r="C38" s="119" t="s">
        <v>268</v>
      </c>
      <c r="D38" s="206" t="s">
        <v>638</v>
      </c>
      <c r="E38" s="123" t="s">
        <v>638</v>
      </c>
      <c r="F38" s="207" t="s">
        <v>638</v>
      </c>
    </row>
    <row r="39" spans="1:6" x14ac:dyDescent="0.25">
      <c r="A39" s="117">
        <v>308</v>
      </c>
      <c r="B39" s="118" t="s">
        <v>55</v>
      </c>
      <c r="C39" s="119" t="s">
        <v>269</v>
      </c>
      <c r="D39" s="206" t="s">
        <v>638</v>
      </c>
      <c r="E39" s="123" t="s">
        <v>638</v>
      </c>
      <c r="F39" s="207" t="s">
        <v>638</v>
      </c>
    </row>
    <row r="40" spans="1:6" x14ac:dyDescent="0.25">
      <c r="A40" s="117">
        <v>309</v>
      </c>
      <c r="B40" s="118" t="s">
        <v>56</v>
      </c>
      <c r="C40" s="119" t="s">
        <v>270</v>
      </c>
      <c r="D40" s="206" t="s">
        <v>638</v>
      </c>
      <c r="E40" s="123" t="s">
        <v>638</v>
      </c>
      <c r="F40" s="207" t="s">
        <v>638</v>
      </c>
    </row>
    <row r="41" spans="1:6" x14ac:dyDescent="0.25">
      <c r="A41" s="117">
        <v>310</v>
      </c>
      <c r="B41" s="118" t="s">
        <v>57</v>
      </c>
      <c r="C41" s="119" t="s">
        <v>271</v>
      </c>
      <c r="D41" s="206" t="s">
        <v>638</v>
      </c>
      <c r="E41" s="123" t="s">
        <v>638</v>
      </c>
      <c r="F41" s="207" t="s">
        <v>638</v>
      </c>
    </row>
    <row r="42" spans="1:6" x14ac:dyDescent="0.25">
      <c r="A42" s="117">
        <v>311</v>
      </c>
      <c r="B42" s="118" t="s">
        <v>58</v>
      </c>
      <c r="C42" s="119" t="s">
        <v>272</v>
      </c>
      <c r="D42" s="206" t="s">
        <v>638</v>
      </c>
      <c r="E42" s="123" t="s">
        <v>638</v>
      </c>
      <c r="F42" s="207" t="s">
        <v>638</v>
      </c>
    </row>
    <row r="43" spans="1:6" x14ac:dyDescent="0.25">
      <c r="A43" s="117">
        <v>312</v>
      </c>
      <c r="B43" s="118" t="s">
        <v>59</v>
      </c>
      <c r="C43" s="119" t="s">
        <v>273</v>
      </c>
      <c r="D43" s="206" t="s">
        <v>638</v>
      </c>
      <c r="E43" s="123" t="s">
        <v>638</v>
      </c>
      <c r="F43" s="207" t="s">
        <v>638</v>
      </c>
    </row>
    <row r="44" spans="1:6" x14ac:dyDescent="0.25">
      <c r="A44" s="117">
        <v>313</v>
      </c>
      <c r="B44" s="118" t="s">
        <v>60</v>
      </c>
      <c r="C44" s="119" t="s">
        <v>274</v>
      </c>
      <c r="D44" s="206" t="s">
        <v>638</v>
      </c>
      <c r="E44" s="123" t="s">
        <v>638</v>
      </c>
      <c r="F44" s="207" t="s">
        <v>638</v>
      </c>
    </row>
    <row r="45" spans="1:6" x14ac:dyDescent="0.25">
      <c r="A45" s="117">
        <v>315</v>
      </c>
      <c r="B45" s="118" t="s">
        <v>61</v>
      </c>
      <c r="C45" s="119" t="s">
        <v>275</v>
      </c>
      <c r="D45" s="206" t="s">
        <v>638</v>
      </c>
      <c r="E45" s="123" t="s">
        <v>638</v>
      </c>
      <c r="F45" s="207" t="s">
        <v>638</v>
      </c>
    </row>
    <row r="46" spans="1:6" x14ac:dyDescent="0.25">
      <c r="A46" s="117">
        <v>316</v>
      </c>
      <c r="B46" s="118" t="s">
        <v>62</v>
      </c>
      <c r="C46" s="119" t="s">
        <v>276</v>
      </c>
      <c r="D46" s="206">
        <v>2.9000000000000001E-2</v>
      </c>
      <c r="E46" s="123">
        <v>190</v>
      </c>
      <c r="F46" s="207">
        <v>0.38600000000000001</v>
      </c>
    </row>
    <row r="47" spans="1:6" x14ac:dyDescent="0.25">
      <c r="A47" s="117">
        <v>317</v>
      </c>
      <c r="B47" s="118" t="s">
        <v>63</v>
      </c>
      <c r="C47" s="119" t="s">
        <v>277</v>
      </c>
      <c r="D47" s="206" t="s">
        <v>638</v>
      </c>
      <c r="E47" s="123" t="s">
        <v>638</v>
      </c>
      <c r="F47" s="207" t="s">
        <v>638</v>
      </c>
    </row>
    <row r="48" spans="1:6" x14ac:dyDescent="0.25">
      <c r="A48" s="117">
        <v>318</v>
      </c>
      <c r="B48" s="118" t="s">
        <v>64</v>
      </c>
      <c r="C48" s="119" t="s">
        <v>278</v>
      </c>
      <c r="D48" s="206" t="s">
        <v>638</v>
      </c>
      <c r="E48" s="123" t="s">
        <v>638</v>
      </c>
      <c r="F48" s="207" t="s">
        <v>638</v>
      </c>
    </row>
    <row r="49" spans="1:6" x14ac:dyDescent="0.25">
      <c r="A49" s="117">
        <v>319</v>
      </c>
      <c r="B49" s="118" t="s">
        <v>65</v>
      </c>
      <c r="C49" s="119" t="s">
        <v>279</v>
      </c>
      <c r="D49" s="206" t="s">
        <v>638</v>
      </c>
      <c r="E49" s="123" t="s">
        <v>638</v>
      </c>
      <c r="F49" s="207" t="s">
        <v>638</v>
      </c>
    </row>
    <row r="50" spans="1:6" x14ac:dyDescent="0.25">
      <c r="A50" s="117">
        <v>321</v>
      </c>
      <c r="B50" s="118" t="s">
        <v>66</v>
      </c>
      <c r="C50" s="119" t="s">
        <v>280</v>
      </c>
      <c r="D50" s="206" t="s">
        <v>638</v>
      </c>
      <c r="E50" s="123" t="s">
        <v>638</v>
      </c>
      <c r="F50" s="207" t="s">
        <v>638</v>
      </c>
    </row>
    <row r="51" spans="1:6" x14ac:dyDescent="0.25">
      <c r="A51" s="117">
        <v>322</v>
      </c>
      <c r="B51" s="118" t="s">
        <v>67</v>
      </c>
      <c r="C51" s="119" t="s">
        <v>281</v>
      </c>
      <c r="D51" s="206" t="s">
        <v>638</v>
      </c>
      <c r="E51" s="123" t="s">
        <v>638</v>
      </c>
      <c r="F51" s="207" t="s">
        <v>638</v>
      </c>
    </row>
    <row r="52" spans="1:6" x14ac:dyDescent="0.25">
      <c r="A52" s="117">
        <v>323</v>
      </c>
      <c r="B52" s="118" t="s">
        <v>68</v>
      </c>
      <c r="C52" s="119" t="s">
        <v>282</v>
      </c>
      <c r="D52" s="206" t="s">
        <v>638</v>
      </c>
      <c r="E52" s="123" t="s">
        <v>638</v>
      </c>
      <c r="F52" s="207" t="s">
        <v>638</v>
      </c>
    </row>
    <row r="53" spans="1:6" x14ac:dyDescent="0.25">
      <c r="A53" s="117">
        <v>324</v>
      </c>
      <c r="B53" s="118" t="s">
        <v>69</v>
      </c>
      <c r="C53" s="119" t="s">
        <v>283</v>
      </c>
      <c r="D53" s="206" t="s">
        <v>638</v>
      </c>
      <c r="E53" s="123" t="s">
        <v>638</v>
      </c>
      <c r="F53" s="207" t="s">
        <v>638</v>
      </c>
    </row>
    <row r="54" spans="1:6" x14ac:dyDescent="0.25">
      <c r="A54" s="117">
        <v>325</v>
      </c>
      <c r="B54" s="118" t="s">
        <v>70</v>
      </c>
      <c r="C54" s="119" t="s">
        <v>284</v>
      </c>
      <c r="D54" s="206" t="s">
        <v>638</v>
      </c>
      <c r="E54" s="123" t="s">
        <v>638</v>
      </c>
      <c r="F54" s="207" t="s">
        <v>638</v>
      </c>
    </row>
    <row r="55" spans="1:6" x14ac:dyDescent="0.25">
      <c r="A55" s="117">
        <v>326</v>
      </c>
      <c r="B55" s="118" t="s">
        <v>71</v>
      </c>
      <c r="C55" s="119" t="s">
        <v>285</v>
      </c>
      <c r="D55" s="206" t="s">
        <v>638</v>
      </c>
      <c r="E55" s="123" t="s">
        <v>638</v>
      </c>
      <c r="F55" s="207" t="s">
        <v>638</v>
      </c>
    </row>
    <row r="56" spans="1:6" x14ac:dyDescent="0.25">
      <c r="A56" s="117">
        <v>327</v>
      </c>
      <c r="B56" s="118" t="s">
        <v>72</v>
      </c>
      <c r="C56" s="119" t="s">
        <v>286</v>
      </c>
      <c r="D56" s="206" t="s">
        <v>638</v>
      </c>
      <c r="E56" s="123" t="s">
        <v>638</v>
      </c>
      <c r="F56" s="207" t="s">
        <v>638</v>
      </c>
    </row>
    <row r="57" spans="1:6" x14ac:dyDescent="0.25">
      <c r="A57" s="117">
        <v>404</v>
      </c>
      <c r="B57" s="118" t="s">
        <v>73</v>
      </c>
      <c r="C57" s="119" t="s">
        <v>287</v>
      </c>
      <c r="D57" s="206" t="s">
        <v>638</v>
      </c>
      <c r="E57" s="123" t="s">
        <v>638</v>
      </c>
      <c r="F57" s="207" t="s">
        <v>638</v>
      </c>
    </row>
    <row r="58" spans="1:6" x14ac:dyDescent="0.25">
      <c r="A58" s="117">
        <v>406</v>
      </c>
      <c r="B58" s="118" t="s">
        <v>74</v>
      </c>
      <c r="C58" s="119" t="s">
        <v>288</v>
      </c>
      <c r="D58" s="206" t="s">
        <v>638</v>
      </c>
      <c r="E58" s="123" t="s">
        <v>638</v>
      </c>
      <c r="F58" s="207" t="s">
        <v>638</v>
      </c>
    </row>
    <row r="59" spans="1:6" x14ac:dyDescent="0.25">
      <c r="A59" s="117">
        <v>407</v>
      </c>
      <c r="B59" s="118" t="s">
        <v>75</v>
      </c>
      <c r="C59" s="119" t="s">
        <v>289</v>
      </c>
      <c r="D59" s="206" t="s">
        <v>638</v>
      </c>
      <c r="E59" s="123" t="s">
        <v>638</v>
      </c>
      <c r="F59" s="207" t="s">
        <v>638</v>
      </c>
    </row>
    <row r="60" spans="1:6" x14ac:dyDescent="0.25">
      <c r="A60" s="117">
        <v>408</v>
      </c>
      <c r="B60" s="118" t="s">
        <v>76</v>
      </c>
      <c r="C60" s="119" t="s">
        <v>290</v>
      </c>
      <c r="D60" s="206" t="s">
        <v>638</v>
      </c>
      <c r="E60" s="123" t="s">
        <v>638</v>
      </c>
      <c r="F60" s="207" t="s">
        <v>638</v>
      </c>
    </row>
    <row r="61" spans="1:6" x14ac:dyDescent="0.25">
      <c r="A61" s="117">
        <v>409</v>
      </c>
      <c r="B61" s="118" t="s">
        <v>77</v>
      </c>
      <c r="C61" s="119" t="s">
        <v>291</v>
      </c>
      <c r="D61" s="206" t="s">
        <v>638</v>
      </c>
      <c r="E61" s="123" t="s">
        <v>638</v>
      </c>
      <c r="F61" s="207" t="s">
        <v>638</v>
      </c>
    </row>
    <row r="62" spans="1:6" x14ac:dyDescent="0.25">
      <c r="A62" s="117">
        <v>410</v>
      </c>
      <c r="B62" s="118" t="s">
        <v>78</v>
      </c>
      <c r="C62" s="119" t="s">
        <v>292</v>
      </c>
      <c r="D62" s="206" t="s">
        <v>638</v>
      </c>
      <c r="E62" s="123" t="s">
        <v>638</v>
      </c>
      <c r="F62" s="207" t="s">
        <v>638</v>
      </c>
    </row>
    <row r="63" spans="1:6" x14ac:dyDescent="0.25">
      <c r="A63" s="117">
        <v>411</v>
      </c>
      <c r="B63" s="118" t="s">
        <v>79</v>
      </c>
      <c r="C63" s="119" t="s">
        <v>293</v>
      </c>
      <c r="D63" s="206" t="s">
        <v>638</v>
      </c>
      <c r="E63" s="123" t="s">
        <v>638</v>
      </c>
      <c r="F63" s="207" t="s">
        <v>638</v>
      </c>
    </row>
    <row r="64" spans="1:6" x14ac:dyDescent="0.25">
      <c r="A64" s="117">
        <v>412</v>
      </c>
      <c r="B64" s="118" t="s">
        <v>80</v>
      </c>
      <c r="C64" s="119" t="s">
        <v>294</v>
      </c>
      <c r="D64" s="206" t="s">
        <v>638</v>
      </c>
      <c r="E64" s="123" t="s">
        <v>638</v>
      </c>
      <c r="F64" s="207" t="s">
        <v>638</v>
      </c>
    </row>
    <row r="65" spans="1:6" x14ac:dyDescent="0.25">
      <c r="A65" s="117">
        <v>413</v>
      </c>
      <c r="B65" s="118" t="s">
        <v>81</v>
      </c>
      <c r="C65" s="119" t="s">
        <v>295</v>
      </c>
      <c r="D65" s="206" t="s">
        <v>638</v>
      </c>
      <c r="E65" s="123" t="s">
        <v>638</v>
      </c>
      <c r="F65" s="207" t="s">
        <v>638</v>
      </c>
    </row>
    <row r="66" spans="1:6" x14ac:dyDescent="0.25">
      <c r="A66" s="117">
        <v>414</v>
      </c>
      <c r="B66" s="118" t="s">
        <v>82</v>
      </c>
      <c r="C66" s="119" t="s">
        <v>296</v>
      </c>
      <c r="D66" s="206" t="s">
        <v>638</v>
      </c>
      <c r="E66" s="123" t="s">
        <v>638</v>
      </c>
      <c r="F66" s="207" t="s">
        <v>638</v>
      </c>
    </row>
    <row r="67" spans="1:6" x14ac:dyDescent="0.25">
      <c r="A67" s="117">
        <v>415</v>
      </c>
      <c r="B67" s="118" t="s">
        <v>83</v>
      </c>
      <c r="C67" s="119" t="s">
        <v>297</v>
      </c>
      <c r="D67" s="206" t="s">
        <v>638</v>
      </c>
      <c r="E67" s="123" t="s">
        <v>638</v>
      </c>
      <c r="F67" s="207" t="s">
        <v>638</v>
      </c>
    </row>
    <row r="68" spans="1:6" x14ac:dyDescent="0.25">
      <c r="A68" s="117">
        <v>416</v>
      </c>
      <c r="B68" s="118" t="s">
        <v>84</v>
      </c>
      <c r="C68" s="119" t="s">
        <v>298</v>
      </c>
      <c r="D68" s="206" t="s">
        <v>638</v>
      </c>
      <c r="E68" s="123" t="s">
        <v>638</v>
      </c>
      <c r="F68" s="207" t="s">
        <v>638</v>
      </c>
    </row>
    <row r="69" spans="1:6" x14ac:dyDescent="0.25">
      <c r="A69" s="117">
        <v>417</v>
      </c>
      <c r="B69" s="118" t="s">
        <v>85</v>
      </c>
      <c r="C69" s="119" t="s">
        <v>299</v>
      </c>
      <c r="D69" s="206" t="s">
        <v>638</v>
      </c>
      <c r="E69" s="123" t="s">
        <v>638</v>
      </c>
      <c r="F69" s="207" t="s">
        <v>638</v>
      </c>
    </row>
    <row r="70" spans="1:6" x14ac:dyDescent="0.25">
      <c r="A70" s="117">
        <v>418</v>
      </c>
      <c r="B70" s="118" t="s">
        <v>86</v>
      </c>
      <c r="C70" s="119" t="s">
        <v>300</v>
      </c>
      <c r="D70" s="206" t="s">
        <v>638</v>
      </c>
      <c r="E70" s="123" t="s">
        <v>638</v>
      </c>
      <c r="F70" s="207" t="s">
        <v>638</v>
      </c>
    </row>
    <row r="71" spans="1:6" x14ac:dyDescent="0.25">
      <c r="A71" s="117">
        <v>503</v>
      </c>
      <c r="B71" s="118" t="s">
        <v>87</v>
      </c>
      <c r="C71" s="119" t="s">
        <v>301</v>
      </c>
      <c r="D71" s="206" t="s">
        <v>638</v>
      </c>
      <c r="E71" s="123" t="s">
        <v>638</v>
      </c>
      <c r="F71" s="207" t="s">
        <v>638</v>
      </c>
    </row>
    <row r="72" spans="1:6" x14ac:dyDescent="0.25">
      <c r="A72" s="117">
        <v>504</v>
      </c>
      <c r="B72" s="118" t="s">
        <v>88</v>
      </c>
      <c r="C72" s="119" t="s">
        <v>302</v>
      </c>
      <c r="D72" s="206" t="s">
        <v>638</v>
      </c>
      <c r="E72" s="123" t="s">
        <v>638</v>
      </c>
      <c r="F72" s="207" t="s">
        <v>638</v>
      </c>
    </row>
    <row r="73" spans="1:6" x14ac:dyDescent="0.25">
      <c r="A73" s="117">
        <v>506</v>
      </c>
      <c r="B73" s="118" t="s">
        <v>89</v>
      </c>
      <c r="C73" s="119" t="s">
        <v>303</v>
      </c>
      <c r="D73" s="206" t="s">
        <v>638</v>
      </c>
      <c r="E73" s="123" t="s">
        <v>638</v>
      </c>
      <c r="F73" s="207" t="s">
        <v>638</v>
      </c>
    </row>
    <row r="74" spans="1:6" x14ac:dyDescent="0.25">
      <c r="A74" s="117">
        <v>507</v>
      </c>
      <c r="B74" s="118" t="s">
        <v>90</v>
      </c>
      <c r="C74" s="119" t="s">
        <v>304</v>
      </c>
      <c r="D74" s="206" t="s">
        <v>638</v>
      </c>
      <c r="E74" s="123" t="s">
        <v>638</v>
      </c>
      <c r="F74" s="207" t="s">
        <v>638</v>
      </c>
    </row>
    <row r="75" spans="1:6" x14ac:dyDescent="0.25">
      <c r="A75" s="117">
        <v>508</v>
      </c>
      <c r="B75" s="118" t="s">
        <v>91</v>
      </c>
      <c r="C75" s="119" t="s">
        <v>305</v>
      </c>
      <c r="D75" s="206" t="s">
        <v>638</v>
      </c>
      <c r="E75" s="123" t="s">
        <v>638</v>
      </c>
      <c r="F75" s="207" t="s">
        <v>638</v>
      </c>
    </row>
    <row r="76" spans="1:6" x14ac:dyDescent="0.25">
      <c r="A76" s="117">
        <v>509</v>
      </c>
      <c r="B76" s="118" t="s">
        <v>92</v>
      </c>
      <c r="C76" s="119" t="s">
        <v>306</v>
      </c>
      <c r="D76" s="206" t="s">
        <v>638</v>
      </c>
      <c r="E76" s="123" t="s">
        <v>638</v>
      </c>
      <c r="F76" s="207" t="s">
        <v>638</v>
      </c>
    </row>
    <row r="77" spans="1:6" x14ac:dyDescent="0.25">
      <c r="A77" s="117">
        <v>510</v>
      </c>
      <c r="B77" s="118" t="s">
        <v>93</v>
      </c>
      <c r="C77" s="119" t="s">
        <v>307</v>
      </c>
      <c r="D77" s="206" t="s">
        <v>638</v>
      </c>
      <c r="E77" s="123" t="s">
        <v>638</v>
      </c>
      <c r="F77" s="207" t="s">
        <v>638</v>
      </c>
    </row>
    <row r="78" spans="1:6" x14ac:dyDescent="0.25">
      <c r="A78" s="117">
        <v>511</v>
      </c>
      <c r="B78" s="118" t="s">
        <v>94</v>
      </c>
      <c r="C78" s="119" t="s">
        <v>308</v>
      </c>
      <c r="D78" s="206" t="s">
        <v>638</v>
      </c>
      <c r="E78" s="123" t="s">
        <v>638</v>
      </c>
      <c r="F78" s="207" t="s">
        <v>638</v>
      </c>
    </row>
    <row r="79" spans="1:6" x14ac:dyDescent="0.25">
      <c r="A79" s="117">
        <v>512</v>
      </c>
      <c r="B79" s="118" t="s">
        <v>95</v>
      </c>
      <c r="C79" s="119" t="s">
        <v>309</v>
      </c>
      <c r="D79" s="206" t="s">
        <v>638</v>
      </c>
      <c r="E79" s="123" t="s">
        <v>638</v>
      </c>
      <c r="F79" s="207" t="s">
        <v>638</v>
      </c>
    </row>
    <row r="80" spans="1:6" x14ac:dyDescent="0.25">
      <c r="A80" s="117">
        <v>606</v>
      </c>
      <c r="B80" s="118" t="s">
        <v>96</v>
      </c>
      <c r="C80" s="119" t="s">
        <v>310</v>
      </c>
      <c r="D80" s="206" t="s">
        <v>638</v>
      </c>
      <c r="E80" s="123" t="s">
        <v>638</v>
      </c>
      <c r="F80" s="207" t="s">
        <v>638</v>
      </c>
    </row>
    <row r="81" spans="1:6" x14ac:dyDescent="0.25">
      <c r="A81" s="117">
        <v>607</v>
      </c>
      <c r="B81" s="118" t="s">
        <v>97</v>
      </c>
      <c r="C81" s="119" t="s">
        <v>311</v>
      </c>
      <c r="D81" s="206">
        <v>2.7E-2</v>
      </c>
      <c r="E81" s="123">
        <v>205</v>
      </c>
      <c r="F81" s="207">
        <v>0.38300000000000001</v>
      </c>
    </row>
    <row r="82" spans="1:6" x14ac:dyDescent="0.25">
      <c r="A82" s="117">
        <v>608</v>
      </c>
      <c r="B82" s="118" t="s">
        <v>98</v>
      </c>
      <c r="C82" s="119" t="s">
        <v>312</v>
      </c>
      <c r="D82" s="206">
        <v>0.03</v>
      </c>
      <c r="E82" s="123">
        <v>165</v>
      </c>
      <c r="F82" s="207">
        <v>0.41199999999999998</v>
      </c>
    </row>
    <row r="83" spans="1:6" x14ac:dyDescent="0.25">
      <c r="A83" s="117">
        <v>609</v>
      </c>
      <c r="B83" s="118" t="s">
        <v>99</v>
      </c>
      <c r="C83" s="119" t="s">
        <v>313</v>
      </c>
      <c r="D83" s="206" t="s">
        <v>638</v>
      </c>
      <c r="E83" s="123" t="s">
        <v>638</v>
      </c>
      <c r="F83" s="207" t="s">
        <v>638</v>
      </c>
    </row>
    <row r="84" spans="1:6" x14ac:dyDescent="0.25">
      <c r="A84" s="117">
        <v>611</v>
      </c>
      <c r="B84" s="118" t="s">
        <v>100</v>
      </c>
      <c r="C84" s="119" t="s">
        <v>314</v>
      </c>
      <c r="D84" s="206" t="s">
        <v>638</v>
      </c>
      <c r="E84" s="123" t="s">
        <v>638</v>
      </c>
      <c r="F84" s="207" t="s">
        <v>638</v>
      </c>
    </row>
    <row r="85" spans="1:6" x14ac:dyDescent="0.25">
      <c r="A85" s="117">
        <v>613</v>
      </c>
      <c r="B85" s="118" t="s">
        <v>102</v>
      </c>
      <c r="C85" s="119" t="s">
        <v>315</v>
      </c>
      <c r="D85" s="206" t="s">
        <v>638</v>
      </c>
      <c r="E85" s="123" t="s">
        <v>638</v>
      </c>
      <c r="F85" s="207" t="s">
        <v>638</v>
      </c>
    </row>
    <row r="86" spans="1:6" x14ac:dyDescent="0.25">
      <c r="A86" s="117">
        <v>614</v>
      </c>
      <c r="B86" s="118" t="s">
        <v>103</v>
      </c>
      <c r="C86" s="119" t="s">
        <v>316</v>
      </c>
      <c r="D86" s="206" t="s">
        <v>638</v>
      </c>
      <c r="E86" s="123" t="s">
        <v>638</v>
      </c>
      <c r="F86" s="207" t="s">
        <v>638</v>
      </c>
    </row>
    <row r="87" spans="1:6" x14ac:dyDescent="0.25">
      <c r="A87" s="117">
        <v>615</v>
      </c>
      <c r="B87" s="118" t="s">
        <v>104</v>
      </c>
      <c r="C87" s="119" t="s">
        <v>317</v>
      </c>
      <c r="D87" s="206">
        <v>2.9000000000000001E-2</v>
      </c>
      <c r="E87" s="123">
        <v>155</v>
      </c>
      <c r="F87" s="207">
        <v>0.41399999999999998</v>
      </c>
    </row>
    <row r="88" spans="1:6" x14ac:dyDescent="0.25">
      <c r="A88" s="117">
        <v>616</v>
      </c>
      <c r="B88" s="118" t="s">
        <v>105</v>
      </c>
      <c r="C88" s="119" t="s">
        <v>318</v>
      </c>
      <c r="D88" s="206">
        <v>3.9E-2</v>
      </c>
      <c r="E88" s="123">
        <v>115</v>
      </c>
      <c r="F88" s="207">
        <v>0.38200000000000001</v>
      </c>
    </row>
    <row r="89" spans="1:6" x14ac:dyDescent="0.25">
      <c r="A89" s="117">
        <v>617</v>
      </c>
      <c r="B89" s="118" t="s">
        <v>106</v>
      </c>
      <c r="C89" s="119" t="s">
        <v>319</v>
      </c>
      <c r="D89" s="206" t="s">
        <v>638</v>
      </c>
      <c r="E89" s="123" t="s">
        <v>638</v>
      </c>
      <c r="F89" s="207" t="s">
        <v>638</v>
      </c>
    </row>
    <row r="90" spans="1:6" x14ac:dyDescent="0.25">
      <c r="A90" s="117">
        <v>618</v>
      </c>
      <c r="B90" s="118" t="s">
        <v>107</v>
      </c>
      <c r="C90" s="119" t="s">
        <v>320</v>
      </c>
      <c r="D90" s="206">
        <v>3.5999999999999997E-2</v>
      </c>
      <c r="E90" s="123">
        <v>80</v>
      </c>
      <c r="F90" s="207">
        <v>0.41899999999999998</v>
      </c>
    </row>
    <row r="91" spans="1:6" x14ac:dyDescent="0.25">
      <c r="A91" s="117">
        <v>619</v>
      </c>
      <c r="B91" s="118" t="s">
        <v>108</v>
      </c>
      <c r="C91" s="119" t="s">
        <v>321</v>
      </c>
      <c r="D91" s="206" t="s">
        <v>638</v>
      </c>
      <c r="E91" s="123" t="s">
        <v>638</v>
      </c>
      <c r="F91" s="207" t="s">
        <v>638</v>
      </c>
    </row>
    <row r="92" spans="1:6" x14ac:dyDescent="0.25">
      <c r="A92" s="117">
        <v>620</v>
      </c>
      <c r="B92" s="118" t="s">
        <v>109</v>
      </c>
      <c r="C92" s="119" t="s">
        <v>322</v>
      </c>
      <c r="D92" s="206" t="s">
        <v>638</v>
      </c>
      <c r="E92" s="123" t="s">
        <v>638</v>
      </c>
      <c r="F92" s="207" t="s">
        <v>638</v>
      </c>
    </row>
    <row r="93" spans="1:6" x14ac:dyDescent="0.25">
      <c r="A93" s="117">
        <v>621</v>
      </c>
      <c r="B93" s="118" t="s">
        <v>110</v>
      </c>
      <c r="C93" s="119" t="s">
        <v>323</v>
      </c>
      <c r="D93" s="206">
        <v>3.6999999999999998E-2</v>
      </c>
      <c r="E93" s="123">
        <v>120</v>
      </c>
      <c r="F93" s="207">
        <v>0.38100000000000001</v>
      </c>
    </row>
    <row r="94" spans="1:6" x14ac:dyDescent="0.25">
      <c r="A94" s="117">
        <v>622</v>
      </c>
      <c r="B94" s="118" t="s">
        <v>111</v>
      </c>
      <c r="C94" s="119" t="s">
        <v>324</v>
      </c>
      <c r="D94" s="206" t="s">
        <v>638</v>
      </c>
      <c r="E94" s="123" t="s">
        <v>638</v>
      </c>
      <c r="F94" s="207" t="s">
        <v>638</v>
      </c>
    </row>
    <row r="95" spans="1:6" x14ac:dyDescent="0.25">
      <c r="A95" s="117">
        <v>623</v>
      </c>
      <c r="B95" s="118" t="s">
        <v>112</v>
      </c>
      <c r="C95" s="119" t="s">
        <v>325</v>
      </c>
      <c r="D95" s="206" t="s">
        <v>638</v>
      </c>
      <c r="E95" s="123" t="s">
        <v>638</v>
      </c>
      <c r="F95" s="207" t="s">
        <v>638</v>
      </c>
    </row>
    <row r="96" spans="1:6" x14ac:dyDescent="0.25">
      <c r="A96" s="117">
        <v>624</v>
      </c>
      <c r="B96" s="118" t="s">
        <v>113</v>
      </c>
      <c r="C96" s="119" t="s">
        <v>326</v>
      </c>
      <c r="D96" s="206" t="s">
        <v>638</v>
      </c>
      <c r="E96" s="123" t="s">
        <v>638</v>
      </c>
      <c r="F96" s="207" t="s">
        <v>638</v>
      </c>
    </row>
    <row r="97" spans="1:6" x14ac:dyDescent="0.25">
      <c r="A97" s="117">
        <v>625</v>
      </c>
      <c r="B97" s="118" t="s">
        <v>114</v>
      </c>
      <c r="C97" s="119" t="s">
        <v>327</v>
      </c>
      <c r="D97" s="206" t="s">
        <v>638</v>
      </c>
      <c r="E97" s="123" t="s">
        <v>638</v>
      </c>
      <c r="F97" s="207" t="s">
        <v>638</v>
      </c>
    </row>
    <row r="98" spans="1:6" x14ac:dyDescent="0.25">
      <c r="A98" s="117">
        <v>626</v>
      </c>
      <c r="B98" s="118" t="s">
        <v>115</v>
      </c>
      <c r="C98" s="119" t="s">
        <v>328</v>
      </c>
      <c r="D98" s="206" t="s">
        <v>638</v>
      </c>
      <c r="E98" s="123" t="s">
        <v>638</v>
      </c>
      <c r="F98" s="207" t="s">
        <v>638</v>
      </c>
    </row>
    <row r="99" spans="1:6" x14ac:dyDescent="0.25">
      <c r="A99" s="117">
        <v>702</v>
      </c>
      <c r="B99" s="118" t="s">
        <v>116</v>
      </c>
      <c r="C99" s="119" t="s">
        <v>329</v>
      </c>
      <c r="D99" s="206" t="s">
        <v>638</v>
      </c>
      <c r="E99" s="123" t="s">
        <v>638</v>
      </c>
      <c r="F99" s="207" t="s">
        <v>638</v>
      </c>
    </row>
    <row r="100" spans="1:6" x14ac:dyDescent="0.25">
      <c r="A100" s="117">
        <v>703</v>
      </c>
      <c r="B100" s="118" t="s">
        <v>117</v>
      </c>
      <c r="C100" s="119" t="s">
        <v>330</v>
      </c>
      <c r="D100" s="206" t="s">
        <v>638</v>
      </c>
      <c r="E100" s="123" t="s">
        <v>638</v>
      </c>
      <c r="F100" s="207" t="s">
        <v>638</v>
      </c>
    </row>
    <row r="101" spans="1:6" x14ac:dyDescent="0.25">
      <c r="A101" s="117">
        <v>704</v>
      </c>
      <c r="B101" s="118" t="s">
        <v>118</v>
      </c>
      <c r="C101" s="119" t="s">
        <v>331</v>
      </c>
      <c r="D101" s="206" t="s">
        <v>638</v>
      </c>
      <c r="E101" s="123" t="s">
        <v>638</v>
      </c>
      <c r="F101" s="207" t="s">
        <v>638</v>
      </c>
    </row>
    <row r="102" spans="1:6" x14ac:dyDescent="0.25">
      <c r="A102" s="117">
        <v>705</v>
      </c>
      <c r="B102" s="118" t="s">
        <v>119</v>
      </c>
      <c r="C102" s="119" t="s">
        <v>332</v>
      </c>
      <c r="D102" s="206" t="s">
        <v>638</v>
      </c>
      <c r="E102" s="123" t="s">
        <v>638</v>
      </c>
      <c r="F102" s="207" t="s">
        <v>638</v>
      </c>
    </row>
    <row r="103" spans="1:6" x14ac:dyDescent="0.25">
      <c r="A103" s="117">
        <v>706</v>
      </c>
      <c r="B103" s="118" t="s">
        <v>120</v>
      </c>
      <c r="C103" s="119" t="s">
        <v>333</v>
      </c>
      <c r="D103" s="206" t="s">
        <v>638</v>
      </c>
      <c r="E103" s="123" t="s">
        <v>638</v>
      </c>
      <c r="F103" s="207" t="s">
        <v>638</v>
      </c>
    </row>
    <row r="104" spans="1:6" x14ac:dyDescent="0.25">
      <c r="A104" s="117">
        <v>707</v>
      </c>
      <c r="B104" s="118" t="s">
        <v>121</v>
      </c>
      <c r="C104" s="119" t="s">
        <v>334</v>
      </c>
      <c r="D104" s="206" t="s">
        <v>638</v>
      </c>
      <c r="E104" s="123" t="s">
        <v>638</v>
      </c>
      <c r="F104" s="207" t="s">
        <v>638</v>
      </c>
    </row>
    <row r="105" spans="1:6" x14ac:dyDescent="0.25">
      <c r="A105" s="117">
        <v>708</v>
      </c>
      <c r="B105" s="118" t="s">
        <v>122</v>
      </c>
      <c r="C105" s="119" t="s">
        <v>335</v>
      </c>
      <c r="D105" s="206" t="s">
        <v>638</v>
      </c>
      <c r="E105" s="123" t="s">
        <v>638</v>
      </c>
      <c r="F105" s="207" t="s">
        <v>638</v>
      </c>
    </row>
    <row r="106" spans="1:6" x14ac:dyDescent="0.25">
      <c r="A106" s="117">
        <v>709</v>
      </c>
      <c r="B106" s="118" t="s">
        <v>123</v>
      </c>
      <c r="C106" s="119" t="s">
        <v>336</v>
      </c>
      <c r="D106" s="206" t="s">
        <v>638</v>
      </c>
      <c r="E106" s="123" t="s">
        <v>638</v>
      </c>
      <c r="F106" s="207" t="s">
        <v>638</v>
      </c>
    </row>
    <row r="107" spans="1:6" x14ac:dyDescent="0.25">
      <c r="A107" s="117">
        <v>710</v>
      </c>
      <c r="B107" s="118" t="s">
        <v>124</v>
      </c>
      <c r="C107" s="119" t="s">
        <v>337</v>
      </c>
      <c r="D107" s="206" t="s">
        <v>638</v>
      </c>
      <c r="E107" s="123" t="s">
        <v>638</v>
      </c>
      <c r="F107" s="207" t="s">
        <v>638</v>
      </c>
    </row>
    <row r="108" spans="1:6" x14ac:dyDescent="0.25">
      <c r="A108" s="117">
        <v>711</v>
      </c>
      <c r="B108" s="118" t="s">
        <v>125</v>
      </c>
      <c r="C108" s="119" t="s">
        <v>338</v>
      </c>
      <c r="D108" s="206" t="s">
        <v>638</v>
      </c>
      <c r="E108" s="123" t="s">
        <v>638</v>
      </c>
      <c r="F108" s="207" t="s">
        <v>638</v>
      </c>
    </row>
    <row r="109" spans="1:6" x14ac:dyDescent="0.25">
      <c r="A109" s="117">
        <v>712</v>
      </c>
      <c r="B109" s="118" t="s">
        <v>126</v>
      </c>
      <c r="C109" s="119" t="s">
        <v>339</v>
      </c>
      <c r="D109" s="206" t="s">
        <v>638</v>
      </c>
      <c r="E109" s="123" t="s">
        <v>638</v>
      </c>
      <c r="F109" s="207" t="s">
        <v>638</v>
      </c>
    </row>
    <row r="110" spans="1:6" x14ac:dyDescent="0.25">
      <c r="A110" s="117">
        <v>713</v>
      </c>
      <c r="B110" s="118" t="s">
        <v>127</v>
      </c>
      <c r="C110" s="119" t="s">
        <v>340</v>
      </c>
      <c r="D110" s="206" t="s">
        <v>638</v>
      </c>
      <c r="E110" s="123" t="s">
        <v>638</v>
      </c>
      <c r="F110" s="207" t="s">
        <v>638</v>
      </c>
    </row>
    <row r="111" spans="1:6" x14ac:dyDescent="0.25">
      <c r="A111" s="117">
        <v>714</v>
      </c>
      <c r="B111" s="118" t="s">
        <v>128</v>
      </c>
      <c r="C111" s="119" t="s">
        <v>341</v>
      </c>
      <c r="D111" s="206" t="s">
        <v>638</v>
      </c>
      <c r="E111" s="123" t="s">
        <v>638</v>
      </c>
      <c r="F111" s="207" t="s">
        <v>638</v>
      </c>
    </row>
    <row r="112" spans="1:6" x14ac:dyDescent="0.25">
      <c r="A112" s="117">
        <v>716</v>
      </c>
      <c r="B112" s="118" t="s">
        <v>129</v>
      </c>
      <c r="C112" s="119" t="s">
        <v>342</v>
      </c>
      <c r="D112" s="206">
        <v>3.7999999999999999E-2</v>
      </c>
      <c r="E112" s="123">
        <v>80</v>
      </c>
      <c r="F112" s="207">
        <v>0.42199999999999999</v>
      </c>
    </row>
    <row r="113" spans="1:6" x14ac:dyDescent="0.25">
      <c r="A113" s="117">
        <v>717</v>
      </c>
      <c r="B113" s="118" t="s">
        <v>130</v>
      </c>
      <c r="C113" s="119" t="s">
        <v>343</v>
      </c>
      <c r="D113" s="206" t="s">
        <v>638</v>
      </c>
      <c r="E113" s="123" t="s">
        <v>638</v>
      </c>
      <c r="F113" s="207" t="s">
        <v>638</v>
      </c>
    </row>
    <row r="114" spans="1:6" x14ac:dyDescent="0.25">
      <c r="A114" s="117">
        <v>718</v>
      </c>
      <c r="B114" s="118" t="s">
        <v>131</v>
      </c>
      <c r="C114" s="119" t="s">
        <v>344</v>
      </c>
      <c r="D114" s="206">
        <v>2.5999999999999999E-2</v>
      </c>
      <c r="E114" s="123">
        <v>165</v>
      </c>
      <c r="F114" s="207">
        <v>0.43099999999999999</v>
      </c>
    </row>
    <row r="115" spans="1:6" x14ac:dyDescent="0.25">
      <c r="A115" s="117">
        <v>719</v>
      </c>
      <c r="B115" s="118" t="s">
        <v>132</v>
      </c>
      <c r="C115" s="119" t="s">
        <v>345</v>
      </c>
      <c r="D115" s="206" t="s">
        <v>638</v>
      </c>
      <c r="E115" s="123" t="s">
        <v>638</v>
      </c>
      <c r="F115" s="207" t="s">
        <v>638</v>
      </c>
    </row>
    <row r="116" spans="1:6" x14ac:dyDescent="0.25">
      <c r="A116" s="117">
        <v>720</v>
      </c>
      <c r="B116" s="118" t="s">
        <v>133</v>
      </c>
      <c r="C116" s="119" t="s">
        <v>346</v>
      </c>
      <c r="D116" s="206" t="s">
        <v>638</v>
      </c>
      <c r="E116" s="123" t="s">
        <v>638</v>
      </c>
      <c r="F116" s="207" t="s">
        <v>638</v>
      </c>
    </row>
    <row r="117" spans="1:6" x14ac:dyDescent="0.25">
      <c r="A117" s="117">
        <v>721</v>
      </c>
      <c r="B117" s="118" t="s">
        <v>134</v>
      </c>
      <c r="C117" s="119" t="s">
        <v>347</v>
      </c>
      <c r="D117" s="206" t="s">
        <v>638</v>
      </c>
      <c r="E117" s="123" t="s">
        <v>638</v>
      </c>
      <c r="F117" s="207" t="s">
        <v>638</v>
      </c>
    </row>
    <row r="118" spans="1:6" x14ac:dyDescent="0.25">
      <c r="A118" s="117">
        <v>722</v>
      </c>
      <c r="B118" s="118" t="s">
        <v>135</v>
      </c>
      <c r="C118" s="119" t="s">
        <v>348</v>
      </c>
      <c r="D118" s="206" t="s">
        <v>638</v>
      </c>
      <c r="E118" s="123" t="s">
        <v>638</v>
      </c>
      <c r="F118" s="207" t="s">
        <v>638</v>
      </c>
    </row>
    <row r="119" spans="1:6" x14ac:dyDescent="0.25">
      <c r="A119" s="117">
        <v>723</v>
      </c>
      <c r="B119" s="118" t="s">
        <v>136</v>
      </c>
      <c r="C119" s="119" t="s">
        <v>349</v>
      </c>
      <c r="D119" s="206">
        <v>3.4000000000000002E-2</v>
      </c>
      <c r="E119" s="123">
        <v>115</v>
      </c>
      <c r="F119" s="207">
        <v>0.42599999999999999</v>
      </c>
    </row>
    <row r="120" spans="1:6" x14ac:dyDescent="0.25">
      <c r="A120" s="117">
        <v>724</v>
      </c>
      <c r="B120" s="118" t="s">
        <v>137</v>
      </c>
      <c r="C120" s="119" t="s">
        <v>350</v>
      </c>
      <c r="D120" s="206" t="s">
        <v>638</v>
      </c>
      <c r="E120" s="123" t="s">
        <v>638</v>
      </c>
      <c r="F120" s="207" t="s">
        <v>638</v>
      </c>
    </row>
    <row r="121" spans="1:6" x14ac:dyDescent="0.25">
      <c r="A121" s="117">
        <v>725</v>
      </c>
      <c r="B121" s="118" t="s">
        <v>138</v>
      </c>
      <c r="C121" s="119" t="s">
        <v>351</v>
      </c>
      <c r="D121" s="206" t="s">
        <v>638</v>
      </c>
      <c r="E121" s="123" t="s">
        <v>638</v>
      </c>
      <c r="F121" s="207" t="s">
        <v>638</v>
      </c>
    </row>
    <row r="122" spans="1:6" x14ac:dyDescent="0.25">
      <c r="A122" s="117">
        <v>726</v>
      </c>
      <c r="B122" s="118" t="s">
        <v>139</v>
      </c>
      <c r="C122" s="119" t="s">
        <v>352</v>
      </c>
      <c r="D122" s="206" t="s">
        <v>638</v>
      </c>
      <c r="E122" s="123" t="s">
        <v>638</v>
      </c>
      <c r="F122" s="207" t="s">
        <v>638</v>
      </c>
    </row>
    <row r="123" spans="1:6" x14ac:dyDescent="0.25">
      <c r="A123" s="117">
        <v>727</v>
      </c>
      <c r="B123" s="118" t="s">
        <v>140</v>
      </c>
      <c r="C123" s="119" t="s">
        <v>353</v>
      </c>
      <c r="D123" s="206">
        <v>2.5000000000000001E-2</v>
      </c>
      <c r="E123" s="123">
        <v>190</v>
      </c>
      <c r="F123" s="207">
        <v>0.41699999999999998</v>
      </c>
    </row>
    <row r="124" spans="1:6" x14ac:dyDescent="0.25">
      <c r="A124" s="117">
        <v>728</v>
      </c>
      <c r="B124" s="118" t="s">
        <v>141</v>
      </c>
      <c r="C124" s="119" t="s">
        <v>354</v>
      </c>
      <c r="D124" s="206">
        <v>2.7E-2</v>
      </c>
      <c r="E124" s="123">
        <v>195</v>
      </c>
      <c r="F124" s="207">
        <v>0.437</v>
      </c>
    </row>
    <row r="125" spans="1:6" x14ac:dyDescent="0.25">
      <c r="A125" s="117">
        <v>729</v>
      </c>
      <c r="B125" s="118" t="s">
        <v>142</v>
      </c>
      <c r="C125" s="119" t="s">
        <v>355</v>
      </c>
      <c r="D125" s="206" t="s">
        <v>638</v>
      </c>
      <c r="E125" s="123" t="s">
        <v>638</v>
      </c>
      <c r="F125" s="207" t="s">
        <v>638</v>
      </c>
    </row>
    <row r="126" spans="1:6" x14ac:dyDescent="0.25">
      <c r="A126" s="117">
        <v>730</v>
      </c>
      <c r="B126" s="118" t="s">
        <v>143</v>
      </c>
      <c r="C126" s="119" t="s">
        <v>356</v>
      </c>
      <c r="D126" s="206" t="s">
        <v>638</v>
      </c>
      <c r="E126" s="123" t="s">
        <v>638</v>
      </c>
      <c r="F126" s="207" t="s">
        <v>638</v>
      </c>
    </row>
    <row r="127" spans="1:6" x14ac:dyDescent="0.25">
      <c r="A127" s="117">
        <v>731</v>
      </c>
      <c r="B127" s="118" t="s">
        <v>144</v>
      </c>
      <c r="C127" s="119" t="s">
        <v>357</v>
      </c>
      <c r="D127" s="206" t="s">
        <v>638</v>
      </c>
      <c r="E127" s="123" t="s">
        <v>638</v>
      </c>
      <c r="F127" s="207" t="s">
        <v>638</v>
      </c>
    </row>
    <row r="128" spans="1:6" x14ac:dyDescent="0.25">
      <c r="A128" s="117">
        <v>732</v>
      </c>
      <c r="B128" s="118" t="s">
        <v>145</v>
      </c>
      <c r="C128" s="119" t="s">
        <v>358</v>
      </c>
      <c r="D128" s="206" t="s">
        <v>638</v>
      </c>
      <c r="E128" s="123" t="s">
        <v>638</v>
      </c>
      <c r="F128" s="207" t="s">
        <v>638</v>
      </c>
    </row>
    <row r="129" spans="1:6" x14ac:dyDescent="0.25">
      <c r="A129" s="117">
        <v>733</v>
      </c>
      <c r="B129" s="118" t="s">
        <v>146</v>
      </c>
      <c r="C129" s="119" t="s">
        <v>359</v>
      </c>
      <c r="D129" s="206" t="s">
        <v>638</v>
      </c>
      <c r="E129" s="123" t="s">
        <v>638</v>
      </c>
      <c r="F129" s="207" t="s">
        <v>638</v>
      </c>
    </row>
    <row r="130" spans="1:6" x14ac:dyDescent="0.25">
      <c r="A130" s="117">
        <v>734</v>
      </c>
      <c r="B130" s="118" t="s">
        <v>147</v>
      </c>
      <c r="C130" s="119" t="s">
        <v>360</v>
      </c>
      <c r="D130" s="206" t="s">
        <v>638</v>
      </c>
      <c r="E130" s="123" t="s">
        <v>638</v>
      </c>
      <c r="F130" s="207" t="s">
        <v>638</v>
      </c>
    </row>
    <row r="131" spans="1:6" x14ac:dyDescent="0.25">
      <c r="A131" s="117">
        <v>735</v>
      </c>
      <c r="B131" s="118" t="s">
        <v>148</v>
      </c>
      <c r="C131" s="119" t="s">
        <v>361</v>
      </c>
      <c r="D131" s="206" t="s">
        <v>638</v>
      </c>
      <c r="E131" s="123" t="s">
        <v>638</v>
      </c>
      <c r="F131" s="207" t="s">
        <v>638</v>
      </c>
    </row>
    <row r="132" spans="1:6" x14ac:dyDescent="0.25">
      <c r="A132" s="117">
        <v>738</v>
      </c>
      <c r="B132" s="118" t="s">
        <v>628</v>
      </c>
      <c r="C132" s="192" t="s">
        <v>721</v>
      </c>
      <c r="D132" s="206" t="s">
        <v>638</v>
      </c>
      <c r="E132" s="123" t="s">
        <v>638</v>
      </c>
      <c r="F132" s="207" t="s">
        <v>638</v>
      </c>
    </row>
    <row r="133" spans="1:6" x14ac:dyDescent="0.25">
      <c r="A133" s="117">
        <v>803</v>
      </c>
      <c r="B133" s="118" t="s">
        <v>149</v>
      </c>
      <c r="C133" s="119" t="s">
        <v>362</v>
      </c>
      <c r="D133" s="206">
        <v>2.4E-2</v>
      </c>
      <c r="E133" s="123">
        <v>200</v>
      </c>
      <c r="F133" s="207">
        <v>0.41699999999999998</v>
      </c>
    </row>
    <row r="134" spans="1:6" x14ac:dyDescent="0.25">
      <c r="A134" s="117">
        <v>805</v>
      </c>
      <c r="B134" s="118" t="s">
        <v>150</v>
      </c>
      <c r="C134" s="119" t="s">
        <v>363</v>
      </c>
      <c r="D134" s="206" t="s">
        <v>638</v>
      </c>
      <c r="E134" s="123" t="s">
        <v>638</v>
      </c>
      <c r="F134" s="207" t="s">
        <v>638</v>
      </c>
    </row>
    <row r="135" spans="1:6" x14ac:dyDescent="0.25">
      <c r="A135" s="117">
        <v>807</v>
      </c>
      <c r="B135" s="118" t="s">
        <v>151</v>
      </c>
      <c r="C135" s="119" t="s">
        <v>364</v>
      </c>
      <c r="D135" s="206" t="s">
        <v>638</v>
      </c>
      <c r="E135" s="123" t="s">
        <v>638</v>
      </c>
      <c r="F135" s="207" t="s">
        <v>638</v>
      </c>
    </row>
    <row r="136" spans="1:6" x14ac:dyDescent="0.25">
      <c r="A136" s="117">
        <v>809</v>
      </c>
      <c r="B136" s="118" t="s">
        <v>152</v>
      </c>
      <c r="C136" s="119" t="s">
        <v>629</v>
      </c>
      <c r="D136" s="206" t="s">
        <v>638</v>
      </c>
      <c r="E136" s="123" t="s">
        <v>638</v>
      </c>
      <c r="F136" s="207" t="s">
        <v>638</v>
      </c>
    </row>
    <row r="137" spans="1:6" x14ac:dyDescent="0.25">
      <c r="A137" s="117">
        <v>812</v>
      </c>
      <c r="B137" s="118" t="s">
        <v>153</v>
      </c>
      <c r="C137" s="119" t="s">
        <v>365</v>
      </c>
      <c r="D137" s="206" t="s">
        <v>638</v>
      </c>
      <c r="E137" s="123" t="s">
        <v>638</v>
      </c>
      <c r="F137" s="207" t="s">
        <v>638</v>
      </c>
    </row>
    <row r="138" spans="1:6" x14ac:dyDescent="0.25">
      <c r="A138" s="117">
        <v>813</v>
      </c>
      <c r="B138" s="118" t="s">
        <v>154</v>
      </c>
      <c r="C138" s="119" t="s">
        <v>366</v>
      </c>
      <c r="D138" s="206" t="s">
        <v>638</v>
      </c>
      <c r="E138" s="123" t="s">
        <v>638</v>
      </c>
      <c r="F138" s="207" t="s">
        <v>638</v>
      </c>
    </row>
    <row r="139" spans="1:6" x14ac:dyDescent="0.25">
      <c r="A139" s="117">
        <v>814</v>
      </c>
      <c r="B139" s="118" t="s">
        <v>155</v>
      </c>
      <c r="C139" s="119" t="s">
        <v>367</v>
      </c>
      <c r="D139" s="206" t="s">
        <v>638</v>
      </c>
      <c r="E139" s="123" t="s">
        <v>638</v>
      </c>
      <c r="F139" s="207" t="s">
        <v>638</v>
      </c>
    </row>
    <row r="140" spans="1:6" x14ac:dyDescent="0.25">
      <c r="A140" s="117">
        <v>815</v>
      </c>
      <c r="B140" s="118" t="s">
        <v>156</v>
      </c>
      <c r="C140" s="119" t="s">
        <v>368</v>
      </c>
      <c r="D140" s="206" t="s">
        <v>638</v>
      </c>
      <c r="E140" s="123" t="s">
        <v>638</v>
      </c>
      <c r="F140" s="207" t="s">
        <v>638</v>
      </c>
    </row>
    <row r="141" spans="1:6" x14ac:dyDescent="0.25">
      <c r="A141" s="117">
        <v>816</v>
      </c>
      <c r="B141" s="118" t="s">
        <v>157</v>
      </c>
      <c r="C141" s="119" t="s">
        <v>369</v>
      </c>
      <c r="D141" s="206" t="s">
        <v>638</v>
      </c>
      <c r="E141" s="123" t="s">
        <v>638</v>
      </c>
      <c r="F141" s="207" t="s">
        <v>638</v>
      </c>
    </row>
    <row r="142" spans="1:6" x14ac:dyDescent="0.25">
      <c r="A142" s="117">
        <v>817</v>
      </c>
      <c r="B142" s="118" t="s">
        <v>158</v>
      </c>
      <c r="C142" s="119" t="s">
        <v>370</v>
      </c>
      <c r="D142" s="206" t="s">
        <v>638</v>
      </c>
      <c r="E142" s="123" t="s">
        <v>638</v>
      </c>
      <c r="F142" s="207" t="s">
        <v>638</v>
      </c>
    </row>
    <row r="143" spans="1:6" x14ac:dyDescent="0.25">
      <c r="A143" s="117">
        <v>819</v>
      </c>
      <c r="B143" s="118" t="s">
        <v>159</v>
      </c>
      <c r="C143" s="119" t="s">
        <v>371</v>
      </c>
      <c r="D143" s="206" t="s">
        <v>638</v>
      </c>
      <c r="E143" s="123" t="s">
        <v>638</v>
      </c>
      <c r="F143" s="207" t="s">
        <v>638</v>
      </c>
    </row>
    <row r="144" spans="1:6" x14ac:dyDescent="0.25">
      <c r="A144" s="117">
        <v>820</v>
      </c>
      <c r="B144" s="118" t="s">
        <v>160</v>
      </c>
      <c r="C144" s="119" t="s">
        <v>372</v>
      </c>
      <c r="D144" s="206" t="s">
        <v>638</v>
      </c>
      <c r="E144" s="123" t="s">
        <v>638</v>
      </c>
      <c r="F144" s="207" t="s">
        <v>638</v>
      </c>
    </row>
    <row r="145" spans="1:6" x14ac:dyDescent="0.25">
      <c r="A145" s="117">
        <v>821</v>
      </c>
      <c r="B145" s="118" t="s">
        <v>161</v>
      </c>
      <c r="C145" s="119" t="s">
        <v>373</v>
      </c>
      <c r="D145" s="206" t="s">
        <v>638</v>
      </c>
      <c r="E145" s="123" t="s">
        <v>638</v>
      </c>
      <c r="F145" s="207" t="s">
        <v>638</v>
      </c>
    </row>
    <row r="146" spans="1:6" x14ac:dyDescent="0.25">
      <c r="A146" s="117">
        <v>902</v>
      </c>
      <c r="B146" s="118" t="s">
        <v>162</v>
      </c>
      <c r="C146" s="119" t="s">
        <v>374</v>
      </c>
      <c r="D146" s="206" t="s">
        <v>638</v>
      </c>
      <c r="E146" s="123" t="s">
        <v>638</v>
      </c>
      <c r="F146" s="207" t="s">
        <v>638</v>
      </c>
    </row>
    <row r="147" spans="1:6" x14ac:dyDescent="0.25">
      <c r="A147" s="117">
        <v>904</v>
      </c>
      <c r="B147" s="118" t="s">
        <v>163</v>
      </c>
      <c r="C147" s="119" t="s">
        <v>375</v>
      </c>
      <c r="D147" s="206" t="s">
        <v>638</v>
      </c>
      <c r="E147" s="123" t="s">
        <v>638</v>
      </c>
      <c r="F147" s="207" t="s">
        <v>638</v>
      </c>
    </row>
    <row r="148" spans="1:6" x14ac:dyDescent="0.25">
      <c r="A148" s="117">
        <v>905</v>
      </c>
      <c r="B148" s="118" t="s">
        <v>164</v>
      </c>
      <c r="C148" s="119" t="s">
        <v>376</v>
      </c>
      <c r="D148" s="206" t="s">
        <v>638</v>
      </c>
      <c r="E148" s="123" t="s">
        <v>638</v>
      </c>
      <c r="F148" s="207" t="s">
        <v>638</v>
      </c>
    </row>
    <row r="149" spans="1:6" x14ac:dyDescent="0.25">
      <c r="A149" s="117">
        <v>906</v>
      </c>
      <c r="B149" s="118" t="s">
        <v>165</v>
      </c>
      <c r="C149" s="119" t="s">
        <v>377</v>
      </c>
      <c r="D149" s="206" t="s">
        <v>638</v>
      </c>
      <c r="E149" s="123" t="s">
        <v>638</v>
      </c>
      <c r="F149" s="207" t="s">
        <v>638</v>
      </c>
    </row>
    <row r="150" spans="1:6" x14ac:dyDescent="0.25">
      <c r="A150" s="117">
        <v>908</v>
      </c>
      <c r="B150" s="118" t="s">
        <v>166</v>
      </c>
      <c r="C150" s="119" t="s">
        <v>378</v>
      </c>
      <c r="D150" s="206" t="s">
        <v>638</v>
      </c>
      <c r="E150" s="123" t="s">
        <v>638</v>
      </c>
      <c r="F150" s="207" t="s">
        <v>638</v>
      </c>
    </row>
    <row r="151" spans="1:6" x14ac:dyDescent="0.25">
      <c r="A151" s="117">
        <v>909</v>
      </c>
      <c r="B151" s="118" t="s">
        <v>167</v>
      </c>
      <c r="C151" s="119" t="s">
        <v>379</v>
      </c>
      <c r="D151" s="206" t="s">
        <v>638</v>
      </c>
      <c r="E151" s="123" t="s">
        <v>638</v>
      </c>
      <c r="F151" s="207" t="s">
        <v>638</v>
      </c>
    </row>
    <row r="152" spans="1:6" x14ac:dyDescent="0.25">
      <c r="A152" s="117">
        <v>910</v>
      </c>
      <c r="B152" s="118" t="s">
        <v>168</v>
      </c>
      <c r="C152" s="119" t="s">
        <v>380</v>
      </c>
      <c r="D152" s="206" t="s">
        <v>638</v>
      </c>
      <c r="E152" s="123" t="s">
        <v>638</v>
      </c>
      <c r="F152" s="207" t="s">
        <v>638</v>
      </c>
    </row>
    <row r="153" spans="1:6" x14ac:dyDescent="0.25">
      <c r="A153" s="117">
        <v>911</v>
      </c>
      <c r="B153" s="118" t="s">
        <v>169</v>
      </c>
      <c r="C153" s="119" t="s">
        <v>381</v>
      </c>
      <c r="D153" s="206" t="s">
        <v>638</v>
      </c>
      <c r="E153" s="123" t="s">
        <v>638</v>
      </c>
      <c r="F153" s="207" t="s">
        <v>638</v>
      </c>
    </row>
    <row r="154" spans="1:6" x14ac:dyDescent="0.25">
      <c r="A154" s="117">
        <v>912</v>
      </c>
      <c r="B154" s="118" t="s">
        <v>170</v>
      </c>
      <c r="C154" s="119" t="s">
        <v>382</v>
      </c>
      <c r="D154" s="206" t="s">
        <v>638</v>
      </c>
      <c r="E154" s="123" t="s">
        <v>638</v>
      </c>
      <c r="F154" s="207" t="s">
        <v>638</v>
      </c>
    </row>
    <row r="155" spans="1:6" x14ac:dyDescent="0.25">
      <c r="A155" s="117">
        <v>913</v>
      </c>
      <c r="B155" s="118" t="s">
        <v>171</v>
      </c>
      <c r="C155" s="119" t="s">
        <v>383</v>
      </c>
      <c r="D155" s="206" t="s">
        <v>638</v>
      </c>
      <c r="E155" s="123" t="s">
        <v>638</v>
      </c>
      <c r="F155" s="207" t="s">
        <v>638</v>
      </c>
    </row>
    <row r="156" spans="1:6" x14ac:dyDescent="0.25">
      <c r="A156" s="117">
        <v>914</v>
      </c>
      <c r="B156" s="118" t="s">
        <v>172</v>
      </c>
      <c r="C156" s="119" t="s">
        <v>384</v>
      </c>
      <c r="D156" s="206">
        <v>3.2000000000000001E-2</v>
      </c>
      <c r="E156" s="123">
        <v>135</v>
      </c>
      <c r="F156" s="207">
        <v>0.39200000000000002</v>
      </c>
    </row>
    <row r="157" spans="1:6" x14ac:dyDescent="0.25">
      <c r="A157" s="117">
        <v>916</v>
      </c>
      <c r="B157" s="118" t="s">
        <v>101</v>
      </c>
      <c r="C157" s="119" t="s">
        <v>634</v>
      </c>
      <c r="D157" s="206">
        <v>2.5999999999999999E-2</v>
      </c>
      <c r="E157" s="123">
        <v>220</v>
      </c>
      <c r="F157" s="207">
        <v>0.438</v>
      </c>
    </row>
    <row r="158" spans="1:6" ht="25.5" customHeight="1" x14ac:dyDescent="0.25">
      <c r="A158" s="117"/>
      <c r="B158" s="124" t="s">
        <v>668</v>
      </c>
      <c r="C158" s="125"/>
      <c r="D158" s="208">
        <v>2E-3</v>
      </c>
      <c r="E158" s="127">
        <v>32015</v>
      </c>
      <c r="F158" s="209">
        <v>0.41</v>
      </c>
    </row>
    <row r="159" spans="1:6" ht="34.5" customHeight="1" x14ac:dyDescent="0.25">
      <c r="A159" s="117" t="s">
        <v>511</v>
      </c>
      <c r="B159" s="118" t="s">
        <v>174</v>
      </c>
      <c r="C159" s="119" t="s">
        <v>236</v>
      </c>
      <c r="D159" s="121" t="s">
        <v>638</v>
      </c>
      <c r="E159" s="120" t="s">
        <v>638</v>
      </c>
      <c r="F159" s="60" t="s">
        <v>638</v>
      </c>
    </row>
    <row r="160" spans="1:6" x14ac:dyDescent="0.25">
      <c r="A160" s="117" t="s">
        <v>512</v>
      </c>
      <c r="B160" s="118" t="s">
        <v>175</v>
      </c>
      <c r="C160" s="119" t="s">
        <v>236</v>
      </c>
      <c r="D160" s="121" t="s">
        <v>638</v>
      </c>
      <c r="E160" s="120" t="s">
        <v>638</v>
      </c>
      <c r="F160" s="60" t="s">
        <v>638</v>
      </c>
    </row>
    <row r="161" spans="1:6" x14ac:dyDescent="0.25">
      <c r="A161" s="117" t="s">
        <v>509</v>
      </c>
      <c r="B161" s="118" t="s">
        <v>176</v>
      </c>
      <c r="C161" s="119" t="s">
        <v>236</v>
      </c>
      <c r="D161" s="121" t="s">
        <v>638</v>
      </c>
      <c r="E161" s="120" t="s">
        <v>638</v>
      </c>
      <c r="F161" s="60" t="s">
        <v>638</v>
      </c>
    </row>
    <row r="162" spans="1:6" x14ac:dyDescent="0.25">
      <c r="A162" s="117" t="s">
        <v>508</v>
      </c>
      <c r="B162" s="118" t="s">
        <v>177</v>
      </c>
      <c r="C162" s="119" t="s">
        <v>236</v>
      </c>
      <c r="D162" s="121" t="s">
        <v>638</v>
      </c>
      <c r="E162" s="120" t="s">
        <v>638</v>
      </c>
      <c r="F162" s="60" t="s">
        <v>638</v>
      </c>
    </row>
    <row r="163" spans="1:6" x14ac:dyDescent="0.25">
      <c r="A163" s="117" t="s">
        <v>510</v>
      </c>
      <c r="B163" s="118" t="s">
        <v>178</v>
      </c>
      <c r="C163" s="119" t="s">
        <v>236</v>
      </c>
      <c r="D163" s="121" t="s">
        <v>638</v>
      </c>
      <c r="E163" s="120" t="s">
        <v>638</v>
      </c>
      <c r="F163" s="60" t="s">
        <v>638</v>
      </c>
    </row>
    <row r="164" spans="1:6" ht="31.5" customHeight="1" x14ac:dyDescent="0.25">
      <c r="A164" s="117" t="s">
        <v>502</v>
      </c>
      <c r="B164" s="118" t="s">
        <v>182</v>
      </c>
      <c r="C164" s="119" t="s">
        <v>389</v>
      </c>
      <c r="D164" s="121" t="s">
        <v>638</v>
      </c>
      <c r="E164" s="120" t="s">
        <v>638</v>
      </c>
      <c r="F164" s="60" t="s">
        <v>638</v>
      </c>
    </row>
    <row r="165" spans="1:6" x14ac:dyDescent="0.25">
      <c r="A165" s="117" t="s">
        <v>504</v>
      </c>
      <c r="B165" s="118" t="s">
        <v>185</v>
      </c>
      <c r="C165" s="119" t="s">
        <v>391</v>
      </c>
      <c r="D165" s="121" t="s">
        <v>638</v>
      </c>
      <c r="E165" s="120" t="s">
        <v>638</v>
      </c>
      <c r="F165" s="60" t="s">
        <v>638</v>
      </c>
    </row>
    <row r="166" spans="1:6" x14ac:dyDescent="0.25">
      <c r="A166" s="117" t="s">
        <v>505</v>
      </c>
      <c r="B166" s="118" t="s">
        <v>186</v>
      </c>
      <c r="C166" s="119" t="s">
        <v>392</v>
      </c>
      <c r="D166" s="121" t="s">
        <v>638</v>
      </c>
      <c r="E166" s="120" t="s">
        <v>638</v>
      </c>
      <c r="F166" s="60" t="s">
        <v>638</v>
      </c>
    </row>
    <row r="167" spans="1:6" x14ac:dyDescent="0.25">
      <c r="A167" s="117" t="s">
        <v>499</v>
      </c>
      <c r="B167" s="118" t="s">
        <v>179</v>
      </c>
      <c r="C167" s="119" t="s">
        <v>386</v>
      </c>
      <c r="D167" s="121" t="s">
        <v>638</v>
      </c>
      <c r="E167" s="120" t="s">
        <v>638</v>
      </c>
      <c r="F167" s="60" t="s">
        <v>638</v>
      </c>
    </row>
    <row r="168" spans="1:6" x14ac:dyDescent="0.25">
      <c r="A168" s="117" t="s">
        <v>500</v>
      </c>
      <c r="B168" s="118" t="s">
        <v>180</v>
      </c>
      <c r="C168" s="119" t="s">
        <v>387</v>
      </c>
      <c r="D168" s="121" t="s">
        <v>638</v>
      </c>
      <c r="E168" s="120" t="s">
        <v>638</v>
      </c>
      <c r="F168" s="60" t="s">
        <v>638</v>
      </c>
    </row>
    <row r="169" spans="1:6" x14ac:dyDescent="0.25">
      <c r="A169" s="117" t="s">
        <v>506</v>
      </c>
      <c r="B169" s="118" t="s">
        <v>187</v>
      </c>
      <c r="C169" s="119" t="s">
        <v>393</v>
      </c>
      <c r="D169" s="121" t="s">
        <v>638</v>
      </c>
      <c r="E169" s="120" t="s">
        <v>638</v>
      </c>
      <c r="F169" s="60" t="s">
        <v>638</v>
      </c>
    </row>
    <row r="170" spans="1:6" x14ac:dyDescent="0.25">
      <c r="A170" s="117" t="s">
        <v>507</v>
      </c>
      <c r="B170" s="130" t="s">
        <v>184</v>
      </c>
      <c r="C170" s="119" t="s">
        <v>394</v>
      </c>
      <c r="D170" s="121" t="s">
        <v>638</v>
      </c>
      <c r="E170" s="120" t="s">
        <v>638</v>
      </c>
      <c r="F170" s="60" t="s">
        <v>638</v>
      </c>
    </row>
    <row r="171" spans="1:6" x14ac:dyDescent="0.25">
      <c r="A171" s="117" t="s">
        <v>503</v>
      </c>
      <c r="B171" s="118" t="s">
        <v>183</v>
      </c>
      <c r="C171" s="119" t="s">
        <v>390</v>
      </c>
      <c r="D171" s="121" t="s">
        <v>638</v>
      </c>
      <c r="E171" s="120" t="s">
        <v>638</v>
      </c>
      <c r="F171" s="60" t="s">
        <v>638</v>
      </c>
    </row>
    <row r="172" spans="1:6" x14ac:dyDescent="0.25">
      <c r="A172" s="133" t="s">
        <v>501</v>
      </c>
      <c r="B172" s="134" t="s">
        <v>181</v>
      </c>
      <c r="C172" s="135" t="s">
        <v>388</v>
      </c>
      <c r="D172" s="138" t="s">
        <v>638</v>
      </c>
      <c r="E172" s="136" t="s">
        <v>638</v>
      </c>
      <c r="F172" s="137" t="s">
        <v>638</v>
      </c>
    </row>
    <row r="173" spans="1:6" x14ac:dyDescent="0.25">
      <c r="B173" s="210"/>
      <c r="C173" s="118"/>
      <c r="D173" s="118"/>
      <c r="E173" s="118"/>
    </row>
    <row r="174" spans="1:6" x14ac:dyDescent="0.25">
      <c r="A174" s="142" t="s">
        <v>714</v>
      </c>
      <c r="B174" s="130"/>
      <c r="C174" s="118"/>
      <c r="D174" s="118"/>
      <c r="E174" s="118"/>
    </row>
    <row r="175" spans="1:6" hidden="1" x14ac:dyDescent="0.25">
      <c r="B175" s="160"/>
      <c r="C175" s="160"/>
      <c r="D175" s="160"/>
      <c r="E175" s="160"/>
    </row>
    <row r="176" spans="1:6" hidden="1" x14ac:dyDescent="0.25">
      <c r="B176" s="163"/>
      <c r="C176" s="168"/>
      <c r="D176" s="168"/>
      <c r="E176" s="168"/>
    </row>
    <row r="177" spans="2:5" hidden="1" x14ac:dyDescent="0.25">
      <c r="B177" s="163"/>
      <c r="C177" s="168"/>
      <c r="D177" s="168"/>
      <c r="E177" s="168"/>
    </row>
    <row r="178" spans="2:5" hidden="1" x14ac:dyDescent="0.25">
      <c r="C178" s="168"/>
      <c r="D178" s="118"/>
      <c r="E178" s="118"/>
    </row>
    <row r="179" spans="2:5" hidden="1" x14ac:dyDescent="0.25">
      <c r="B179" s="179"/>
      <c r="C179" s="118"/>
      <c r="D179" s="118"/>
      <c r="E179" s="118"/>
    </row>
    <row r="180" spans="2:5" hidden="1" x14ac:dyDescent="0.25">
      <c r="B180" s="118"/>
      <c r="C180" s="118"/>
      <c r="D180" s="118"/>
      <c r="E180" s="118"/>
    </row>
    <row r="181" spans="2:5" hidden="1" x14ac:dyDescent="0.25">
      <c r="B181" s="118"/>
      <c r="C181" s="118"/>
      <c r="D181" s="118"/>
      <c r="E181" s="118"/>
    </row>
    <row r="182" spans="2:5" hidden="1" x14ac:dyDescent="0.25">
      <c r="B182" s="118"/>
      <c r="C182" s="118"/>
      <c r="D182" s="118"/>
      <c r="E182" s="118"/>
    </row>
    <row r="183" spans="2:5" hidden="1" x14ac:dyDescent="0.25">
      <c r="B183" s="118"/>
      <c r="C183" s="118"/>
      <c r="D183" s="118"/>
      <c r="E183" s="118"/>
    </row>
    <row r="184" spans="2:5" hidden="1" x14ac:dyDescent="0.25">
      <c r="B184" s="118"/>
      <c r="C184" s="118"/>
      <c r="D184" s="118"/>
      <c r="E184" s="118"/>
    </row>
    <row r="185" spans="2:5" hidden="1" x14ac:dyDescent="0.25">
      <c r="B185" s="118"/>
      <c r="C185" s="118"/>
      <c r="D185" s="118"/>
      <c r="E185" s="118"/>
    </row>
    <row r="186" spans="2:5" hidden="1" x14ac:dyDescent="0.25">
      <c r="B186" s="118"/>
      <c r="C186" s="118"/>
      <c r="D186" s="118"/>
      <c r="E186" s="118"/>
    </row>
    <row r="187" spans="2:5" hidden="1" x14ac:dyDescent="0.25">
      <c r="B187" s="118"/>
      <c r="C187" s="118"/>
      <c r="D187" s="118"/>
      <c r="E187" s="118"/>
    </row>
    <row r="188" spans="2:5" hidden="1" x14ac:dyDescent="0.25">
      <c r="B188" s="118"/>
      <c r="C188" s="118"/>
      <c r="D188" s="118"/>
      <c r="E188" s="118"/>
    </row>
    <row r="189" spans="2:5" hidden="1" x14ac:dyDescent="0.25">
      <c r="B189" s="118"/>
      <c r="C189" s="118"/>
      <c r="D189" s="118"/>
      <c r="E189" s="118"/>
    </row>
    <row r="190" spans="2:5" hidden="1" x14ac:dyDescent="0.25">
      <c r="B190" s="118"/>
      <c r="C190" s="118"/>
      <c r="D190" s="118"/>
      <c r="E190" s="118"/>
    </row>
    <row r="191" spans="2:5" hidden="1" x14ac:dyDescent="0.25">
      <c r="B191" s="118"/>
      <c r="C191" s="118"/>
      <c r="D191" s="118"/>
      <c r="E191" s="118"/>
    </row>
    <row r="192" spans="2:5" hidden="1" x14ac:dyDescent="0.25">
      <c r="B192" s="118"/>
      <c r="C192" s="118"/>
      <c r="D192" s="118"/>
      <c r="E192" s="118"/>
    </row>
    <row r="193" spans="2:5" hidden="1" x14ac:dyDescent="0.25">
      <c r="B193" s="118"/>
      <c r="C193" s="118"/>
      <c r="D193" s="118"/>
      <c r="E193" s="118"/>
    </row>
    <row r="194" spans="2:5" hidden="1" x14ac:dyDescent="0.25">
      <c r="B194" s="118"/>
      <c r="C194" s="118"/>
      <c r="D194" s="118"/>
      <c r="E194" s="118"/>
    </row>
    <row r="195" spans="2:5" hidden="1" x14ac:dyDescent="0.25">
      <c r="B195" s="118"/>
      <c r="C195" s="118"/>
      <c r="D195" s="118"/>
      <c r="E195" s="118"/>
    </row>
    <row r="196" spans="2:5" hidden="1" x14ac:dyDescent="0.25">
      <c r="B196" s="118"/>
      <c r="C196" s="118"/>
      <c r="D196" s="118"/>
      <c r="E196" s="118"/>
    </row>
    <row r="197" spans="2:5" hidden="1" x14ac:dyDescent="0.25">
      <c r="B197" s="118"/>
      <c r="C197" s="118"/>
      <c r="D197" s="118"/>
      <c r="E197" s="118"/>
    </row>
    <row r="198" spans="2:5" hidden="1" x14ac:dyDescent="0.25">
      <c r="B198" s="118"/>
      <c r="C198" s="118"/>
      <c r="D198" s="118"/>
      <c r="E198" s="118"/>
    </row>
    <row r="199" spans="2:5" hidden="1" x14ac:dyDescent="0.25">
      <c r="B199" s="118"/>
      <c r="C199" s="118"/>
      <c r="D199" s="118"/>
      <c r="E199" s="118"/>
    </row>
    <row r="200" spans="2:5" hidden="1" x14ac:dyDescent="0.25">
      <c r="B200" s="118"/>
      <c r="C200" s="118"/>
      <c r="D200" s="118"/>
      <c r="E200" s="118"/>
    </row>
    <row r="201" spans="2:5" hidden="1" x14ac:dyDescent="0.25">
      <c r="B201" s="118"/>
      <c r="C201" s="118"/>
      <c r="D201" s="118"/>
      <c r="E201" s="118"/>
    </row>
    <row r="202" spans="2:5" hidden="1" x14ac:dyDescent="0.25">
      <c r="B202" s="118"/>
      <c r="C202" s="118"/>
      <c r="D202" s="118"/>
      <c r="E202" s="118"/>
    </row>
    <row r="203" spans="2:5" hidden="1" x14ac:dyDescent="0.25">
      <c r="B203" s="118"/>
      <c r="C203" s="118"/>
      <c r="D203" s="118"/>
      <c r="E203" s="118"/>
    </row>
    <row r="204" spans="2:5" hidden="1" x14ac:dyDescent="0.25">
      <c r="B204" s="118"/>
      <c r="C204" s="118"/>
      <c r="D204" s="118"/>
      <c r="E204" s="118"/>
    </row>
    <row r="205" spans="2:5" hidden="1" x14ac:dyDescent="0.25">
      <c r="B205" s="118"/>
      <c r="C205" s="118"/>
      <c r="D205" s="118"/>
      <c r="E205" s="118"/>
    </row>
    <row r="206" spans="2:5" hidden="1" x14ac:dyDescent="0.25">
      <c r="B206" s="118"/>
      <c r="C206" s="118"/>
      <c r="D206" s="118"/>
      <c r="E206" s="118"/>
    </row>
    <row r="207" spans="2:5" hidden="1" x14ac:dyDescent="0.25">
      <c r="B207" s="118"/>
      <c r="C207" s="118"/>
      <c r="D207" s="118"/>
      <c r="E207" s="118"/>
    </row>
    <row r="208" spans="2:5" hidden="1" x14ac:dyDescent="0.25">
      <c r="B208" s="118"/>
      <c r="C208" s="118"/>
      <c r="D208" s="118"/>
      <c r="E208" s="118"/>
    </row>
    <row r="209" spans="2:5" hidden="1" x14ac:dyDescent="0.25">
      <c r="B209" s="118"/>
      <c r="C209" s="118"/>
      <c r="D209" s="118"/>
      <c r="E209" s="118"/>
    </row>
    <row r="210" spans="2:5" hidden="1" x14ac:dyDescent="0.25">
      <c r="B210" s="118"/>
      <c r="C210" s="118"/>
      <c r="D210" s="118"/>
      <c r="E210" s="118"/>
    </row>
    <row r="211" spans="2:5" hidden="1" x14ac:dyDescent="0.25">
      <c r="B211" s="118"/>
      <c r="C211" s="118"/>
      <c r="D211" s="118"/>
      <c r="E211" s="118"/>
    </row>
    <row r="212" spans="2:5" hidden="1" x14ac:dyDescent="0.25">
      <c r="B212" s="118"/>
      <c r="C212" s="118"/>
      <c r="D212" s="118"/>
      <c r="E212" s="118"/>
    </row>
    <row r="213" spans="2:5" hidden="1" x14ac:dyDescent="0.25">
      <c r="B213" s="118"/>
      <c r="C213" s="118"/>
      <c r="D213" s="118"/>
      <c r="E213" s="118"/>
    </row>
    <row r="214" spans="2:5" hidden="1" x14ac:dyDescent="0.25">
      <c r="B214" s="118"/>
      <c r="C214" s="118"/>
      <c r="D214" s="118"/>
      <c r="E214" s="118"/>
    </row>
    <row r="215" spans="2:5" hidden="1" x14ac:dyDescent="0.25">
      <c r="B215" s="118"/>
      <c r="C215" s="118"/>
      <c r="D215" s="118"/>
      <c r="E215" s="118"/>
    </row>
    <row r="216" spans="2:5" hidden="1" x14ac:dyDescent="0.25">
      <c r="B216" s="118"/>
      <c r="C216" s="118"/>
      <c r="D216" s="118"/>
      <c r="E216" s="118"/>
    </row>
    <row r="217" spans="2:5" hidden="1" x14ac:dyDescent="0.25">
      <c r="B217" s="118"/>
      <c r="C217" s="118"/>
      <c r="D217" s="118"/>
      <c r="E217" s="118"/>
    </row>
    <row r="218" spans="2:5" hidden="1" x14ac:dyDescent="0.25">
      <c r="B218" s="118"/>
      <c r="C218" s="118"/>
      <c r="D218" s="118"/>
      <c r="E218" s="118"/>
    </row>
    <row r="219" spans="2:5" hidden="1" x14ac:dyDescent="0.25">
      <c r="B219" s="118"/>
      <c r="C219" s="118"/>
      <c r="D219" s="118"/>
      <c r="E219" s="118"/>
    </row>
    <row r="220" spans="2:5" hidden="1" x14ac:dyDescent="0.25">
      <c r="B220" s="118"/>
      <c r="C220" s="118"/>
      <c r="D220" s="118"/>
      <c r="E220" s="118"/>
    </row>
    <row r="221" spans="2:5" hidden="1" x14ac:dyDescent="0.25">
      <c r="B221" s="118"/>
      <c r="C221" s="118"/>
      <c r="D221" s="118"/>
      <c r="E221" s="118"/>
    </row>
    <row r="222" spans="2:5" hidden="1" x14ac:dyDescent="0.25">
      <c r="B222" s="118"/>
      <c r="C222" s="118"/>
      <c r="D222" s="118"/>
      <c r="E222" s="118"/>
    </row>
    <row r="223" spans="2:5" hidden="1" x14ac:dyDescent="0.25">
      <c r="B223" s="118"/>
      <c r="C223" s="118"/>
      <c r="D223" s="118"/>
      <c r="E223" s="118"/>
    </row>
    <row r="224" spans="2:5" hidden="1" x14ac:dyDescent="0.25">
      <c r="B224" s="118"/>
      <c r="C224" s="118"/>
      <c r="D224" s="118"/>
      <c r="E224" s="118"/>
    </row>
    <row r="225" spans="2:5" hidden="1" x14ac:dyDescent="0.25">
      <c r="B225" s="118"/>
      <c r="C225" s="118"/>
      <c r="D225" s="118"/>
      <c r="E225" s="118"/>
    </row>
    <row r="226" spans="2:5" hidden="1" x14ac:dyDescent="0.25">
      <c r="B226" s="118"/>
      <c r="C226" s="118"/>
      <c r="D226" s="118"/>
      <c r="E226" s="118"/>
    </row>
    <row r="227" spans="2:5" hidden="1" x14ac:dyDescent="0.25">
      <c r="B227" s="118"/>
      <c r="C227" s="118"/>
      <c r="D227" s="118"/>
      <c r="E227" s="118"/>
    </row>
    <row r="228" spans="2:5" hidden="1" x14ac:dyDescent="0.25">
      <c r="B228" s="118"/>
      <c r="C228" s="118"/>
      <c r="D228" s="118"/>
      <c r="E228" s="118"/>
    </row>
    <row r="229" spans="2:5" hidden="1" x14ac:dyDescent="0.25">
      <c r="B229" s="118"/>
      <c r="C229" s="118"/>
      <c r="D229" s="118"/>
      <c r="E229" s="118"/>
    </row>
    <row r="230" spans="2:5" hidden="1" x14ac:dyDescent="0.25">
      <c r="B230" s="118"/>
      <c r="C230" s="118"/>
      <c r="D230" s="118"/>
      <c r="E230" s="118"/>
    </row>
    <row r="231" spans="2:5" hidden="1" x14ac:dyDescent="0.25">
      <c r="B231" s="118"/>
      <c r="C231" s="118"/>
      <c r="D231" s="118"/>
      <c r="E231" s="118"/>
    </row>
    <row r="232" spans="2:5" hidden="1" x14ac:dyDescent="0.25">
      <c r="B232" s="118"/>
      <c r="C232" s="118"/>
      <c r="D232" s="118"/>
      <c r="E232" s="118"/>
    </row>
    <row r="233" spans="2:5" hidden="1" x14ac:dyDescent="0.25">
      <c r="B233" s="118"/>
      <c r="C233" s="118"/>
      <c r="D233" s="118"/>
      <c r="E233" s="118"/>
    </row>
    <row r="234" spans="2:5" hidden="1" x14ac:dyDescent="0.25">
      <c r="B234" s="118"/>
      <c r="C234" s="118"/>
      <c r="D234" s="118"/>
      <c r="E234" s="118"/>
    </row>
    <row r="235" spans="2:5" hidden="1" x14ac:dyDescent="0.25">
      <c r="B235" s="118"/>
      <c r="C235" s="118"/>
      <c r="D235" s="118"/>
      <c r="E235" s="118"/>
    </row>
    <row r="236" spans="2:5" hidden="1" x14ac:dyDescent="0.25">
      <c r="B236" s="118"/>
      <c r="C236" s="118"/>
      <c r="D236" s="118"/>
      <c r="E236" s="118"/>
    </row>
    <row r="237" spans="2:5" hidden="1" x14ac:dyDescent="0.25">
      <c r="B237" s="118"/>
      <c r="C237" s="118"/>
      <c r="D237" s="118"/>
      <c r="E237" s="118"/>
    </row>
    <row r="238" spans="2:5" hidden="1" x14ac:dyDescent="0.25">
      <c r="B238" s="118"/>
      <c r="C238" s="118"/>
      <c r="D238" s="118"/>
      <c r="E238" s="118"/>
    </row>
    <row r="239" spans="2:5" hidden="1" x14ac:dyDescent="0.25">
      <c r="B239" s="118"/>
      <c r="C239" s="118"/>
      <c r="D239" s="118"/>
      <c r="E239" s="118"/>
    </row>
    <row r="240" spans="2:5" hidden="1" x14ac:dyDescent="0.25">
      <c r="B240" s="118"/>
      <c r="C240" s="118"/>
      <c r="D240" s="118"/>
      <c r="E240" s="118"/>
    </row>
    <row r="241" spans="2:5" hidden="1" x14ac:dyDescent="0.25">
      <c r="B241" s="118"/>
      <c r="C241" s="118"/>
      <c r="D241" s="118"/>
      <c r="E241" s="118"/>
    </row>
    <row r="242" spans="2:5" hidden="1" x14ac:dyDescent="0.25">
      <c r="B242" s="118"/>
      <c r="C242" s="118"/>
      <c r="D242" s="118"/>
      <c r="E242" s="118"/>
    </row>
    <row r="243" spans="2:5" hidden="1" x14ac:dyDescent="0.25">
      <c r="B243" s="118"/>
      <c r="C243" s="118"/>
      <c r="D243" s="118"/>
      <c r="E243" s="118"/>
    </row>
    <row r="244" spans="2:5" hidden="1" x14ac:dyDescent="0.25">
      <c r="B244" s="118"/>
      <c r="C244" s="118"/>
      <c r="D244" s="118"/>
      <c r="E244" s="118"/>
    </row>
    <row r="245" spans="2:5" hidden="1" x14ac:dyDescent="0.25">
      <c r="B245" s="118"/>
      <c r="C245" s="118"/>
      <c r="D245" s="118"/>
      <c r="E245" s="118"/>
    </row>
    <row r="246" spans="2:5" hidden="1" x14ac:dyDescent="0.25">
      <c r="B246" s="118"/>
      <c r="C246" s="118"/>
      <c r="D246" s="118"/>
      <c r="E246" s="118"/>
    </row>
    <row r="247" spans="2:5" hidden="1" x14ac:dyDescent="0.25">
      <c r="B247" s="118"/>
      <c r="C247" s="118"/>
      <c r="D247" s="118"/>
      <c r="E247" s="118"/>
    </row>
    <row r="248" spans="2:5" hidden="1" x14ac:dyDescent="0.25">
      <c r="B248" s="118"/>
      <c r="C248" s="118"/>
      <c r="D248" s="118"/>
      <c r="E248" s="118"/>
    </row>
    <row r="249" spans="2:5" hidden="1" x14ac:dyDescent="0.25">
      <c r="B249" s="118"/>
      <c r="C249" s="118"/>
      <c r="D249" s="118"/>
      <c r="E249" s="118"/>
    </row>
    <row r="250" spans="2:5" hidden="1" x14ac:dyDescent="0.25">
      <c r="B250" s="118"/>
      <c r="C250" s="118"/>
      <c r="D250" s="118"/>
      <c r="E250" s="118"/>
    </row>
    <row r="251" spans="2:5" hidden="1" x14ac:dyDescent="0.25">
      <c r="B251" s="118"/>
      <c r="C251" s="118"/>
      <c r="D251" s="118"/>
      <c r="E251" s="118"/>
    </row>
    <row r="252" spans="2:5" hidden="1" x14ac:dyDescent="0.25">
      <c r="B252" s="118"/>
      <c r="C252" s="118"/>
      <c r="D252" s="118"/>
      <c r="E252" s="118"/>
    </row>
    <row r="253" spans="2:5" hidden="1" x14ac:dyDescent="0.25">
      <c r="B253" s="118"/>
      <c r="C253" s="118"/>
      <c r="D253" s="118"/>
      <c r="E253" s="118"/>
    </row>
    <row r="254" spans="2:5" hidden="1" x14ac:dyDescent="0.25">
      <c r="B254" s="118"/>
      <c r="C254" s="118"/>
      <c r="D254" s="118"/>
      <c r="E254" s="118"/>
    </row>
    <row r="255" spans="2:5" hidden="1" x14ac:dyDescent="0.25">
      <c r="B255" s="118"/>
      <c r="C255" s="118"/>
      <c r="D255" s="118"/>
      <c r="E255" s="118"/>
    </row>
    <row r="256" spans="2:5" hidden="1" x14ac:dyDescent="0.25">
      <c r="B256" s="118"/>
      <c r="C256" s="118"/>
      <c r="D256" s="118"/>
      <c r="E256" s="118"/>
    </row>
    <row r="257" spans="2:5" hidden="1" x14ac:dyDescent="0.25">
      <c r="B257" s="118"/>
      <c r="C257" s="118"/>
      <c r="D257" s="118"/>
      <c r="E257" s="118"/>
    </row>
    <row r="258" spans="2:5" hidden="1" x14ac:dyDescent="0.25">
      <c r="B258" s="118"/>
      <c r="C258" s="118"/>
      <c r="D258" s="118"/>
      <c r="E258" s="118"/>
    </row>
    <row r="259" spans="2:5" hidden="1" x14ac:dyDescent="0.25">
      <c r="B259" s="118"/>
      <c r="C259" s="118"/>
      <c r="D259" s="118"/>
      <c r="E259" s="118"/>
    </row>
    <row r="260" spans="2:5" hidden="1" x14ac:dyDescent="0.25">
      <c r="B260" s="118"/>
      <c r="C260" s="118"/>
      <c r="D260" s="118"/>
      <c r="E260" s="118"/>
    </row>
    <row r="261" spans="2:5" hidden="1" x14ac:dyDescent="0.25">
      <c r="B261" s="118"/>
      <c r="C261" s="118"/>
      <c r="D261" s="118"/>
      <c r="E261" s="118"/>
    </row>
    <row r="262" spans="2:5" hidden="1" x14ac:dyDescent="0.25">
      <c r="B262" s="118"/>
      <c r="C262" s="118"/>
      <c r="D262" s="118"/>
      <c r="E262" s="118"/>
    </row>
    <row r="263" spans="2:5" hidden="1" x14ac:dyDescent="0.25">
      <c r="B263" s="118"/>
      <c r="C263" s="118"/>
      <c r="D263" s="118"/>
      <c r="E263" s="118"/>
    </row>
    <row r="264" spans="2:5" hidden="1" x14ac:dyDescent="0.25">
      <c r="B264" s="118"/>
      <c r="C264" s="118"/>
      <c r="D264" s="118"/>
      <c r="E264" s="118"/>
    </row>
    <row r="265" spans="2:5" hidden="1" x14ac:dyDescent="0.25">
      <c r="B265" s="118"/>
      <c r="C265" s="118"/>
      <c r="D265" s="118"/>
      <c r="E265" s="118"/>
    </row>
    <row r="266" spans="2:5" hidden="1" x14ac:dyDescent="0.25">
      <c r="B266" s="118"/>
      <c r="C266" s="118"/>
      <c r="D266" s="118"/>
      <c r="E266" s="118"/>
    </row>
    <row r="267" spans="2:5" hidden="1" x14ac:dyDescent="0.25">
      <c r="B267" s="118"/>
      <c r="C267" s="118"/>
      <c r="D267" s="118"/>
      <c r="E267" s="118"/>
    </row>
    <row r="268" spans="2:5" hidden="1" x14ac:dyDescent="0.25">
      <c r="B268" s="118"/>
      <c r="C268" s="118"/>
      <c r="D268" s="118"/>
      <c r="E268" s="118"/>
    </row>
    <row r="269" spans="2:5" hidden="1" x14ac:dyDescent="0.25">
      <c r="B269" s="118"/>
      <c r="C269" s="118"/>
      <c r="D269" s="118"/>
      <c r="E269" s="118"/>
    </row>
    <row r="270" spans="2:5" hidden="1" x14ac:dyDescent="0.25">
      <c r="B270" s="118"/>
      <c r="C270" s="118"/>
      <c r="D270" s="118"/>
      <c r="E270" s="118"/>
    </row>
    <row r="271" spans="2:5" hidden="1" x14ac:dyDescent="0.25">
      <c r="B271" s="118"/>
      <c r="C271" s="118"/>
      <c r="D271" s="118"/>
      <c r="E271" s="118"/>
    </row>
    <row r="272" spans="2:5" hidden="1" x14ac:dyDescent="0.25">
      <c r="B272" s="118"/>
      <c r="C272" s="118"/>
      <c r="D272" s="118"/>
      <c r="E272" s="118"/>
    </row>
    <row r="273" spans="2:5" hidden="1" x14ac:dyDescent="0.25">
      <c r="B273" s="118"/>
      <c r="C273" s="118"/>
      <c r="D273" s="118"/>
      <c r="E273" s="118"/>
    </row>
    <row r="274" spans="2:5" hidden="1" x14ac:dyDescent="0.25">
      <c r="B274" s="118"/>
      <c r="C274" s="118"/>
      <c r="D274" s="118"/>
      <c r="E274" s="118"/>
    </row>
    <row r="275" spans="2:5" hidden="1" x14ac:dyDescent="0.25">
      <c r="B275" s="118"/>
      <c r="C275" s="118"/>
      <c r="D275" s="118"/>
      <c r="E275" s="118"/>
    </row>
    <row r="276" spans="2:5" hidden="1" x14ac:dyDescent="0.25">
      <c r="B276" s="118"/>
      <c r="C276" s="118"/>
      <c r="D276" s="118"/>
      <c r="E276" s="118"/>
    </row>
    <row r="277" spans="2:5" hidden="1" x14ac:dyDescent="0.25">
      <c r="B277" s="118"/>
      <c r="C277" s="118"/>
      <c r="D277" s="118"/>
      <c r="E277" s="118"/>
    </row>
    <row r="278" spans="2:5" hidden="1" x14ac:dyDescent="0.25">
      <c r="B278" s="118"/>
      <c r="C278" s="118"/>
      <c r="D278" s="118"/>
      <c r="E278" s="118"/>
    </row>
    <row r="279" spans="2:5" hidden="1" x14ac:dyDescent="0.25">
      <c r="B279" s="118"/>
      <c r="C279" s="118"/>
      <c r="D279" s="118"/>
      <c r="E279" s="118"/>
    </row>
    <row r="280" spans="2:5" hidden="1" x14ac:dyDescent="0.25">
      <c r="B280" s="118"/>
      <c r="C280" s="118"/>
      <c r="D280" s="118"/>
      <c r="E280" s="118"/>
    </row>
    <row r="281" spans="2:5" hidden="1" x14ac:dyDescent="0.25">
      <c r="B281" s="118"/>
      <c r="C281" s="118"/>
      <c r="D281" s="118"/>
      <c r="E281" s="118"/>
    </row>
    <row r="282" spans="2:5" hidden="1" x14ac:dyDescent="0.25">
      <c r="B282" s="118"/>
      <c r="C282" s="118"/>
      <c r="D282" s="118"/>
      <c r="E282" s="118"/>
    </row>
    <row r="283" spans="2:5" hidden="1" x14ac:dyDescent="0.25">
      <c r="B283" s="118"/>
      <c r="C283" s="118"/>
      <c r="D283" s="118"/>
      <c r="E283" s="118"/>
    </row>
    <row r="284" spans="2:5" hidden="1" x14ac:dyDescent="0.25">
      <c r="B284" s="118"/>
      <c r="C284" s="118"/>
      <c r="D284" s="118"/>
      <c r="E284" s="118"/>
    </row>
    <row r="285" spans="2:5" hidden="1" x14ac:dyDescent="0.25">
      <c r="B285" s="118"/>
      <c r="C285" s="118"/>
      <c r="D285" s="118"/>
      <c r="E285" s="118"/>
    </row>
    <row r="286" spans="2:5" hidden="1" x14ac:dyDescent="0.25">
      <c r="B286" s="118"/>
      <c r="C286" s="118"/>
      <c r="D286" s="118"/>
      <c r="E286" s="118"/>
    </row>
    <row r="287" spans="2:5" hidden="1" x14ac:dyDescent="0.25">
      <c r="B287" s="118"/>
      <c r="C287" s="118"/>
      <c r="D287" s="118"/>
      <c r="E287" s="118"/>
    </row>
    <row r="288" spans="2:5" hidden="1" x14ac:dyDescent="0.25">
      <c r="B288" s="118"/>
      <c r="C288" s="118"/>
      <c r="D288" s="118"/>
      <c r="E288" s="118"/>
    </row>
    <row r="289" spans="2:5" hidden="1" x14ac:dyDescent="0.25">
      <c r="B289" s="118"/>
      <c r="C289" s="118"/>
      <c r="D289" s="118"/>
      <c r="E289" s="118"/>
    </row>
    <row r="290" spans="2:5" hidden="1" x14ac:dyDescent="0.25">
      <c r="B290" s="118"/>
      <c r="C290" s="118"/>
      <c r="D290" s="118"/>
      <c r="E290" s="118"/>
    </row>
    <row r="291" spans="2:5" hidden="1" x14ac:dyDescent="0.25">
      <c r="B291" s="118"/>
      <c r="C291" s="118"/>
      <c r="D291" s="118"/>
      <c r="E291" s="118"/>
    </row>
    <row r="292" spans="2:5" hidden="1" x14ac:dyDescent="0.25">
      <c r="B292" s="118"/>
      <c r="C292" s="118"/>
      <c r="D292" s="118"/>
      <c r="E292" s="118"/>
    </row>
    <row r="293" spans="2:5" hidden="1" x14ac:dyDescent="0.25">
      <c r="B293" s="118"/>
      <c r="C293" s="118"/>
      <c r="D293" s="118"/>
      <c r="E293" s="118"/>
    </row>
    <row r="294" spans="2:5" hidden="1" x14ac:dyDescent="0.25">
      <c r="B294" s="118"/>
      <c r="C294" s="118"/>
      <c r="D294" s="118"/>
      <c r="E294" s="118"/>
    </row>
    <row r="295" spans="2:5" hidden="1" x14ac:dyDescent="0.25">
      <c r="B295" s="118"/>
      <c r="C295" s="118"/>
      <c r="D295" s="118"/>
      <c r="E295" s="118"/>
    </row>
    <row r="296" spans="2:5" hidden="1" x14ac:dyDescent="0.25">
      <c r="B296" s="118"/>
      <c r="C296" s="118"/>
      <c r="D296" s="118"/>
      <c r="E296" s="118"/>
    </row>
    <row r="297" spans="2:5" hidden="1" x14ac:dyDescent="0.25">
      <c r="B297" s="118"/>
      <c r="C297" s="118"/>
      <c r="D297" s="118"/>
      <c r="E297" s="118"/>
    </row>
    <row r="298" spans="2:5" hidden="1" x14ac:dyDescent="0.25">
      <c r="B298" s="118"/>
      <c r="C298" s="118"/>
      <c r="D298" s="118"/>
      <c r="E298" s="118"/>
    </row>
    <row r="299" spans="2:5" hidden="1" x14ac:dyDescent="0.25">
      <c r="B299" s="118"/>
      <c r="C299" s="118"/>
      <c r="D299" s="118"/>
      <c r="E299" s="118"/>
    </row>
    <row r="300" spans="2:5" hidden="1" x14ac:dyDescent="0.25">
      <c r="B300" s="118"/>
      <c r="C300" s="118"/>
      <c r="D300" s="118"/>
      <c r="E300" s="118"/>
    </row>
    <row r="301" spans="2:5" hidden="1" x14ac:dyDescent="0.25">
      <c r="B301" s="118"/>
      <c r="C301" s="118"/>
      <c r="D301" s="118"/>
      <c r="E301" s="118"/>
    </row>
    <row r="302" spans="2:5" hidden="1" x14ac:dyDescent="0.25">
      <c r="B302" s="118"/>
      <c r="C302" s="118"/>
      <c r="D302" s="118"/>
      <c r="E302" s="118"/>
    </row>
    <row r="303" spans="2:5" hidden="1" x14ac:dyDescent="0.25">
      <c r="B303" s="118"/>
      <c r="C303" s="118"/>
      <c r="D303" s="118"/>
      <c r="E303" s="118"/>
    </row>
    <row r="304" spans="2:5" hidden="1" x14ac:dyDescent="0.25">
      <c r="B304" s="118"/>
      <c r="C304" s="118"/>
      <c r="D304" s="118"/>
      <c r="E304" s="118"/>
    </row>
    <row r="305" spans="2:5" hidden="1" x14ac:dyDescent="0.25">
      <c r="B305" s="118"/>
      <c r="C305" s="118"/>
      <c r="D305" s="118"/>
      <c r="E305" s="118"/>
    </row>
    <row r="306" spans="2:5" hidden="1" x14ac:dyDescent="0.25">
      <c r="B306" s="118"/>
      <c r="C306" s="118"/>
      <c r="D306" s="118"/>
      <c r="E306" s="118"/>
    </row>
    <row r="307" spans="2:5" hidden="1" x14ac:dyDescent="0.25">
      <c r="B307" s="118"/>
      <c r="C307" s="118"/>
      <c r="D307" s="118"/>
      <c r="E307" s="118"/>
    </row>
    <row r="308" spans="2:5" hidden="1" x14ac:dyDescent="0.25">
      <c r="B308" s="118"/>
      <c r="C308" s="118"/>
      <c r="D308" s="118"/>
      <c r="E308" s="118"/>
    </row>
    <row r="309" spans="2:5" hidden="1" x14ac:dyDescent="0.25">
      <c r="B309" s="118"/>
      <c r="C309" s="118"/>
      <c r="D309" s="118"/>
      <c r="E309" s="118"/>
    </row>
    <row r="310" spans="2:5" hidden="1" x14ac:dyDescent="0.25">
      <c r="B310" s="118"/>
      <c r="C310" s="118"/>
      <c r="D310" s="118"/>
      <c r="E310" s="118"/>
    </row>
    <row r="311" spans="2:5" hidden="1" x14ac:dyDescent="0.25">
      <c r="B311" s="118"/>
      <c r="C311" s="118"/>
      <c r="D311" s="118"/>
      <c r="E311" s="118"/>
    </row>
    <row r="312" spans="2:5" hidden="1" x14ac:dyDescent="0.25">
      <c r="B312" s="118"/>
      <c r="C312" s="118"/>
      <c r="D312" s="118"/>
      <c r="E312" s="118"/>
    </row>
    <row r="313" spans="2:5" hidden="1" x14ac:dyDescent="0.25">
      <c r="B313" s="118"/>
      <c r="C313" s="118"/>
      <c r="D313" s="118"/>
      <c r="E313" s="118"/>
    </row>
    <row r="314" spans="2:5" hidden="1" x14ac:dyDescent="0.25">
      <c r="B314" s="118"/>
      <c r="C314" s="118"/>
      <c r="D314" s="118"/>
      <c r="E314" s="118"/>
    </row>
    <row r="315" spans="2:5" hidden="1" x14ac:dyDescent="0.25">
      <c r="B315" s="118"/>
      <c r="C315" s="118"/>
      <c r="D315" s="118"/>
      <c r="E315" s="118"/>
    </row>
    <row r="316" spans="2:5" hidden="1" x14ac:dyDescent="0.25">
      <c r="B316" s="118"/>
      <c r="C316" s="118"/>
      <c r="D316" s="118"/>
      <c r="E316" s="118"/>
    </row>
    <row r="317" spans="2:5" hidden="1" x14ac:dyDescent="0.25">
      <c r="B317" s="118"/>
      <c r="C317" s="118"/>
      <c r="D317" s="118"/>
      <c r="E317" s="118"/>
    </row>
    <row r="318" spans="2:5" hidden="1" x14ac:dyDescent="0.25">
      <c r="B318" s="118"/>
      <c r="C318" s="118"/>
      <c r="D318" s="118"/>
      <c r="E318" s="118"/>
    </row>
    <row r="319" spans="2:5" hidden="1" x14ac:dyDescent="0.25">
      <c r="B319" s="118"/>
      <c r="C319" s="118"/>
      <c r="D319" s="118"/>
      <c r="E319" s="118"/>
    </row>
    <row r="320" spans="2:5" hidden="1" x14ac:dyDescent="0.25">
      <c r="B320" s="118"/>
      <c r="C320" s="118"/>
      <c r="D320" s="118"/>
      <c r="E320" s="118"/>
    </row>
    <row r="321" spans="2:5" hidden="1" x14ac:dyDescent="0.25">
      <c r="B321" s="118"/>
      <c r="C321" s="118"/>
      <c r="D321" s="118"/>
      <c r="E321" s="118"/>
    </row>
    <row r="322" spans="2:5" hidden="1" x14ac:dyDescent="0.25">
      <c r="B322" s="118"/>
      <c r="C322" s="118"/>
      <c r="D322" s="118"/>
      <c r="E322" s="118"/>
    </row>
    <row r="323" spans="2:5" hidden="1" x14ac:dyDescent="0.25">
      <c r="B323" s="118"/>
      <c r="C323" s="118"/>
      <c r="D323" s="118"/>
      <c r="E323" s="118"/>
    </row>
    <row r="324" spans="2:5" hidden="1" x14ac:dyDescent="0.25">
      <c r="B324" s="118"/>
      <c r="C324" s="118"/>
      <c r="D324" s="118"/>
      <c r="E324" s="118"/>
    </row>
    <row r="325" spans="2:5" hidden="1" x14ac:dyDescent="0.25">
      <c r="B325" s="118"/>
      <c r="C325" s="118"/>
      <c r="D325" s="118"/>
      <c r="E325" s="118"/>
    </row>
    <row r="326" spans="2:5" hidden="1" x14ac:dyDescent="0.25">
      <c r="B326" s="118"/>
      <c r="C326" s="118"/>
      <c r="D326" s="118"/>
      <c r="E326" s="118"/>
    </row>
    <row r="327" spans="2:5" hidden="1" x14ac:dyDescent="0.25">
      <c r="B327" s="118"/>
      <c r="C327" s="118"/>
      <c r="D327" s="118"/>
      <c r="E327" s="118"/>
    </row>
    <row r="328" spans="2:5" hidden="1" x14ac:dyDescent="0.25">
      <c r="B328" s="118"/>
      <c r="C328" s="118"/>
      <c r="D328" s="118"/>
      <c r="E328" s="118"/>
    </row>
    <row r="329" spans="2:5" hidden="1" x14ac:dyDescent="0.25">
      <c r="B329" s="118"/>
      <c r="C329" s="118"/>
      <c r="D329" s="118"/>
      <c r="E329" s="118"/>
    </row>
    <row r="330" spans="2:5" hidden="1" x14ac:dyDescent="0.25">
      <c r="B330" s="118"/>
      <c r="C330" s="118"/>
      <c r="D330" s="118"/>
      <c r="E330" s="118"/>
    </row>
    <row r="331" spans="2:5" hidden="1" x14ac:dyDescent="0.25">
      <c r="B331" s="118"/>
      <c r="C331" s="118"/>
      <c r="D331" s="118"/>
      <c r="E331" s="118"/>
    </row>
    <row r="332" spans="2:5" hidden="1" x14ac:dyDescent="0.25">
      <c r="B332" s="118"/>
      <c r="C332" s="118"/>
      <c r="D332" s="118"/>
      <c r="E332" s="118"/>
    </row>
    <row r="333" spans="2:5" hidden="1" x14ac:dyDescent="0.25">
      <c r="B333" s="118"/>
      <c r="C333" s="118"/>
      <c r="D333" s="118"/>
      <c r="E333" s="118"/>
    </row>
    <row r="334" spans="2:5" hidden="1" x14ac:dyDescent="0.25">
      <c r="B334" s="118"/>
      <c r="C334" s="118"/>
      <c r="D334" s="118"/>
      <c r="E334" s="118"/>
    </row>
    <row r="335" spans="2:5" hidden="1" x14ac:dyDescent="0.25">
      <c r="B335" s="118"/>
      <c r="C335" s="118"/>
      <c r="D335" s="118"/>
      <c r="E335" s="118"/>
    </row>
    <row r="336" spans="2:5" hidden="1" x14ac:dyDescent="0.25">
      <c r="B336" s="118"/>
      <c r="C336" s="118"/>
      <c r="D336" s="118"/>
      <c r="E336" s="118"/>
    </row>
    <row r="337" spans="2:5" hidden="1" x14ac:dyDescent="0.25">
      <c r="B337" s="118"/>
      <c r="C337" s="118"/>
      <c r="D337" s="118"/>
      <c r="E337" s="118"/>
    </row>
    <row r="338" spans="2:5" hidden="1" x14ac:dyDescent="0.25">
      <c r="B338" s="118"/>
      <c r="C338" s="118"/>
      <c r="D338" s="118"/>
      <c r="E338" s="118"/>
    </row>
    <row r="339" spans="2:5" hidden="1" x14ac:dyDescent="0.25">
      <c r="B339" s="118"/>
      <c r="C339" s="118"/>
      <c r="D339" s="118"/>
      <c r="E339" s="118"/>
    </row>
    <row r="340" spans="2:5" hidden="1" x14ac:dyDescent="0.25">
      <c r="B340" s="118"/>
      <c r="C340" s="118"/>
      <c r="D340" s="118"/>
      <c r="E340" s="118"/>
    </row>
    <row r="341" spans="2:5" hidden="1" x14ac:dyDescent="0.25">
      <c r="B341" s="118"/>
      <c r="C341" s="118"/>
      <c r="D341" s="118"/>
      <c r="E341" s="118"/>
    </row>
    <row r="342" spans="2:5" hidden="1" x14ac:dyDescent="0.25">
      <c r="B342" s="118"/>
      <c r="C342" s="118"/>
      <c r="D342" s="118"/>
      <c r="E342" s="118"/>
    </row>
    <row r="343" spans="2:5" hidden="1" x14ac:dyDescent="0.25">
      <c r="B343" s="118"/>
      <c r="C343" s="118"/>
      <c r="D343" s="118"/>
      <c r="E343" s="118"/>
    </row>
    <row r="344" spans="2:5" hidden="1" x14ac:dyDescent="0.25">
      <c r="B344" s="118"/>
      <c r="C344" s="118"/>
      <c r="D344" s="118"/>
      <c r="E344" s="118"/>
    </row>
    <row r="345" spans="2:5" hidden="1" x14ac:dyDescent="0.25">
      <c r="B345" s="118"/>
      <c r="C345" s="118"/>
      <c r="D345" s="118"/>
      <c r="E345" s="118"/>
    </row>
    <row r="346" spans="2:5" hidden="1" x14ac:dyDescent="0.25">
      <c r="B346" s="118"/>
      <c r="C346" s="118"/>
      <c r="D346" s="118"/>
      <c r="E346" s="118"/>
    </row>
    <row r="347" spans="2:5" hidden="1" x14ac:dyDescent="0.25">
      <c r="B347" s="118"/>
      <c r="C347" s="118"/>
      <c r="D347" s="118"/>
      <c r="E347" s="118"/>
    </row>
    <row r="348" spans="2:5" hidden="1" x14ac:dyDescent="0.25">
      <c r="B348" s="118"/>
      <c r="C348" s="118"/>
      <c r="D348" s="118"/>
      <c r="E348" s="118"/>
    </row>
    <row r="349" spans="2:5" hidden="1" x14ac:dyDescent="0.25">
      <c r="B349" s="118"/>
      <c r="C349" s="118"/>
      <c r="D349" s="118"/>
      <c r="E349" s="118"/>
    </row>
    <row r="350" spans="2:5" hidden="1" x14ac:dyDescent="0.25">
      <c r="B350" s="118"/>
      <c r="C350" s="118"/>
      <c r="D350" s="118"/>
      <c r="E350" s="118"/>
    </row>
    <row r="351" spans="2:5" hidden="1" x14ac:dyDescent="0.25">
      <c r="B351" s="118"/>
      <c r="C351" s="118"/>
      <c r="D351" s="118"/>
      <c r="E351" s="118"/>
    </row>
    <row r="352" spans="2:5" hidden="1" x14ac:dyDescent="0.25">
      <c r="B352" s="118"/>
      <c r="C352" s="118"/>
      <c r="D352" s="118"/>
      <c r="E352" s="118"/>
    </row>
    <row r="353" spans="2:5" hidden="1" x14ac:dyDescent="0.25">
      <c r="B353" s="118"/>
      <c r="C353" s="118"/>
      <c r="D353" s="118"/>
      <c r="E353" s="118"/>
    </row>
    <row r="354" spans="2:5" hidden="1" x14ac:dyDescent="0.25">
      <c r="B354" s="118"/>
      <c r="C354" s="118"/>
      <c r="D354" s="118"/>
      <c r="E354" s="118"/>
    </row>
    <row r="355" spans="2:5" hidden="1" x14ac:dyDescent="0.25">
      <c r="B355" s="118"/>
      <c r="C355" s="118"/>
      <c r="D355" s="118"/>
      <c r="E355" s="118"/>
    </row>
    <row r="356" spans="2:5" hidden="1" x14ac:dyDescent="0.25">
      <c r="B356" s="118"/>
      <c r="C356" s="118"/>
      <c r="D356" s="118"/>
      <c r="E356" s="118"/>
    </row>
    <row r="357" spans="2:5" hidden="1" x14ac:dyDescent="0.25">
      <c r="B357" s="118"/>
      <c r="C357" s="118"/>
      <c r="D357" s="118"/>
      <c r="E357" s="118"/>
    </row>
    <row r="358" spans="2:5" hidden="1" x14ac:dyDescent="0.25">
      <c r="B358" s="118"/>
      <c r="C358" s="118"/>
      <c r="D358" s="118"/>
      <c r="E358" s="118"/>
    </row>
    <row r="359" spans="2:5" hidden="1" x14ac:dyDescent="0.25">
      <c r="B359" s="118"/>
      <c r="C359" s="118"/>
      <c r="D359" s="118"/>
      <c r="E359" s="118"/>
    </row>
    <row r="360" spans="2:5" hidden="1" x14ac:dyDescent="0.25">
      <c r="B360" s="118"/>
      <c r="C360" s="118"/>
      <c r="D360" s="118"/>
      <c r="E360" s="118"/>
    </row>
    <row r="361" spans="2:5" hidden="1" x14ac:dyDescent="0.25">
      <c r="B361" s="118"/>
      <c r="C361" s="118"/>
      <c r="D361" s="118"/>
      <c r="E361" s="118"/>
    </row>
    <row r="362" spans="2:5" hidden="1" x14ac:dyDescent="0.25">
      <c r="B362" s="118"/>
      <c r="C362" s="118"/>
      <c r="D362" s="118"/>
      <c r="E362" s="118"/>
    </row>
    <row r="363" spans="2:5" hidden="1" x14ac:dyDescent="0.25">
      <c r="B363" s="118"/>
      <c r="C363" s="118"/>
      <c r="D363" s="118"/>
      <c r="E363" s="118"/>
    </row>
    <row r="364" spans="2:5" hidden="1" x14ac:dyDescent="0.25">
      <c r="B364" s="118"/>
      <c r="C364" s="118"/>
      <c r="D364" s="118"/>
      <c r="E364" s="118"/>
    </row>
    <row r="365" spans="2:5" hidden="1" x14ac:dyDescent="0.25">
      <c r="B365" s="118"/>
      <c r="C365" s="118"/>
      <c r="D365" s="118"/>
      <c r="E365" s="118"/>
    </row>
    <row r="366" spans="2:5" hidden="1" x14ac:dyDescent="0.25">
      <c r="B366" s="118"/>
      <c r="C366" s="118"/>
      <c r="D366" s="118"/>
      <c r="E366" s="118"/>
    </row>
    <row r="367" spans="2:5" hidden="1" x14ac:dyDescent="0.25">
      <c r="B367" s="118"/>
      <c r="C367" s="118"/>
      <c r="D367" s="118"/>
      <c r="E367" s="118"/>
    </row>
    <row r="368" spans="2:5" hidden="1" x14ac:dyDescent="0.25">
      <c r="B368" s="118"/>
      <c r="C368" s="118"/>
      <c r="D368" s="118"/>
      <c r="E368" s="118"/>
    </row>
    <row r="369" spans="2:5" hidden="1" x14ac:dyDescent="0.25">
      <c r="B369" s="118"/>
      <c r="C369" s="118"/>
      <c r="D369" s="118"/>
      <c r="E369" s="118"/>
    </row>
    <row r="370" spans="2:5" hidden="1" x14ac:dyDescent="0.25">
      <c r="B370" s="118"/>
      <c r="C370" s="118"/>
      <c r="D370" s="118"/>
      <c r="E370" s="118"/>
    </row>
    <row r="371" spans="2:5" hidden="1" x14ac:dyDescent="0.25">
      <c r="B371" s="118"/>
      <c r="C371" s="118"/>
      <c r="D371" s="118"/>
      <c r="E371" s="118"/>
    </row>
    <row r="372" spans="2:5" hidden="1" x14ac:dyDescent="0.25">
      <c r="B372" s="118"/>
      <c r="C372" s="118"/>
      <c r="D372" s="118"/>
      <c r="E372" s="118"/>
    </row>
    <row r="373" spans="2:5" hidden="1" x14ac:dyDescent="0.25">
      <c r="B373" s="118"/>
      <c r="C373" s="118"/>
      <c r="D373" s="118"/>
      <c r="E373" s="118"/>
    </row>
    <row r="374" spans="2:5" hidden="1" x14ac:dyDescent="0.25">
      <c r="C374" s="118"/>
    </row>
  </sheetData>
  <sortState xmlns:xlrd2="http://schemas.microsoft.com/office/spreadsheetml/2017/richdata2" ref="A7:G157">
    <sortCondition ref="A7:A157"/>
  </sortState>
  <mergeCells count="1">
    <mergeCell ref="D4:F4"/>
  </mergeCells>
  <conditionalFormatting sqref="A4">
    <cfRule type="cellIs" dxfId="40" priority="3" stopIfTrue="1" operator="equal">
      <formula>""</formula>
    </cfRule>
  </conditionalFormatting>
  <conditionalFormatting sqref="B6">
    <cfRule type="cellIs" dxfId="39" priority="2" stopIfTrue="1" operator="equal">
      <formula>""</formula>
    </cfRule>
  </conditionalFormatting>
  <conditionalFormatting sqref="C132">
    <cfRule type="containsText" dxfId="38" priority="1" operator="containsText" text="FALSE">
      <formula>NOT(ISERROR(SEARCH("FALSE",C132)))</formula>
    </cfRule>
  </conditionalFormatting>
  <pageMargins left="0.7" right="0.7" top="0.75" bottom="0.75" header="0.3" footer="0.3"/>
  <pageSetup paperSize="9"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15"/>
  <dimension ref="A1:XFC386"/>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7.09765625" style="178" customWidth="1"/>
    <col min="2" max="2" width="41.796875" style="97" customWidth="1"/>
    <col min="3" max="3" width="43.296875" style="97" customWidth="1"/>
    <col min="4" max="6" width="27.5" style="97" customWidth="1"/>
    <col min="7" max="7" width="9" style="97" customWidth="1"/>
    <col min="8" max="8" width="19.19921875" style="97" customWidth="1"/>
    <col min="9" max="9" width="27.296875" style="97" hidden="1" customWidth="1"/>
    <col min="10" max="10" width="18.59765625" style="97" hidden="1" customWidth="1"/>
    <col min="11" max="16381" width="9" style="97" hidden="1"/>
    <col min="16382" max="16382" width="3.5" style="97" hidden="1" customWidth="1"/>
    <col min="16383" max="16383" width="2.59765625" style="97" hidden="1" customWidth="1"/>
    <col min="16384" max="16384" width="4.09765625" style="97" hidden="1" customWidth="1"/>
  </cols>
  <sheetData>
    <row r="1" spans="1:7" ht="69" customHeight="1" x14ac:dyDescent="0.25">
      <c r="A1" s="58" t="s">
        <v>703</v>
      </c>
      <c r="B1" s="143"/>
      <c r="C1" s="96"/>
      <c r="D1" s="96"/>
      <c r="E1" s="96"/>
      <c r="F1" s="96"/>
      <c r="G1" s="96"/>
    </row>
    <row r="2" spans="1:7" ht="29.25" customHeight="1" x14ac:dyDescent="0.25">
      <c r="A2" s="54" t="s">
        <v>670</v>
      </c>
      <c r="B2" s="143"/>
      <c r="C2" s="96"/>
      <c r="D2" s="96"/>
      <c r="E2" s="96"/>
      <c r="F2" s="96"/>
      <c r="G2" s="96"/>
    </row>
    <row r="3" spans="1:7" ht="29.25" customHeight="1" thickBot="1" x14ac:dyDescent="0.3">
      <c r="A3" s="55" t="s">
        <v>639</v>
      </c>
      <c r="B3" s="143"/>
      <c r="C3" s="96"/>
      <c r="D3" s="96"/>
      <c r="E3" s="96"/>
      <c r="F3" s="96"/>
      <c r="G3" s="96"/>
    </row>
    <row r="4" spans="1:7" ht="14.4" thickBot="1" x14ac:dyDescent="0.3">
      <c r="A4" s="55" t="s">
        <v>711</v>
      </c>
      <c r="B4" s="211"/>
      <c r="C4" s="144"/>
      <c r="D4" s="100" t="s">
        <v>688</v>
      </c>
      <c r="E4" s="146"/>
      <c r="F4" s="147"/>
      <c r="G4" s="122"/>
    </row>
    <row r="5" spans="1:7" ht="12.75" customHeight="1" x14ac:dyDescent="0.25">
      <c r="A5" s="150"/>
      <c r="B5" s="103"/>
      <c r="C5" s="172"/>
      <c r="D5" s="106" t="s">
        <v>21</v>
      </c>
      <c r="E5" s="106" t="s">
        <v>22</v>
      </c>
      <c r="F5" s="106" t="s">
        <v>20</v>
      </c>
      <c r="G5" s="122"/>
    </row>
    <row r="6" spans="1:7" ht="112.95" customHeight="1" x14ac:dyDescent="0.25">
      <c r="A6" s="110" t="s">
        <v>667</v>
      </c>
      <c r="B6" s="111" t="s">
        <v>706</v>
      </c>
      <c r="C6" s="112" t="s">
        <v>682</v>
      </c>
      <c r="D6" s="155" t="s">
        <v>541</v>
      </c>
      <c r="E6" s="155" t="s">
        <v>542</v>
      </c>
      <c r="F6" s="155" t="s">
        <v>543</v>
      </c>
      <c r="G6" s="122"/>
    </row>
    <row r="7" spans="1:7" ht="12.75" customHeight="1" x14ac:dyDescent="0.25">
      <c r="A7" s="117">
        <v>102</v>
      </c>
      <c r="B7" s="118" t="s">
        <v>23</v>
      </c>
      <c r="C7" s="119" t="s">
        <v>237</v>
      </c>
      <c r="D7" s="123">
        <v>37</v>
      </c>
      <c r="E7" s="123">
        <v>283986</v>
      </c>
      <c r="F7" s="120">
        <v>13</v>
      </c>
      <c r="G7" s="122"/>
    </row>
    <row r="8" spans="1:7" x14ac:dyDescent="0.25">
      <c r="A8" s="117">
        <v>104</v>
      </c>
      <c r="B8" s="118" t="s">
        <v>24</v>
      </c>
      <c r="C8" s="119" t="s">
        <v>238</v>
      </c>
      <c r="D8" s="123">
        <v>21</v>
      </c>
      <c r="E8" s="123">
        <v>183651</v>
      </c>
      <c r="F8" s="120">
        <v>11.4</v>
      </c>
      <c r="G8" s="122"/>
    </row>
    <row r="9" spans="1:7" x14ac:dyDescent="0.25">
      <c r="A9" s="117">
        <v>106</v>
      </c>
      <c r="B9" s="118" t="s">
        <v>25</v>
      </c>
      <c r="C9" s="119" t="s">
        <v>239</v>
      </c>
      <c r="D9" s="123">
        <v>15</v>
      </c>
      <c r="E9" s="123">
        <v>122846</v>
      </c>
      <c r="F9" s="120">
        <v>12.2</v>
      </c>
      <c r="G9" s="122"/>
    </row>
    <row r="10" spans="1:7" x14ac:dyDescent="0.25">
      <c r="A10" s="117">
        <v>107</v>
      </c>
      <c r="B10" s="118" t="s">
        <v>26</v>
      </c>
      <c r="C10" s="119" t="s">
        <v>240</v>
      </c>
      <c r="D10" s="123">
        <v>15</v>
      </c>
      <c r="E10" s="123">
        <v>203748</v>
      </c>
      <c r="F10" s="120">
        <v>7.4</v>
      </c>
      <c r="G10" s="122"/>
    </row>
    <row r="11" spans="1:7" x14ac:dyDescent="0.25">
      <c r="A11" s="117">
        <v>108</v>
      </c>
      <c r="B11" s="118" t="s">
        <v>27</v>
      </c>
      <c r="C11" s="119" t="s">
        <v>241</v>
      </c>
      <c r="D11" s="123">
        <v>20</v>
      </c>
      <c r="E11" s="123">
        <v>124205</v>
      </c>
      <c r="F11" s="120">
        <v>16.100000000000001</v>
      </c>
      <c r="G11" s="122"/>
    </row>
    <row r="12" spans="1:7" x14ac:dyDescent="0.25">
      <c r="A12" s="117">
        <v>109</v>
      </c>
      <c r="B12" s="118" t="s">
        <v>28</v>
      </c>
      <c r="C12" s="119" t="s">
        <v>242</v>
      </c>
      <c r="D12" s="123">
        <v>5</v>
      </c>
      <c r="E12" s="123">
        <v>90064</v>
      </c>
      <c r="F12" s="120">
        <v>5.6</v>
      </c>
      <c r="G12" s="122"/>
    </row>
    <row r="13" spans="1:7" x14ac:dyDescent="0.25">
      <c r="A13" s="117">
        <v>110</v>
      </c>
      <c r="B13" s="118" t="s">
        <v>29</v>
      </c>
      <c r="C13" s="119" t="s">
        <v>243</v>
      </c>
      <c r="D13" s="123">
        <v>41</v>
      </c>
      <c r="E13" s="123">
        <v>167672</v>
      </c>
      <c r="F13" s="120">
        <v>24.5</v>
      </c>
      <c r="G13" s="122"/>
    </row>
    <row r="14" spans="1:7" x14ac:dyDescent="0.25">
      <c r="A14" s="117">
        <v>111</v>
      </c>
      <c r="B14" s="118" t="s">
        <v>30</v>
      </c>
      <c r="C14" s="119" t="s">
        <v>244</v>
      </c>
      <c r="D14" s="123">
        <v>18</v>
      </c>
      <c r="E14" s="123">
        <v>55357</v>
      </c>
      <c r="F14" s="120">
        <v>32.5</v>
      </c>
      <c r="G14" s="122"/>
    </row>
    <row r="15" spans="1:7" x14ac:dyDescent="0.25">
      <c r="A15" s="117">
        <v>112</v>
      </c>
      <c r="B15" s="118" t="s">
        <v>31</v>
      </c>
      <c r="C15" s="119" t="s">
        <v>245</v>
      </c>
      <c r="D15" s="123">
        <v>35</v>
      </c>
      <c r="E15" s="123">
        <v>84942</v>
      </c>
      <c r="F15" s="120">
        <v>41.2</v>
      </c>
      <c r="G15" s="122"/>
    </row>
    <row r="16" spans="1:7" x14ac:dyDescent="0.25">
      <c r="A16" s="117">
        <v>113</v>
      </c>
      <c r="B16" s="118" t="s">
        <v>32</v>
      </c>
      <c r="C16" s="119" t="s">
        <v>246</v>
      </c>
      <c r="D16" s="123">
        <v>12</v>
      </c>
      <c r="E16" s="123">
        <v>78333</v>
      </c>
      <c r="F16" s="120">
        <v>15.3</v>
      </c>
      <c r="G16" s="122"/>
    </row>
    <row r="17" spans="1:7" x14ac:dyDescent="0.25">
      <c r="A17" s="117">
        <v>114</v>
      </c>
      <c r="B17" s="118" t="s">
        <v>33</v>
      </c>
      <c r="C17" s="119" t="s">
        <v>247</v>
      </c>
      <c r="D17" s="123">
        <v>17</v>
      </c>
      <c r="E17" s="123">
        <v>116450</v>
      </c>
      <c r="F17" s="120">
        <v>14.6</v>
      </c>
      <c r="G17" s="122"/>
    </row>
    <row r="18" spans="1:7" x14ac:dyDescent="0.25">
      <c r="A18" s="117">
        <v>116</v>
      </c>
      <c r="B18" s="118" t="s">
        <v>34</v>
      </c>
      <c r="C18" s="119" t="s">
        <v>248</v>
      </c>
      <c r="D18" s="123">
        <v>56</v>
      </c>
      <c r="E18" s="123">
        <v>319588</v>
      </c>
      <c r="F18" s="120">
        <v>17.5</v>
      </c>
      <c r="G18" s="122"/>
    </row>
    <row r="19" spans="1:7" x14ac:dyDescent="0.25">
      <c r="A19" s="117">
        <v>117</v>
      </c>
      <c r="B19" s="118" t="s">
        <v>35</v>
      </c>
      <c r="C19" s="119" t="s">
        <v>249</v>
      </c>
      <c r="D19" s="123">
        <v>4</v>
      </c>
      <c r="E19" s="123">
        <v>62638</v>
      </c>
      <c r="F19" s="120">
        <v>6.4</v>
      </c>
      <c r="G19" s="122"/>
    </row>
    <row r="20" spans="1:7" x14ac:dyDescent="0.25">
      <c r="A20" s="117">
        <v>204</v>
      </c>
      <c r="B20" s="118" t="s">
        <v>36</v>
      </c>
      <c r="C20" s="119" t="s">
        <v>250</v>
      </c>
      <c r="D20" s="123">
        <v>20</v>
      </c>
      <c r="E20" s="123">
        <v>147790</v>
      </c>
      <c r="F20" s="120">
        <v>13.5</v>
      </c>
      <c r="G20" s="122"/>
    </row>
    <row r="21" spans="1:7" x14ac:dyDescent="0.25">
      <c r="A21" s="117">
        <v>205</v>
      </c>
      <c r="B21" s="118" t="s">
        <v>37</v>
      </c>
      <c r="C21" s="119" t="s">
        <v>251</v>
      </c>
      <c r="D21" s="123">
        <v>27</v>
      </c>
      <c r="E21" s="123">
        <v>185099</v>
      </c>
      <c r="F21" s="120">
        <v>14.6</v>
      </c>
      <c r="G21" s="122"/>
    </row>
    <row r="22" spans="1:7" x14ac:dyDescent="0.25">
      <c r="A22" s="117">
        <v>206</v>
      </c>
      <c r="B22" s="118" t="s">
        <v>38</v>
      </c>
      <c r="C22" s="119" t="s">
        <v>252</v>
      </c>
      <c r="D22" s="123">
        <v>24</v>
      </c>
      <c r="E22" s="123">
        <v>155143</v>
      </c>
      <c r="F22" s="120">
        <v>15.5</v>
      </c>
      <c r="G22" s="122"/>
    </row>
    <row r="23" spans="1:7" x14ac:dyDescent="0.25">
      <c r="A23" s="117">
        <v>207</v>
      </c>
      <c r="B23" s="118" t="s">
        <v>39</v>
      </c>
      <c r="C23" s="119" t="s">
        <v>253</v>
      </c>
      <c r="D23" s="123">
        <v>64</v>
      </c>
      <c r="E23" s="123">
        <v>376102</v>
      </c>
      <c r="F23" s="120">
        <v>17</v>
      </c>
      <c r="G23" s="122"/>
    </row>
    <row r="24" spans="1:7" x14ac:dyDescent="0.25">
      <c r="A24" s="117">
        <v>209</v>
      </c>
      <c r="B24" s="118" t="s">
        <v>40</v>
      </c>
      <c r="C24" s="119" t="s">
        <v>254</v>
      </c>
      <c r="D24" s="123">
        <v>28</v>
      </c>
      <c r="E24" s="123">
        <v>317695</v>
      </c>
      <c r="F24" s="120">
        <v>8.8000000000000007</v>
      </c>
      <c r="G24" s="122"/>
    </row>
    <row r="25" spans="1:7" x14ac:dyDescent="0.25">
      <c r="A25" s="117">
        <v>210</v>
      </c>
      <c r="B25" s="118" t="s">
        <v>41</v>
      </c>
      <c r="C25" s="119" t="s">
        <v>255</v>
      </c>
      <c r="D25" s="123">
        <v>5</v>
      </c>
      <c r="E25" s="123">
        <v>125265</v>
      </c>
      <c r="F25" s="120">
        <v>4</v>
      </c>
      <c r="G25" s="122"/>
    </row>
    <row r="26" spans="1:7" x14ac:dyDescent="0.25">
      <c r="A26" s="117">
        <v>211</v>
      </c>
      <c r="B26" s="118" t="s">
        <v>42</v>
      </c>
      <c r="C26" s="119" t="s">
        <v>256</v>
      </c>
      <c r="D26" s="123">
        <v>28</v>
      </c>
      <c r="E26" s="123">
        <v>262276</v>
      </c>
      <c r="F26" s="120">
        <v>10.7</v>
      </c>
      <c r="G26" s="122"/>
    </row>
    <row r="27" spans="1:7" x14ac:dyDescent="0.25">
      <c r="A27" s="117">
        <v>212</v>
      </c>
      <c r="B27" s="118" t="s">
        <v>43</v>
      </c>
      <c r="C27" s="119" t="s">
        <v>257</v>
      </c>
      <c r="D27" s="123">
        <v>67</v>
      </c>
      <c r="E27" s="123">
        <v>504421</v>
      </c>
      <c r="F27" s="120">
        <v>13.3</v>
      </c>
      <c r="G27" s="122"/>
    </row>
    <row r="28" spans="1:7" x14ac:dyDescent="0.25">
      <c r="A28" s="117">
        <v>213</v>
      </c>
      <c r="B28" s="118" t="s">
        <v>44</v>
      </c>
      <c r="C28" s="119" t="s">
        <v>258</v>
      </c>
      <c r="D28" s="123">
        <v>34</v>
      </c>
      <c r="E28" s="123">
        <v>209645</v>
      </c>
      <c r="F28" s="120">
        <v>16.2</v>
      </c>
      <c r="G28" s="122"/>
    </row>
    <row r="29" spans="1:7" x14ac:dyDescent="0.25">
      <c r="A29" s="117">
        <v>214</v>
      </c>
      <c r="B29" s="118" t="s">
        <v>45</v>
      </c>
      <c r="C29" s="119" t="s">
        <v>259</v>
      </c>
      <c r="D29" s="123">
        <v>22</v>
      </c>
      <c r="E29" s="123">
        <v>189192</v>
      </c>
      <c r="F29" s="120">
        <v>11.6</v>
      </c>
      <c r="G29" s="122"/>
    </row>
    <row r="30" spans="1:7" x14ac:dyDescent="0.25">
      <c r="A30" s="117">
        <v>215</v>
      </c>
      <c r="B30" s="118" t="s">
        <v>46</v>
      </c>
      <c r="C30" s="119" t="s">
        <v>260</v>
      </c>
      <c r="D30" s="123">
        <v>35</v>
      </c>
      <c r="E30" s="123">
        <v>162104</v>
      </c>
      <c r="F30" s="120">
        <v>21.6</v>
      </c>
      <c r="G30" s="122"/>
    </row>
    <row r="31" spans="1:7" x14ac:dyDescent="0.25">
      <c r="A31" s="117">
        <v>216</v>
      </c>
      <c r="B31" s="118" t="s">
        <v>47</v>
      </c>
      <c r="C31" s="119" t="s">
        <v>261</v>
      </c>
      <c r="D31" s="123">
        <v>13</v>
      </c>
      <c r="E31" s="123">
        <v>91646</v>
      </c>
      <c r="F31" s="120">
        <v>14.2</v>
      </c>
      <c r="G31" s="122"/>
    </row>
    <row r="32" spans="1:7" x14ac:dyDescent="0.25">
      <c r="A32" s="117">
        <v>217</v>
      </c>
      <c r="B32" s="118" t="s">
        <v>48</v>
      </c>
      <c r="C32" s="119" t="s">
        <v>262</v>
      </c>
      <c r="D32" s="123">
        <v>26</v>
      </c>
      <c r="E32" s="123">
        <v>99777</v>
      </c>
      <c r="F32" s="120">
        <v>26.1</v>
      </c>
      <c r="G32" s="122"/>
    </row>
    <row r="33" spans="1:7" x14ac:dyDescent="0.25">
      <c r="A33" s="117">
        <v>218</v>
      </c>
      <c r="B33" s="118" t="s">
        <v>49</v>
      </c>
      <c r="C33" s="119" t="s">
        <v>263</v>
      </c>
      <c r="D33" s="123">
        <v>57</v>
      </c>
      <c r="E33" s="123">
        <v>347982</v>
      </c>
      <c r="F33" s="120">
        <v>16.399999999999999</v>
      </c>
      <c r="G33" s="122"/>
    </row>
    <row r="34" spans="1:7" x14ac:dyDescent="0.25">
      <c r="A34" s="117">
        <v>219</v>
      </c>
      <c r="B34" s="118" t="s">
        <v>50</v>
      </c>
      <c r="C34" s="119" t="s">
        <v>264</v>
      </c>
      <c r="D34" s="123">
        <v>18</v>
      </c>
      <c r="E34" s="123">
        <v>135536</v>
      </c>
      <c r="F34" s="120">
        <v>13.3</v>
      </c>
      <c r="G34" s="122"/>
    </row>
    <row r="35" spans="1:7" x14ac:dyDescent="0.25">
      <c r="A35" s="117">
        <v>304</v>
      </c>
      <c r="B35" s="118" t="s">
        <v>51</v>
      </c>
      <c r="C35" s="119" t="s">
        <v>265</v>
      </c>
      <c r="D35" s="123">
        <v>36</v>
      </c>
      <c r="E35" s="123">
        <v>169261</v>
      </c>
      <c r="F35" s="120">
        <v>21.3</v>
      </c>
      <c r="G35" s="122"/>
    </row>
    <row r="36" spans="1:7" x14ac:dyDescent="0.25">
      <c r="A36" s="117">
        <v>305</v>
      </c>
      <c r="B36" s="118" t="s">
        <v>52</v>
      </c>
      <c r="C36" s="119" t="s">
        <v>266</v>
      </c>
      <c r="D36" s="123">
        <v>15</v>
      </c>
      <c r="E36" s="123">
        <v>112474</v>
      </c>
      <c r="F36" s="120">
        <v>13.3</v>
      </c>
      <c r="G36" s="122"/>
    </row>
    <row r="37" spans="1:7" x14ac:dyDescent="0.25">
      <c r="A37" s="117">
        <v>306</v>
      </c>
      <c r="B37" s="118" t="s">
        <v>53</v>
      </c>
      <c r="C37" s="119" t="s">
        <v>267</v>
      </c>
      <c r="D37" s="123">
        <v>135</v>
      </c>
      <c r="E37" s="123">
        <v>380312</v>
      </c>
      <c r="F37" s="120">
        <v>35.5</v>
      </c>
      <c r="G37" s="122"/>
    </row>
    <row r="38" spans="1:7" x14ac:dyDescent="0.25">
      <c r="A38" s="117">
        <v>307</v>
      </c>
      <c r="B38" s="118" t="s">
        <v>54</v>
      </c>
      <c r="C38" s="119" t="s">
        <v>268</v>
      </c>
      <c r="D38" s="123">
        <v>20</v>
      </c>
      <c r="E38" s="123">
        <v>139761</v>
      </c>
      <c r="F38" s="120">
        <v>14.3</v>
      </c>
      <c r="G38" s="122"/>
    </row>
    <row r="39" spans="1:7" x14ac:dyDescent="0.25">
      <c r="A39" s="117">
        <v>308</v>
      </c>
      <c r="B39" s="118" t="s">
        <v>55</v>
      </c>
      <c r="C39" s="119" t="s">
        <v>269</v>
      </c>
      <c r="D39" s="123">
        <v>16</v>
      </c>
      <c r="E39" s="123">
        <v>132886</v>
      </c>
      <c r="F39" s="120">
        <v>12</v>
      </c>
      <c r="G39" s="122"/>
    </row>
    <row r="40" spans="1:7" x14ac:dyDescent="0.25">
      <c r="A40" s="117">
        <v>309</v>
      </c>
      <c r="B40" s="118" t="s">
        <v>56</v>
      </c>
      <c r="C40" s="119" t="s">
        <v>270</v>
      </c>
      <c r="D40" s="123">
        <v>31</v>
      </c>
      <c r="E40" s="123">
        <v>167630</v>
      </c>
      <c r="F40" s="120">
        <v>18.5</v>
      </c>
      <c r="G40" s="122"/>
    </row>
    <row r="41" spans="1:7" x14ac:dyDescent="0.25">
      <c r="A41" s="117">
        <v>310</v>
      </c>
      <c r="B41" s="118" t="s">
        <v>57</v>
      </c>
      <c r="C41" s="119" t="s">
        <v>271</v>
      </c>
      <c r="D41" s="123">
        <v>65</v>
      </c>
      <c r="E41" s="123">
        <v>171361</v>
      </c>
      <c r="F41" s="120">
        <v>37.9</v>
      </c>
      <c r="G41" s="122"/>
    </row>
    <row r="42" spans="1:7" x14ac:dyDescent="0.25">
      <c r="A42" s="117">
        <v>311</v>
      </c>
      <c r="B42" s="118" t="s">
        <v>58</v>
      </c>
      <c r="C42" s="119" t="s">
        <v>272</v>
      </c>
      <c r="D42" s="123">
        <v>15</v>
      </c>
      <c r="E42" s="123">
        <v>136185</v>
      </c>
      <c r="F42" s="120">
        <v>11</v>
      </c>
      <c r="G42" s="122"/>
    </row>
    <row r="43" spans="1:7" x14ac:dyDescent="0.25">
      <c r="A43" s="117">
        <v>312</v>
      </c>
      <c r="B43" s="118" t="s">
        <v>59</v>
      </c>
      <c r="C43" s="119" t="s">
        <v>273</v>
      </c>
      <c r="D43" s="123">
        <v>17</v>
      </c>
      <c r="E43" s="123">
        <v>139510</v>
      </c>
      <c r="F43" s="120">
        <v>12.2</v>
      </c>
      <c r="G43" s="122"/>
    </row>
    <row r="44" spans="1:7" x14ac:dyDescent="0.25">
      <c r="A44" s="117">
        <v>313</v>
      </c>
      <c r="B44" s="118" t="s">
        <v>60</v>
      </c>
      <c r="C44" s="119" t="s">
        <v>274</v>
      </c>
      <c r="D44" s="123">
        <v>20</v>
      </c>
      <c r="E44" s="123">
        <v>197908</v>
      </c>
      <c r="F44" s="120">
        <v>10.1</v>
      </c>
      <c r="G44" s="122"/>
    </row>
    <row r="45" spans="1:7" x14ac:dyDescent="0.25">
      <c r="A45" s="117">
        <v>315</v>
      </c>
      <c r="B45" s="118" t="s">
        <v>61</v>
      </c>
      <c r="C45" s="119" t="s">
        <v>275</v>
      </c>
      <c r="D45" s="123">
        <v>15</v>
      </c>
      <c r="E45" s="123">
        <v>91596</v>
      </c>
      <c r="F45" s="120">
        <v>16.399999999999999</v>
      </c>
      <c r="G45" s="122"/>
    </row>
    <row r="46" spans="1:7" x14ac:dyDescent="0.25">
      <c r="A46" s="117">
        <v>316</v>
      </c>
      <c r="B46" s="118" t="s">
        <v>62</v>
      </c>
      <c r="C46" s="119" t="s">
        <v>276</v>
      </c>
      <c r="D46" s="123">
        <v>54</v>
      </c>
      <c r="E46" s="123">
        <v>329931</v>
      </c>
      <c r="F46" s="120">
        <v>16.399999999999999</v>
      </c>
      <c r="G46" s="122"/>
    </row>
    <row r="47" spans="1:7" x14ac:dyDescent="0.25">
      <c r="A47" s="117">
        <v>317</v>
      </c>
      <c r="B47" s="118" t="s">
        <v>63</v>
      </c>
      <c r="C47" s="119" t="s">
        <v>277</v>
      </c>
      <c r="D47" s="123">
        <v>41</v>
      </c>
      <c r="E47" s="123">
        <v>156338</v>
      </c>
      <c r="F47" s="120">
        <v>26.2</v>
      </c>
      <c r="G47" s="122"/>
    </row>
    <row r="48" spans="1:7" x14ac:dyDescent="0.25">
      <c r="A48" s="117">
        <v>318</v>
      </c>
      <c r="B48" s="118" t="s">
        <v>64</v>
      </c>
      <c r="C48" s="119" t="s">
        <v>278</v>
      </c>
      <c r="D48" s="123">
        <v>9</v>
      </c>
      <c r="E48" s="123">
        <v>106882</v>
      </c>
      <c r="F48" s="120">
        <v>8.4</v>
      </c>
      <c r="G48" s="122"/>
    </row>
    <row r="49" spans="1:7" x14ac:dyDescent="0.25">
      <c r="A49" s="117">
        <v>319</v>
      </c>
      <c r="B49" s="118" t="s">
        <v>65</v>
      </c>
      <c r="C49" s="119" t="s">
        <v>279</v>
      </c>
      <c r="D49" s="123">
        <v>91</v>
      </c>
      <c r="E49" s="123">
        <v>185616</v>
      </c>
      <c r="F49" s="120">
        <v>49</v>
      </c>
      <c r="G49" s="122"/>
    </row>
    <row r="50" spans="1:7" x14ac:dyDescent="0.25">
      <c r="A50" s="117">
        <v>321</v>
      </c>
      <c r="B50" s="118" t="s">
        <v>66</v>
      </c>
      <c r="C50" s="119" t="s">
        <v>280</v>
      </c>
      <c r="D50" s="123">
        <v>2</v>
      </c>
      <c r="E50" s="123">
        <v>76809</v>
      </c>
      <c r="F50" s="120">
        <v>2.6</v>
      </c>
      <c r="G50" s="122"/>
    </row>
    <row r="51" spans="1:7" x14ac:dyDescent="0.25">
      <c r="A51" s="117">
        <v>322</v>
      </c>
      <c r="B51" s="118" t="s">
        <v>67</v>
      </c>
      <c r="C51" s="119" t="s">
        <v>281</v>
      </c>
      <c r="D51" s="123">
        <v>14</v>
      </c>
      <c r="E51" s="123">
        <v>125168</v>
      </c>
      <c r="F51" s="120">
        <v>11.2</v>
      </c>
      <c r="G51" s="122"/>
    </row>
    <row r="52" spans="1:7" x14ac:dyDescent="0.25">
      <c r="A52" s="117">
        <v>323</v>
      </c>
      <c r="B52" s="118" t="s">
        <v>68</v>
      </c>
      <c r="C52" s="119" t="s">
        <v>282</v>
      </c>
      <c r="D52" s="123">
        <v>87</v>
      </c>
      <c r="E52" s="123">
        <v>718455</v>
      </c>
      <c r="F52" s="120">
        <v>12.1</v>
      </c>
      <c r="G52" s="122"/>
    </row>
    <row r="53" spans="1:7" x14ac:dyDescent="0.25">
      <c r="A53" s="117">
        <v>324</v>
      </c>
      <c r="B53" s="118" t="s">
        <v>69</v>
      </c>
      <c r="C53" s="119" t="s">
        <v>283</v>
      </c>
      <c r="D53" s="123">
        <v>3</v>
      </c>
      <c r="E53" s="123">
        <v>89391</v>
      </c>
      <c r="F53" s="120">
        <v>3.4</v>
      </c>
      <c r="G53" s="122"/>
    </row>
    <row r="54" spans="1:7" x14ac:dyDescent="0.25">
      <c r="A54" s="117">
        <v>325</v>
      </c>
      <c r="B54" s="118" t="s">
        <v>70</v>
      </c>
      <c r="C54" s="119" t="s">
        <v>284</v>
      </c>
      <c r="D54" s="123">
        <v>18</v>
      </c>
      <c r="E54" s="123">
        <v>80838</v>
      </c>
      <c r="F54" s="120">
        <v>22.3</v>
      </c>
      <c r="G54" s="122"/>
    </row>
    <row r="55" spans="1:7" x14ac:dyDescent="0.25">
      <c r="A55" s="117">
        <v>326</v>
      </c>
      <c r="B55" s="118" t="s">
        <v>71</v>
      </c>
      <c r="C55" s="119" t="s">
        <v>285</v>
      </c>
      <c r="D55" s="123">
        <v>13</v>
      </c>
      <c r="E55" s="123">
        <v>219451</v>
      </c>
      <c r="F55" s="120">
        <v>5.9</v>
      </c>
      <c r="G55" s="122"/>
    </row>
    <row r="56" spans="1:7" x14ac:dyDescent="0.25">
      <c r="A56" s="117">
        <v>327</v>
      </c>
      <c r="B56" s="118" t="s">
        <v>72</v>
      </c>
      <c r="C56" s="119" t="s">
        <v>286</v>
      </c>
      <c r="D56" s="123">
        <v>27</v>
      </c>
      <c r="E56" s="123">
        <v>199730</v>
      </c>
      <c r="F56" s="120">
        <v>13.5</v>
      </c>
      <c r="G56" s="122"/>
    </row>
    <row r="57" spans="1:7" x14ac:dyDescent="0.25">
      <c r="A57" s="117">
        <v>404</v>
      </c>
      <c r="B57" s="118" t="s">
        <v>73</v>
      </c>
      <c r="C57" s="119" t="s">
        <v>287</v>
      </c>
      <c r="D57" s="123">
        <v>66</v>
      </c>
      <c r="E57" s="123">
        <v>343398</v>
      </c>
      <c r="F57" s="120">
        <v>19.2</v>
      </c>
      <c r="G57" s="122"/>
    </row>
    <row r="58" spans="1:7" x14ac:dyDescent="0.25">
      <c r="A58" s="117">
        <v>406</v>
      </c>
      <c r="B58" s="118" t="s">
        <v>74</v>
      </c>
      <c r="C58" s="119" t="s">
        <v>288</v>
      </c>
      <c r="D58" s="123">
        <v>58</v>
      </c>
      <c r="E58" s="123">
        <v>704604</v>
      </c>
      <c r="F58" s="120">
        <v>8.1999999999999993</v>
      </c>
      <c r="G58" s="122"/>
    </row>
    <row r="59" spans="1:7" x14ac:dyDescent="0.25">
      <c r="A59" s="117">
        <v>407</v>
      </c>
      <c r="B59" s="118" t="s">
        <v>75</v>
      </c>
      <c r="C59" s="119" t="s">
        <v>289</v>
      </c>
      <c r="D59" s="123">
        <v>64</v>
      </c>
      <c r="E59" s="123">
        <v>248117</v>
      </c>
      <c r="F59" s="120">
        <v>25.8</v>
      </c>
      <c r="G59" s="122"/>
    </row>
    <row r="60" spans="1:7" x14ac:dyDescent="0.25">
      <c r="A60" s="117">
        <v>408</v>
      </c>
      <c r="B60" s="118" t="s">
        <v>76</v>
      </c>
      <c r="C60" s="119" t="s">
        <v>290</v>
      </c>
      <c r="D60" s="123">
        <v>54</v>
      </c>
      <c r="E60" s="123">
        <v>187113</v>
      </c>
      <c r="F60" s="120">
        <v>28.9</v>
      </c>
      <c r="G60" s="122"/>
    </row>
    <row r="61" spans="1:7" x14ac:dyDescent="0.25">
      <c r="A61" s="117">
        <v>409</v>
      </c>
      <c r="B61" s="118" t="s">
        <v>77</v>
      </c>
      <c r="C61" s="119" t="s">
        <v>291</v>
      </c>
      <c r="D61" s="123">
        <v>20</v>
      </c>
      <c r="E61" s="123">
        <v>196749</v>
      </c>
      <c r="F61" s="120">
        <v>10.199999999999999</v>
      </c>
      <c r="G61" s="122"/>
    </row>
    <row r="62" spans="1:7" x14ac:dyDescent="0.25">
      <c r="A62" s="117">
        <v>410</v>
      </c>
      <c r="B62" s="118" t="s">
        <v>78</v>
      </c>
      <c r="C62" s="119" t="s">
        <v>292</v>
      </c>
      <c r="D62" s="123">
        <v>12</v>
      </c>
      <c r="E62" s="123">
        <v>123921</v>
      </c>
      <c r="F62" s="120">
        <v>9.6999999999999993</v>
      </c>
      <c r="G62" s="122"/>
    </row>
    <row r="63" spans="1:7" x14ac:dyDescent="0.25">
      <c r="A63" s="117">
        <v>411</v>
      </c>
      <c r="B63" s="118" t="s">
        <v>79</v>
      </c>
      <c r="C63" s="119" t="s">
        <v>293</v>
      </c>
      <c r="D63" s="123">
        <v>18</v>
      </c>
      <c r="E63" s="123">
        <v>167288</v>
      </c>
      <c r="F63" s="120">
        <v>10.8</v>
      </c>
      <c r="G63" s="122"/>
    </row>
    <row r="64" spans="1:7" x14ac:dyDescent="0.25">
      <c r="A64" s="117">
        <v>412</v>
      </c>
      <c r="B64" s="118" t="s">
        <v>80</v>
      </c>
      <c r="C64" s="119" t="s">
        <v>294</v>
      </c>
      <c r="D64" s="123">
        <v>15</v>
      </c>
      <c r="E64" s="123">
        <v>157550</v>
      </c>
      <c r="F64" s="120">
        <v>9.5</v>
      </c>
      <c r="G64" s="122"/>
    </row>
    <row r="65" spans="1:7" x14ac:dyDescent="0.25">
      <c r="A65" s="117">
        <v>413</v>
      </c>
      <c r="B65" s="118" t="s">
        <v>81</v>
      </c>
      <c r="C65" s="119" t="s">
        <v>295</v>
      </c>
      <c r="D65" s="123">
        <v>53</v>
      </c>
      <c r="E65" s="123">
        <v>517706</v>
      </c>
      <c r="F65" s="120">
        <v>10.199999999999999</v>
      </c>
      <c r="G65" s="122"/>
    </row>
    <row r="66" spans="1:7" x14ac:dyDescent="0.25">
      <c r="A66" s="117">
        <v>414</v>
      </c>
      <c r="B66" s="118" t="s">
        <v>82</v>
      </c>
      <c r="C66" s="119" t="s">
        <v>296</v>
      </c>
      <c r="D66" s="123">
        <v>49</v>
      </c>
      <c r="E66" s="123">
        <v>153903</v>
      </c>
      <c r="F66" s="120">
        <v>31.8</v>
      </c>
      <c r="G66" s="122"/>
    </row>
    <row r="67" spans="1:7" x14ac:dyDescent="0.25">
      <c r="A67" s="117">
        <v>415</v>
      </c>
      <c r="B67" s="118" t="s">
        <v>83</v>
      </c>
      <c r="C67" s="119" t="s">
        <v>297</v>
      </c>
      <c r="D67" s="123">
        <v>10</v>
      </c>
      <c r="E67" s="123">
        <v>109128</v>
      </c>
      <c r="F67" s="120">
        <v>9.1999999999999993</v>
      </c>
      <c r="G67" s="122"/>
    </row>
    <row r="68" spans="1:7" x14ac:dyDescent="0.25">
      <c r="A68" s="117">
        <v>416</v>
      </c>
      <c r="B68" s="118" t="s">
        <v>84</v>
      </c>
      <c r="C68" s="119" t="s">
        <v>298</v>
      </c>
      <c r="D68" s="123">
        <v>49</v>
      </c>
      <c r="E68" s="123">
        <v>341278</v>
      </c>
      <c r="F68" s="120">
        <v>14.4</v>
      </c>
      <c r="G68" s="122"/>
    </row>
    <row r="69" spans="1:7" x14ac:dyDescent="0.25">
      <c r="A69" s="117">
        <v>417</v>
      </c>
      <c r="B69" s="118" t="s">
        <v>85</v>
      </c>
      <c r="C69" s="119" t="s">
        <v>299</v>
      </c>
      <c r="D69" s="123">
        <v>6</v>
      </c>
      <c r="E69" s="123">
        <v>183906</v>
      </c>
      <c r="F69" s="120">
        <v>3.3</v>
      </c>
      <c r="G69" s="122"/>
    </row>
    <row r="70" spans="1:7" x14ac:dyDescent="0.25">
      <c r="A70" s="117">
        <v>418</v>
      </c>
      <c r="B70" s="118" t="s">
        <v>86</v>
      </c>
      <c r="C70" s="119" t="s">
        <v>300</v>
      </c>
      <c r="D70" s="123">
        <v>8</v>
      </c>
      <c r="E70" s="123">
        <v>107937</v>
      </c>
      <c r="F70" s="120">
        <v>7.4</v>
      </c>
      <c r="G70" s="122"/>
    </row>
    <row r="71" spans="1:7" x14ac:dyDescent="0.25">
      <c r="A71" s="117">
        <v>503</v>
      </c>
      <c r="B71" s="118" t="s">
        <v>87</v>
      </c>
      <c r="C71" s="119" t="s">
        <v>301</v>
      </c>
      <c r="D71" s="123">
        <v>42</v>
      </c>
      <c r="E71" s="123">
        <v>436723</v>
      </c>
      <c r="F71" s="120">
        <v>9.6</v>
      </c>
      <c r="G71" s="122"/>
    </row>
    <row r="72" spans="1:7" x14ac:dyDescent="0.25">
      <c r="A72" s="117">
        <v>504</v>
      </c>
      <c r="B72" s="118" t="s">
        <v>88</v>
      </c>
      <c r="C72" s="119" t="s">
        <v>302</v>
      </c>
      <c r="D72" s="123">
        <v>60</v>
      </c>
      <c r="E72" s="123">
        <v>445878</v>
      </c>
      <c r="F72" s="120">
        <v>13.5</v>
      </c>
      <c r="G72" s="122"/>
    </row>
    <row r="73" spans="1:7" x14ac:dyDescent="0.25">
      <c r="A73" s="117">
        <v>506</v>
      </c>
      <c r="B73" s="118" t="s">
        <v>89</v>
      </c>
      <c r="C73" s="119" t="s">
        <v>303</v>
      </c>
      <c r="D73" s="123">
        <v>28</v>
      </c>
      <c r="E73" s="123">
        <v>475457</v>
      </c>
      <c r="F73" s="120">
        <v>5.9</v>
      </c>
      <c r="G73" s="122"/>
    </row>
    <row r="74" spans="1:7" x14ac:dyDescent="0.25">
      <c r="A74" s="117">
        <v>507</v>
      </c>
      <c r="B74" s="118" t="s">
        <v>90</v>
      </c>
      <c r="C74" s="119" t="s">
        <v>304</v>
      </c>
      <c r="D74" s="123">
        <v>30</v>
      </c>
      <c r="E74" s="123">
        <v>154762</v>
      </c>
      <c r="F74" s="120">
        <v>19.399999999999999</v>
      </c>
      <c r="G74" s="122"/>
    </row>
    <row r="75" spans="1:7" x14ac:dyDescent="0.25">
      <c r="A75" s="117">
        <v>508</v>
      </c>
      <c r="B75" s="118" t="s">
        <v>91</v>
      </c>
      <c r="C75" s="119" t="s">
        <v>305</v>
      </c>
      <c r="D75" s="123">
        <v>8</v>
      </c>
      <c r="E75" s="123">
        <v>423067</v>
      </c>
      <c r="F75" s="120">
        <v>1.9</v>
      </c>
      <c r="G75" s="122"/>
    </row>
    <row r="76" spans="1:7" x14ac:dyDescent="0.25">
      <c r="A76" s="117">
        <v>509</v>
      </c>
      <c r="B76" s="118" t="s">
        <v>92</v>
      </c>
      <c r="C76" s="119" t="s">
        <v>306</v>
      </c>
      <c r="D76" s="123">
        <v>35</v>
      </c>
      <c r="E76" s="123">
        <v>226365</v>
      </c>
      <c r="F76" s="120">
        <v>15.5</v>
      </c>
      <c r="G76" s="122"/>
    </row>
    <row r="77" spans="1:7" x14ac:dyDescent="0.25">
      <c r="A77" s="117">
        <v>510</v>
      </c>
      <c r="B77" s="118" t="s">
        <v>93</v>
      </c>
      <c r="C77" s="119" t="s">
        <v>307</v>
      </c>
      <c r="D77" s="123">
        <v>2</v>
      </c>
      <c r="E77" s="123">
        <v>22281</v>
      </c>
      <c r="F77" s="120">
        <v>9</v>
      </c>
      <c r="G77" s="122"/>
    </row>
    <row r="78" spans="1:7" x14ac:dyDescent="0.25">
      <c r="A78" s="117">
        <v>511</v>
      </c>
      <c r="B78" s="118" t="s">
        <v>94</v>
      </c>
      <c r="C78" s="119" t="s">
        <v>308</v>
      </c>
      <c r="D78" s="123">
        <v>119</v>
      </c>
      <c r="E78" s="123">
        <v>489810</v>
      </c>
      <c r="F78" s="120">
        <v>24.3</v>
      </c>
      <c r="G78" s="122"/>
    </row>
    <row r="79" spans="1:7" x14ac:dyDescent="0.25">
      <c r="A79" s="117">
        <v>512</v>
      </c>
      <c r="B79" s="118" t="s">
        <v>95</v>
      </c>
      <c r="C79" s="119" t="s">
        <v>309</v>
      </c>
      <c r="D79" s="123">
        <v>64</v>
      </c>
      <c r="E79" s="123">
        <v>228688</v>
      </c>
      <c r="F79" s="120">
        <v>28</v>
      </c>
      <c r="G79" s="122"/>
    </row>
    <row r="80" spans="1:7" x14ac:dyDescent="0.25">
      <c r="A80" s="117">
        <v>606</v>
      </c>
      <c r="B80" s="118" t="s">
        <v>96</v>
      </c>
      <c r="C80" s="119" t="s">
        <v>310</v>
      </c>
      <c r="D80" s="123">
        <v>50</v>
      </c>
      <c r="E80" s="123">
        <v>715143</v>
      </c>
      <c r="F80" s="120">
        <v>7</v>
      </c>
      <c r="G80" s="122"/>
    </row>
    <row r="81" spans="1:7" x14ac:dyDescent="0.25">
      <c r="A81" s="117">
        <v>607</v>
      </c>
      <c r="B81" s="118" t="s">
        <v>97</v>
      </c>
      <c r="C81" s="119" t="s">
        <v>311</v>
      </c>
      <c r="D81" s="123">
        <v>83</v>
      </c>
      <c r="E81" s="123">
        <v>516514</v>
      </c>
      <c r="F81" s="120">
        <v>16.100000000000001</v>
      </c>
      <c r="G81" s="122"/>
    </row>
    <row r="82" spans="1:7" x14ac:dyDescent="0.25">
      <c r="A82" s="117">
        <v>608</v>
      </c>
      <c r="B82" s="118" t="s">
        <v>98</v>
      </c>
      <c r="C82" s="119" t="s">
        <v>312</v>
      </c>
      <c r="D82" s="123">
        <v>33</v>
      </c>
      <c r="E82" s="123">
        <v>418594</v>
      </c>
      <c r="F82" s="120">
        <v>7.9</v>
      </c>
      <c r="G82" s="122"/>
    </row>
    <row r="83" spans="1:7" x14ac:dyDescent="0.25">
      <c r="A83" s="117">
        <v>609</v>
      </c>
      <c r="B83" s="118" t="s">
        <v>99</v>
      </c>
      <c r="C83" s="119" t="s">
        <v>313</v>
      </c>
      <c r="D83" s="123">
        <v>40</v>
      </c>
      <c r="E83" s="123">
        <v>426885</v>
      </c>
      <c r="F83" s="120">
        <v>9.4</v>
      </c>
      <c r="G83" s="122"/>
    </row>
    <row r="84" spans="1:7" x14ac:dyDescent="0.25">
      <c r="A84" s="117">
        <v>611</v>
      </c>
      <c r="B84" s="118" t="s">
        <v>100</v>
      </c>
      <c r="C84" s="119" t="s">
        <v>314</v>
      </c>
      <c r="D84" s="123">
        <v>23</v>
      </c>
      <c r="E84" s="123">
        <v>128482</v>
      </c>
      <c r="F84" s="120">
        <v>17.899999999999999</v>
      </c>
      <c r="G84" s="122"/>
    </row>
    <row r="85" spans="1:7" x14ac:dyDescent="0.25">
      <c r="A85" s="117">
        <v>613</v>
      </c>
      <c r="B85" s="118" t="s">
        <v>102</v>
      </c>
      <c r="C85" s="119" t="s">
        <v>315</v>
      </c>
      <c r="D85" s="123">
        <v>15</v>
      </c>
      <c r="E85" s="123">
        <v>161878</v>
      </c>
      <c r="F85" s="120">
        <v>9.3000000000000007</v>
      </c>
      <c r="G85" s="122"/>
    </row>
    <row r="86" spans="1:7" x14ac:dyDescent="0.25">
      <c r="A86" s="117">
        <v>614</v>
      </c>
      <c r="B86" s="118" t="s">
        <v>103</v>
      </c>
      <c r="C86" s="119" t="s">
        <v>316</v>
      </c>
      <c r="D86" s="123">
        <v>5</v>
      </c>
      <c r="E86" s="123">
        <v>76715</v>
      </c>
      <c r="F86" s="120">
        <v>6.5</v>
      </c>
      <c r="G86" s="122"/>
    </row>
    <row r="87" spans="1:7" x14ac:dyDescent="0.25">
      <c r="A87" s="117">
        <v>615</v>
      </c>
      <c r="B87" s="118" t="s">
        <v>104</v>
      </c>
      <c r="C87" s="119" t="s">
        <v>317</v>
      </c>
      <c r="D87" s="123">
        <v>13</v>
      </c>
      <c r="E87" s="123">
        <v>91811</v>
      </c>
      <c r="F87" s="120">
        <v>14.2</v>
      </c>
      <c r="G87" s="122"/>
    </row>
    <row r="88" spans="1:7" x14ac:dyDescent="0.25">
      <c r="A88" s="117">
        <v>616</v>
      </c>
      <c r="B88" s="118" t="s">
        <v>105</v>
      </c>
      <c r="C88" s="119" t="s">
        <v>318</v>
      </c>
      <c r="D88" s="123">
        <v>15</v>
      </c>
      <c r="E88" s="123">
        <v>102748</v>
      </c>
      <c r="F88" s="120">
        <v>14.6</v>
      </c>
      <c r="G88" s="122"/>
    </row>
    <row r="89" spans="1:7" x14ac:dyDescent="0.25">
      <c r="A89" s="117">
        <v>617</v>
      </c>
      <c r="B89" s="118" t="s">
        <v>106</v>
      </c>
      <c r="C89" s="119" t="s">
        <v>319</v>
      </c>
      <c r="D89" s="123">
        <v>12</v>
      </c>
      <c r="E89" s="123">
        <v>90367</v>
      </c>
      <c r="F89" s="120">
        <v>13.3</v>
      </c>
      <c r="G89" s="122"/>
    </row>
    <row r="90" spans="1:7" x14ac:dyDescent="0.25">
      <c r="A90" s="117">
        <v>618</v>
      </c>
      <c r="B90" s="118" t="s">
        <v>107</v>
      </c>
      <c r="C90" s="119" t="s">
        <v>320</v>
      </c>
      <c r="D90" s="123">
        <v>16</v>
      </c>
      <c r="E90" s="123">
        <v>88082</v>
      </c>
      <c r="F90" s="120">
        <v>18.2</v>
      </c>
      <c r="G90" s="122"/>
    </row>
    <row r="91" spans="1:7" x14ac:dyDescent="0.25">
      <c r="A91" s="117">
        <v>619</v>
      </c>
      <c r="B91" s="118" t="s">
        <v>108</v>
      </c>
      <c r="C91" s="119" t="s">
        <v>321</v>
      </c>
      <c r="D91" s="123">
        <v>8</v>
      </c>
      <c r="E91" s="123">
        <v>102101</v>
      </c>
      <c r="F91" s="120">
        <v>7.8</v>
      </c>
      <c r="G91" s="122"/>
    </row>
    <row r="92" spans="1:7" x14ac:dyDescent="0.25">
      <c r="A92" s="117">
        <v>620</v>
      </c>
      <c r="B92" s="118" t="s">
        <v>109</v>
      </c>
      <c r="C92" s="119" t="s">
        <v>322</v>
      </c>
      <c r="D92" s="123">
        <v>91</v>
      </c>
      <c r="E92" s="123">
        <v>870804</v>
      </c>
      <c r="F92" s="120">
        <v>10.5</v>
      </c>
      <c r="G92" s="122"/>
    </row>
    <row r="93" spans="1:7" x14ac:dyDescent="0.25">
      <c r="A93" s="117">
        <v>621</v>
      </c>
      <c r="B93" s="118" t="s">
        <v>110</v>
      </c>
      <c r="C93" s="119" t="s">
        <v>323</v>
      </c>
      <c r="D93" s="123">
        <v>15</v>
      </c>
      <c r="E93" s="123">
        <v>107376</v>
      </c>
      <c r="F93" s="120">
        <v>14</v>
      </c>
      <c r="G93" s="122"/>
    </row>
    <row r="94" spans="1:7" x14ac:dyDescent="0.25">
      <c r="A94" s="117">
        <v>622</v>
      </c>
      <c r="B94" s="118" t="s">
        <v>111</v>
      </c>
      <c r="C94" s="119" t="s">
        <v>324</v>
      </c>
      <c r="D94" s="123">
        <v>11</v>
      </c>
      <c r="E94" s="123">
        <v>106052</v>
      </c>
      <c r="F94" s="120">
        <v>10.4</v>
      </c>
      <c r="G94" s="122"/>
    </row>
    <row r="95" spans="1:7" x14ac:dyDescent="0.25">
      <c r="A95" s="117">
        <v>623</v>
      </c>
      <c r="B95" s="118" t="s">
        <v>112</v>
      </c>
      <c r="C95" s="119" t="s">
        <v>325</v>
      </c>
      <c r="D95" s="123">
        <v>22</v>
      </c>
      <c r="E95" s="123">
        <v>392307</v>
      </c>
      <c r="F95" s="120">
        <v>5.6</v>
      </c>
      <c r="G95" s="122"/>
    </row>
    <row r="96" spans="1:7" x14ac:dyDescent="0.25">
      <c r="A96" s="117">
        <v>624</v>
      </c>
      <c r="B96" s="118" t="s">
        <v>113</v>
      </c>
      <c r="C96" s="119" t="s">
        <v>326</v>
      </c>
      <c r="D96" s="123">
        <v>7</v>
      </c>
      <c r="E96" s="123">
        <v>119605</v>
      </c>
      <c r="F96" s="120">
        <v>5.9</v>
      </c>
      <c r="G96" s="122"/>
    </row>
    <row r="97" spans="1:7" x14ac:dyDescent="0.25">
      <c r="A97" s="117">
        <v>625</v>
      </c>
      <c r="B97" s="118" t="s">
        <v>114</v>
      </c>
      <c r="C97" s="119" t="s">
        <v>327</v>
      </c>
      <c r="D97" s="123">
        <v>20</v>
      </c>
      <c r="E97" s="123">
        <v>102092</v>
      </c>
      <c r="F97" s="120">
        <v>19.600000000000001</v>
      </c>
      <c r="G97" s="122"/>
    </row>
    <row r="98" spans="1:7" x14ac:dyDescent="0.25">
      <c r="A98" s="117">
        <v>626</v>
      </c>
      <c r="B98" s="118" t="s">
        <v>115</v>
      </c>
      <c r="C98" s="119" t="s">
        <v>328</v>
      </c>
      <c r="D98" s="123">
        <v>9</v>
      </c>
      <c r="E98" s="123">
        <v>176267</v>
      </c>
      <c r="F98" s="120">
        <v>5.0999999999999996</v>
      </c>
      <c r="G98" s="122"/>
    </row>
    <row r="99" spans="1:7" x14ac:dyDescent="0.25">
      <c r="A99" s="117">
        <v>702</v>
      </c>
      <c r="B99" s="118" t="s">
        <v>116</v>
      </c>
      <c r="C99" s="119" t="s">
        <v>329</v>
      </c>
      <c r="D99" s="123">
        <v>31</v>
      </c>
      <c r="E99" s="123">
        <v>191817</v>
      </c>
      <c r="F99" s="120">
        <v>16.2</v>
      </c>
      <c r="G99" s="122"/>
    </row>
    <row r="100" spans="1:7" x14ac:dyDescent="0.25">
      <c r="A100" s="117">
        <v>703</v>
      </c>
      <c r="B100" s="118" t="s">
        <v>117</v>
      </c>
      <c r="C100" s="119" t="s">
        <v>330</v>
      </c>
      <c r="D100" s="123">
        <v>24</v>
      </c>
      <c r="E100" s="123">
        <v>188847</v>
      </c>
      <c r="F100" s="120">
        <v>12.7</v>
      </c>
      <c r="G100" s="122"/>
    </row>
    <row r="101" spans="1:7" x14ac:dyDescent="0.25">
      <c r="A101" s="117">
        <v>704</v>
      </c>
      <c r="B101" s="118" t="s">
        <v>739</v>
      </c>
      <c r="C101" s="119" t="s">
        <v>331</v>
      </c>
      <c r="D101" s="123" t="s">
        <v>638</v>
      </c>
      <c r="E101" s="123" t="s">
        <v>638</v>
      </c>
      <c r="F101" s="120" t="s">
        <v>638</v>
      </c>
      <c r="G101" s="122"/>
    </row>
    <row r="102" spans="1:7" x14ac:dyDescent="0.25">
      <c r="A102" s="117">
        <v>705</v>
      </c>
      <c r="B102" s="118" t="s">
        <v>119</v>
      </c>
      <c r="C102" s="119" t="s">
        <v>332</v>
      </c>
      <c r="D102" s="123">
        <v>3</v>
      </c>
      <c r="E102" s="123">
        <v>125746</v>
      </c>
      <c r="F102" s="120">
        <v>2.4</v>
      </c>
      <c r="G102" s="122"/>
    </row>
    <row r="103" spans="1:7" x14ac:dyDescent="0.25">
      <c r="A103" s="117">
        <v>706</v>
      </c>
      <c r="B103" s="118" t="s">
        <v>120</v>
      </c>
      <c r="C103" s="119" t="s">
        <v>333</v>
      </c>
      <c r="D103" s="123">
        <v>11</v>
      </c>
      <c r="E103" s="123">
        <v>183039</v>
      </c>
      <c r="F103" s="120">
        <v>6</v>
      </c>
      <c r="G103" s="122"/>
    </row>
    <row r="104" spans="1:7" x14ac:dyDescent="0.25">
      <c r="A104" s="117">
        <v>707</v>
      </c>
      <c r="B104" s="118" t="s">
        <v>121</v>
      </c>
      <c r="C104" s="119" t="s">
        <v>334</v>
      </c>
      <c r="D104" s="123">
        <v>6</v>
      </c>
      <c r="E104" s="123">
        <v>102162</v>
      </c>
      <c r="F104" s="120">
        <v>5.9</v>
      </c>
      <c r="G104" s="122"/>
    </row>
    <row r="105" spans="1:7" x14ac:dyDescent="0.25">
      <c r="A105" s="117">
        <v>708</v>
      </c>
      <c r="B105" s="118" t="s">
        <v>122</v>
      </c>
      <c r="C105" s="119" t="s">
        <v>335</v>
      </c>
      <c r="D105" s="123">
        <v>36</v>
      </c>
      <c r="E105" s="123">
        <v>232124</v>
      </c>
      <c r="F105" s="120">
        <v>15.5</v>
      </c>
      <c r="G105" s="122"/>
    </row>
    <row r="106" spans="1:7" x14ac:dyDescent="0.25">
      <c r="A106" s="117">
        <v>709</v>
      </c>
      <c r="B106" s="118" t="s">
        <v>123</v>
      </c>
      <c r="C106" s="119" t="s">
        <v>336</v>
      </c>
      <c r="D106" s="123">
        <v>42</v>
      </c>
      <c r="E106" s="123">
        <v>207679</v>
      </c>
      <c r="F106" s="120">
        <v>20.2</v>
      </c>
      <c r="G106" s="122"/>
    </row>
    <row r="107" spans="1:7" x14ac:dyDescent="0.25">
      <c r="A107" s="117">
        <v>710</v>
      </c>
      <c r="B107" s="118" t="s">
        <v>124</v>
      </c>
      <c r="C107" s="119" t="s">
        <v>337</v>
      </c>
      <c r="D107" s="123">
        <v>22</v>
      </c>
      <c r="E107" s="123">
        <v>226173</v>
      </c>
      <c r="F107" s="120">
        <v>9.6999999999999993</v>
      </c>
      <c r="G107" s="122"/>
    </row>
    <row r="108" spans="1:7" x14ac:dyDescent="0.25">
      <c r="A108" s="117">
        <v>711</v>
      </c>
      <c r="B108" s="118" t="s">
        <v>125</v>
      </c>
      <c r="C108" s="119" t="s">
        <v>338</v>
      </c>
      <c r="D108" s="123">
        <v>20</v>
      </c>
      <c r="E108" s="123">
        <v>236149</v>
      </c>
      <c r="F108" s="120">
        <v>8.5</v>
      </c>
      <c r="G108" s="122"/>
    </row>
    <row r="109" spans="1:7" x14ac:dyDescent="0.25">
      <c r="A109" s="117">
        <v>712</v>
      </c>
      <c r="B109" s="118" t="s">
        <v>126</v>
      </c>
      <c r="C109" s="119" t="s">
        <v>339</v>
      </c>
      <c r="D109" s="123">
        <v>6</v>
      </c>
      <c r="E109" s="123">
        <v>232749</v>
      </c>
      <c r="F109" s="120">
        <v>2.6</v>
      </c>
      <c r="G109" s="122"/>
    </row>
    <row r="110" spans="1:7" x14ac:dyDescent="0.25">
      <c r="A110" s="117">
        <v>713</v>
      </c>
      <c r="B110" s="118" t="s">
        <v>127</v>
      </c>
      <c r="C110" s="119" t="s">
        <v>340</v>
      </c>
      <c r="D110" s="123">
        <v>31</v>
      </c>
      <c r="E110" s="123">
        <v>185247</v>
      </c>
      <c r="F110" s="120">
        <v>16.7</v>
      </c>
      <c r="G110" s="122"/>
    </row>
    <row r="111" spans="1:7" x14ac:dyDescent="0.25">
      <c r="A111" s="117">
        <v>714</v>
      </c>
      <c r="B111" s="118" t="s">
        <v>128</v>
      </c>
      <c r="C111" s="119" t="s">
        <v>341</v>
      </c>
      <c r="D111" s="123">
        <v>1</v>
      </c>
      <c r="E111" s="123">
        <v>7382</v>
      </c>
      <c r="F111" s="120">
        <v>13.5</v>
      </c>
      <c r="G111" s="122"/>
    </row>
    <row r="112" spans="1:7" x14ac:dyDescent="0.25">
      <c r="A112" s="117">
        <v>716</v>
      </c>
      <c r="B112" s="118" t="s">
        <v>129</v>
      </c>
      <c r="C112" s="119" t="s">
        <v>342</v>
      </c>
      <c r="D112" s="123">
        <v>9</v>
      </c>
      <c r="E112" s="123">
        <v>130208</v>
      </c>
      <c r="F112" s="120">
        <v>6.9</v>
      </c>
      <c r="G112" s="122"/>
    </row>
    <row r="113" spans="1:7" x14ac:dyDescent="0.25">
      <c r="A113" s="117">
        <v>717</v>
      </c>
      <c r="B113" s="118" t="s">
        <v>130</v>
      </c>
      <c r="C113" s="119" t="s">
        <v>343</v>
      </c>
      <c r="D113" s="123">
        <v>36</v>
      </c>
      <c r="E113" s="123">
        <v>246148</v>
      </c>
      <c r="F113" s="120">
        <v>14.6</v>
      </c>
      <c r="G113" s="122"/>
    </row>
    <row r="114" spans="1:7" x14ac:dyDescent="0.25">
      <c r="A114" s="117">
        <v>718</v>
      </c>
      <c r="B114" s="118" t="s">
        <v>131</v>
      </c>
      <c r="C114" s="119" t="s">
        <v>344</v>
      </c>
      <c r="D114" s="123">
        <v>13</v>
      </c>
      <c r="E114" s="123">
        <v>150844</v>
      </c>
      <c r="F114" s="120">
        <v>8.6</v>
      </c>
      <c r="G114" s="122"/>
    </row>
    <row r="115" spans="1:7" x14ac:dyDescent="0.25">
      <c r="A115" s="117">
        <v>719</v>
      </c>
      <c r="B115" s="118" t="s">
        <v>132</v>
      </c>
      <c r="C115" s="119" t="s">
        <v>345</v>
      </c>
      <c r="D115" s="123">
        <v>8</v>
      </c>
      <c r="E115" s="123">
        <v>207849</v>
      </c>
      <c r="F115" s="120">
        <v>3.8</v>
      </c>
      <c r="G115" s="122"/>
    </row>
    <row r="116" spans="1:7" x14ac:dyDescent="0.25">
      <c r="A116" s="117">
        <v>720</v>
      </c>
      <c r="B116" s="118" t="s">
        <v>133</v>
      </c>
      <c r="C116" s="119" t="s">
        <v>346</v>
      </c>
      <c r="D116" s="123">
        <v>22</v>
      </c>
      <c r="E116" s="123">
        <v>199174</v>
      </c>
      <c r="F116" s="120">
        <v>11</v>
      </c>
      <c r="G116" s="122"/>
    </row>
    <row r="117" spans="1:7" x14ac:dyDescent="0.25">
      <c r="A117" s="117">
        <v>721</v>
      </c>
      <c r="B117" s="118" t="s">
        <v>134</v>
      </c>
      <c r="C117" s="119" t="s">
        <v>347</v>
      </c>
      <c r="D117" s="123">
        <v>21</v>
      </c>
      <c r="E117" s="123">
        <v>239206</v>
      </c>
      <c r="F117" s="120">
        <v>8.8000000000000007</v>
      </c>
      <c r="G117" s="122"/>
    </row>
    <row r="118" spans="1:7" x14ac:dyDescent="0.25">
      <c r="A118" s="117">
        <v>722</v>
      </c>
      <c r="B118" s="118" t="s">
        <v>135</v>
      </c>
      <c r="C118" s="119" t="s">
        <v>348</v>
      </c>
      <c r="D118" s="123">
        <v>16</v>
      </c>
      <c r="E118" s="123">
        <v>212474</v>
      </c>
      <c r="F118" s="120">
        <v>7.5</v>
      </c>
      <c r="G118" s="122"/>
    </row>
    <row r="119" spans="1:7" x14ac:dyDescent="0.25">
      <c r="A119" s="117">
        <v>723</v>
      </c>
      <c r="B119" s="118" t="s">
        <v>136</v>
      </c>
      <c r="C119" s="119" t="s">
        <v>349</v>
      </c>
      <c r="D119" s="123">
        <v>6</v>
      </c>
      <c r="E119" s="123">
        <v>204364</v>
      </c>
      <c r="F119" s="120">
        <v>2.9</v>
      </c>
      <c r="G119" s="122"/>
    </row>
    <row r="120" spans="1:7" x14ac:dyDescent="0.25">
      <c r="A120" s="117">
        <v>724</v>
      </c>
      <c r="B120" s="118" t="s">
        <v>137</v>
      </c>
      <c r="C120" s="119" t="s">
        <v>350</v>
      </c>
      <c r="D120" s="123">
        <v>16</v>
      </c>
      <c r="E120" s="123">
        <v>178281</v>
      </c>
      <c r="F120" s="120">
        <v>9</v>
      </c>
      <c r="G120" s="122"/>
    </row>
    <row r="121" spans="1:7" x14ac:dyDescent="0.25">
      <c r="A121" s="117">
        <v>725</v>
      </c>
      <c r="B121" s="118" t="s">
        <v>138</v>
      </c>
      <c r="C121" s="119" t="s">
        <v>351</v>
      </c>
      <c r="D121" s="123">
        <v>27</v>
      </c>
      <c r="E121" s="123">
        <v>151733</v>
      </c>
      <c r="F121" s="120">
        <v>17.8</v>
      </c>
      <c r="G121" s="122"/>
    </row>
    <row r="122" spans="1:7" x14ac:dyDescent="0.25">
      <c r="A122" s="117">
        <v>726</v>
      </c>
      <c r="B122" s="118" t="s">
        <v>139</v>
      </c>
      <c r="C122" s="119" t="s">
        <v>352</v>
      </c>
      <c r="D122" s="123">
        <v>20</v>
      </c>
      <c r="E122" s="123">
        <v>155113</v>
      </c>
      <c r="F122" s="120">
        <v>12.9</v>
      </c>
      <c r="G122" s="122"/>
    </row>
    <row r="123" spans="1:7" x14ac:dyDescent="0.25">
      <c r="A123" s="117">
        <v>727</v>
      </c>
      <c r="B123" s="118" t="s">
        <v>140</v>
      </c>
      <c r="C123" s="119" t="s">
        <v>353</v>
      </c>
      <c r="D123" s="123">
        <v>52</v>
      </c>
      <c r="E123" s="123">
        <v>192336</v>
      </c>
      <c r="F123" s="120">
        <v>27</v>
      </c>
      <c r="G123" s="122"/>
    </row>
    <row r="124" spans="1:7" x14ac:dyDescent="0.25">
      <c r="A124" s="117">
        <v>728</v>
      </c>
      <c r="B124" s="118" t="s">
        <v>141</v>
      </c>
      <c r="C124" s="119" t="s">
        <v>354</v>
      </c>
      <c r="D124" s="123">
        <v>15</v>
      </c>
      <c r="E124" s="123">
        <v>171875</v>
      </c>
      <c r="F124" s="120">
        <v>8.6999999999999993</v>
      </c>
      <c r="G124" s="122"/>
    </row>
    <row r="125" spans="1:7" x14ac:dyDescent="0.25">
      <c r="A125" s="117">
        <v>729</v>
      </c>
      <c r="B125" s="118" t="s">
        <v>142</v>
      </c>
      <c r="C125" s="119" t="s">
        <v>355</v>
      </c>
      <c r="D125" s="123">
        <v>9</v>
      </c>
      <c r="E125" s="123">
        <v>114014</v>
      </c>
      <c r="F125" s="120">
        <v>7.9</v>
      </c>
      <c r="G125" s="122"/>
    </row>
    <row r="126" spans="1:7" x14ac:dyDescent="0.25">
      <c r="A126" s="117">
        <v>730</v>
      </c>
      <c r="B126" s="118" t="s">
        <v>143</v>
      </c>
      <c r="C126" s="119" t="s">
        <v>356</v>
      </c>
      <c r="D126" s="123">
        <v>7</v>
      </c>
      <c r="E126" s="123">
        <v>132079</v>
      </c>
      <c r="F126" s="120">
        <v>5.3</v>
      </c>
      <c r="G126" s="122"/>
    </row>
    <row r="127" spans="1:7" x14ac:dyDescent="0.25">
      <c r="A127" s="117">
        <v>731</v>
      </c>
      <c r="B127" s="118" t="s">
        <v>144</v>
      </c>
      <c r="C127" s="119" t="s">
        <v>357</v>
      </c>
      <c r="D127" s="123">
        <v>17</v>
      </c>
      <c r="E127" s="123">
        <v>240788</v>
      </c>
      <c r="F127" s="120">
        <v>7.1</v>
      </c>
      <c r="G127" s="122"/>
    </row>
    <row r="128" spans="1:7" x14ac:dyDescent="0.25">
      <c r="A128" s="117">
        <v>732</v>
      </c>
      <c r="B128" s="118" t="s">
        <v>145</v>
      </c>
      <c r="C128" s="119" t="s">
        <v>358</v>
      </c>
      <c r="D128" s="123">
        <v>22</v>
      </c>
      <c r="E128" s="123">
        <v>189938</v>
      </c>
      <c r="F128" s="120">
        <v>11.6</v>
      </c>
      <c r="G128" s="122"/>
    </row>
    <row r="129" spans="1:7" x14ac:dyDescent="0.25">
      <c r="A129" s="117">
        <v>733</v>
      </c>
      <c r="B129" s="118" t="s">
        <v>146</v>
      </c>
      <c r="C129" s="119" t="s">
        <v>359</v>
      </c>
      <c r="D129" s="123">
        <v>1</v>
      </c>
      <c r="E129" s="123">
        <v>120369</v>
      </c>
      <c r="F129" s="120">
        <v>0.8</v>
      </c>
      <c r="G129" s="122"/>
    </row>
    <row r="130" spans="1:7" x14ac:dyDescent="0.25">
      <c r="A130" s="117">
        <v>734</v>
      </c>
      <c r="B130" s="118" t="s">
        <v>147</v>
      </c>
      <c r="C130" s="119" t="s">
        <v>360</v>
      </c>
      <c r="D130" s="123">
        <v>4</v>
      </c>
      <c r="E130" s="123">
        <v>126441</v>
      </c>
      <c r="F130" s="120">
        <v>3.2</v>
      </c>
      <c r="G130" s="122"/>
    </row>
    <row r="131" spans="1:7" x14ac:dyDescent="0.25">
      <c r="A131" s="117">
        <v>735</v>
      </c>
      <c r="B131" s="118" t="s">
        <v>148</v>
      </c>
      <c r="C131" s="119" t="s">
        <v>361</v>
      </c>
      <c r="D131" s="123">
        <v>15</v>
      </c>
      <c r="E131" s="123">
        <v>179295</v>
      </c>
      <c r="F131" s="120">
        <v>8.4</v>
      </c>
      <c r="G131" s="122"/>
    </row>
    <row r="132" spans="1:7" x14ac:dyDescent="0.25">
      <c r="A132" s="117">
        <v>738</v>
      </c>
      <c r="B132" s="118" t="s">
        <v>628</v>
      </c>
      <c r="C132" s="192" t="s">
        <v>721</v>
      </c>
      <c r="D132" s="123">
        <v>29</v>
      </c>
      <c r="E132" s="123">
        <v>233794</v>
      </c>
      <c r="F132" s="120">
        <v>12.4</v>
      </c>
      <c r="G132" s="122"/>
    </row>
    <row r="133" spans="1:7" x14ac:dyDescent="0.25">
      <c r="A133" s="117">
        <v>803</v>
      </c>
      <c r="B133" s="118" t="s">
        <v>149</v>
      </c>
      <c r="C133" s="119" t="s">
        <v>362</v>
      </c>
      <c r="D133" s="123">
        <v>23</v>
      </c>
      <c r="E133" s="123">
        <v>76765</v>
      </c>
      <c r="F133" s="120">
        <v>30</v>
      </c>
      <c r="G133" s="122"/>
    </row>
    <row r="134" spans="1:7" x14ac:dyDescent="0.25">
      <c r="A134" s="117">
        <v>805</v>
      </c>
      <c r="B134" s="118" t="s">
        <v>150</v>
      </c>
      <c r="C134" s="119" t="s">
        <v>363</v>
      </c>
      <c r="D134" s="123">
        <v>76</v>
      </c>
      <c r="E134" s="123">
        <v>704937</v>
      </c>
      <c r="F134" s="120">
        <v>10.8</v>
      </c>
      <c r="G134" s="122"/>
    </row>
    <row r="135" spans="1:7" x14ac:dyDescent="0.25">
      <c r="A135" s="117">
        <v>807</v>
      </c>
      <c r="B135" s="118" t="s">
        <v>151</v>
      </c>
      <c r="C135" s="119" t="s">
        <v>364</v>
      </c>
      <c r="D135" s="123">
        <v>76</v>
      </c>
      <c r="E135" s="123">
        <v>489304</v>
      </c>
      <c r="F135" s="120">
        <v>15.5</v>
      </c>
      <c r="G135" s="122"/>
    </row>
    <row r="136" spans="1:7" x14ac:dyDescent="0.25">
      <c r="A136" s="117">
        <v>809</v>
      </c>
      <c r="B136" s="118" t="s">
        <v>152</v>
      </c>
      <c r="C136" s="119" t="s">
        <v>629</v>
      </c>
      <c r="D136" s="123">
        <v>29</v>
      </c>
      <c r="E136" s="123">
        <v>200328</v>
      </c>
      <c r="F136" s="120">
        <v>14.5</v>
      </c>
      <c r="G136" s="122"/>
    </row>
    <row r="137" spans="1:7" x14ac:dyDescent="0.25">
      <c r="A137" s="117">
        <v>812</v>
      </c>
      <c r="B137" s="118" t="s">
        <v>153</v>
      </c>
      <c r="C137" s="119" t="s">
        <v>365</v>
      </c>
      <c r="D137" s="123">
        <v>114</v>
      </c>
      <c r="E137" s="123">
        <v>799034</v>
      </c>
      <c r="F137" s="120">
        <v>14.3</v>
      </c>
      <c r="G137" s="122"/>
    </row>
    <row r="138" spans="1:7" x14ac:dyDescent="0.25">
      <c r="A138" s="117">
        <v>813</v>
      </c>
      <c r="B138" s="118" t="s">
        <v>154</v>
      </c>
      <c r="C138" s="119" t="s">
        <v>366</v>
      </c>
      <c r="D138" s="123">
        <v>15</v>
      </c>
      <c r="E138" s="123">
        <v>140368</v>
      </c>
      <c r="F138" s="120">
        <v>10.7</v>
      </c>
      <c r="G138" s="122"/>
    </row>
    <row r="139" spans="1:7" x14ac:dyDescent="0.25">
      <c r="A139" s="117">
        <v>814</v>
      </c>
      <c r="B139" s="118" t="s">
        <v>155</v>
      </c>
      <c r="C139" s="119" t="s">
        <v>367</v>
      </c>
      <c r="D139" s="123">
        <v>20</v>
      </c>
      <c r="E139" s="123">
        <v>167088</v>
      </c>
      <c r="F139" s="120">
        <v>12</v>
      </c>
      <c r="G139" s="122"/>
    </row>
    <row r="140" spans="1:7" x14ac:dyDescent="0.25">
      <c r="A140" s="117">
        <v>815</v>
      </c>
      <c r="B140" s="118" t="s">
        <v>156</v>
      </c>
      <c r="C140" s="119" t="s">
        <v>368</v>
      </c>
      <c r="D140" s="123">
        <v>44</v>
      </c>
      <c r="E140" s="123">
        <v>306189</v>
      </c>
      <c r="F140" s="120">
        <v>14.4</v>
      </c>
      <c r="G140" s="122"/>
    </row>
    <row r="141" spans="1:7" x14ac:dyDescent="0.25">
      <c r="A141" s="117">
        <v>816</v>
      </c>
      <c r="B141" s="118" t="s">
        <v>157</v>
      </c>
      <c r="C141" s="119" t="s">
        <v>369</v>
      </c>
      <c r="D141" s="123">
        <v>26</v>
      </c>
      <c r="E141" s="123">
        <v>202389</v>
      </c>
      <c r="F141" s="120">
        <v>12.8</v>
      </c>
      <c r="G141" s="122"/>
    </row>
    <row r="142" spans="1:7" x14ac:dyDescent="0.25">
      <c r="A142" s="117">
        <v>817</v>
      </c>
      <c r="B142" s="118" t="s">
        <v>158</v>
      </c>
      <c r="C142" s="119" t="s">
        <v>370</v>
      </c>
      <c r="D142" s="123">
        <v>46</v>
      </c>
      <c r="E142" s="123">
        <v>287438</v>
      </c>
      <c r="F142" s="120">
        <v>16</v>
      </c>
      <c r="G142" s="122"/>
    </row>
    <row r="143" spans="1:7" x14ac:dyDescent="0.25">
      <c r="A143" s="117">
        <v>819</v>
      </c>
      <c r="B143" s="118" t="s">
        <v>159</v>
      </c>
      <c r="C143" s="119" t="s">
        <v>371</v>
      </c>
      <c r="D143" s="123">
        <v>18</v>
      </c>
      <c r="E143" s="123">
        <v>135256</v>
      </c>
      <c r="F143" s="120">
        <v>13.3</v>
      </c>
      <c r="G143" s="122"/>
    </row>
    <row r="144" spans="1:7" x14ac:dyDescent="0.25">
      <c r="A144" s="117">
        <v>820</v>
      </c>
      <c r="B144" s="118" t="s">
        <v>160</v>
      </c>
      <c r="C144" s="119" t="s">
        <v>372</v>
      </c>
      <c r="D144" s="123">
        <v>161</v>
      </c>
      <c r="E144" s="123">
        <v>919711</v>
      </c>
      <c r="F144" s="120">
        <v>17.5</v>
      </c>
      <c r="G144" s="122"/>
    </row>
    <row r="145" spans="1:7" x14ac:dyDescent="0.25">
      <c r="A145" s="117">
        <v>821</v>
      </c>
      <c r="B145" s="118" t="s">
        <v>161</v>
      </c>
      <c r="C145" s="119" t="s">
        <v>373</v>
      </c>
      <c r="D145" s="123">
        <v>41</v>
      </c>
      <c r="E145" s="123">
        <v>168428</v>
      </c>
      <c r="F145" s="120">
        <v>24.3</v>
      </c>
      <c r="G145" s="122"/>
    </row>
    <row r="146" spans="1:7" x14ac:dyDescent="0.25">
      <c r="A146" s="117">
        <v>902</v>
      </c>
      <c r="B146" s="118" t="s">
        <v>162</v>
      </c>
      <c r="C146" s="119" t="s">
        <v>374</v>
      </c>
      <c r="D146" s="123">
        <v>33</v>
      </c>
      <c r="E146" s="123">
        <v>319505</v>
      </c>
      <c r="F146" s="120">
        <v>10.3</v>
      </c>
      <c r="G146" s="122"/>
    </row>
    <row r="147" spans="1:7" x14ac:dyDescent="0.25">
      <c r="A147" s="117">
        <v>904</v>
      </c>
      <c r="B147" s="118" t="s">
        <v>163</v>
      </c>
      <c r="C147" s="119" t="s">
        <v>375</v>
      </c>
      <c r="D147" s="123">
        <v>14</v>
      </c>
      <c r="E147" s="123">
        <v>371668</v>
      </c>
      <c r="F147" s="120">
        <v>3.8</v>
      </c>
      <c r="G147" s="122"/>
    </row>
    <row r="148" spans="1:7" x14ac:dyDescent="0.25">
      <c r="A148" s="117">
        <v>905</v>
      </c>
      <c r="B148" s="118" t="s">
        <v>164</v>
      </c>
      <c r="C148" s="119" t="s">
        <v>376</v>
      </c>
      <c r="D148" s="123">
        <v>36</v>
      </c>
      <c r="E148" s="123">
        <v>310589</v>
      </c>
      <c r="F148" s="120">
        <v>11.6</v>
      </c>
      <c r="G148" s="122"/>
    </row>
    <row r="149" spans="1:7" x14ac:dyDescent="0.25">
      <c r="A149" s="117">
        <v>906</v>
      </c>
      <c r="B149" s="118" t="s">
        <v>165</v>
      </c>
      <c r="C149" s="119" t="s">
        <v>377</v>
      </c>
      <c r="D149" s="123">
        <v>4</v>
      </c>
      <c r="E149" s="123">
        <v>1270</v>
      </c>
      <c r="F149" s="120">
        <v>315</v>
      </c>
      <c r="G149" s="122"/>
    </row>
    <row r="150" spans="1:7" x14ac:dyDescent="0.25">
      <c r="A150" s="117">
        <v>908</v>
      </c>
      <c r="B150" s="118" t="s">
        <v>166</v>
      </c>
      <c r="C150" s="119" t="s">
        <v>378</v>
      </c>
      <c r="D150" s="123">
        <v>18</v>
      </c>
      <c r="E150" s="123">
        <v>122691</v>
      </c>
      <c r="F150" s="120">
        <v>14.7</v>
      </c>
      <c r="G150" s="122"/>
    </row>
    <row r="151" spans="1:7" x14ac:dyDescent="0.25">
      <c r="A151" s="117">
        <v>909</v>
      </c>
      <c r="B151" s="118" t="s">
        <v>167</v>
      </c>
      <c r="C151" s="119" t="s">
        <v>379</v>
      </c>
      <c r="D151" s="123">
        <v>59</v>
      </c>
      <c r="E151" s="123">
        <v>311185</v>
      </c>
      <c r="F151" s="120">
        <v>19</v>
      </c>
      <c r="G151" s="122"/>
    </row>
    <row r="152" spans="1:7" x14ac:dyDescent="0.25">
      <c r="A152" s="117">
        <v>910</v>
      </c>
      <c r="B152" s="118" t="s">
        <v>168</v>
      </c>
      <c r="C152" s="119" t="s">
        <v>380</v>
      </c>
      <c r="D152" s="123">
        <v>31</v>
      </c>
      <c r="E152" s="123">
        <v>119751</v>
      </c>
      <c r="F152" s="120">
        <v>25.9</v>
      </c>
      <c r="G152" s="122"/>
    </row>
    <row r="153" spans="1:7" x14ac:dyDescent="0.25">
      <c r="A153" s="117">
        <v>911</v>
      </c>
      <c r="B153" s="118" t="s">
        <v>169</v>
      </c>
      <c r="C153" s="119" t="s">
        <v>381</v>
      </c>
      <c r="D153" s="123">
        <v>26</v>
      </c>
      <c r="E153" s="123">
        <v>173480</v>
      </c>
      <c r="F153" s="120">
        <v>15</v>
      </c>
      <c r="G153" s="122"/>
    </row>
    <row r="154" spans="1:7" x14ac:dyDescent="0.25">
      <c r="A154" s="117">
        <v>912</v>
      </c>
      <c r="B154" s="118" t="s">
        <v>170</v>
      </c>
      <c r="C154" s="119" t="s">
        <v>382</v>
      </c>
      <c r="D154" s="123">
        <v>64</v>
      </c>
      <c r="E154" s="123">
        <v>454804</v>
      </c>
      <c r="F154" s="120">
        <v>14.1</v>
      </c>
      <c r="G154" s="122"/>
    </row>
    <row r="155" spans="1:7" x14ac:dyDescent="0.25">
      <c r="A155" s="117">
        <v>913</v>
      </c>
      <c r="B155" s="118" t="s">
        <v>171</v>
      </c>
      <c r="C155" s="119" t="s">
        <v>383</v>
      </c>
      <c r="D155" s="123">
        <v>18</v>
      </c>
      <c r="E155" s="123">
        <v>160588</v>
      </c>
      <c r="F155" s="120">
        <v>11.2</v>
      </c>
      <c r="G155" s="122"/>
    </row>
    <row r="156" spans="1:7" x14ac:dyDescent="0.25">
      <c r="A156" s="117">
        <v>914</v>
      </c>
      <c r="B156" s="118" t="s">
        <v>172</v>
      </c>
      <c r="C156" s="119" t="s">
        <v>384</v>
      </c>
      <c r="D156" s="123">
        <v>13</v>
      </c>
      <c r="E156" s="123">
        <v>73591</v>
      </c>
      <c r="F156" s="120">
        <v>17.7</v>
      </c>
      <c r="G156" s="122"/>
    </row>
    <row r="157" spans="1:7" x14ac:dyDescent="0.25">
      <c r="A157" s="117">
        <v>916</v>
      </c>
      <c r="B157" s="118" t="s">
        <v>101</v>
      </c>
      <c r="C157" s="119" t="s">
        <v>634</v>
      </c>
      <c r="D157" s="123">
        <v>31</v>
      </c>
      <c r="E157" s="123">
        <v>316142</v>
      </c>
      <c r="F157" s="120">
        <v>9.8000000000000007</v>
      </c>
      <c r="G157" s="122"/>
    </row>
    <row r="158" spans="1:7" ht="23.25" customHeight="1" x14ac:dyDescent="0.25">
      <c r="A158" s="117" t="s">
        <v>498</v>
      </c>
      <c r="B158" s="124" t="s">
        <v>173</v>
      </c>
      <c r="C158" s="125" t="s">
        <v>385</v>
      </c>
      <c r="D158" s="127">
        <v>4511</v>
      </c>
      <c r="E158" s="127">
        <v>33992831</v>
      </c>
      <c r="F158" s="126">
        <v>13.3</v>
      </c>
      <c r="G158" s="122"/>
    </row>
    <row r="159" spans="1:7" ht="26.25" customHeight="1" x14ac:dyDescent="0.25">
      <c r="A159" s="117" t="s">
        <v>511</v>
      </c>
      <c r="B159" s="118" t="s">
        <v>174</v>
      </c>
      <c r="C159" s="118"/>
      <c r="D159" s="123">
        <v>1510</v>
      </c>
      <c r="E159" s="123">
        <v>12520223</v>
      </c>
      <c r="F159" s="120">
        <v>12.1</v>
      </c>
      <c r="G159" s="122"/>
    </row>
    <row r="160" spans="1:7" x14ac:dyDescent="0.25">
      <c r="A160" s="117" t="s">
        <v>512</v>
      </c>
      <c r="B160" s="118" t="s">
        <v>175</v>
      </c>
      <c r="C160" s="118"/>
      <c r="D160" s="123">
        <v>1207</v>
      </c>
      <c r="E160" s="123">
        <v>8221204</v>
      </c>
      <c r="F160" s="120">
        <v>14.7</v>
      </c>
      <c r="G160" s="122"/>
    </row>
    <row r="161" spans="1:7" x14ac:dyDescent="0.25">
      <c r="A161" s="117" t="s">
        <v>509</v>
      </c>
      <c r="B161" s="118" t="s">
        <v>176</v>
      </c>
      <c r="C161" s="118"/>
      <c r="D161" s="123">
        <v>1214</v>
      </c>
      <c r="E161" s="123">
        <v>7394964</v>
      </c>
      <c r="F161" s="120">
        <v>16.399999999999999</v>
      </c>
      <c r="G161" s="122"/>
    </row>
    <row r="162" spans="1:7" x14ac:dyDescent="0.25">
      <c r="A162" s="117" t="s">
        <v>508</v>
      </c>
      <c r="B162" s="118" t="s">
        <v>177</v>
      </c>
      <c r="C162" s="118"/>
      <c r="D162" s="123">
        <v>244</v>
      </c>
      <c r="E162" s="123">
        <v>2313911</v>
      </c>
      <c r="F162" s="120">
        <v>10.5</v>
      </c>
      <c r="G162" s="122"/>
    </row>
    <row r="163" spans="1:7" x14ac:dyDescent="0.25">
      <c r="A163" s="117" t="s">
        <v>510</v>
      </c>
      <c r="B163" s="118" t="s">
        <v>178</v>
      </c>
      <c r="C163" s="118"/>
      <c r="D163" s="123">
        <v>336</v>
      </c>
      <c r="E163" s="123">
        <v>3542529</v>
      </c>
      <c r="F163" s="120">
        <v>9.5</v>
      </c>
      <c r="G163" s="122"/>
    </row>
    <row r="164" spans="1:7" ht="28.5" customHeight="1" x14ac:dyDescent="0.25">
      <c r="A164" s="117" t="s">
        <v>502</v>
      </c>
      <c r="B164" s="118" t="s">
        <v>182</v>
      </c>
      <c r="C164" s="119" t="s">
        <v>389</v>
      </c>
      <c r="D164" s="123">
        <v>388</v>
      </c>
      <c r="E164" s="123">
        <v>2903031</v>
      </c>
      <c r="F164" s="120">
        <v>13.4</v>
      </c>
      <c r="G164" s="122"/>
    </row>
    <row r="165" spans="1:7" x14ac:dyDescent="0.25">
      <c r="A165" s="117" t="s">
        <v>504</v>
      </c>
      <c r="B165" s="118" t="s">
        <v>185</v>
      </c>
      <c r="C165" s="119" t="s">
        <v>391</v>
      </c>
      <c r="D165" s="123">
        <v>371</v>
      </c>
      <c r="E165" s="123">
        <v>3661527</v>
      </c>
      <c r="F165" s="120">
        <v>10.1</v>
      </c>
      <c r="G165" s="122"/>
    </row>
    <row r="166" spans="1:7" x14ac:dyDescent="0.25">
      <c r="A166" s="117" t="s">
        <v>505</v>
      </c>
      <c r="B166" s="118" t="s">
        <v>186</v>
      </c>
      <c r="C166" s="119" t="s">
        <v>392</v>
      </c>
      <c r="D166" s="123">
        <v>580</v>
      </c>
      <c r="E166" s="123">
        <v>5856440</v>
      </c>
      <c r="F166" s="120">
        <v>9.9</v>
      </c>
      <c r="G166" s="122"/>
    </row>
    <row r="167" spans="1:7" x14ac:dyDescent="0.25">
      <c r="A167" s="117" t="s">
        <v>499</v>
      </c>
      <c r="B167" s="118" t="s">
        <v>179</v>
      </c>
      <c r="C167" s="119" t="s">
        <v>386</v>
      </c>
      <c r="D167" s="123">
        <v>259</v>
      </c>
      <c r="E167" s="123">
        <v>1609494</v>
      </c>
      <c r="F167" s="120">
        <v>16.100000000000001</v>
      </c>
      <c r="G167" s="122"/>
    </row>
    <row r="168" spans="1:7" x14ac:dyDescent="0.25">
      <c r="A168" s="117" t="s">
        <v>500</v>
      </c>
      <c r="B168" s="118" t="s">
        <v>180</v>
      </c>
      <c r="C168" s="119" t="s">
        <v>387</v>
      </c>
      <c r="D168" s="123">
        <v>781</v>
      </c>
      <c r="E168" s="123">
        <v>4411479</v>
      </c>
      <c r="F168" s="120">
        <v>17.7</v>
      </c>
      <c r="G168" s="122"/>
    </row>
    <row r="169" spans="1:7" x14ac:dyDescent="0.25">
      <c r="A169" s="117" t="s">
        <v>506</v>
      </c>
      <c r="B169" s="118" t="s">
        <v>187</v>
      </c>
      <c r="C169" s="119" t="s">
        <v>393</v>
      </c>
      <c r="D169" s="123">
        <v>744</v>
      </c>
      <c r="E169" s="123">
        <v>5422651</v>
      </c>
      <c r="F169" s="120">
        <v>13.7</v>
      </c>
      <c r="G169" s="122"/>
    </row>
    <row r="170" spans="1:7" x14ac:dyDescent="0.25">
      <c r="A170" s="117" t="s">
        <v>507</v>
      </c>
      <c r="B170" s="130" t="s">
        <v>184</v>
      </c>
      <c r="C170" s="119" t="s">
        <v>394</v>
      </c>
      <c r="D170" s="123">
        <v>438</v>
      </c>
      <c r="E170" s="123">
        <v>3275938</v>
      </c>
      <c r="F170" s="120">
        <v>13.4</v>
      </c>
      <c r="G170" s="122"/>
    </row>
    <row r="171" spans="1:7" x14ac:dyDescent="0.25">
      <c r="A171" s="117" t="s">
        <v>503</v>
      </c>
      <c r="B171" s="118" t="s">
        <v>183</v>
      </c>
      <c r="C171" s="119" t="s">
        <v>390</v>
      </c>
      <c r="D171" s="123">
        <v>482</v>
      </c>
      <c r="E171" s="123">
        <v>3542598</v>
      </c>
      <c r="F171" s="120">
        <v>13.6</v>
      </c>
      <c r="G171" s="122"/>
    </row>
    <row r="172" spans="1:7" x14ac:dyDescent="0.25">
      <c r="A172" s="133" t="s">
        <v>501</v>
      </c>
      <c r="B172" s="134" t="s">
        <v>181</v>
      </c>
      <c r="C172" s="135" t="s">
        <v>388</v>
      </c>
      <c r="D172" s="177">
        <v>468</v>
      </c>
      <c r="E172" s="177">
        <v>3309673</v>
      </c>
      <c r="F172" s="136">
        <v>14.1</v>
      </c>
      <c r="G172" s="122"/>
    </row>
    <row r="173" spans="1:7" x14ac:dyDescent="0.25">
      <c r="B173" s="145"/>
      <c r="C173" s="145"/>
      <c r="D173" s="145"/>
      <c r="E173" s="145"/>
      <c r="F173" s="145"/>
      <c r="G173" s="96"/>
    </row>
    <row r="174" spans="1:7" x14ac:dyDescent="0.25">
      <c r="A174" s="142" t="s">
        <v>714</v>
      </c>
      <c r="B174" s="160"/>
      <c r="C174" s="160"/>
      <c r="D174" s="96"/>
      <c r="E174" s="96"/>
      <c r="F174" s="96"/>
      <c r="G174" s="96"/>
    </row>
    <row r="175" spans="1:7" hidden="1" x14ac:dyDescent="0.25">
      <c r="A175" s="96"/>
      <c r="B175" s="163"/>
      <c r="C175" s="118"/>
      <c r="D175" s="96"/>
      <c r="E175" s="96"/>
      <c r="F175" s="96"/>
      <c r="G175" s="96"/>
    </row>
    <row r="176" spans="1:7" hidden="1" x14ac:dyDescent="0.25">
      <c r="A176" s="96"/>
      <c r="B176" s="163"/>
      <c r="C176" s="118"/>
      <c r="D176" s="96"/>
      <c r="E176" s="96"/>
      <c r="F176" s="96"/>
      <c r="G176" s="96"/>
    </row>
    <row r="177" spans="1:7" hidden="1" x14ac:dyDescent="0.25">
      <c r="A177" s="96"/>
      <c r="B177" s="118"/>
      <c r="C177" s="118"/>
      <c r="D177" s="96"/>
      <c r="E177" s="96"/>
      <c r="F177" s="96"/>
      <c r="G177" s="96"/>
    </row>
    <row r="178" spans="1:7" hidden="1" x14ac:dyDescent="0.25">
      <c r="A178" s="96"/>
      <c r="B178" s="212"/>
      <c r="C178" s="213"/>
      <c r="D178" s="213"/>
      <c r="E178" s="213"/>
      <c r="F178" s="213"/>
      <c r="G178" s="96"/>
    </row>
    <row r="179" spans="1:7" hidden="1" x14ac:dyDescent="0.25">
      <c r="A179" s="96"/>
      <c r="B179" s="213"/>
      <c r="C179" s="213"/>
      <c r="D179" s="213"/>
      <c r="E179" s="213"/>
      <c r="F179" s="213"/>
      <c r="G179" s="96"/>
    </row>
    <row r="180" spans="1:7" hidden="1" x14ac:dyDescent="0.25">
      <c r="A180" s="96"/>
      <c r="B180" s="118"/>
      <c r="C180" s="118"/>
      <c r="D180" s="96"/>
      <c r="E180" s="96"/>
      <c r="F180" s="96"/>
      <c r="G180" s="96"/>
    </row>
    <row r="181" spans="1:7" hidden="1" x14ac:dyDescent="0.25">
      <c r="A181" s="96"/>
      <c r="B181" s="118"/>
      <c r="C181" s="118"/>
      <c r="D181" s="96"/>
      <c r="E181" s="96"/>
      <c r="F181" s="96"/>
      <c r="G181" s="96"/>
    </row>
    <row r="182" spans="1:7" hidden="1" x14ac:dyDescent="0.25">
      <c r="A182" s="96"/>
      <c r="B182" s="118"/>
      <c r="C182" s="118"/>
      <c r="D182" s="96"/>
      <c r="E182" s="96"/>
      <c r="F182" s="96"/>
      <c r="G182" s="96"/>
    </row>
    <row r="183" spans="1:7" hidden="1" x14ac:dyDescent="0.25">
      <c r="A183" s="96"/>
      <c r="B183" s="118"/>
      <c r="C183" s="118"/>
      <c r="D183" s="96"/>
      <c r="E183" s="96"/>
      <c r="F183" s="96"/>
      <c r="G183" s="96"/>
    </row>
    <row r="184" spans="1:7" hidden="1" x14ac:dyDescent="0.25">
      <c r="A184" s="96"/>
      <c r="B184" s="118"/>
      <c r="C184" s="118"/>
      <c r="D184" s="96"/>
      <c r="E184" s="96"/>
      <c r="F184" s="96"/>
      <c r="G184" s="96"/>
    </row>
    <row r="185" spans="1:7" hidden="1" x14ac:dyDescent="0.25">
      <c r="A185" s="96"/>
      <c r="B185" s="118"/>
      <c r="C185" s="118"/>
      <c r="D185" s="96"/>
      <c r="E185" s="96"/>
      <c r="F185" s="96"/>
      <c r="G185" s="96"/>
    </row>
    <row r="186" spans="1:7" hidden="1" x14ac:dyDescent="0.25">
      <c r="A186" s="96"/>
      <c r="B186" s="118"/>
      <c r="C186" s="118"/>
      <c r="D186" s="96"/>
      <c r="E186" s="96"/>
      <c r="F186" s="96"/>
      <c r="G186" s="96"/>
    </row>
    <row r="187" spans="1:7" hidden="1" x14ac:dyDescent="0.25">
      <c r="A187" s="96"/>
      <c r="B187" s="118"/>
      <c r="C187" s="118"/>
      <c r="D187" s="96"/>
      <c r="E187" s="96"/>
      <c r="F187" s="96"/>
      <c r="G187" s="96"/>
    </row>
    <row r="188" spans="1:7" hidden="1" x14ac:dyDescent="0.25">
      <c r="A188" s="96"/>
      <c r="B188" s="118"/>
      <c r="C188" s="118"/>
      <c r="D188" s="96"/>
      <c r="E188" s="96"/>
      <c r="F188" s="96"/>
      <c r="G188" s="96"/>
    </row>
    <row r="189" spans="1:7" hidden="1" x14ac:dyDescent="0.25">
      <c r="A189" s="96"/>
      <c r="B189" s="118"/>
      <c r="C189" s="118"/>
      <c r="D189" s="96"/>
      <c r="E189" s="96"/>
      <c r="F189" s="96"/>
      <c r="G189" s="96"/>
    </row>
    <row r="190" spans="1:7" hidden="1" x14ac:dyDescent="0.25">
      <c r="A190" s="96"/>
      <c r="B190" s="118"/>
      <c r="C190" s="118"/>
      <c r="D190" s="96"/>
      <c r="E190" s="96"/>
      <c r="F190" s="96"/>
      <c r="G190" s="96"/>
    </row>
    <row r="191" spans="1:7" hidden="1" x14ac:dyDescent="0.25">
      <c r="A191" s="96"/>
      <c r="B191" s="118"/>
      <c r="C191" s="118"/>
      <c r="D191" s="96"/>
      <c r="E191" s="96"/>
      <c r="F191" s="96"/>
      <c r="G191" s="96"/>
    </row>
    <row r="192" spans="1:7" hidden="1" x14ac:dyDescent="0.25">
      <c r="A192" s="96"/>
      <c r="B192" s="118"/>
      <c r="C192" s="118"/>
      <c r="D192" s="96"/>
      <c r="E192" s="96"/>
      <c r="F192" s="96"/>
      <c r="G192" s="96"/>
    </row>
    <row r="193" spans="1:7" hidden="1" x14ac:dyDescent="0.25">
      <c r="A193" s="96"/>
      <c r="B193" s="118"/>
      <c r="C193" s="118"/>
      <c r="D193" s="96"/>
      <c r="E193" s="96"/>
      <c r="F193" s="96"/>
      <c r="G193" s="96"/>
    </row>
    <row r="194" spans="1:7" hidden="1" x14ac:dyDescent="0.25">
      <c r="A194" s="96"/>
      <c r="B194" s="118"/>
      <c r="C194" s="118"/>
      <c r="D194" s="96"/>
      <c r="E194" s="96"/>
      <c r="F194" s="96"/>
      <c r="G194" s="96"/>
    </row>
    <row r="195" spans="1:7" hidden="1" x14ac:dyDescent="0.25">
      <c r="A195" s="96"/>
      <c r="B195" s="118"/>
      <c r="C195" s="118"/>
      <c r="D195" s="96"/>
      <c r="E195" s="96"/>
      <c r="F195" s="96"/>
      <c r="G195" s="96"/>
    </row>
    <row r="196" spans="1:7" hidden="1" x14ac:dyDescent="0.25">
      <c r="A196" s="96"/>
      <c r="B196" s="118"/>
      <c r="C196" s="118"/>
      <c r="D196" s="96"/>
      <c r="E196" s="96"/>
      <c r="F196" s="96"/>
      <c r="G196" s="96"/>
    </row>
    <row r="197" spans="1:7" hidden="1" x14ac:dyDescent="0.25">
      <c r="A197" s="96"/>
      <c r="B197" s="118"/>
      <c r="C197" s="118"/>
      <c r="D197" s="96"/>
      <c r="E197" s="96"/>
      <c r="F197" s="96"/>
      <c r="G197" s="96"/>
    </row>
    <row r="198" spans="1:7" hidden="1" x14ac:dyDescent="0.25">
      <c r="A198" s="96"/>
      <c r="B198" s="118"/>
      <c r="C198" s="118"/>
      <c r="D198" s="96"/>
      <c r="E198" s="96"/>
      <c r="F198" s="96"/>
      <c r="G198" s="96"/>
    </row>
    <row r="199" spans="1:7" hidden="1" x14ac:dyDescent="0.25">
      <c r="A199" s="96"/>
      <c r="B199" s="118"/>
      <c r="C199" s="118"/>
      <c r="D199" s="96"/>
      <c r="E199" s="96"/>
      <c r="F199" s="96"/>
      <c r="G199" s="96"/>
    </row>
    <row r="200" spans="1:7" hidden="1" x14ac:dyDescent="0.25">
      <c r="A200" s="96"/>
      <c r="B200" s="118"/>
      <c r="C200" s="118"/>
      <c r="D200" s="96"/>
      <c r="E200" s="96"/>
      <c r="F200" s="96"/>
      <c r="G200" s="96"/>
    </row>
    <row r="201" spans="1:7" hidden="1" x14ac:dyDescent="0.25">
      <c r="A201" s="96"/>
      <c r="B201" s="118"/>
      <c r="C201" s="118"/>
      <c r="D201" s="96"/>
      <c r="E201" s="96"/>
      <c r="F201" s="96"/>
      <c r="G201" s="96"/>
    </row>
    <row r="202" spans="1:7" hidden="1" x14ac:dyDescent="0.25">
      <c r="A202" s="96"/>
      <c r="B202" s="118"/>
      <c r="C202" s="118"/>
      <c r="D202" s="96"/>
      <c r="E202" s="96"/>
      <c r="F202" s="96"/>
      <c r="G202" s="96"/>
    </row>
    <row r="203" spans="1:7" hidden="1" x14ac:dyDescent="0.25">
      <c r="A203" s="96"/>
      <c r="B203" s="118"/>
      <c r="C203" s="118"/>
      <c r="D203" s="96"/>
      <c r="E203" s="96"/>
      <c r="F203" s="96"/>
      <c r="G203" s="96"/>
    </row>
    <row r="204" spans="1:7" hidden="1" x14ac:dyDescent="0.25">
      <c r="A204" s="96"/>
      <c r="B204" s="118"/>
      <c r="C204" s="118"/>
      <c r="D204" s="96"/>
      <c r="E204" s="96"/>
      <c r="F204" s="96"/>
      <c r="G204" s="96"/>
    </row>
    <row r="205" spans="1:7" hidden="1" x14ac:dyDescent="0.25">
      <c r="A205" s="96"/>
      <c r="B205" s="118"/>
      <c r="C205" s="118"/>
      <c r="D205" s="96"/>
      <c r="E205" s="96"/>
      <c r="F205" s="96"/>
      <c r="G205" s="96"/>
    </row>
    <row r="206" spans="1:7" hidden="1" x14ac:dyDescent="0.25">
      <c r="A206" s="96"/>
      <c r="B206" s="118"/>
      <c r="C206" s="118"/>
      <c r="D206" s="96"/>
      <c r="E206" s="96"/>
      <c r="F206" s="96"/>
      <c r="G206" s="96"/>
    </row>
    <row r="207" spans="1:7" hidden="1" x14ac:dyDescent="0.25">
      <c r="A207" s="96"/>
      <c r="B207" s="118"/>
      <c r="C207" s="118"/>
      <c r="D207" s="96"/>
      <c r="E207" s="96"/>
      <c r="F207" s="96"/>
      <c r="G207" s="96"/>
    </row>
    <row r="208" spans="1:7" hidden="1" x14ac:dyDescent="0.25">
      <c r="A208" s="96"/>
      <c r="B208" s="118"/>
      <c r="C208" s="118"/>
      <c r="D208" s="96"/>
      <c r="E208" s="96"/>
      <c r="F208" s="96"/>
      <c r="G208" s="96"/>
    </row>
    <row r="209" spans="1:7" hidden="1" x14ac:dyDescent="0.25">
      <c r="A209" s="96"/>
      <c r="B209" s="118"/>
      <c r="C209" s="118"/>
      <c r="D209" s="96"/>
      <c r="E209" s="96"/>
      <c r="F209" s="96"/>
      <c r="G209" s="96"/>
    </row>
    <row r="210" spans="1:7" hidden="1" x14ac:dyDescent="0.25">
      <c r="A210" s="96"/>
      <c r="B210" s="118"/>
      <c r="C210" s="118"/>
      <c r="D210" s="96"/>
      <c r="E210" s="96"/>
      <c r="F210" s="96"/>
      <c r="G210" s="96"/>
    </row>
    <row r="211" spans="1:7" hidden="1" x14ac:dyDescent="0.25">
      <c r="A211" s="96"/>
      <c r="B211" s="118"/>
      <c r="C211" s="118"/>
      <c r="D211" s="96"/>
      <c r="E211" s="96"/>
      <c r="F211" s="96"/>
      <c r="G211" s="96"/>
    </row>
    <row r="212" spans="1:7" hidden="1" x14ac:dyDescent="0.25">
      <c r="A212" s="96"/>
      <c r="B212" s="118"/>
      <c r="C212" s="118"/>
      <c r="D212" s="96"/>
      <c r="E212" s="96"/>
      <c r="F212" s="96"/>
      <c r="G212" s="96"/>
    </row>
    <row r="213" spans="1:7" hidden="1" x14ac:dyDescent="0.25">
      <c r="A213" s="96"/>
      <c r="B213" s="118"/>
      <c r="C213" s="118"/>
      <c r="D213" s="96"/>
      <c r="E213" s="96"/>
      <c r="F213" s="96"/>
      <c r="G213" s="96"/>
    </row>
    <row r="214" spans="1:7" hidden="1" x14ac:dyDescent="0.25">
      <c r="A214" s="96"/>
      <c r="B214" s="118"/>
      <c r="C214" s="118"/>
      <c r="D214" s="96"/>
      <c r="E214" s="96"/>
      <c r="F214" s="96"/>
      <c r="G214" s="96"/>
    </row>
    <row r="215" spans="1:7" hidden="1" x14ac:dyDescent="0.25">
      <c r="A215" s="96"/>
      <c r="B215" s="118"/>
      <c r="C215" s="118"/>
      <c r="D215" s="96"/>
      <c r="E215" s="96"/>
      <c r="F215" s="96"/>
      <c r="G215" s="96"/>
    </row>
    <row r="216" spans="1:7" hidden="1" x14ac:dyDescent="0.25">
      <c r="A216" s="96"/>
      <c r="B216" s="118"/>
      <c r="C216" s="118"/>
      <c r="D216" s="96"/>
      <c r="E216" s="96"/>
      <c r="F216" s="96"/>
      <c r="G216" s="96"/>
    </row>
    <row r="217" spans="1:7" hidden="1" x14ac:dyDescent="0.25">
      <c r="A217" s="96"/>
      <c r="B217" s="118"/>
      <c r="C217" s="118"/>
      <c r="D217" s="96"/>
      <c r="E217" s="96"/>
      <c r="F217" s="96"/>
      <c r="G217" s="96"/>
    </row>
    <row r="218" spans="1:7" hidden="1" x14ac:dyDescent="0.25">
      <c r="A218" s="96"/>
      <c r="B218" s="118"/>
      <c r="C218" s="118"/>
      <c r="D218" s="96"/>
      <c r="E218" s="96"/>
      <c r="F218" s="96"/>
      <c r="G218" s="96"/>
    </row>
    <row r="219" spans="1:7" hidden="1" x14ac:dyDescent="0.25">
      <c r="A219" s="96"/>
      <c r="B219" s="118"/>
      <c r="C219" s="118"/>
      <c r="D219" s="96"/>
      <c r="E219" s="96"/>
      <c r="F219" s="96"/>
      <c r="G219" s="96"/>
    </row>
    <row r="220" spans="1:7" hidden="1" x14ac:dyDescent="0.25">
      <c r="A220" s="96"/>
      <c r="B220" s="118"/>
      <c r="C220" s="118"/>
      <c r="D220" s="96"/>
      <c r="E220" s="96"/>
      <c r="F220" s="96"/>
      <c r="G220" s="96"/>
    </row>
    <row r="221" spans="1:7" hidden="1" x14ac:dyDescent="0.25">
      <c r="A221" s="96"/>
      <c r="B221" s="118"/>
      <c r="C221" s="118"/>
      <c r="D221" s="96"/>
      <c r="E221" s="96"/>
      <c r="F221" s="96"/>
      <c r="G221" s="96"/>
    </row>
    <row r="222" spans="1:7" hidden="1" x14ac:dyDescent="0.25">
      <c r="A222" s="96"/>
      <c r="B222" s="118"/>
      <c r="C222" s="118"/>
      <c r="D222" s="96"/>
      <c r="E222" s="96"/>
      <c r="F222" s="96"/>
      <c r="G222" s="96"/>
    </row>
    <row r="223" spans="1:7" hidden="1" x14ac:dyDescent="0.25">
      <c r="A223" s="96"/>
      <c r="B223" s="118"/>
      <c r="C223" s="118"/>
      <c r="D223" s="96"/>
      <c r="E223" s="96"/>
      <c r="F223" s="96"/>
      <c r="G223" s="96"/>
    </row>
    <row r="224" spans="1:7" hidden="1" x14ac:dyDescent="0.25">
      <c r="A224" s="96"/>
      <c r="B224" s="118"/>
      <c r="C224" s="118"/>
      <c r="D224" s="96"/>
      <c r="E224" s="96"/>
      <c r="F224" s="96"/>
      <c r="G224" s="96"/>
    </row>
    <row r="225" spans="1:7" hidden="1" x14ac:dyDescent="0.25">
      <c r="A225" s="96"/>
      <c r="B225" s="118"/>
      <c r="C225" s="118"/>
      <c r="D225" s="96"/>
      <c r="E225" s="96"/>
      <c r="F225" s="96"/>
      <c r="G225" s="96"/>
    </row>
    <row r="226" spans="1:7" hidden="1" x14ac:dyDescent="0.25">
      <c r="A226" s="96"/>
      <c r="B226" s="118"/>
      <c r="C226" s="118"/>
      <c r="D226" s="96"/>
      <c r="E226" s="96"/>
      <c r="F226" s="96"/>
      <c r="G226" s="96"/>
    </row>
    <row r="227" spans="1:7" hidden="1" x14ac:dyDescent="0.25">
      <c r="A227" s="96"/>
      <c r="B227" s="118"/>
      <c r="C227" s="118"/>
      <c r="D227" s="96"/>
      <c r="E227" s="96"/>
      <c r="F227" s="96"/>
      <c r="G227" s="96"/>
    </row>
    <row r="228" spans="1:7" hidden="1" x14ac:dyDescent="0.25">
      <c r="A228" s="96"/>
      <c r="B228" s="118"/>
      <c r="C228" s="118"/>
      <c r="D228" s="96"/>
      <c r="E228" s="96"/>
      <c r="F228" s="96"/>
      <c r="G228" s="96"/>
    </row>
    <row r="229" spans="1:7" hidden="1" x14ac:dyDescent="0.25">
      <c r="A229" s="96"/>
      <c r="B229" s="118"/>
      <c r="C229" s="118"/>
      <c r="D229" s="96"/>
      <c r="E229" s="96"/>
      <c r="F229" s="96"/>
      <c r="G229" s="96"/>
    </row>
    <row r="230" spans="1:7" hidden="1" x14ac:dyDescent="0.25">
      <c r="A230" s="96"/>
      <c r="B230" s="118"/>
      <c r="C230" s="118"/>
      <c r="D230" s="96"/>
      <c r="E230" s="96"/>
      <c r="F230" s="96"/>
      <c r="G230" s="96"/>
    </row>
    <row r="231" spans="1:7" hidden="1" x14ac:dyDescent="0.25">
      <c r="A231" s="96"/>
      <c r="B231" s="118"/>
      <c r="C231" s="118"/>
      <c r="D231" s="96"/>
      <c r="E231" s="96"/>
      <c r="F231" s="96"/>
      <c r="G231" s="96"/>
    </row>
    <row r="232" spans="1:7" hidden="1" x14ac:dyDescent="0.25">
      <c r="A232" s="96"/>
      <c r="B232" s="118"/>
      <c r="C232" s="118"/>
      <c r="D232" s="96"/>
      <c r="E232" s="96"/>
      <c r="F232" s="96"/>
      <c r="G232" s="96"/>
    </row>
    <row r="233" spans="1:7" hidden="1" x14ac:dyDescent="0.25">
      <c r="A233" s="96"/>
      <c r="B233" s="118"/>
      <c r="C233" s="118"/>
      <c r="D233" s="96"/>
      <c r="E233" s="96"/>
      <c r="F233" s="96"/>
      <c r="G233" s="96"/>
    </row>
    <row r="234" spans="1:7" hidden="1" x14ac:dyDescent="0.25">
      <c r="A234" s="96"/>
      <c r="B234" s="118"/>
      <c r="C234" s="118"/>
      <c r="D234" s="96"/>
      <c r="E234" s="96"/>
      <c r="F234" s="96"/>
      <c r="G234" s="96"/>
    </row>
    <row r="235" spans="1:7" hidden="1" x14ac:dyDescent="0.25">
      <c r="A235" s="96"/>
      <c r="B235" s="118"/>
      <c r="C235" s="118"/>
      <c r="D235" s="96"/>
      <c r="E235" s="96"/>
      <c r="F235" s="96"/>
      <c r="G235" s="96"/>
    </row>
    <row r="236" spans="1:7" hidden="1" x14ac:dyDescent="0.25">
      <c r="A236" s="96"/>
      <c r="B236" s="118"/>
      <c r="C236" s="118"/>
      <c r="D236" s="96"/>
      <c r="E236" s="96"/>
      <c r="F236" s="96"/>
      <c r="G236" s="96"/>
    </row>
    <row r="237" spans="1:7" hidden="1" x14ac:dyDescent="0.25">
      <c r="A237" s="96"/>
      <c r="B237" s="118"/>
      <c r="C237" s="118"/>
      <c r="D237" s="96"/>
      <c r="E237" s="96"/>
      <c r="F237" s="96"/>
      <c r="G237" s="96"/>
    </row>
    <row r="238" spans="1:7" hidden="1" x14ac:dyDescent="0.25">
      <c r="A238" s="96"/>
      <c r="B238" s="118"/>
      <c r="C238" s="118"/>
      <c r="D238" s="96"/>
      <c r="E238" s="96"/>
      <c r="F238" s="96"/>
      <c r="G238" s="96"/>
    </row>
    <row r="239" spans="1:7" hidden="1" x14ac:dyDescent="0.25">
      <c r="A239" s="96"/>
      <c r="B239" s="118"/>
      <c r="C239" s="118"/>
      <c r="D239" s="96"/>
      <c r="E239" s="96"/>
      <c r="F239" s="96"/>
      <c r="G239" s="96"/>
    </row>
    <row r="240" spans="1:7" hidden="1" x14ac:dyDescent="0.25">
      <c r="A240" s="96"/>
      <c r="B240" s="118"/>
      <c r="C240" s="118"/>
      <c r="D240" s="96"/>
      <c r="E240" s="96"/>
      <c r="F240" s="96"/>
      <c r="G240" s="96"/>
    </row>
    <row r="241" spans="1:7" hidden="1" x14ac:dyDescent="0.25">
      <c r="A241" s="96"/>
      <c r="B241" s="118"/>
      <c r="C241" s="118"/>
      <c r="D241" s="96"/>
      <c r="E241" s="96"/>
      <c r="F241" s="96"/>
      <c r="G241" s="96"/>
    </row>
    <row r="242" spans="1:7" hidden="1" x14ac:dyDescent="0.25">
      <c r="A242" s="96"/>
      <c r="B242" s="118"/>
      <c r="C242" s="118"/>
      <c r="D242" s="96"/>
      <c r="E242" s="96"/>
      <c r="F242" s="96"/>
      <c r="G242" s="96"/>
    </row>
    <row r="243" spans="1:7" hidden="1" x14ac:dyDescent="0.25">
      <c r="A243" s="96"/>
      <c r="B243" s="118"/>
      <c r="C243" s="118"/>
      <c r="D243" s="96"/>
      <c r="E243" s="96"/>
      <c r="F243" s="96"/>
      <c r="G243" s="96"/>
    </row>
    <row r="244" spans="1:7" hidden="1" x14ac:dyDescent="0.25">
      <c r="A244" s="96"/>
      <c r="B244" s="118"/>
      <c r="C244" s="118"/>
      <c r="D244" s="96"/>
      <c r="E244" s="96"/>
      <c r="F244" s="96"/>
      <c r="G244" s="96"/>
    </row>
    <row r="245" spans="1:7" hidden="1" x14ac:dyDescent="0.25">
      <c r="A245" s="96"/>
      <c r="B245" s="118"/>
      <c r="C245" s="118"/>
      <c r="D245" s="96"/>
      <c r="E245" s="96"/>
      <c r="F245" s="96"/>
      <c r="G245" s="96"/>
    </row>
    <row r="246" spans="1:7" hidden="1" x14ac:dyDescent="0.25">
      <c r="A246" s="96"/>
      <c r="B246" s="118"/>
      <c r="C246" s="118"/>
      <c r="D246" s="96"/>
      <c r="E246" s="96"/>
      <c r="F246" s="96"/>
      <c r="G246" s="96"/>
    </row>
    <row r="247" spans="1:7" hidden="1" x14ac:dyDescent="0.25">
      <c r="A247" s="96"/>
      <c r="B247" s="118"/>
      <c r="C247" s="118"/>
      <c r="D247" s="96"/>
      <c r="E247" s="96"/>
      <c r="F247" s="96"/>
      <c r="G247" s="96"/>
    </row>
    <row r="248" spans="1:7" hidden="1" x14ac:dyDescent="0.25">
      <c r="A248" s="96"/>
      <c r="B248" s="118"/>
      <c r="C248" s="118"/>
      <c r="D248" s="96"/>
      <c r="E248" s="96"/>
      <c r="F248" s="96"/>
      <c r="G248" s="96"/>
    </row>
    <row r="249" spans="1:7" hidden="1" x14ac:dyDescent="0.25">
      <c r="A249" s="96"/>
      <c r="B249" s="118"/>
      <c r="C249" s="118"/>
      <c r="D249" s="96"/>
      <c r="E249" s="96"/>
      <c r="F249" s="96"/>
      <c r="G249" s="96"/>
    </row>
    <row r="250" spans="1:7" hidden="1" x14ac:dyDescent="0.25">
      <c r="A250" s="96"/>
      <c r="B250" s="118"/>
      <c r="C250" s="118"/>
      <c r="D250" s="96"/>
      <c r="E250" s="96"/>
      <c r="F250" s="96"/>
      <c r="G250" s="96"/>
    </row>
    <row r="251" spans="1:7" hidden="1" x14ac:dyDescent="0.25">
      <c r="A251" s="96"/>
      <c r="B251" s="118"/>
      <c r="C251" s="118"/>
      <c r="D251" s="96"/>
      <c r="E251" s="96"/>
      <c r="F251" s="96"/>
      <c r="G251" s="96"/>
    </row>
    <row r="252" spans="1:7" hidden="1" x14ac:dyDescent="0.25">
      <c r="A252" s="96"/>
      <c r="B252" s="118"/>
      <c r="C252" s="118"/>
      <c r="D252" s="96"/>
      <c r="E252" s="96"/>
      <c r="F252" s="96"/>
      <c r="G252" s="96"/>
    </row>
    <row r="253" spans="1:7" hidden="1" x14ac:dyDescent="0.25">
      <c r="A253" s="96"/>
      <c r="B253" s="118"/>
      <c r="C253" s="118"/>
      <c r="D253" s="96"/>
      <c r="E253" s="96"/>
      <c r="F253" s="96"/>
      <c r="G253" s="96"/>
    </row>
    <row r="254" spans="1:7" hidden="1" x14ac:dyDescent="0.25">
      <c r="A254" s="96"/>
      <c r="B254" s="118"/>
      <c r="C254" s="118"/>
      <c r="D254" s="96"/>
      <c r="E254" s="96"/>
      <c r="F254" s="96"/>
      <c r="G254" s="96"/>
    </row>
    <row r="255" spans="1:7" hidden="1" x14ac:dyDescent="0.25">
      <c r="A255" s="96"/>
      <c r="B255" s="118"/>
      <c r="C255" s="118"/>
      <c r="D255" s="96"/>
      <c r="E255" s="96"/>
      <c r="F255" s="96"/>
      <c r="G255" s="96"/>
    </row>
    <row r="256" spans="1:7" hidden="1" x14ac:dyDescent="0.25">
      <c r="A256" s="96"/>
      <c r="B256" s="118"/>
      <c r="C256" s="118"/>
      <c r="D256" s="96"/>
      <c r="E256" s="96"/>
      <c r="F256" s="96"/>
      <c r="G256" s="96"/>
    </row>
    <row r="257" spans="1:7" hidden="1" x14ac:dyDescent="0.25">
      <c r="A257" s="96"/>
      <c r="B257" s="118"/>
      <c r="C257" s="118"/>
      <c r="D257" s="96"/>
      <c r="E257" s="96"/>
      <c r="F257" s="96"/>
      <c r="G257" s="96"/>
    </row>
    <row r="258" spans="1:7" hidden="1" x14ac:dyDescent="0.25">
      <c r="A258" s="96"/>
      <c r="B258" s="118"/>
      <c r="C258" s="118"/>
      <c r="D258" s="96"/>
      <c r="E258" s="96"/>
      <c r="F258" s="96"/>
      <c r="G258" s="96"/>
    </row>
    <row r="259" spans="1:7" hidden="1" x14ac:dyDescent="0.25">
      <c r="A259" s="96"/>
      <c r="B259" s="118"/>
      <c r="C259" s="118"/>
      <c r="D259" s="96"/>
      <c r="E259" s="96"/>
      <c r="F259" s="96"/>
      <c r="G259" s="96"/>
    </row>
    <row r="260" spans="1:7" hidden="1" x14ac:dyDescent="0.25">
      <c r="A260" s="96"/>
      <c r="B260" s="118"/>
      <c r="C260" s="118"/>
      <c r="D260" s="96"/>
      <c r="E260" s="96"/>
      <c r="F260" s="96"/>
      <c r="G260" s="96"/>
    </row>
    <row r="261" spans="1:7" hidden="1" x14ac:dyDescent="0.25">
      <c r="A261" s="96"/>
      <c r="B261" s="118"/>
      <c r="C261" s="118"/>
      <c r="D261" s="96"/>
      <c r="E261" s="96"/>
      <c r="F261" s="96"/>
      <c r="G261" s="96"/>
    </row>
    <row r="262" spans="1:7" hidden="1" x14ac:dyDescent="0.25">
      <c r="A262" s="96"/>
      <c r="B262" s="118"/>
      <c r="C262" s="118"/>
      <c r="D262" s="96"/>
      <c r="E262" s="96"/>
      <c r="F262" s="96"/>
      <c r="G262" s="96"/>
    </row>
    <row r="263" spans="1:7" hidden="1" x14ac:dyDescent="0.25">
      <c r="A263" s="96"/>
      <c r="B263" s="118"/>
      <c r="C263" s="118"/>
      <c r="D263" s="96"/>
      <c r="E263" s="96"/>
      <c r="F263" s="96"/>
      <c r="G263" s="96"/>
    </row>
    <row r="264" spans="1:7" hidden="1" x14ac:dyDescent="0.25">
      <c r="A264" s="96"/>
      <c r="B264" s="118"/>
      <c r="C264" s="118"/>
      <c r="D264" s="96"/>
      <c r="E264" s="96"/>
      <c r="F264" s="96"/>
      <c r="G264" s="96"/>
    </row>
    <row r="265" spans="1:7" hidden="1" x14ac:dyDescent="0.25">
      <c r="A265" s="96"/>
      <c r="B265" s="118"/>
      <c r="C265" s="118"/>
      <c r="D265" s="96"/>
      <c r="E265" s="96"/>
      <c r="F265" s="96"/>
      <c r="G265" s="96"/>
    </row>
    <row r="266" spans="1:7" hidden="1" x14ac:dyDescent="0.25">
      <c r="A266" s="96"/>
      <c r="B266" s="118"/>
      <c r="C266" s="118"/>
      <c r="D266" s="96"/>
      <c r="E266" s="96"/>
      <c r="F266" s="96"/>
      <c r="G266" s="96"/>
    </row>
    <row r="267" spans="1:7" hidden="1" x14ac:dyDescent="0.25">
      <c r="A267" s="96"/>
      <c r="B267" s="118"/>
      <c r="C267" s="118"/>
      <c r="D267" s="96"/>
      <c r="E267" s="96"/>
      <c r="F267" s="96"/>
      <c r="G267" s="96"/>
    </row>
    <row r="268" spans="1:7" hidden="1" x14ac:dyDescent="0.25">
      <c r="A268" s="96"/>
      <c r="B268" s="118"/>
      <c r="C268" s="118"/>
      <c r="D268" s="96"/>
      <c r="E268" s="96"/>
      <c r="F268" s="96"/>
      <c r="G268" s="96"/>
    </row>
    <row r="269" spans="1:7" hidden="1" x14ac:dyDescent="0.25">
      <c r="A269" s="96"/>
      <c r="B269" s="118"/>
      <c r="C269" s="118"/>
      <c r="D269" s="96"/>
      <c r="E269" s="96"/>
      <c r="F269" s="96"/>
      <c r="G269" s="96"/>
    </row>
    <row r="270" spans="1:7" hidden="1" x14ac:dyDescent="0.25">
      <c r="A270" s="96"/>
      <c r="B270" s="118"/>
      <c r="C270" s="118"/>
      <c r="D270" s="96"/>
      <c r="E270" s="96"/>
      <c r="F270" s="96"/>
      <c r="G270" s="96"/>
    </row>
    <row r="271" spans="1:7" hidden="1" x14ac:dyDescent="0.25">
      <c r="A271" s="96"/>
      <c r="B271" s="118"/>
      <c r="C271" s="118"/>
      <c r="D271" s="96"/>
      <c r="E271" s="96"/>
      <c r="F271" s="96"/>
      <c r="G271" s="96"/>
    </row>
    <row r="272" spans="1:7" hidden="1" x14ac:dyDescent="0.25">
      <c r="A272" s="96"/>
      <c r="B272" s="118"/>
      <c r="C272" s="118"/>
      <c r="D272" s="96"/>
      <c r="E272" s="96"/>
      <c r="F272" s="96"/>
      <c r="G272" s="96"/>
    </row>
    <row r="273" spans="1:7" hidden="1" x14ac:dyDescent="0.25">
      <c r="A273" s="96"/>
      <c r="B273" s="118"/>
      <c r="C273" s="118"/>
      <c r="D273" s="96"/>
      <c r="E273" s="96"/>
      <c r="F273" s="96"/>
      <c r="G273" s="96"/>
    </row>
    <row r="274" spans="1:7" hidden="1" x14ac:dyDescent="0.25">
      <c r="A274" s="96"/>
      <c r="B274" s="118"/>
      <c r="C274" s="118"/>
      <c r="D274" s="96"/>
      <c r="E274" s="96"/>
      <c r="F274" s="96"/>
      <c r="G274" s="96"/>
    </row>
    <row r="275" spans="1:7" hidden="1" x14ac:dyDescent="0.25">
      <c r="A275" s="96"/>
      <c r="B275" s="118"/>
      <c r="C275" s="118"/>
      <c r="D275" s="96"/>
      <c r="E275" s="96"/>
      <c r="F275" s="96"/>
      <c r="G275" s="96"/>
    </row>
    <row r="276" spans="1:7" hidden="1" x14ac:dyDescent="0.25">
      <c r="A276" s="96"/>
      <c r="B276" s="118"/>
      <c r="C276" s="118"/>
      <c r="D276" s="96"/>
      <c r="E276" s="96"/>
      <c r="F276" s="96"/>
      <c r="G276" s="96"/>
    </row>
    <row r="277" spans="1:7" hidden="1" x14ac:dyDescent="0.25">
      <c r="A277" s="96"/>
      <c r="B277" s="118"/>
      <c r="C277" s="118"/>
      <c r="D277" s="96"/>
      <c r="E277" s="96"/>
      <c r="F277" s="96"/>
      <c r="G277" s="96"/>
    </row>
    <row r="278" spans="1:7" hidden="1" x14ac:dyDescent="0.25">
      <c r="A278" s="96"/>
      <c r="B278" s="118"/>
      <c r="C278" s="118"/>
      <c r="D278" s="96"/>
      <c r="E278" s="96"/>
      <c r="F278" s="96"/>
      <c r="G278" s="96"/>
    </row>
    <row r="279" spans="1:7" hidden="1" x14ac:dyDescent="0.25">
      <c r="A279" s="96"/>
      <c r="B279" s="118"/>
      <c r="C279" s="118"/>
      <c r="D279" s="96"/>
      <c r="E279" s="96"/>
      <c r="F279" s="96"/>
      <c r="G279" s="96"/>
    </row>
    <row r="280" spans="1:7" hidden="1" x14ac:dyDescent="0.25">
      <c r="A280" s="96"/>
      <c r="B280" s="118"/>
      <c r="C280" s="118"/>
      <c r="D280" s="96"/>
      <c r="E280" s="96"/>
      <c r="F280" s="96"/>
      <c r="G280" s="96"/>
    </row>
    <row r="281" spans="1:7" hidden="1" x14ac:dyDescent="0.25">
      <c r="A281" s="96"/>
      <c r="B281" s="118"/>
      <c r="C281" s="118"/>
      <c r="D281" s="96"/>
      <c r="E281" s="96"/>
      <c r="F281" s="96"/>
      <c r="G281" s="96"/>
    </row>
    <row r="282" spans="1:7" hidden="1" x14ac:dyDescent="0.25">
      <c r="A282" s="96"/>
      <c r="B282" s="118"/>
      <c r="C282" s="118"/>
      <c r="D282" s="96"/>
      <c r="E282" s="96"/>
      <c r="F282" s="96"/>
      <c r="G282" s="96"/>
    </row>
    <row r="283" spans="1:7" hidden="1" x14ac:dyDescent="0.25">
      <c r="A283" s="96"/>
      <c r="B283" s="118"/>
      <c r="C283" s="118"/>
      <c r="D283" s="96"/>
      <c r="E283" s="96"/>
      <c r="F283" s="96"/>
      <c r="G283" s="96"/>
    </row>
    <row r="284" spans="1:7" hidden="1" x14ac:dyDescent="0.25">
      <c r="A284" s="96"/>
      <c r="B284" s="118"/>
      <c r="C284" s="118"/>
      <c r="D284" s="96"/>
      <c r="E284" s="96"/>
      <c r="F284" s="96"/>
      <c r="G284" s="96"/>
    </row>
    <row r="285" spans="1:7" hidden="1" x14ac:dyDescent="0.25">
      <c r="A285" s="96"/>
      <c r="B285" s="118"/>
      <c r="C285" s="118"/>
      <c r="D285" s="96"/>
      <c r="E285" s="96"/>
      <c r="F285" s="96"/>
      <c r="G285" s="96"/>
    </row>
    <row r="286" spans="1:7" hidden="1" x14ac:dyDescent="0.25">
      <c r="A286" s="96"/>
      <c r="B286" s="118"/>
      <c r="C286" s="118"/>
      <c r="D286" s="96"/>
      <c r="E286" s="96"/>
      <c r="F286" s="96"/>
      <c r="G286" s="96"/>
    </row>
    <row r="287" spans="1:7" hidden="1" x14ac:dyDescent="0.25">
      <c r="A287" s="96"/>
      <c r="B287" s="118"/>
      <c r="C287" s="118"/>
      <c r="D287" s="96"/>
      <c r="E287" s="96"/>
      <c r="F287" s="96"/>
      <c r="G287" s="96"/>
    </row>
    <row r="288" spans="1:7" hidden="1" x14ac:dyDescent="0.25">
      <c r="A288" s="96"/>
      <c r="B288" s="118"/>
      <c r="C288" s="118"/>
      <c r="D288" s="96"/>
      <c r="E288" s="96"/>
      <c r="F288" s="96"/>
      <c r="G288" s="96"/>
    </row>
    <row r="289" spans="1:7" hidden="1" x14ac:dyDescent="0.25">
      <c r="A289" s="96"/>
      <c r="B289" s="118"/>
      <c r="C289" s="118"/>
      <c r="D289" s="96"/>
      <c r="E289" s="96"/>
      <c r="F289" s="96"/>
      <c r="G289" s="96"/>
    </row>
    <row r="290" spans="1:7" hidden="1" x14ac:dyDescent="0.25">
      <c r="A290" s="96"/>
      <c r="B290" s="118"/>
      <c r="C290" s="118"/>
      <c r="D290" s="96"/>
      <c r="E290" s="96"/>
      <c r="F290" s="96"/>
      <c r="G290" s="96"/>
    </row>
    <row r="291" spans="1:7" hidden="1" x14ac:dyDescent="0.25">
      <c r="A291" s="96"/>
      <c r="B291" s="118"/>
      <c r="C291" s="118"/>
      <c r="D291" s="96"/>
      <c r="E291" s="96"/>
      <c r="F291" s="96"/>
      <c r="G291" s="96"/>
    </row>
    <row r="292" spans="1:7" hidden="1" x14ac:dyDescent="0.25">
      <c r="A292" s="96"/>
      <c r="B292" s="118"/>
      <c r="C292" s="118"/>
      <c r="D292" s="96"/>
      <c r="E292" s="96"/>
      <c r="F292" s="96"/>
      <c r="G292" s="96"/>
    </row>
    <row r="293" spans="1:7" hidden="1" x14ac:dyDescent="0.25">
      <c r="A293" s="96"/>
      <c r="B293" s="118"/>
      <c r="C293" s="118"/>
      <c r="D293" s="96"/>
      <c r="E293" s="96"/>
      <c r="F293" s="96"/>
      <c r="G293" s="96"/>
    </row>
    <row r="294" spans="1:7" hidden="1" x14ac:dyDescent="0.25">
      <c r="A294" s="96"/>
      <c r="B294" s="118"/>
      <c r="C294" s="118"/>
      <c r="D294" s="96"/>
      <c r="E294" s="96"/>
      <c r="F294" s="96"/>
      <c r="G294" s="96"/>
    </row>
    <row r="295" spans="1:7" hidden="1" x14ac:dyDescent="0.25">
      <c r="A295" s="96"/>
      <c r="B295" s="118"/>
      <c r="C295" s="118"/>
      <c r="D295" s="96"/>
      <c r="E295" s="96"/>
      <c r="F295" s="96"/>
      <c r="G295" s="96"/>
    </row>
    <row r="296" spans="1:7" hidden="1" x14ac:dyDescent="0.25">
      <c r="A296" s="96"/>
      <c r="B296" s="118"/>
      <c r="C296" s="118"/>
      <c r="D296" s="96"/>
      <c r="E296" s="96"/>
      <c r="F296" s="96"/>
      <c r="G296" s="96"/>
    </row>
    <row r="297" spans="1:7" hidden="1" x14ac:dyDescent="0.25">
      <c r="A297" s="96"/>
      <c r="B297" s="118"/>
      <c r="C297" s="118"/>
      <c r="D297" s="96"/>
      <c r="E297" s="96"/>
      <c r="F297" s="96"/>
      <c r="G297" s="96"/>
    </row>
    <row r="298" spans="1:7" hidden="1" x14ac:dyDescent="0.25">
      <c r="A298" s="96"/>
      <c r="B298" s="118"/>
      <c r="C298" s="118"/>
      <c r="D298" s="96"/>
      <c r="E298" s="96"/>
      <c r="F298" s="96"/>
      <c r="G298" s="96"/>
    </row>
    <row r="299" spans="1:7" hidden="1" x14ac:dyDescent="0.25">
      <c r="A299" s="96"/>
      <c r="B299" s="118"/>
      <c r="C299" s="118"/>
      <c r="D299" s="96"/>
      <c r="E299" s="96"/>
      <c r="F299" s="96"/>
      <c r="G299" s="96"/>
    </row>
    <row r="300" spans="1:7" hidden="1" x14ac:dyDescent="0.25">
      <c r="A300" s="96"/>
      <c r="B300" s="118"/>
      <c r="C300" s="118"/>
      <c r="D300" s="96"/>
      <c r="E300" s="96"/>
      <c r="F300" s="96"/>
      <c r="G300" s="96"/>
    </row>
    <row r="301" spans="1:7" hidden="1" x14ac:dyDescent="0.25">
      <c r="A301" s="96"/>
      <c r="B301" s="118"/>
      <c r="C301" s="118"/>
      <c r="D301" s="96"/>
      <c r="E301" s="96"/>
      <c r="F301" s="96"/>
      <c r="G301" s="96"/>
    </row>
    <row r="302" spans="1:7" hidden="1" x14ac:dyDescent="0.25">
      <c r="A302" s="96"/>
      <c r="B302" s="118"/>
      <c r="C302" s="118"/>
      <c r="D302" s="96"/>
      <c r="E302" s="96"/>
      <c r="F302" s="96"/>
      <c r="G302" s="96"/>
    </row>
    <row r="303" spans="1:7" hidden="1" x14ac:dyDescent="0.25">
      <c r="A303" s="96"/>
      <c r="B303" s="118"/>
      <c r="C303" s="118"/>
      <c r="D303" s="96"/>
      <c r="E303" s="96"/>
      <c r="F303" s="96"/>
      <c r="G303" s="96"/>
    </row>
    <row r="304" spans="1:7" hidden="1" x14ac:dyDescent="0.25">
      <c r="A304" s="96"/>
      <c r="B304" s="118"/>
      <c r="C304" s="118"/>
      <c r="D304" s="96"/>
      <c r="E304" s="96"/>
      <c r="F304" s="96"/>
      <c r="G304" s="96"/>
    </row>
    <row r="305" spans="1:7" hidden="1" x14ac:dyDescent="0.25">
      <c r="A305" s="96"/>
      <c r="B305" s="118"/>
      <c r="C305" s="118"/>
      <c r="D305" s="96"/>
      <c r="E305" s="96"/>
      <c r="F305" s="96"/>
      <c r="G305" s="96"/>
    </row>
    <row r="306" spans="1:7" hidden="1" x14ac:dyDescent="0.25">
      <c r="A306" s="96"/>
      <c r="B306" s="118"/>
      <c r="C306" s="118"/>
      <c r="D306" s="96"/>
      <c r="E306" s="96"/>
      <c r="F306" s="96"/>
      <c r="G306" s="96"/>
    </row>
    <row r="307" spans="1:7" hidden="1" x14ac:dyDescent="0.25">
      <c r="A307" s="96"/>
      <c r="B307" s="118"/>
      <c r="C307" s="118"/>
      <c r="D307" s="96"/>
      <c r="E307" s="96"/>
      <c r="F307" s="96"/>
      <c r="G307" s="96"/>
    </row>
    <row r="308" spans="1:7" hidden="1" x14ac:dyDescent="0.25">
      <c r="A308" s="96"/>
      <c r="B308" s="118"/>
      <c r="C308" s="118"/>
      <c r="D308" s="96"/>
      <c r="E308" s="96"/>
      <c r="F308" s="96"/>
      <c r="G308" s="96"/>
    </row>
    <row r="309" spans="1:7" hidden="1" x14ac:dyDescent="0.25">
      <c r="A309" s="96"/>
      <c r="B309" s="118"/>
      <c r="C309" s="118"/>
      <c r="D309" s="96"/>
      <c r="E309" s="96"/>
      <c r="F309" s="96"/>
      <c r="G309" s="96"/>
    </row>
    <row r="310" spans="1:7" hidden="1" x14ac:dyDescent="0.25">
      <c r="A310" s="96"/>
      <c r="B310" s="118"/>
      <c r="C310" s="118"/>
      <c r="D310" s="96"/>
      <c r="E310" s="96"/>
      <c r="F310" s="96"/>
      <c r="G310" s="96"/>
    </row>
    <row r="311" spans="1:7" hidden="1" x14ac:dyDescent="0.25">
      <c r="A311" s="96"/>
      <c r="B311" s="118"/>
      <c r="C311" s="118"/>
      <c r="D311" s="96"/>
      <c r="E311" s="96"/>
      <c r="F311" s="96"/>
      <c r="G311" s="96"/>
    </row>
    <row r="312" spans="1:7" hidden="1" x14ac:dyDescent="0.25">
      <c r="A312" s="96"/>
      <c r="B312" s="118"/>
      <c r="C312" s="118"/>
      <c r="D312" s="96"/>
      <c r="E312" s="96"/>
      <c r="F312" s="96"/>
      <c r="G312" s="96"/>
    </row>
    <row r="313" spans="1:7" hidden="1" x14ac:dyDescent="0.25">
      <c r="A313" s="96"/>
      <c r="B313" s="118"/>
      <c r="C313" s="118"/>
      <c r="D313" s="96"/>
      <c r="E313" s="96"/>
      <c r="F313" s="96"/>
      <c r="G313" s="96"/>
    </row>
    <row r="314" spans="1:7" hidden="1" x14ac:dyDescent="0.25">
      <c r="A314" s="96"/>
      <c r="B314" s="118"/>
      <c r="C314" s="118"/>
      <c r="D314" s="96"/>
      <c r="E314" s="96"/>
      <c r="F314" s="96"/>
      <c r="G314" s="96"/>
    </row>
    <row r="315" spans="1:7" hidden="1" x14ac:dyDescent="0.25">
      <c r="A315" s="96"/>
      <c r="B315" s="118"/>
      <c r="C315" s="118"/>
      <c r="D315" s="96"/>
      <c r="E315" s="96"/>
      <c r="F315" s="96"/>
      <c r="G315" s="96"/>
    </row>
    <row r="316" spans="1:7" hidden="1" x14ac:dyDescent="0.25">
      <c r="A316" s="96"/>
      <c r="B316" s="118"/>
      <c r="C316" s="118"/>
      <c r="D316" s="96"/>
      <c r="E316" s="96"/>
      <c r="F316" s="96"/>
      <c r="G316" s="96"/>
    </row>
    <row r="317" spans="1:7" hidden="1" x14ac:dyDescent="0.25">
      <c r="A317" s="96"/>
      <c r="B317" s="118"/>
      <c r="C317" s="118"/>
      <c r="D317" s="96"/>
      <c r="E317" s="96"/>
      <c r="F317" s="96"/>
      <c r="G317" s="96"/>
    </row>
    <row r="318" spans="1:7" hidden="1" x14ac:dyDescent="0.25">
      <c r="A318" s="96"/>
      <c r="B318" s="118"/>
      <c r="C318" s="118"/>
      <c r="D318" s="96"/>
      <c r="E318" s="96"/>
      <c r="F318" s="96"/>
      <c r="G318" s="96"/>
    </row>
    <row r="319" spans="1:7" hidden="1" x14ac:dyDescent="0.25">
      <c r="A319" s="96"/>
      <c r="B319" s="118"/>
      <c r="C319" s="118"/>
      <c r="D319" s="96"/>
      <c r="E319" s="96"/>
      <c r="F319" s="96"/>
      <c r="G319" s="96"/>
    </row>
    <row r="320" spans="1:7" hidden="1" x14ac:dyDescent="0.25">
      <c r="A320" s="96"/>
      <c r="B320" s="118"/>
      <c r="C320" s="118"/>
      <c r="D320" s="96"/>
      <c r="E320" s="96"/>
      <c r="F320" s="96"/>
      <c r="G320" s="96"/>
    </row>
    <row r="321" spans="1:7" hidden="1" x14ac:dyDescent="0.25">
      <c r="A321" s="96"/>
      <c r="B321" s="118"/>
      <c r="C321" s="118"/>
      <c r="D321" s="96"/>
      <c r="E321" s="96"/>
      <c r="F321" s="96"/>
      <c r="G321" s="96"/>
    </row>
    <row r="322" spans="1:7" hidden="1" x14ac:dyDescent="0.25">
      <c r="A322" s="96"/>
      <c r="B322" s="118"/>
      <c r="C322" s="118"/>
      <c r="D322" s="96"/>
      <c r="E322" s="96"/>
      <c r="F322" s="96"/>
      <c r="G322" s="96"/>
    </row>
    <row r="323" spans="1:7" hidden="1" x14ac:dyDescent="0.25">
      <c r="A323" s="96"/>
      <c r="B323" s="118"/>
      <c r="C323" s="118"/>
      <c r="D323" s="96"/>
      <c r="E323" s="96"/>
      <c r="F323" s="96"/>
      <c r="G323" s="96"/>
    </row>
    <row r="324" spans="1:7" hidden="1" x14ac:dyDescent="0.25">
      <c r="A324" s="96"/>
      <c r="B324" s="118"/>
      <c r="C324" s="118"/>
      <c r="D324" s="96"/>
      <c r="E324" s="96"/>
      <c r="F324" s="96"/>
      <c r="G324" s="96"/>
    </row>
    <row r="325" spans="1:7" hidden="1" x14ac:dyDescent="0.25">
      <c r="A325" s="96"/>
      <c r="B325" s="118"/>
      <c r="C325" s="118"/>
      <c r="D325" s="96"/>
      <c r="E325" s="96"/>
      <c r="F325" s="96"/>
      <c r="G325" s="96"/>
    </row>
    <row r="326" spans="1:7" hidden="1" x14ac:dyDescent="0.25">
      <c r="A326" s="96"/>
      <c r="B326" s="118"/>
      <c r="C326" s="118"/>
      <c r="D326" s="96"/>
      <c r="E326" s="96"/>
      <c r="F326" s="96"/>
      <c r="G326" s="96"/>
    </row>
    <row r="327" spans="1:7" hidden="1" x14ac:dyDescent="0.25">
      <c r="A327" s="96"/>
      <c r="B327" s="118"/>
      <c r="C327" s="118"/>
      <c r="D327" s="96"/>
      <c r="E327" s="96"/>
      <c r="F327" s="96"/>
      <c r="G327" s="96"/>
    </row>
    <row r="328" spans="1:7" hidden="1" x14ac:dyDescent="0.25">
      <c r="A328" s="96"/>
      <c r="B328" s="118"/>
      <c r="C328" s="118"/>
      <c r="D328" s="96"/>
      <c r="E328" s="96"/>
      <c r="F328" s="96"/>
      <c r="G328" s="96"/>
    </row>
    <row r="329" spans="1:7" hidden="1" x14ac:dyDescent="0.25">
      <c r="A329" s="96"/>
      <c r="B329" s="118"/>
      <c r="C329" s="118"/>
      <c r="D329" s="96"/>
      <c r="E329" s="96"/>
      <c r="F329" s="96"/>
      <c r="G329" s="96"/>
    </row>
    <row r="330" spans="1:7" hidden="1" x14ac:dyDescent="0.25">
      <c r="A330" s="96"/>
      <c r="B330" s="118"/>
      <c r="C330" s="118"/>
      <c r="D330" s="96"/>
      <c r="E330" s="96"/>
      <c r="F330" s="96"/>
      <c r="G330" s="96"/>
    </row>
    <row r="331" spans="1:7" hidden="1" x14ac:dyDescent="0.25">
      <c r="A331" s="96"/>
      <c r="B331" s="118"/>
      <c r="C331" s="118"/>
      <c r="D331" s="96"/>
      <c r="E331" s="96"/>
      <c r="F331" s="96"/>
      <c r="G331" s="96"/>
    </row>
    <row r="332" spans="1:7" hidden="1" x14ac:dyDescent="0.25">
      <c r="A332" s="96"/>
      <c r="B332" s="118"/>
      <c r="C332" s="118"/>
      <c r="D332" s="96"/>
      <c r="E332" s="96"/>
      <c r="F332" s="96"/>
      <c r="G332" s="96"/>
    </row>
    <row r="333" spans="1:7" hidden="1" x14ac:dyDescent="0.25">
      <c r="A333" s="96"/>
      <c r="B333" s="118"/>
      <c r="C333" s="118"/>
      <c r="D333" s="96"/>
      <c r="E333" s="96"/>
      <c r="F333" s="96"/>
      <c r="G333" s="96"/>
    </row>
    <row r="334" spans="1:7" hidden="1" x14ac:dyDescent="0.25">
      <c r="A334" s="96"/>
      <c r="B334" s="118"/>
      <c r="C334" s="118"/>
      <c r="D334" s="96"/>
      <c r="E334" s="96"/>
      <c r="F334" s="96"/>
      <c r="G334" s="96"/>
    </row>
    <row r="335" spans="1:7" hidden="1" x14ac:dyDescent="0.25">
      <c r="A335" s="96"/>
      <c r="B335" s="118"/>
      <c r="C335" s="118"/>
      <c r="D335" s="96"/>
      <c r="E335" s="96"/>
      <c r="F335" s="96"/>
      <c r="G335" s="96"/>
    </row>
    <row r="336" spans="1:7" hidden="1" x14ac:dyDescent="0.25">
      <c r="A336" s="96"/>
      <c r="B336" s="118"/>
      <c r="C336" s="118"/>
      <c r="D336" s="96"/>
      <c r="E336" s="96"/>
      <c r="F336" s="96"/>
      <c r="G336" s="96"/>
    </row>
    <row r="337" spans="1:7" hidden="1" x14ac:dyDescent="0.25">
      <c r="A337" s="96"/>
      <c r="B337" s="118"/>
      <c r="C337" s="118"/>
      <c r="D337" s="96"/>
      <c r="E337" s="96"/>
      <c r="F337" s="96"/>
      <c r="G337" s="96"/>
    </row>
    <row r="338" spans="1:7" hidden="1" x14ac:dyDescent="0.25">
      <c r="A338" s="96"/>
      <c r="B338" s="118"/>
      <c r="C338" s="118"/>
      <c r="D338" s="96"/>
      <c r="E338" s="96"/>
      <c r="F338" s="96"/>
      <c r="G338" s="96"/>
    </row>
    <row r="339" spans="1:7" hidden="1" x14ac:dyDescent="0.25">
      <c r="A339" s="96"/>
      <c r="B339" s="118"/>
      <c r="C339" s="118"/>
      <c r="D339" s="96"/>
      <c r="E339" s="96"/>
      <c r="F339" s="96"/>
      <c r="G339" s="96"/>
    </row>
    <row r="340" spans="1:7" hidden="1" x14ac:dyDescent="0.25">
      <c r="A340" s="96"/>
      <c r="B340" s="118"/>
      <c r="C340" s="118"/>
      <c r="D340" s="96"/>
      <c r="E340" s="96"/>
      <c r="F340" s="96"/>
      <c r="G340" s="96"/>
    </row>
    <row r="341" spans="1:7" hidden="1" x14ac:dyDescent="0.25">
      <c r="A341" s="96"/>
      <c r="B341" s="118"/>
      <c r="C341" s="118"/>
      <c r="D341" s="96"/>
      <c r="E341" s="96"/>
      <c r="F341" s="96"/>
      <c r="G341" s="96"/>
    </row>
    <row r="342" spans="1:7" hidden="1" x14ac:dyDescent="0.25">
      <c r="A342" s="96"/>
      <c r="B342" s="118"/>
      <c r="C342" s="118"/>
      <c r="D342" s="96"/>
      <c r="E342" s="96"/>
      <c r="F342" s="96"/>
      <c r="G342" s="96"/>
    </row>
    <row r="343" spans="1:7" hidden="1" x14ac:dyDescent="0.25">
      <c r="A343" s="96"/>
      <c r="B343" s="118"/>
      <c r="C343" s="118"/>
      <c r="D343" s="96"/>
      <c r="E343" s="96"/>
      <c r="F343" s="96"/>
      <c r="G343" s="96"/>
    </row>
    <row r="344" spans="1:7" hidden="1" x14ac:dyDescent="0.25">
      <c r="A344" s="96"/>
      <c r="B344" s="118"/>
      <c r="C344" s="118"/>
      <c r="D344" s="96"/>
      <c r="E344" s="96"/>
      <c r="F344" s="96"/>
      <c r="G344" s="96"/>
    </row>
    <row r="345" spans="1:7" hidden="1" x14ac:dyDescent="0.25">
      <c r="A345" s="96"/>
      <c r="B345" s="118"/>
      <c r="C345" s="118"/>
      <c r="D345" s="96"/>
      <c r="E345" s="96"/>
      <c r="F345" s="96"/>
      <c r="G345" s="96"/>
    </row>
    <row r="346" spans="1:7" hidden="1" x14ac:dyDescent="0.25">
      <c r="A346" s="96"/>
      <c r="B346" s="118"/>
      <c r="C346" s="118"/>
      <c r="D346" s="96"/>
      <c r="E346" s="96"/>
      <c r="F346" s="96"/>
      <c r="G346" s="96"/>
    </row>
    <row r="347" spans="1:7" hidden="1" x14ac:dyDescent="0.25">
      <c r="A347" s="96"/>
      <c r="B347" s="118"/>
      <c r="C347" s="118"/>
      <c r="D347" s="96"/>
      <c r="E347" s="96"/>
      <c r="F347" s="96"/>
      <c r="G347" s="96"/>
    </row>
    <row r="348" spans="1:7" hidden="1" x14ac:dyDescent="0.25">
      <c r="A348" s="96"/>
      <c r="B348" s="118"/>
      <c r="C348" s="118"/>
      <c r="D348" s="96"/>
      <c r="E348" s="96"/>
      <c r="F348" s="96"/>
      <c r="G348" s="96"/>
    </row>
    <row r="349" spans="1:7" hidden="1" x14ac:dyDescent="0.25">
      <c r="A349" s="96"/>
      <c r="B349" s="118"/>
      <c r="C349" s="118"/>
      <c r="D349" s="96"/>
      <c r="E349" s="96"/>
      <c r="F349" s="96"/>
      <c r="G349" s="96"/>
    </row>
    <row r="350" spans="1:7" hidden="1" x14ac:dyDescent="0.25">
      <c r="A350" s="96"/>
      <c r="B350" s="118"/>
      <c r="C350" s="118"/>
      <c r="D350" s="96"/>
      <c r="E350" s="96"/>
      <c r="F350" s="96"/>
      <c r="G350" s="96"/>
    </row>
    <row r="351" spans="1:7" hidden="1" x14ac:dyDescent="0.25">
      <c r="A351" s="96"/>
      <c r="B351" s="118"/>
      <c r="C351" s="118"/>
      <c r="D351" s="96"/>
      <c r="E351" s="96"/>
      <c r="F351" s="96"/>
      <c r="G351" s="96"/>
    </row>
    <row r="352" spans="1:7" hidden="1" x14ac:dyDescent="0.25">
      <c r="A352" s="96"/>
      <c r="B352" s="118"/>
      <c r="C352" s="118"/>
      <c r="D352" s="96"/>
      <c r="E352" s="96"/>
      <c r="F352" s="96"/>
      <c r="G352" s="96"/>
    </row>
    <row r="353" spans="1:7" hidden="1" x14ac:dyDescent="0.25">
      <c r="A353" s="96"/>
      <c r="B353" s="118"/>
      <c r="C353" s="118"/>
      <c r="D353" s="96"/>
      <c r="E353" s="96"/>
      <c r="F353" s="96"/>
      <c r="G353" s="96"/>
    </row>
    <row r="354" spans="1:7" hidden="1" x14ac:dyDescent="0.25">
      <c r="A354" s="96"/>
      <c r="B354" s="118"/>
      <c r="C354" s="118"/>
      <c r="D354" s="96"/>
      <c r="E354" s="96"/>
      <c r="F354" s="96"/>
      <c r="G354" s="96"/>
    </row>
    <row r="355" spans="1:7" hidden="1" x14ac:dyDescent="0.25">
      <c r="A355" s="96"/>
      <c r="B355" s="118"/>
      <c r="C355" s="118"/>
      <c r="D355" s="96"/>
      <c r="E355" s="96"/>
      <c r="F355" s="96"/>
      <c r="G355" s="96"/>
    </row>
    <row r="356" spans="1:7" hidden="1" x14ac:dyDescent="0.25">
      <c r="A356" s="96"/>
      <c r="B356" s="118"/>
      <c r="C356" s="118"/>
      <c r="D356" s="96"/>
      <c r="E356" s="96"/>
      <c r="F356" s="96"/>
      <c r="G356" s="96"/>
    </row>
    <row r="357" spans="1:7" hidden="1" x14ac:dyDescent="0.25">
      <c r="A357" s="96"/>
      <c r="B357" s="118"/>
      <c r="C357" s="118"/>
      <c r="D357" s="96"/>
      <c r="E357" s="96"/>
      <c r="F357" s="96"/>
      <c r="G357" s="96"/>
    </row>
    <row r="358" spans="1:7" hidden="1" x14ac:dyDescent="0.25">
      <c r="A358" s="96"/>
      <c r="B358" s="118"/>
      <c r="C358" s="118"/>
      <c r="D358" s="96"/>
      <c r="E358" s="96"/>
      <c r="F358" s="96"/>
      <c r="G358" s="96"/>
    </row>
    <row r="359" spans="1:7" hidden="1" x14ac:dyDescent="0.25">
      <c r="A359" s="96"/>
      <c r="B359" s="118"/>
      <c r="C359" s="118"/>
      <c r="D359" s="96"/>
      <c r="E359" s="96"/>
      <c r="F359" s="96"/>
      <c r="G359" s="96"/>
    </row>
    <row r="360" spans="1:7" hidden="1" x14ac:dyDescent="0.25">
      <c r="A360" s="96"/>
      <c r="B360" s="118"/>
      <c r="C360" s="118"/>
      <c r="D360" s="96"/>
      <c r="E360" s="96"/>
      <c r="F360" s="96"/>
      <c r="G360" s="96"/>
    </row>
    <row r="361" spans="1:7" hidden="1" x14ac:dyDescent="0.25">
      <c r="A361" s="96"/>
      <c r="B361" s="118"/>
      <c r="C361" s="118"/>
      <c r="D361" s="96"/>
      <c r="E361" s="96"/>
      <c r="F361" s="96"/>
      <c r="G361" s="96"/>
    </row>
    <row r="362" spans="1:7" hidden="1" x14ac:dyDescent="0.25">
      <c r="A362" s="96"/>
      <c r="B362" s="118"/>
      <c r="C362" s="118"/>
      <c r="D362" s="96"/>
      <c r="E362" s="96"/>
      <c r="F362" s="96"/>
      <c r="G362" s="96"/>
    </row>
    <row r="363" spans="1:7" hidden="1" x14ac:dyDescent="0.25">
      <c r="A363" s="96"/>
      <c r="B363" s="118"/>
      <c r="C363" s="118"/>
      <c r="D363" s="96"/>
      <c r="E363" s="96"/>
      <c r="F363" s="96"/>
      <c r="G363" s="96"/>
    </row>
    <row r="364" spans="1:7" hidden="1" x14ac:dyDescent="0.25">
      <c r="A364" s="96"/>
      <c r="B364" s="118"/>
      <c r="C364" s="118"/>
      <c r="D364" s="96"/>
      <c r="E364" s="96"/>
      <c r="F364" s="96"/>
      <c r="G364" s="96"/>
    </row>
    <row r="365" spans="1:7" hidden="1" x14ac:dyDescent="0.25">
      <c r="A365" s="96"/>
      <c r="B365" s="118"/>
      <c r="C365" s="118"/>
      <c r="D365" s="96"/>
      <c r="E365" s="96"/>
      <c r="F365" s="96"/>
      <c r="G365" s="96"/>
    </row>
    <row r="366" spans="1:7" hidden="1" x14ac:dyDescent="0.25">
      <c r="A366" s="96"/>
      <c r="B366" s="118"/>
      <c r="C366" s="118"/>
      <c r="D366" s="96"/>
      <c r="E366" s="96"/>
      <c r="F366" s="96"/>
      <c r="G366" s="96"/>
    </row>
    <row r="367" spans="1:7" hidden="1" x14ac:dyDescent="0.25">
      <c r="A367" s="96"/>
      <c r="B367" s="118"/>
      <c r="C367" s="118"/>
      <c r="D367" s="96"/>
      <c r="E367" s="96"/>
      <c r="F367" s="96"/>
      <c r="G367" s="96"/>
    </row>
    <row r="368" spans="1:7" hidden="1" x14ac:dyDescent="0.25">
      <c r="A368" s="96"/>
      <c r="B368" s="118"/>
      <c r="C368" s="118"/>
      <c r="D368" s="96"/>
      <c r="E368" s="96"/>
      <c r="F368" s="96"/>
      <c r="G368" s="96"/>
    </row>
    <row r="369" spans="1:7" hidden="1" x14ac:dyDescent="0.25">
      <c r="A369" s="96"/>
      <c r="B369" s="118"/>
      <c r="C369" s="118"/>
      <c r="D369" s="96"/>
      <c r="E369" s="96"/>
      <c r="F369" s="96"/>
      <c r="G369" s="96"/>
    </row>
    <row r="370" spans="1:7" hidden="1" x14ac:dyDescent="0.25">
      <c r="A370" s="96"/>
      <c r="B370" s="118"/>
      <c r="C370" s="118"/>
      <c r="D370" s="96"/>
      <c r="E370" s="96"/>
      <c r="F370" s="96"/>
      <c r="G370" s="96"/>
    </row>
    <row r="371" spans="1:7" hidden="1" x14ac:dyDescent="0.25">
      <c r="A371" s="96"/>
      <c r="B371" s="118"/>
      <c r="C371" s="118"/>
      <c r="D371" s="96"/>
      <c r="E371" s="96"/>
      <c r="F371" s="96"/>
      <c r="G371" s="96"/>
    </row>
    <row r="372" spans="1:7" hidden="1" x14ac:dyDescent="0.25">
      <c r="B372" s="96"/>
      <c r="C372" s="96"/>
      <c r="D372" s="96"/>
      <c r="E372" s="96"/>
      <c r="F372" s="96"/>
      <c r="G372" s="96"/>
    </row>
    <row r="373" spans="1:7" hidden="1" x14ac:dyDescent="0.25">
      <c r="B373" s="96"/>
      <c r="C373" s="96"/>
      <c r="D373" s="96"/>
      <c r="E373" s="96"/>
      <c r="F373" s="96"/>
      <c r="G373" s="96"/>
    </row>
    <row r="374" spans="1:7" hidden="1" x14ac:dyDescent="0.25">
      <c r="B374" s="96"/>
      <c r="C374" s="96"/>
      <c r="D374" s="96"/>
      <c r="E374" s="96"/>
      <c r="F374" s="96"/>
      <c r="G374" s="96"/>
    </row>
    <row r="375" spans="1:7" hidden="1" x14ac:dyDescent="0.25">
      <c r="B375" s="96"/>
      <c r="C375" s="96"/>
      <c r="D375" s="96"/>
      <c r="E375" s="96"/>
      <c r="F375" s="96"/>
      <c r="G375" s="96"/>
    </row>
    <row r="376" spans="1:7" hidden="1" x14ac:dyDescent="0.25">
      <c r="B376" s="96"/>
      <c r="C376" s="96"/>
      <c r="D376" s="96"/>
      <c r="E376" s="96"/>
      <c r="F376" s="96"/>
      <c r="G376" s="96"/>
    </row>
    <row r="377" spans="1:7" hidden="1" x14ac:dyDescent="0.25">
      <c r="B377" s="96"/>
      <c r="C377" s="96"/>
      <c r="D377" s="96"/>
      <c r="E377" s="96"/>
      <c r="F377" s="96"/>
      <c r="G377" s="96"/>
    </row>
    <row r="378" spans="1:7" hidden="1" x14ac:dyDescent="0.25">
      <c r="B378" s="96"/>
      <c r="C378" s="96"/>
      <c r="D378" s="96"/>
      <c r="E378" s="96"/>
      <c r="F378" s="96"/>
      <c r="G378" s="96"/>
    </row>
    <row r="379" spans="1:7" hidden="1" x14ac:dyDescent="0.25">
      <c r="B379" s="96"/>
      <c r="C379" s="96"/>
      <c r="D379" s="96"/>
      <c r="E379" s="96"/>
      <c r="F379" s="96"/>
      <c r="G379" s="96"/>
    </row>
    <row r="380" spans="1:7" hidden="1" x14ac:dyDescent="0.25">
      <c r="B380" s="96"/>
      <c r="C380" s="96"/>
      <c r="D380" s="96"/>
      <c r="E380" s="96"/>
      <c r="F380" s="96"/>
      <c r="G380" s="96"/>
    </row>
    <row r="381" spans="1:7" hidden="1" x14ac:dyDescent="0.25">
      <c r="B381" s="96"/>
      <c r="C381" s="96"/>
      <c r="D381" s="96"/>
      <c r="E381" s="96"/>
      <c r="F381" s="96"/>
      <c r="G381" s="96"/>
    </row>
    <row r="382" spans="1:7" hidden="1" x14ac:dyDescent="0.25">
      <c r="B382" s="96"/>
      <c r="C382" s="96"/>
      <c r="D382" s="96"/>
      <c r="E382" s="96"/>
      <c r="F382" s="96"/>
      <c r="G382" s="96"/>
    </row>
    <row r="383" spans="1:7" hidden="1" x14ac:dyDescent="0.25">
      <c r="B383" s="96"/>
      <c r="C383" s="96"/>
      <c r="D383" s="96"/>
      <c r="E383" s="96"/>
      <c r="F383" s="96"/>
      <c r="G383" s="96"/>
    </row>
    <row r="384" spans="1:7" hidden="1" x14ac:dyDescent="0.25">
      <c r="B384" s="96"/>
      <c r="C384" s="96"/>
      <c r="D384" s="96"/>
      <c r="E384" s="96"/>
      <c r="F384" s="96"/>
      <c r="G384" s="96"/>
    </row>
    <row r="385" spans="2:7" hidden="1" x14ac:dyDescent="0.25">
      <c r="B385" s="96"/>
      <c r="C385" s="96"/>
      <c r="D385" s="96"/>
      <c r="E385" s="96"/>
      <c r="F385" s="96"/>
      <c r="G385" s="96"/>
    </row>
    <row r="386" spans="2:7" hidden="1" x14ac:dyDescent="0.25">
      <c r="B386" s="96"/>
      <c r="C386" s="96"/>
      <c r="D386" s="96"/>
      <c r="E386" s="96"/>
      <c r="F386" s="96"/>
      <c r="G386" s="96"/>
    </row>
  </sheetData>
  <sortState xmlns:xlrd2="http://schemas.microsoft.com/office/spreadsheetml/2017/richdata2" ref="A7:G157">
    <sortCondition ref="A7:A157"/>
  </sortState>
  <mergeCells count="2">
    <mergeCell ref="D4:F4"/>
    <mergeCell ref="B178:F179"/>
  </mergeCells>
  <conditionalFormatting sqref="A2">
    <cfRule type="cellIs" dxfId="37" priority="5" stopIfTrue="1" operator="equal">
      <formula>""</formula>
    </cfRule>
  </conditionalFormatting>
  <conditionalFormatting sqref="A3">
    <cfRule type="cellIs" dxfId="36" priority="4" stopIfTrue="1" operator="equal">
      <formula>""</formula>
    </cfRule>
  </conditionalFormatting>
  <conditionalFormatting sqref="A4">
    <cfRule type="cellIs" dxfId="35" priority="2" stopIfTrue="1" operator="equal">
      <formula>""</formula>
    </cfRule>
  </conditionalFormatting>
  <conditionalFormatting sqref="C132">
    <cfRule type="containsText" dxfId="34" priority="1" operator="containsText" text="FALSE">
      <formula>NOT(ISERROR(SEARCH("FALSE",C132)))</formula>
    </cfRule>
  </conditionalFormatting>
  <pageMargins left="0.7" right="0.7" top="0.75" bottom="0.75" header="0.3" footer="0.3"/>
  <pageSetup paperSize="9"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6"/>
  <dimension ref="A1:J386"/>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22" style="178" customWidth="1"/>
    <col min="2" max="2" width="42.5" style="97" customWidth="1"/>
    <col min="3" max="3" width="39.59765625" style="97" customWidth="1"/>
    <col min="4" max="6" width="30.09765625" style="97" customWidth="1"/>
    <col min="7" max="7" width="19" style="97" customWidth="1"/>
    <col min="8" max="8" width="18.69921875" style="97" customWidth="1"/>
    <col min="9" max="9" width="26.296875" style="97" hidden="1" customWidth="1"/>
    <col min="10" max="10" width="13.796875" style="97" hidden="1" customWidth="1"/>
    <col min="11" max="16384" width="9" style="97" hidden="1"/>
  </cols>
  <sheetData>
    <row r="1" spans="1:7" ht="49.5" customHeight="1" x14ac:dyDescent="0.25">
      <c r="A1" s="58" t="s">
        <v>704</v>
      </c>
      <c r="B1" s="143"/>
      <c r="C1" s="96"/>
      <c r="D1" s="96"/>
      <c r="E1" s="96"/>
      <c r="F1" s="96"/>
      <c r="G1" s="96"/>
    </row>
    <row r="2" spans="1:7" ht="31.5" customHeight="1" x14ac:dyDescent="0.25">
      <c r="A2" s="54" t="s">
        <v>670</v>
      </c>
      <c r="B2" s="143"/>
      <c r="C2" s="96"/>
      <c r="D2" s="96"/>
      <c r="E2" s="96"/>
      <c r="F2" s="96"/>
      <c r="G2" s="96"/>
    </row>
    <row r="3" spans="1:7" ht="31.5" customHeight="1" thickBot="1" x14ac:dyDescent="0.3">
      <c r="A3" s="55" t="s">
        <v>639</v>
      </c>
      <c r="B3" s="143"/>
      <c r="C3" s="96"/>
      <c r="D3" s="96"/>
      <c r="E3" s="96"/>
      <c r="F3" s="96"/>
      <c r="G3" s="96"/>
    </row>
    <row r="4" spans="1:7" ht="29.1" customHeight="1" thickBot="1" x14ac:dyDescent="0.3">
      <c r="A4" s="55" t="s">
        <v>711</v>
      </c>
      <c r="B4" s="211"/>
      <c r="C4" s="145"/>
      <c r="D4" s="100" t="s">
        <v>688</v>
      </c>
      <c r="E4" s="146"/>
      <c r="F4" s="147"/>
      <c r="G4" s="96"/>
    </row>
    <row r="5" spans="1:7" x14ac:dyDescent="0.25">
      <c r="A5" s="150"/>
      <c r="B5" s="103"/>
      <c r="C5" s="172"/>
      <c r="D5" s="106" t="s">
        <v>21</v>
      </c>
      <c r="E5" s="106" t="s">
        <v>22</v>
      </c>
      <c r="F5" s="107" t="s">
        <v>20</v>
      </c>
      <c r="G5" s="96"/>
    </row>
    <row r="6" spans="1:7" ht="110.4" x14ac:dyDescent="0.25">
      <c r="A6" s="110" t="s">
        <v>667</v>
      </c>
      <c r="B6" s="111" t="s">
        <v>706</v>
      </c>
      <c r="C6" s="112" t="s">
        <v>682</v>
      </c>
      <c r="D6" s="198" t="s">
        <v>568</v>
      </c>
      <c r="E6" s="155" t="s">
        <v>569</v>
      </c>
      <c r="F6" s="155" t="s">
        <v>570</v>
      </c>
      <c r="G6" s="122"/>
    </row>
    <row r="7" spans="1:7" x14ac:dyDescent="0.25">
      <c r="A7" s="117">
        <v>102</v>
      </c>
      <c r="B7" s="118" t="s">
        <v>23</v>
      </c>
      <c r="C7" s="141" t="s">
        <v>237</v>
      </c>
      <c r="D7" s="123">
        <v>764</v>
      </c>
      <c r="E7" s="123">
        <v>123422</v>
      </c>
      <c r="F7" s="120">
        <v>619</v>
      </c>
      <c r="G7" s="122"/>
    </row>
    <row r="8" spans="1:7" x14ac:dyDescent="0.25">
      <c r="A8" s="117">
        <v>104</v>
      </c>
      <c r="B8" s="118" t="s">
        <v>24</v>
      </c>
      <c r="C8" s="141" t="s">
        <v>238</v>
      </c>
      <c r="D8" s="123">
        <v>496</v>
      </c>
      <c r="E8" s="123">
        <v>81368</v>
      </c>
      <c r="F8" s="120">
        <v>609.6</v>
      </c>
      <c r="G8" s="122"/>
    </row>
    <row r="9" spans="1:7" x14ac:dyDescent="0.25">
      <c r="A9" s="117">
        <v>106</v>
      </c>
      <c r="B9" s="118" t="s">
        <v>25</v>
      </c>
      <c r="C9" s="141" t="s">
        <v>239</v>
      </c>
      <c r="D9" s="123">
        <v>423</v>
      </c>
      <c r="E9" s="123">
        <v>39903</v>
      </c>
      <c r="F9" s="120">
        <v>1060.0999999999999</v>
      </c>
      <c r="G9" s="122"/>
    </row>
    <row r="10" spans="1:7" x14ac:dyDescent="0.25">
      <c r="A10" s="117">
        <v>107</v>
      </c>
      <c r="B10" s="118" t="s">
        <v>26</v>
      </c>
      <c r="C10" s="141" t="s">
        <v>240</v>
      </c>
      <c r="D10" s="123">
        <v>315</v>
      </c>
      <c r="E10" s="123">
        <v>44154</v>
      </c>
      <c r="F10" s="120">
        <v>713.4</v>
      </c>
      <c r="G10" s="122"/>
    </row>
    <row r="11" spans="1:7" x14ac:dyDescent="0.25">
      <c r="A11" s="117">
        <v>108</v>
      </c>
      <c r="B11" s="118" t="s">
        <v>27</v>
      </c>
      <c r="C11" s="141" t="s">
        <v>241</v>
      </c>
      <c r="D11" s="123">
        <v>181</v>
      </c>
      <c r="E11" s="123">
        <v>42649</v>
      </c>
      <c r="F11" s="120">
        <v>424.4</v>
      </c>
      <c r="G11" s="122"/>
    </row>
    <row r="12" spans="1:7" x14ac:dyDescent="0.25">
      <c r="A12" s="117">
        <v>109</v>
      </c>
      <c r="B12" s="118" t="s">
        <v>28</v>
      </c>
      <c r="C12" s="141" t="s">
        <v>242</v>
      </c>
      <c r="D12" s="123">
        <v>216</v>
      </c>
      <c r="E12" s="123">
        <v>30814</v>
      </c>
      <c r="F12" s="120">
        <v>701</v>
      </c>
      <c r="G12" s="122"/>
    </row>
    <row r="13" spans="1:7" x14ac:dyDescent="0.25">
      <c r="A13" s="117">
        <v>110</v>
      </c>
      <c r="B13" s="118" t="s">
        <v>29</v>
      </c>
      <c r="C13" s="141" t="s">
        <v>243</v>
      </c>
      <c r="D13" s="123">
        <v>646</v>
      </c>
      <c r="E13" s="123">
        <v>55209</v>
      </c>
      <c r="F13" s="120">
        <v>1170.0999999999999</v>
      </c>
      <c r="G13" s="122"/>
    </row>
    <row r="14" spans="1:7" x14ac:dyDescent="0.25">
      <c r="A14" s="117">
        <v>111</v>
      </c>
      <c r="B14" s="118" t="s">
        <v>30</v>
      </c>
      <c r="C14" s="141" t="s">
        <v>244</v>
      </c>
      <c r="D14" s="123">
        <v>107</v>
      </c>
      <c r="E14" s="123">
        <v>18371</v>
      </c>
      <c r="F14" s="120">
        <v>582.4</v>
      </c>
      <c r="G14" s="122"/>
    </row>
    <row r="15" spans="1:7" x14ac:dyDescent="0.25">
      <c r="A15" s="117">
        <v>112</v>
      </c>
      <c r="B15" s="118" t="s">
        <v>31</v>
      </c>
      <c r="C15" s="141" t="s">
        <v>245</v>
      </c>
      <c r="D15" s="123">
        <v>196</v>
      </c>
      <c r="E15" s="123">
        <v>23214</v>
      </c>
      <c r="F15" s="120">
        <v>844.3</v>
      </c>
      <c r="G15" s="122"/>
    </row>
    <row r="16" spans="1:7" x14ac:dyDescent="0.25">
      <c r="A16" s="117">
        <v>113</v>
      </c>
      <c r="B16" s="118" t="s">
        <v>32</v>
      </c>
      <c r="C16" s="141" t="s">
        <v>246</v>
      </c>
      <c r="D16" s="123">
        <v>219</v>
      </c>
      <c r="E16" s="123">
        <v>31288</v>
      </c>
      <c r="F16" s="120">
        <v>699.9</v>
      </c>
      <c r="G16" s="122"/>
    </row>
    <row r="17" spans="1:7" x14ac:dyDescent="0.25">
      <c r="A17" s="117">
        <v>114</v>
      </c>
      <c r="B17" s="118" t="s">
        <v>33</v>
      </c>
      <c r="C17" s="141" t="s">
        <v>247</v>
      </c>
      <c r="D17" s="123">
        <v>229</v>
      </c>
      <c r="E17" s="123">
        <v>36948</v>
      </c>
      <c r="F17" s="120">
        <v>619.79999999999995</v>
      </c>
      <c r="G17" s="122"/>
    </row>
    <row r="18" spans="1:7" x14ac:dyDescent="0.25">
      <c r="A18" s="117">
        <v>116</v>
      </c>
      <c r="B18" s="118" t="s">
        <v>34</v>
      </c>
      <c r="C18" s="141" t="s">
        <v>248</v>
      </c>
      <c r="D18" s="123">
        <v>735</v>
      </c>
      <c r="E18" s="123">
        <v>111582</v>
      </c>
      <c r="F18" s="120">
        <v>658.7</v>
      </c>
      <c r="G18" s="122"/>
    </row>
    <row r="19" spans="1:7" x14ac:dyDescent="0.25">
      <c r="A19" s="117">
        <v>117</v>
      </c>
      <c r="B19" s="118" t="s">
        <v>35</v>
      </c>
      <c r="C19" s="141" t="s">
        <v>249</v>
      </c>
      <c r="D19" s="123">
        <v>141</v>
      </c>
      <c r="E19" s="123">
        <v>22131</v>
      </c>
      <c r="F19" s="120">
        <v>637.1</v>
      </c>
      <c r="G19" s="122"/>
    </row>
    <row r="20" spans="1:7" x14ac:dyDescent="0.25">
      <c r="A20" s="117">
        <v>204</v>
      </c>
      <c r="B20" s="118" t="s">
        <v>36</v>
      </c>
      <c r="C20" s="141" t="s">
        <v>250</v>
      </c>
      <c r="D20" s="123">
        <v>321</v>
      </c>
      <c r="E20" s="123">
        <v>48660</v>
      </c>
      <c r="F20" s="120">
        <v>659.7</v>
      </c>
      <c r="G20" s="122"/>
    </row>
    <row r="21" spans="1:7" x14ac:dyDescent="0.25">
      <c r="A21" s="117">
        <v>205</v>
      </c>
      <c r="B21" s="118" t="s">
        <v>37</v>
      </c>
      <c r="C21" s="141" t="s">
        <v>251</v>
      </c>
      <c r="D21" s="123">
        <v>385</v>
      </c>
      <c r="E21" s="123">
        <v>60324</v>
      </c>
      <c r="F21" s="120">
        <v>638.20000000000005</v>
      </c>
      <c r="G21" s="122"/>
    </row>
    <row r="22" spans="1:7" x14ac:dyDescent="0.25">
      <c r="A22" s="117">
        <v>206</v>
      </c>
      <c r="B22" s="118" t="s">
        <v>38</v>
      </c>
      <c r="C22" s="141" t="s">
        <v>252</v>
      </c>
      <c r="D22" s="123">
        <v>226</v>
      </c>
      <c r="E22" s="123">
        <v>52388</v>
      </c>
      <c r="F22" s="120">
        <v>431.4</v>
      </c>
      <c r="G22" s="122"/>
    </row>
    <row r="23" spans="1:7" x14ac:dyDescent="0.25">
      <c r="A23" s="117">
        <v>207</v>
      </c>
      <c r="B23" s="118" t="s">
        <v>39</v>
      </c>
      <c r="C23" s="141" t="s">
        <v>253</v>
      </c>
      <c r="D23" s="123">
        <v>557</v>
      </c>
      <c r="E23" s="123">
        <v>94714</v>
      </c>
      <c r="F23" s="120">
        <v>588.1</v>
      </c>
      <c r="G23" s="122"/>
    </row>
    <row r="24" spans="1:7" x14ac:dyDescent="0.25">
      <c r="A24" s="117">
        <v>209</v>
      </c>
      <c r="B24" s="118" t="s">
        <v>40</v>
      </c>
      <c r="C24" s="141" t="s">
        <v>254</v>
      </c>
      <c r="D24" s="123">
        <v>456</v>
      </c>
      <c r="E24" s="123">
        <v>81814</v>
      </c>
      <c r="F24" s="120">
        <v>557.4</v>
      </c>
      <c r="G24" s="122"/>
    </row>
    <row r="25" spans="1:7" x14ac:dyDescent="0.25">
      <c r="A25" s="117">
        <v>210</v>
      </c>
      <c r="B25" s="118" t="s">
        <v>41</v>
      </c>
      <c r="C25" s="141" t="s">
        <v>255</v>
      </c>
      <c r="D25" s="123">
        <v>195</v>
      </c>
      <c r="E25" s="123">
        <v>40223</v>
      </c>
      <c r="F25" s="120">
        <v>484.8</v>
      </c>
      <c r="G25" s="122"/>
    </row>
    <row r="26" spans="1:7" x14ac:dyDescent="0.25">
      <c r="A26" s="117">
        <v>211</v>
      </c>
      <c r="B26" s="118" t="s">
        <v>42</v>
      </c>
      <c r="C26" s="141" t="s">
        <v>256</v>
      </c>
      <c r="D26" s="123">
        <v>316</v>
      </c>
      <c r="E26" s="123">
        <v>78994</v>
      </c>
      <c r="F26" s="120">
        <v>400</v>
      </c>
      <c r="G26" s="122"/>
    </row>
    <row r="27" spans="1:7" x14ac:dyDescent="0.25">
      <c r="A27" s="117">
        <v>212</v>
      </c>
      <c r="B27" s="118" t="s">
        <v>43</v>
      </c>
      <c r="C27" s="141" t="s">
        <v>257</v>
      </c>
      <c r="D27" s="123">
        <v>567</v>
      </c>
      <c r="E27" s="123">
        <v>123784</v>
      </c>
      <c r="F27" s="120">
        <v>458.1</v>
      </c>
      <c r="G27" s="122"/>
    </row>
    <row r="28" spans="1:7" x14ac:dyDescent="0.25">
      <c r="A28" s="117">
        <v>213</v>
      </c>
      <c r="B28" s="118" t="s">
        <v>44</v>
      </c>
      <c r="C28" s="141" t="s">
        <v>258</v>
      </c>
      <c r="D28" s="123">
        <v>484</v>
      </c>
      <c r="E28" s="123">
        <v>66961</v>
      </c>
      <c r="F28" s="120">
        <v>722.8</v>
      </c>
      <c r="G28" s="122"/>
    </row>
    <row r="29" spans="1:7" x14ac:dyDescent="0.25">
      <c r="A29" s="117">
        <v>214</v>
      </c>
      <c r="B29" s="118" t="s">
        <v>45</v>
      </c>
      <c r="C29" s="141" t="s">
        <v>259</v>
      </c>
      <c r="D29" s="123">
        <v>489</v>
      </c>
      <c r="E29" s="123">
        <v>90631</v>
      </c>
      <c r="F29" s="120">
        <v>539.6</v>
      </c>
      <c r="G29" s="122"/>
    </row>
    <row r="30" spans="1:7" x14ac:dyDescent="0.25">
      <c r="A30" s="117">
        <v>215</v>
      </c>
      <c r="B30" s="118" t="s">
        <v>46</v>
      </c>
      <c r="C30" s="141" t="s">
        <v>260</v>
      </c>
      <c r="D30" s="123">
        <v>298</v>
      </c>
      <c r="E30" s="123">
        <v>39437</v>
      </c>
      <c r="F30" s="120">
        <v>755.6</v>
      </c>
      <c r="G30" s="122"/>
    </row>
    <row r="31" spans="1:7" x14ac:dyDescent="0.25">
      <c r="A31" s="117">
        <v>216</v>
      </c>
      <c r="B31" s="118" t="s">
        <v>47</v>
      </c>
      <c r="C31" s="141" t="s">
        <v>261</v>
      </c>
      <c r="D31" s="123">
        <v>211</v>
      </c>
      <c r="E31" s="123">
        <v>33258</v>
      </c>
      <c r="F31" s="120">
        <v>634.4</v>
      </c>
      <c r="G31" s="122"/>
    </row>
    <row r="32" spans="1:7" x14ac:dyDescent="0.25">
      <c r="A32" s="117">
        <v>217</v>
      </c>
      <c r="B32" s="118" t="s">
        <v>48</v>
      </c>
      <c r="C32" s="141" t="s">
        <v>262</v>
      </c>
      <c r="D32" s="123">
        <v>192</v>
      </c>
      <c r="E32" s="123">
        <v>37294</v>
      </c>
      <c r="F32" s="120">
        <v>514.79999999999995</v>
      </c>
      <c r="G32" s="122"/>
    </row>
    <row r="33" spans="1:7" x14ac:dyDescent="0.25">
      <c r="A33" s="117">
        <v>218</v>
      </c>
      <c r="B33" s="118" t="s">
        <v>49</v>
      </c>
      <c r="C33" s="141" t="s">
        <v>263</v>
      </c>
      <c r="D33" s="123">
        <v>899</v>
      </c>
      <c r="E33" s="123">
        <v>154958</v>
      </c>
      <c r="F33" s="120">
        <v>580.20000000000005</v>
      </c>
      <c r="G33" s="122"/>
    </row>
    <row r="34" spans="1:7" x14ac:dyDescent="0.25">
      <c r="A34" s="117">
        <v>219</v>
      </c>
      <c r="B34" s="118" t="s">
        <v>50</v>
      </c>
      <c r="C34" s="141" t="s">
        <v>264</v>
      </c>
      <c r="D34" s="123">
        <v>135</v>
      </c>
      <c r="E34" s="123">
        <v>38874</v>
      </c>
      <c r="F34" s="120">
        <v>347.3</v>
      </c>
      <c r="G34" s="122"/>
    </row>
    <row r="35" spans="1:7" x14ac:dyDescent="0.25">
      <c r="A35" s="117">
        <v>304</v>
      </c>
      <c r="B35" s="118" t="s">
        <v>51</v>
      </c>
      <c r="C35" s="141" t="s">
        <v>265</v>
      </c>
      <c r="D35" s="123">
        <v>403</v>
      </c>
      <c r="E35" s="123">
        <v>50056</v>
      </c>
      <c r="F35" s="120">
        <v>805.1</v>
      </c>
      <c r="G35" s="122"/>
    </row>
    <row r="36" spans="1:7" x14ac:dyDescent="0.25">
      <c r="A36" s="117">
        <v>305</v>
      </c>
      <c r="B36" s="118" t="s">
        <v>52</v>
      </c>
      <c r="C36" s="141" t="s">
        <v>266</v>
      </c>
      <c r="D36" s="123">
        <v>226</v>
      </c>
      <c r="E36" s="123">
        <v>35054</v>
      </c>
      <c r="F36" s="120">
        <v>644.70000000000005</v>
      </c>
      <c r="G36" s="122"/>
    </row>
    <row r="37" spans="1:7" x14ac:dyDescent="0.25">
      <c r="A37" s="117">
        <v>306</v>
      </c>
      <c r="B37" s="118" t="s">
        <v>53</v>
      </c>
      <c r="C37" s="141" t="s">
        <v>267</v>
      </c>
      <c r="D37" s="123">
        <v>723</v>
      </c>
      <c r="E37" s="123">
        <v>51557</v>
      </c>
      <c r="F37" s="120">
        <v>1402.3</v>
      </c>
      <c r="G37" s="122"/>
    </row>
    <row r="38" spans="1:7" x14ac:dyDescent="0.25">
      <c r="A38" s="117">
        <v>307</v>
      </c>
      <c r="B38" s="118" t="s">
        <v>54</v>
      </c>
      <c r="C38" s="141" t="s">
        <v>268</v>
      </c>
      <c r="D38" s="123">
        <v>266</v>
      </c>
      <c r="E38" s="123">
        <v>38417</v>
      </c>
      <c r="F38" s="120">
        <v>692.4</v>
      </c>
      <c r="G38" s="122"/>
    </row>
    <row r="39" spans="1:7" x14ac:dyDescent="0.25">
      <c r="A39" s="117">
        <v>308</v>
      </c>
      <c r="B39" s="118" t="s">
        <v>55</v>
      </c>
      <c r="C39" s="141" t="s">
        <v>269</v>
      </c>
      <c r="D39" s="123">
        <v>243</v>
      </c>
      <c r="E39" s="123">
        <v>36927</v>
      </c>
      <c r="F39" s="120">
        <v>658.1</v>
      </c>
      <c r="G39" s="122"/>
    </row>
    <row r="40" spans="1:7" x14ac:dyDescent="0.25">
      <c r="A40" s="117">
        <v>309</v>
      </c>
      <c r="B40" s="118" t="s">
        <v>56</v>
      </c>
      <c r="C40" s="141" t="s">
        <v>270</v>
      </c>
      <c r="D40" s="123">
        <v>403</v>
      </c>
      <c r="E40" s="123">
        <v>36625</v>
      </c>
      <c r="F40" s="120">
        <v>1100.3</v>
      </c>
      <c r="G40" s="122"/>
    </row>
    <row r="41" spans="1:7" x14ac:dyDescent="0.25">
      <c r="A41" s="117">
        <v>310</v>
      </c>
      <c r="B41" s="118" t="s">
        <v>57</v>
      </c>
      <c r="C41" s="141" t="s">
        <v>271</v>
      </c>
      <c r="D41" s="123">
        <v>806</v>
      </c>
      <c r="E41" s="123">
        <v>58933</v>
      </c>
      <c r="F41" s="120">
        <v>1367.7</v>
      </c>
      <c r="G41" s="122"/>
    </row>
    <row r="42" spans="1:7" x14ac:dyDescent="0.25">
      <c r="A42" s="117">
        <v>311</v>
      </c>
      <c r="B42" s="118" t="s">
        <v>58</v>
      </c>
      <c r="C42" s="141" t="s">
        <v>272</v>
      </c>
      <c r="D42" s="123">
        <v>248</v>
      </c>
      <c r="E42" s="123">
        <v>39976</v>
      </c>
      <c r="F42" s="120">
        <v>620.4</v>
      </c>
      <c r="G42" s="122"/>
    </row>
    <row r="43" spans="1:7" x14ac:dyDescent="0.25">
      <c r="A43" s="117">
        <v>312</v>
      </c>
      <c r="B43" s="118" t="s">
        <v>59</v>
      </c>
      <c r="C43" s="141" t="s">
        <v>273</v>
      </c>
      <c r="D43" s="123">
        <v>265</v>
      </c>
      <c r="E43" s="123">
        <v>41443</v>
      </c>
      <c r="F43" s="120">
        <v>639.4</v>
      </c>
      <c r="G43" s="122"/>
    </row>
    <row r="44" spans="1:7" x14ac:dyDescent="0.25">
      <c r="A44" s="117">
        <v>313</v>
      </c>
      <c r="B44" s="118" t="s">
        <v>60</v>
      </c>
      <c r="C44" s="141" t="s">
        <v>274</v>
      </c>
      <c r="D44" s="123">
        <v>239</v>
      </c>
      <c r="E44" s="123">
        <v>63420</v>
      </c>
      <c r="F44" s="120">
        <v>376.9</v>
      </c>
      <c r="G44" s="122"/>
    </row>
    <row r="45" spans="1:7" x14ac:dyDescent="0.25">
      <c r="A45" s="117">
        <v>315</v>
      </c>
      <c r="B45" s="118" t="s">
        <v>61</v>
      </c>
      <c r="C45" s="141" t="s">
        <v>275</v>
      </c>
      <c r="D45" s="123">
        <v>198</v>
      </c>
      <c r="E45" s="123">
        <v>26419</v>
      </c>
      <c r="F45" s="120">
        <v>749.5</v>
      </c>
      <c r="G45" s="122"/>
    </row>
    <row r="46" spans="1:7" x14ac:dyDescent="0.25">
      <c r="A46" s="117">
        <v>316</v>
      </c>
      <c r="B46" s="118" t="s">
        <v>62</v>
      </c>
      <c r="C46" s="141" t="s">
        <v>276</v>
      </c>
      <c r="D46" s="123">
        <v>531</v>
      </c>
      <c r="E46" s="123">
        <v>73799</v>
      </c>
      <c r="F46" s="120">
        <v>719.5</v>
      </c>
      <c r="G46" s="122"/>
    </row>
    <row r="47" spans="1:7" x14ac:dyDescent="0.25">
      <c r="A47" s="117">
        <v>317</v>
      </c>
      <c r="B47" s="118" t="s">
        <v>63</v>
      </c>
      <c r="C47" s="141" t="s">
        <v>277</v>
      </c>
      <c r="D47" s="123">
        <v>433</v>
      </c>
      <c r="E47" s="123">
        <v>65463</v>
      </c>
      <c r="F47" s="120">
        <v>661.4</v>
      </c>
      <c r="G47" s="122"/>
    </row>
    <row r="48" spans="1:7" x14ac:dyDescent="0.25">
      <c r="A48" s="117">
        <v>318</v>
      </c>
      <c r="B48" s="118" t="s">
        <v>64</v>
      </c>
      <c r="C48" s="141" t="s">
        <v>278</v>
      </c>
      <c r="D48" s="123">
        <v>255</v>
      </c>
      <c r="E48" s="123">
        <v>37320</v>
      </c>
      <c r="F48" s="120">
        <v>683.3</v>
      </c>
      <c r="G48" s="122"/>
    </row>
    <row r="49" spans="1:7" x14ac:dyDescent="0.25">
      <c r="A49" s="117">
        <v>319</v>
      </c>
      <c r="B49" s="118" t="s">
        <v>65</v>
      </c>
      <c r="C49" s="141" t="s">
        <v>279</v>
      </c>
      <c r="D49" s="123">
        <v>485</v>
      </c>
      <c r="E49" s="123">
        <v>71289</v>
      </c>
      <c r="F49" s="120">
        <v>680.3</v>
      </c>
      <c r="G49" s="122"/>
    </row>
    <row r="50" spans="1:7" x14ac:dyDescent="0.25">
      <c r="A50" s="117">
        <v>321</v>
      </c>
      <c r="B50" s="118" t="s">
        <v>66</v>
      </c>
      <c r="C50" s="141" t="s">
        <v>280</v>
      </c>
      <c r="D50" s="123">
        <v>34</v>
      </c>
      <c r="E50" s="123">
        <v>24105</v>
      </c>
      <c r="F50" s="120">
        <v>141</v>
      </c>
      <c r="G50" s="122"/>
    </row>
    <row r="51" spans="1:7" x14ac:dyDescent="0.25">
      <c r="A51" s="117">
        <v>322</v>
      </c>
      <c r="B51" s="118" t="s">
        <v>67</v>
      </c>
      <c r="C51" s="141" t="s">
        <v>281</v>
      </c>
      <c r="D51" s="123">
        <v>179</v>
      </c>
      <c r="E51" s="123">
        <v>40052</v>
      </c>
      <c r="F51" s="120">
        <v>446.9</v>
      </c>
      <c r="G51" s="122"/>
    </row>
    <row r="52" spans="1:7" x14ac:dyDescent="0.25">
      <c r="A52" s="117">
        <v>323</v>
      </c>
      <c r="B52" s="118" t="s">
        <v>68</v>
      </c>
      <c r="C52" s="141" t="s">
        <v>282</v>
      </c>
      <c r="D52" s="123">
        <v>1219</v>
      </c>
      <c r="E52" s="123">
        <v>255637</v>
      </c>
      <c r="F52" s="120">
        <v>476.8</v>
      </c>
      <c r="G52" s="122"/>
    </row>
    <row r="53" spans="1:7" x14ac:dyDescent="0.25">
      <c r="A53" s="117">
        <v>324</v>
      </c>
      <c r="B53" s="118" t="s">
        <v>69</v>
      </c>
      <c r="C53" s="141" t="s">
        <v>283</v>
      </c>
      <c r="D53" s="123">
        <v>46</v>
      </c>
      <c r="E53" s="123">
        <v>21986</v>
      </c>
      <c r="F53" s="120">
        <v>209.2</v>
      </c>
      <c r="G53" s="122"/>
    </row>
    <row r="54" spans="1:7" x14ac:dyDescent="0.25">
      <c r="A54" s="117">
        <v>325</v>
      </c>
      <c r="B54" s="118" t="s">
        <v>70</v>
      </c>
      <c r="C54" s="141" t="s">
        <v>284</v>
      </c>
      <c r="D54" s="123">
        <v>121</v>
      </c>
      <c r="E54" s="123">
        <v>28433</v>
      </c>
      <c r="F54" s="120">
        <v>425.6</v>
      </c>
      <c r="G54" s="122"/>
    </row>
    <row r="55" spans="1:7" x14ac:dyDescent="0.25">
      <c r="A55" s="117">
        <v>326</v>
      </c>
      <c r="B55" s="118" t="s">
        <v>71</v>
      </c>
      <c r="C55" s="141" t="s">
        <v>285</v>
      </c>
      <c r="D55" s="123">
        <v>446</v>
      </c>
      <c r="E55" s="123">
        <v>89148</v>
      </c>
      <c r="F55" s="120">
        <v>500.3</v>
      </c>
      <c r="G55" s="122"/>
    </row>
    <row r="56" spans="1:7" x14ac:dyDescent="0.25">
      <c r="A56" s="117">
        <v>327</v>
      </c>
      <c r="B56" s="118" t="s">
        <v>72</v>
      </c>
      <c r="C56" s="141" t="s">
        <v>286</v>
      </c>
      <c r="D56" s="123">
        <v>294</v>
      </c>
      <c r="E56" s="123">
        <v>74915</v>
      </c>
      <c r="F56" s="120">
        <v>392.4</v>
      </c>
      <c r="G56" s="122"/>
    </row>
    <row r="57" spans="1:7" x14ac:dyDescent="0.25">
      <c r="A57" s="117">
        <v>404</v>
      </c>
      <c r="B57" s="118" t="s">
        <v>73</v>
      </c>
      <c r="C57" s="141" t="s">
        <v>287</v>
      </c>
      <c r="D57" s="123">
        <v>722</v>
      </c>
      <c r="E57" s="123">
        <v>121235</v>
      </c>
      <c r="F57" s="120">
        <v>595.5</v>
      </c>
      <c r="G57" s="122"/>
    </row>
    <row r="58" spans="1:7" x14ac:dyDescent="0.25">
      <c r="A58" s="117">
        <v>406</v>
      </c>
      <c r="B58" s="118" t="s">
        <v>74</v>
      </c>
      <c r="C58" s="141" t="s">
        <v>288</v>
      </c>
      <c r="D58" s="123">
        <v>597</v>
      </c>
      <c r="E58" s="123">
        <v>149412</v>
      </c>
      <c r="F58" s="120">
        <v>399.6</v>
      </c>
      <c r="G58" s="122"/>
    </row>
    <row r="59" spans="1:7" x14ac:dyDescent="0.25">
      <c r="A59" s="117">
        <v>407</v>
      </c>
      <c r="B59" s="118" t="s">
        <v>75</v>
      </c>
      <c r="C59" s="141" t="s">
        <v>289</v>
      </c>
      <c r="D59" s="123">
        <v>320</v>
      </c>
      <c r="E59" s="123">
        <v>50463</v>
      </c>
      <c r="F59" s="120">
        <v>634.1</v>
      </c>
      <c r="G59" s="122"/>
    </row>
    <row r="60" spans="1:7" x14ac:dyDescent="0.25">
      <c r="A60" s="117">
        <v>408</v>
      </c>
      <c r="B60" s="118" t="s">
        <v>76</v>
      </c>
      <c r="C60" s="141" t="s">
        <v>290</v>
      </c>
      <c r="D60" s="123">
        <v>497</v>
      </c>
      <c r="E60" s="123">
        <v>65656</v>
      </c>
      <c r="F60" s="120">
        <v>757</v>
      </c>
      <c r="G60" s="122"/>
    </row>
    <row r="61" spans="1:7" x14ac:dyDescent="0.25">
      <c r="A61" s="117">
        <v>409</v>
      </c>
      <c r="B61" s="118" t="s">
        <v>77</v>
      </c>
      <c r="C61" s="141" t="s">
        <v>291</v>
      </c>
      <c r="D61" s="123">
        <v>350</v>
      </c>
      <c r="E61" s="123">
        <v>49298</v>
      </c>
      <c r="F61" s="120">
        <v>710</v>
      </c>
      <c r="G61" s="122"/>
    </row>
    <row r="62" spans="1:7" x14ac:dyDescent="0.25">
      <c r="A62" s="117">
        <v>410</v>
      </c>
      <c r="B62" s="118" t="s">
        <v>78</v>
      </c>
      <c r="C62" s="141" t="s">
        <v>292</v>
      </c>
      <c r="D62" s="123">
        <v>271</v>
      </c>
      <c r="E62" s="123">
        <v>45621</v>
      </c>
      <c r="F62" s="120">
        <v>594</v>
      </c>
      <c r="G62" s="122"/>
    </row>
    <row r="63" spans="1:7" x14ac:dyDescent="0.25">
      <c r="A63" s="117">
        <v>411</v>
      </c>
      <c r="B63" s="118" t="s">
        <v>79</v>
      </c>
      <c r="C63" s="141" t="s">
        <v>293</v>
      </c>
      <c r="D63" s="123">
        <v>310</v>
      </c>
      <c r="E63" s="123">
        <v>50053</v>
      </c>
      <c r="F63" s="120">
        <v>619.29999999999995</v>
      </c>
      <c r="G63" s="122"/>
    </row>
    <row r="64" spans="1:7" x14ac:dyDescent="0.25">
      <c r="A64" s="117">
        <v>412</v>
      </c>
      <c r="B64" s="118" t="s">
        <v>80</v>
      </c>
      <c r="C64" s="141" t="s">
        <v>294</v>
      </c>
      <c r="D64" s="123">
        <v>305</v>
      </c>
      <c r="E64" s="123">
        <v>43806</v>
      </c>
      <c r="F64" s="120">
        <v>696.3</v>
      </c>
      <c r="G64" s="122"/>
    </row>
    <row r="65" spans="1:7" x14ac:dyDescent="0.25">
      <c r="A65" s="117">
        <v>413</v>
      </c>
      <c r="B65" s="118" t="s">
        <v>81</v>
      </c>
      <c r="C65" s="141" t="s">
        <v>295</v>
      </c>
      <c r="D65" s="123">
        <v>882</v>
      </c>
      <c r="E65" s="123">
        <v>194191</v>
      </c>
      <c r="F65" s="120">
        <v>454.2</v>
      </c>
      <c r="G65" s="122"/>
    </row>
    <row r="66" spans="1:7" x14ac:dyDescent="0.25">
      <c r="A66" s="117">
        <v>414</v>
      </c>
      <c r="B66" s="118" t="s">
        <v>82</v>
      </c>
      <c r="C66" s="141" t="s">
        <v>296</v>
      </c>
      <c r="D66" s="123">
        <v>395</v>
      </c>
      <c r="E66" s="123">
        <v>44414</v>
      </c>
      <c r="F66" s="120">
        <v>889.4</v>
      </c>
      <c r="G66" s="122"/>
    </row>
    <row r="67" spans="1:7" x14ac:dyDescent="0.25">
      <c r="A67" s="117">
        <v>415</v>
      </c>
      <c r="B67" s="118" t="s">
        <v>83</v>
      </c>
      <c r="C67" s="141" t="s">
        <v>297</v>
      </c>
      <c r="D67" s="123">
        <v>202</v>
      </c>
      <c r="E67" s="123">
        <v>48458</v>
      </c>
      <c r="F67" s="120">
        <v>416.9</v>
      </c>
      <c r="G67" s="122"/>
    </row>
    <row r="68" spans="1:7" x14ac:dyDescent="0.25">
      <c r="A68" s="117">
        <v>416</v>
      </c>
      <c r="B68" s="118" t="s">
        <v>84</v>
      </c>
      <c r="C68" s="141" t="s">
        <v>298</v>
      </c>
      <c r="D68" s="123">
        <v>654</v>
      </c>
      <c r="E68" s="123">
        <v>137439</v>
      </c>
      <c r="F68" s="120">
        <v>475.8</v>
      </c>
      <c r="G68" s="122"/>
    </row>
    <row r="69" spans="1:7" x14ac:dyDescent="0.25">
      <c r="A69" s="117">
        <v>417</v>
      </c>
      <c r="B69" s="118" t="s">
        <v>85</v>
      </c>
      <c r="C69" s="141" t="s">
        <v>299</v>
      </c>
      <c r="D69" s="123">
        <v>327</v>
      </c>
      <c r="E69" s="123">
        <v>81216</v>
      </c>
      <c r="F69" s="120">
        <v>402.6</v>
      </c>
      <c r="G69" s="122"/>
    </row>
    <row r="70" spans="1:7" x14ac:dyDescent="0.25">
      <c r="A70" s="117">
        <v>418</v>
      </c>
      <c r="B70" s="118" t="s">
        <v>86</v>
      </c>
      <c r="C70" s="141" t="s">
        <v>300</v>
      </c>
      <c r="D70" s="123">
        <v>124</v>
      </c>
      <c r="E70" s="123">
        <v>31739</v>
      </c>
      <c r="F70" s="120">
        <v>390.7</v>
      </c>
      <c r="G70" s="122"/>
    </row>
    <row r="71" spans="1:7" x14ac:dyDescent="0.25">
      <c r="A71" s="117">
        <v>503</v>
      </c>
      <c r="B71" s="118" t="s">
        <v>87</v>
      </c>
      <c r="C71" s="141" t="s">
        <v>301</v>
      </c>
      <c r="D71" s="123">
        <v>789</v>
      </c>
      <c r="E71" s="123">
        <v>182278</v>
      </c>
      <c r="F71" s="120">
        <v>432.9</v>
      </c>
      <c r="G71" s="122"/>
    </row>
    <row r="72" spans="1:7" x14ac:dyDescent="0.25">
      <c r="A72" s="117">
        <v>504</v>
      </c>
      <c r="B72" s="118" t="s">
        <v>88</v>
      </c>
      <c r="C72" s="141" t="s">
        <v>302</v>
      </c>
      <c r="D72" s="123">
        <v>443</v>
      </c>
      <c r="E72" s="123">
        <v>138216</v>
      </c>
      <c r="F72" s="120">
        <v>320.5</v>
      </c>
      <c r="G72" s="122"/>
    </row>
    <row r="73" spans="1:7" x14ac:dyDescent="0.25">
      <c r="A73" s="117">
        <v>506</v>
      </c>
      <c r="B73" s="118" t="s">
        <v>89</v>
      </c>
      <c r="C73" s="141" t="s">
        <v>303</v>
      </c>
      <c r="D73" s="123">
        <v>238</v>
      </c>
      <c r="E73" s="123">
        <v>176969</v>
      </c>
      <c r="F73" s="120">
        <v>134.5</v>
      </c>
      <c r="G73" s="122"/>
    </row>
    <row r="74" spans="1:7" x14ac:dyDescent="0.25">
      <c r="A74" s="117">
        <v>507</v>
      </c>
      <c r="B74" s="118" t="s">
        <v>90</v>
      </c>
      <c r="C74" s="141" t="s">
        <v>304</v>
      </c>
      <c r="D74" s="123">
        <v>263</v>
      </c>
      <c r="E74" s="123">
        <v>42361</v>
      </c>
      <c r="F74" s="120">
        <v>620.9</v>
      </c>
      <c r="G74" s="122"/>
    </row>
    <row r="75" spans="1:7" x14ac:dyDescent="0.25">
      <c r="A75" s="117">
        <v>508</v>
      </c>
      <c r="B75" s="118" t="s">
        <v>91</v>
      </c>
      <c r="C75" s="141" t="s">
        <v>305</v>
      </c>
      <c r="D75" s="123">
        <v>453</v>
      </c>
      <c r="E75" s="123">
        <v>146675</v>
      </c>
      <c r="F75" s="120">
        <v>308.8</v>
      </c>
      <c r="G75" s="122"/>
    </row>
    <row r="76" spans="1:7" x14ac:dyDescent="0.25">
      <c r="A76" s="117">
        <v>509</v>
      </c>
      <c r="B76" s="118" t="s">
        <v>92</v>
      </c>
      <c r="C76" s="141" t="s">
        <v>306</v>
      </c>
      <c r="D76" s="123">
        <v>189</v>
      </c>
      <c r="E76" s="123">
        <v>43602</v>
      </c>
      <c r="F76" s="120">
        <v>433.5</v>
      </c>
      <c r="G76" s="122"/>
    </row>
    <row r="77" spans="1:7" x14ac:dyDescent="0.25">
      <c r="A77" s="117">
        <v>510</v>
      </c>
      <c r="B77" s="118" t="s">
        <v>93</v>
      </c>
      <c r="C77" s="141" t="s">
        <v>307</v>
      </c>
      <c r="D77" s="123">
        <v>52</v>
      </c>
      <c r="E77" s="123">
        <v>10345</v>
      </c>
      <c r="F77" s="120">
        <v>502.7</v>
      </c>
      <c r="G77" s="122"/>
    </row>
    <row r="78" spans="1:7" x14ac:dyDescent="0.25">
      <c r="A78" s="117">
        <v>511</v>
      </c>
      <c r="B78" s="118" t="s">
        <v>94</v>
      </c>
      <c r="C78" s="141" t="s">
        <v>308</v>
      </c>
      <c r="D78" s="123">
        <v>856</v>
      </c>
      <c r="E78" s="123">
        <v>175086</v>
      </c>
      <c r="F78" s="120">
        <v>488.9</v>
      </c>
      <c r="G78" s="122"/>
    </row>
    <row r="79" spans="1:7" x14ac:dyDescent="0.25">
      <c r="A79" s="117">
        <v>512</v>
      </c>
      <c r="B79" s="118" t="s">
        <v>95</v>
      </c>
      <c r="C79" s="141" t="s">
        <v>309</v>
      </c>
      <c r="D79" s="123">
        <v>385</v>
      </c>
      <c r="E79" s="123">
        <v>39125</v>
      </c>
      <c r="F79" s="120">
        <v>984</v>
      </c>
      <c r="G79" s="122"/>
    </row>
    <row r="80" spans="1:7" x14ac:dyDescent="0.25">
      <c r="A80" s="117">
        <v>606</v>
      </c>
      <c r="B80" s="118" t="s">
        <v>96</v>
      </c>
      <c r="C80" s="141" t="s">
        <v>310</v>
      </c>
      <c r="D80" s="123">
        <v>889</v>
      </c>
      <c r="E80" s="123">
        <v>205909</v>
      </c>
      <c r="F80" s="120">
        <v>431.7</v>
      </c>
      <c r="G80" s="122"/>
    </row>
    <row r="81" spans="1:7" x14ac:dyDescent="0.25">
      <c r="A81" s="117">
        <v>607</v>
      </c>
      <c r="B81" s="118" t="s">
        <v>97</v>
      </c>
      <c r="C81" s="141" t="s">
        <v>311</v>
      </c>
      <c r="D81" s="123">
        <v>1248</v>
      </c>
      <c r="E81" s="123">
        <v>225343</v>
      </c>
      <c r="F81" s="120">
        <v>553.79999999999995</v>
      </c>
      <c r="G81" s="122"/>
    </row>
    <row r="82" spans="1:7" x14ac:dyDescent="0.25">
      <c r="A82" s="117">
        <v>608</v>
      </c>
      <c r="B82" s="118" t="s">
        <v>98</v>
      </c>
      <c r="C82" s="141" t="s">
        <v>312</v>
      </c>
      <c r="D82" s="123">
        <v>575</v>
      </c>
      <c r="E82" s="123">
        <v>130189</v>
      </c>
      <c r="F82" s="120">
        <v>441.7</v>
      </c>
      <c r="G82" s="122"/>
    </row>
    <row r="83" spans="1:7" x14ac:dyDescent="0.25">
      <c r="A83" s="117">
        <v>609</v>
      </c>
      <c r="B83" s="118" t="s">
        <v>99</v>
      </c>
      <c r="C83" s="141" t="s">
        <v>313</v>
      </c>
      <c r="D83" s="123">
        <v>553</v>
      </c>
      <c r="E83" s="123">
        <v>181498</v>
      </c>
      <c r="F83" s="120">
        <v>304.7</v>
      </c>
      <c r="G83" s="122"/>
    </row>
    <row r="84" spans="1:7" x14ac:dyDescent="0.25">
      <c r="A84" s="117">
        <v>611</v>
      </c>
      <c r="B84" s="118" t="s">
        <v>100</v>
      </c>
      <c r="C84" s="141" t="s">
        <v>314</v>
      </c>
      <c r="D84" s="123">
        <v>105</v>
      </c>
      <c r="E84" s="123">
        <v>26972</v>
      </c>
      <c r="F84" s="120">
        <v>389.3</v>
      </c>
      <c r="G84" s="122"/>
    </row>
    <row r="85" spans="1:7" x14ac:dyDescent="0.25">
      <c r="A85" s="117">
        <v>613</v>
      </c>
      <c r="B85" s="118" t="s">
        <v>102</v>
      </c>
      <c r="C85" s="141" t="s">
        <v>315</v>
      </c>
      <c r="D85" s="123">
        <v>198</v>
      </c>
      <c r="E85" s="123">
        <v>39017</v>
      </c>
      <c r="F85" s="120">
        <v>507.5</v>
      </c>
      <c r="G85" s="122"/>
    </row>
    <row r="86" spans="1:7" x14ac:dyDescent="0.25">
      <c r="A86" s="117">
        <v>614</v>
      </c>
      <c r="B86" s="118" t="s">
        <v>103</v>
      </c>
      <c r="C86" s="141" t="s">
        <v>316</v>
      </c>
      <c r="D86" s="123">
        <v>88</v>
      </c>
      <c r="E86" s="123">
        <v>18616</v>
      </c>
      <c r="F86" s="120">
        <v>472.7</v>
      </c>
      <c r="G86" s="122"/>
    </row>
    <row r="87" spans="1:7" x14ac:dyDescent="0.25">
      <c r="A87" s="117">
        <v>615</v>
      </c>
      <c r="B87" s="118" t="s">
        <v>104</v>
      </c>
      <c r="C87" s="141" t="s">
        <v>317</v>
      </c>
      <c r="D87" s="123">
        <v>138</v>
      </c>
      <c r="E87" s="123">
        <v>31106</v>
      </c>
      <c r="F87" s="120">
        <v>443.6</v>
      </c>
      <c r="G87" s="122"/>
    </row>
    <row r="88" spans="1:7" x14ac:dyDescent="0.25">
      <c r="A88" s="117">
        <v>616</v>
      </c>
      <c r="B88" s="118" t="s">
        <v>105</v>
      </c>
      <c r="C88" s="141" t="s">
        <v>318</v>
      </c>
      <c r="D88" s="123">
        <v>99</v>
      </c>
      <c r="E88" s="123">
        <v>20335</v>
      </c>
      <c r="F88" s="120">
        <v>486.8</v>
      </c>
      <c r="G88" s="122"/>
    </row>
    <row r="89" spans="1:7" x14ac:dyDescent="0.25">
      <c r="A89" s="117">
        <v>617</v>
      </c>
      <c r="B89" s="118" t="s">
        <v>106</v>
      </c>
      <c r="C89" s="141" t="s">
        <v>319</v>
      </c>
      <c r="D89" s="123">
        <v>76</v>
      </c>
      <c r="E89" s="123">
        <v>15557</v>
      </c>
      <c r="F89" s="120">
        <v>488.5</v>
      </c>
      <c r="G89" s="122"/>
    </row>
    <row r="90" spans="1:7" x14ac:dyDescent="0.25">
      <c r="A90" s="117">
        <v>618</v>
      </c>
      <c r="B90" s="118" t="s">
        <v>107</v>
      </c>
      <c r="C90" s="141" t="s">
        <v>320</v>
      </c>
      <c r="D90" s="123">
        <v>214</v>
      </c>
      <c r="E90" s="123">
        <v>28514</v>
      </c>
      <c r="F90" s="120">
        <v>750.5</v>
      </c>
      <c r="G90" s="122"/>
    </row>
    <row r="91" spans="1:7" x14ac:dyDescent="0.25">
      <c r="A91" s="117">
        <v>619</v>
      </c>
      <c r="B91" s="118" t="s">
        <v>108</v>
      </c>
      <c r="C91" s="141" t="s">
        <v>321</v>
      </c>
      <c r="D91" s="123">
        <v>108</v>
      </c>
      <c r="E91" s="123">
        <v>30571</v>
      </c>
      <c r="F91" s="120">
        <v>353.3</v>
      </c>
      <c r="G91" s="122"/>
    </row>
    <row r="92" spans="1:7" x14ac:dyDescent="0.25">
      <c r="A92" s="117">
        <v>620</v>
      </c>
      <c r="B92" s="118" t="s">
        <v>109</v>
      </c>
      <c r="C92" s="141" t="s">
        <v>322</v>
      </c>
      <c r="D92" s="123">
        <v>1392</v>
      </c>
      <c r="E92" s="123">
        <v>309912</v>
      </c>
      <c r="F92" s="120">
        <v>449.2</v>
      </c>
      <c r="G92" s="122"/>
    </row>
    <row r="93" spans="1:7" x14ac:dyDescent="0.25">
      <c r="A93" s="117">
        <v>621</v>
      </c>
      <c r="B93" s="118" t="s">
        <v>110</v>
      </c>
      <c r="C93" s="141" t="s">
        <v>323</v>
      </c>
      <c r="D93" s="123">
        <v>160</v>
      </c>
      <c r="E93" s="123">
        <v>35661</v>
      </c>
      <c r="F93" s="120">
        <v>448.7</v>
      </c>
      <c r="G93" s="122"/>
    </row>
    <row r="94" spans="1:7" x14ac:dyDescent="0.25">
      <c r="A94" s="117">
        <v>622</v>
      </c>
      <c r="B94" s="118" t="s">
        <v>111</v>
      </c>
      <c r="C94" s="141" t="s">
        <v>324</v>
      </c>
      <c r="D94" s="123">
        <v>149</v>
      </c>
      <c r="E94" s="123">
        <v>24098</v>
      </c>
      <c r="F94" s="120">
        <v>618.29999999999995</v>
      </c>
      <c r="G94" s="122"/>
    </row>
    <row r="95" spans="1:7" x14ac:dyDescent="0.25">
      <c r="A95" s="117">
        <v>623</v>
      </c>
      <c r="B95" s="118" t="s">
        <v>112</v>
      </c>
      <c r="C95" s="141" t="s">
        <v>325</v>
      </c>
      <c r="D95" s="123">
        <v>391</v>
      </c>
      <c r="E95" s="123">
        <v>127322</v>
      </c>
      <c r="F95" s="120">
        <v>307.10000000000002</v>
      </c>
      <c r="G95" s="122"/>
    </row>
    <row r="96" spans="1:7" x14ac:dyDescent="0.25">
      <c r="A96" s="117">
        <v>624</v>
      </c>
      <c r="B96" s="118" t="s">
        <v>113</v>
      </c>
      <c r="C96" s="141" t="s">
        <v>326</v>
      </c>
      <c r="D96" s="123">
        <v>128</v>
      </c>
      <c r="E96" s="123">
        <v>30493</v>
      </c>
      <c r="F96" s="120">
        <v>419.8</v>
      </c>
      <c r="G96" s="122"/>
    </row>
    <row r="97" spans="1:7" x14ac:dyDescent="0.25">
      <c r="A97" s="117">
        <v>625</v>
      </c>
      <c r="B97" s="118" t="s">
        <v>114</v>
      </c>
      <c r="C97" s="141" t="s">
        <v>327</v>
      </c>
      <c r="D97" s="123">
        <v>143</v>
      </c>
      <c r="E97" s="123">
        <v>31422</v>
      </c>
      <c r="F97" s="120">
        <v>455.1</v>
      </c>
      <c r="G97" s="122"/>
    </row>
    <row r="98" spans="1:7" x14ac:dyDescent="0.25">
      <c r="A98" s="117">
        <v>626</v>
      </c>
      <c r="B98" s="118" t="s">
        <v>115</v>
      </c>
      <c r="C98" s="141" t="s">
        <v>328</v>
      </c>
      <c r="D98" s="123">
        <v>169</v>
      </c>
      <c r="E98" s="123">
        <v>52632</v>
      </c>
      <c r="F98" s="120">
        <v>321.10000000000002</v>
      </c>
      <c r="G98" s="122"/>
    </row>
    <row r="99" spans="1:7" x14ac:dyDescent="0.25">
      <c r="A99" s="117">
        <v>702</v>
      </c>
      <c r="B99" s="118" t="s">
        <v>116</v>
      </c>
      <c r="C99" s="141" t="s">
        <v>329</v>
      </c>
      <c r="D99" s="123">
        <v>117</v>
      </c>
      <c r="E99" s="123">
        <v>33599</v>
      </c>
      <c r="F99" s="120">
        <v>348.2</v>
      </c>
      <c r="G99" s="122"/>
    </row>
    <row r="100" spans="1:7" x14ac:dyDescent="0.25">
      <c r="A100" s="117">
        <v>703</v>
      </c>
      <c r="B100" s="118" t="s">
        <v>117</v>
      </c>
      <c r="C100" s="141" t="s">
        <v>330</v>
      </c>
      <c r="D100" s="123">
        <v>82</v>
      </c>
      <c r="E100" s="123">
        <v>30693</v>
      </c>
      <c r="F100" s="120">
        <v>267.2</v>
      </c>
      <c r="G100" s="122"/>
    </row>
    <row r="101" spans="1:7" x14ac:dyDescent="0.25">
      <c r="A101" s="117">
        <v>704</v>
      </c>
      <c r="B101" s="118" t="s">
        <v>739</v>
      </c>
      <c r="C101" s="119" t="s">
        <v>331</v>
      </c>
      <c r="D101" s="123" t="s">
        <v>638</v>
      </c>
      <c r="E101" s="123" t="s">
        <v>638</v>
      </c>
      <c r="F101" s="120" t="s">
        <v>638</v>
      </c>
      <c r="G101" s="122"/>
    </row>
    <row r="102" spans="1:7" x14ac:dyDescent="0.25">
      <c r="A102" s="117">
        <v>705</v>
      </c>
      <c r="B102" s="118" t="s">
        <v>119</v>
      </c>
      <c r="C102" s="141" t="s">
        <v>332</v>
      </c>
      <c r="D102" s="123">
        <v>40</v>
      </c>
      <c r="E102" s="123">
        <v>20687</v>
      </c>
      <c r="F102" s="120">
        <v>193.4</v>
      </c>
      <c r="G102" s="122"/>
    </row>
    <row r="103" spans="1:7" x14ac:dyDescent="0.25">
      <c r="A103" s="117">
        <v>706</v>
      </c>
      <c r="B103" s="118" t="s">
        <v>120</v>
      </c>
      <c r="C103" s="141" t="s">
        <v>333</v>
      </c>
      <c r="D103" s="123">
        <v>63</v>
      </c>
      <c r="E103" s="123">
        <v>21844</v>
      </c>
      <c r="F103" s="120">
        <v>288.39999999999998</v>
      </c>
      <c r="G103" s="122"/>
    </row>
    <row r="104" spans="1:7" x14ac:dyDescent="0.25">
      <c r="A104" s="117">
        <v>707</v>
      </c>
      <c r="B104" s="118" t="s">
        <v>121</v>
      </c>
      <c r="C104" s="141" t="s">
        <v>334</v>
      </c>
      <c r="D104" s="123">
        <v>42</v>
      </c>
      <c r="E104" s="123">
        <v>25596</v>
      </c>
      <c r="F104" s="120">
        <v>164.1</v>
      </c>
      <c r="G104" s="122"/>
    </row>
    <row r="105" spans="1:7" x14ac:dyDescent="0.25">
      <c r="A105" s="117">
        <v>708</v>
      </c>
      <c r="B105" s="118" t="s">
        <v>122</v>
      </c>
      <c r="C105" s="141" t="s">
        <v>335</v>
      </c>
      <c r="D105" s="123">
        <v>116</v>
      </c>
      <c r="E105" s="123">
        <v>28050</v>
      </c>
      <c r="F105" s="120">
        <v>413.5</v>
      </c>
      <c r="G105" s="122"/>
    </row>
    <row r="106" spans="1:7" x14ac:dyDescent="0.25">
      <c r="A106" s="117">
        <v>709</v>
      </c>
      <c r="B106" s="118" t="s">
        <v>123</v>
      </c>
      <c r="C106" s="141" t="s">
        <v>336</v>
      </c>
      <c r="D106" s="123">
        <v>369</v>
      </c>
      <c r="E106" s="123">
        <v>29354</v>
      </c>
      <c r="F106" s="120">
        <v>1257.0999999999999</v>
      </c>
      <c r="G106" s="122"/>
    </row>
    <row r="107" spans="1:7" x14ac:dyDescent="0.25">
      <c r="A107" s="117">
        <v>710</v>
      </c>
      <c r="B107" s="118" t="s">
        <v>124</v>
      </c>
      <c r="C107" s="141" t="s">
        <v>337</v>
      </c>
      <c r="D107" s="123">
        <v>133</v>
      </c>
      <c r="E107" s="123">
        <v>27938</v>
      </c>
      <c r="F107" s="120">
        <v>476.1</v>
      </c>
      <c r="G107" s="122"/>
    </row>
    <row r="108" spans="1:7" x14ac:dyDescent="0.25">
      <c r="A108" s="117">
        <v>711</v>
      </c>
      <c r="B108" s="118" t="s">
        <v>125</v>
      </c>
      <c r="C108" s="141" t="s">
        <v>338</v>
      </c>
      <c r="D108" s="123">
        <v>69</v>
      </c>
      <c r="E108" s="123">
        <v>21771</v>
      </c>
      <c r="F108" s="120">
        <v>316.89999999999998</v>
      </c>
      <c r="G108" s="122"/>
    </row>
    <row r="109" spans="1:7" x14ac:dyDescent="0.25">
      <c r="A109" s="117">
        <v>712</v>
      </c>
      <c r="B109" s="118" t="s">
        <v>126</v>
      </c>
      <c r="C109" s="141" t="s">
        <v>339</v>
      </c>
      <c r="D109" s="123">
        <v>92</v>
      </c>
      <c r="E109" s="123">
        <v>32000</v>
      </c>
      <c r="F109" s="120">
        <v>287.5</v>
      </c>
      <c r="G109" s="122"/>
    </row>
    <row r="110" spans="1:7" x14ac:dyDescent="0.25">
      <c r="A110" s="117">
        <v>713</v>
      </c>
      <c r="B110" s="118" t="s">
        <v>127</v>
      </c>
      <c r="C110" s="141" t="s">
        <v>340</v>
      </c>
      <c r="D110" s="123">
        <v>74</v>
      </c>
      <c r="E110" s="123">
        <v>33900</v>
      </c>
      <c r="F110" s="120">
        <v>218.3</v>
      </c>
      <c r="G110" s="122"/>
    </row>
    <row r="111" spans="1:7" x14ac:dyDescent="0.25">
      <c r="A111" s="117">
        <v>714</v>
      </c>
      <c r="B111" s="118" t="s">
        <v>128</v>
      </c>
      <c r="C111" s="141" t="s">
        <v>341</v>
      </c>
      <c r="D111" s="123">
        <v>11</v>
      </c>
      <c r="E111" s="123">
        <v>1731</v>
      </c>
      <c r="F111" s="120">
        <v>635.5</v>
      </c>
      <c r="G111" s="122"/>
    </row>
    <row r="112" spans="1:7" x14ac:dyDescent="0.25">
      <c r="A112" s="117">
        <v>716</v>
      </c>
      <c r="B112" s="118" t="s">
        <v>129</v>
      </c>
      <c r="C112" s="141" t="s">
        <v>342</v>
      </c>
      <c r="D112" s="123">
        <v>123</v>
      </c>
      <c r="E112" s="123">
        <v>19807</v>
      </c>
      <c r="F112" s="120">
        <v>621</v>
      </c>
      <c r="G112" s="122"/>
    </row>
    <row r="113" spans="1:7" x14ac:dyDescent="0.25">
      <c r="A113" s="117">
        <v>717</v>
      </c>
      <c r="B113" s="118" t="s">
        <v>130</v>
      </c>
      <c r="C113" s="141" t="s">
        <v>343</v>
      </c>
      <c r="D113" s="123">
        <v>292</v>
      </c>
      <c r="E113" s="123">
        <v>58170</v>
      </c>
      <c r="F113" s="120">
        <v>502</v>
      </c>
      <c r="G113" s="122"/>
    </row>
    <row r="114" spans="1:7" x14ac:dyDescent="0.25">
      <c r="A114" s="117">
        <v>718</v>
      </c>
      <c r="B114" s="118" t="s">
        <v>131</v>
      </c>
      <c r="C114" s="141" t="s">
        <v>344</v>
      </c>
      <c r="D114" s="123">
        <v>162</v>
      </c>
      <c r="E114" s="123">
        <v>41033</v>
      </c>
      <c r="F114" s="120">
        <v>394.8</v>
      </c>
      <c r="G114" s="122"/>
    </row>
    <row r="115" spans="1:7" x14ac:dyDescent="0.25">
      <c r="A115" s="117">
        <v>719</v>
      </c>
      <c r="B115" s="118" t="s">
        <v>132</v>
      </c>
      <c r="C115" s="141" t="s">
        <v>345</v>
      </c>
      <c r="D115" s="123">
        <v>108</v>
      </c>
      <c r="E115" s="123">
        <v>42023</v>
      </c>
      <c r="F115" s="120">
        <v>257</v>
      </c>
      <c r="G115" s="122"/>
    </row>
    <row r="116" spans="1:7" x14ac:dyDescent="0.25">
      <c r="A116" s="117">
        <v>720</v>
      </c>
      <c r="B116" s="118" t="s">
        <v>133</v>
      </c>
      <c r="C116" s="141" t="s">
        <v>346</v>
      </c>
      <c r="D116" s="123">
        <v>244</v>
      </c>
      <c r="E116" s="123">
        <v>58115</v>
      </c>
      <c r="F116" s="120">
        <v>419.9</v>
      </c>
      <c r="G116" s="122"/>
    </row>
    <row r="117" spans="1:7" x14ac:dyDescent="0.25">
      <c r="A117" s="117">
        <v>721</v>
      </c>
      <c r="B117" s="118" t="s">
        <v>134</v>
      </c>
      <c r="C117" s="141" t="s">
        <v>347</v>
      </c>
      <c r="D117" s="123">
        <v>70</v>
      </c>
      <c r="E117" s="123">
        <v>54048</v>
      </c>
      <c r="F117" s="120">
        <v>129.5</v>
      </c>
      <c r="G117" s="122"/>
    </row>
    <row r="118" spans="1:7" x14ac:dyDescent="0.25">
      <c r="A118" s="117">
        <v>722</v>
      </c>
      <c r="B118" s="118" t="s">
        <v>135</v>
      </c>
      <c r="C118" s="141" t="s">
        <v>348</v>
      </c>
      <c r="D118" s="123">
        <v>92</v>
      </c>
      <c r="E118" s="123">
        <v>45661</v>
      </c>
      <c r="F118" s="120">
        <v>201.5</v>
      </c>
      <c r="G118" s="122"/>
    </row>
    <row r="119" spans="1:7" x14ac:dyDescent="0.25">
      <c r="A119" s="117">
        <v>723</v>
      </c>
      <c r="B119" s="118" t="s">
        <v>136</v>
      </c>
      <c r="C119" s="141" t="s">
        <v>349</v>
      </c>
      <c r="D119" s="123">
        <v>115</v>
      </c>
      <c r="E119" s="123">
        <v>44837</v>
      </c>
      <c r="F119" s="120">
        <v>256.5</v>
      </c>
      <c r="G119" s="122"/>
    </row>
    <row r="120" spans="1:7" x14ac:dyDescent="0.25">
      <c r="A120" s="117">
        <v>724</v>
      </c>
      <c r="B120" s="118" t="s">
        <v>137</v>
      </c>
      <c r="C120" s="141" t="s">
        <v>350</v>
      </c>
      <c r="D120" s="123">
        <v>104</v>
      </c>
      <c r="E120" s="123">
        <v>28618</v>
      </c>
      <c r="F120" s="120">
        <v>363.4</v>
      </c>
      <c r="G120" s="122"/>
    </row>
    <row r="121" spans="1:7" x14ac:dyDescent="0.25">
      <c r="A121" s="117">
        <v>725</v>
      </c>
      <c r="B121" s="118" t="s">
        <v>138</v>
      </c>
      <c r="C121" s="141" t="s">
        <v>351</v>
      </c>
      <c r="D121" s="123">
        <v>181</v>
      </c>
      <c r="E121" s="123">
        <v>40634</v>
      </c>
      <c r="F121" s="120">
        <v>445.4</v>
      </c>
      <c r="G121" s="122"/>
    </row>
    <row r="122" spans="1:7" x14ac:dyDescent="0.25">
      <c r="A122" s="117">
        <v>726</v>
      </c>
      <c r="B122" s="118" t="s">
        <v>139</v>
      </c>
      <c r="C122" s="141" t="s">
        <v>352</v>
      </c>
      <c r="D122" s="123">
        <v>265</v>
      </c>
      <c r="E122" s="123">
        <v>46518</v>
      </c>
      <c r="F122" s="120">
        <v>569.70000000000005</v>
      </c>
      <c r="G122" s="122"/>
    </row>
    <row r="123" spans="1:7" x14ac:dyDescent="0.25">
      <c r="A123" s="117">
        <v>727</v>
      </c>
      <c r="B123" s="118" t="s">
        <v>140</v>
      </c>
      <c r="C123" s="141" t="s">
        <v>353</v>
      </c>
      <c r="D123" s="123">
        <v>287</v>
      </c>
      <c r="E123" s="123">
        <v>42033</v>
      </c>
      <c r="F123" s="120">
        <v>682.8</v>
      </c>
      <c r="G123" s="122"/>
    </row>
    <row r="124" spans="1:7" x14ac:dyDescent="0.25">
      <c r="A124" s="117">
        <v>728</v>
      </c>
      <c r="B124" s="118" t="s">
        <v>141</v>
      </c>
      <c r="C124" s="141" t="s">
        <v>354</v>
      </c>
      <c r="D124" s="123">
        <v>90</v>
      </c>
      <c r="E124" s="123">
        <v>34119</v>
      </c>
      <c r="F124" s="120">
        <v>263.8</v>
      </c>
      <c r="G124" s="122"/>
    </row>
    <row r="125" spans="1:7" x14ac:dyDescent="0.25">
      <c r="A125" s="117">
        <v>729</v>
      </c>
      <c r="B125" s="118" t="s">
        <v>142</v>
      </c>
      <c r="C125" s="141" t="s">
        <v>355</v>
      </c>
      <c r="D125" s="123">
        <v>78</v>
      </c>
      <c r="E125" s="123">
        <v>25082</v>
      </c>
      <c r="F125" s="120">
        <v>311</v>
      </c>
      <c r="G125" s="122"/>
    </row>
    <row r="126" spans="1:7" x14ac:dyDescent="0.25">
      <c r="A126" s="117">
        <v>730</v>
      </c>
      <c r="B126" s="118" t="s">
        <v>143</v>
      </c>
      <c r="C126" s="141" t="s">
        <v>356</v>
      </c>
      <c r="D126" s="123">
        <v>58</v>
      </c>
      <c r="E126" s="123">
        <v>26634</v>
      </c>
      <c r="F126" s="120">
        <v>217.8</v>
      </c>
      <c r="G126" s="122"/>
    </row>
    <row r="127" spans="1:7" x14ac:dyDescent="0.25">
      <c r="A127" s="117">
        <v>731</v>
      </c>
      <c r="B127" s="118" t="s">
        <v>144</v>
      </c>
      <c r="C127" s="141" t="s">
        <v>357</v>
      </c>
      <c r="D127" s="123">
        <v>66</v>
      </c>
      <c r="E127" s="123">
        <v>27964</v>
      </c>
      <c r="F127" s="120">
        <v>236</v>
      </c>
      <c r="G127" s="122"/>
    </row>
    <row r="128" spans="1:7" x14ac:dyDescent="0.25">
      <c r="A128" s="117">
        <v>732</v>
      </c>
      <c r="B128" s="118" t="s">
        <v>145</v>
      </c>
      <c r="C128" s="141" t="s">
        <v>358</v>
      </c>
      <c r="D128" s="123">
        <v>133</v>
      </c>
      <c r="E128" s="123">
        <v>39273</v>
      </c>
      <c r="F128" s="120">
        <v>338.7</v>
      </c>
      <c r="G128" s="122"/>
    </row>
    <row r="129" spans="1:7" x14ac:dyDescent="0.25">
      <c r="A129" s="117">
        <v>733</v>
      </c>
      <c r="B129" s="118" t="s">
        <v>146</v>
      </c>
      <c r="C129" s="141" t="s">
        <v>359</v>
      </c>
      <c r="D129" s="123">
        <v>97</v>
      </c>
      <c r="E129" s="123">
        <v>31982</v>
      </c>
      <c r="F129" s="120">
        <v>303.3</v>
      </c>
      <c r="G129" s="122"/>
    </row>
    <row r="130" spans="1:7" x14ac:dyDescent="0.25">
      <c r="A130" s="117">
        <v>734</v>
      </c>
      <c r="B130" s="118" t="s">
        <v>147</v>
      </c>
      <c r="C130" s="141" t="s">
        <v>360</v>
      </c>
      <c r="D130" s="123">
        <v>96</v>
      </c>
      <c r="E130" s="123">
        <v>31916</v>
      </c>
      <c r="F130" s="120">
        <v>300.8</v>
      </c>
      <c r="G130" s="122"/>
    </row>
    <row r="131" spans="1:7" x14ac:dyDescent="0.25">
      <c r="A131" s="117">
        <v>735</v>
      </c>
      <c r="B131" s="118" t="s">
        <v>148</v>
      </c>
      <c r="C131" s="141" t="s">
        <v>361</v>
      </c>
      <c r="D131" s="123">
        <v>140</v>
      </c>
      <c r="E131" s="123">
        <v>30507</v>
      </c>
      <c r="F131" s="120">
        <v>458.9</v>
      </c>
      <c r="G131" s="122"/>
    </row>
    <row r="132" spans="1:7" x14ac:dyDescent="0.25">
      <c r="A132" s="117">
        <v>738</v>
      </c>
      <c r="B132" s="118" t="s">
        <v>628</v>
      </c>
      <c r="C132" s="192" t="s">
        <v>721</v>
      </c>
      <c r="D132" s="123">
        <v>284</v>
      </c>
      <c r="E132" s="123">
        <v>86843</v>
      </c>
      <c r="F132" s="120">
        <v>327</v>
      </c>
      <c r="G132" s="122"/>
    </row>
    <row r="133" spans="1:7" x14ac:dyDescent="0.25">
      <c r="A133" s="117">
        <v>803</v>
      </c>
      <c r="B133" s="118" t="s">
        <v>149</v>
      </c>
      <c r="C133" s="141" t="s">
        <v>362</v>
      </c>
      <c r="D133" s="123">
        <v>295</v>
      </c>
      <c r="E133" s="123">
        <v>40858</v>
      </c>
      <c r="F133" s="120">
        <v>722</v>
      </c>
      <c r="G133" s="122"/>
    </row>
    <row r="134" spans="1:7" x14ac:dyDescent="0.25">
      <c r="A134" s="117">
        <v>805</v>
      </c>
      <c r="B134" s="118" t="s">
        <v>150</v>
      </c>
      <c r="C134" s="141" t="s">
        <v>363</v>
      </c>
      <c r="D134" s="123">
        <v>1067</v>
      </c>
      <c r="E134" s="123">
        <v>229900</v>
      </c>
      <c r="F134" s="120">
        <v>464.1</v>
      </c>
      <c r="G134" s="122"/>
    </row>
    <row r="135" spans="1:7" x14ac:dyDescent="0.25">
      <c r="A135" s="117">
        <v>807</v>
      </c>
      <c r="B135" s="118" t="s">
        <v>151</v>
      </c>
      <c r="C135" s="141" t="s">
        <v>364</v>
      </c>
      <c r="D135" s="123">
        <v>1054</v>
      </c>
      <c r="E135" s="123">
        <v>200968</v>
      </c>
      <c r="F135" s="120">
        <v>524.5</v>
      </c>
      <c r="G135" s="122"/>
    </row>
    <row r="136" spans="1:7" x14ac:dyDescent="0.25">
      <c r="A136" s="117">
        <v>809</v>
      </c>
      <c r="B136" s="118" t="s">
        <v>152</v>
      </c>
      <c r="C136" s="141" t="s">
        <v>629</v>
      </c>
      <c r="D136" s="123">
        <v>514</v>
      </c>
      <c r="E136" s="123">
        <v>111765</v>
      </c>
      <c r="F136" s="120">
        <v>459.9</v>
      </c>
      <c r="G136" s="122"/>
    </row>
    <row r="137" spans="1:7" x14ac:dyDescent="0.25">
      <c r="A137" s="117">
        <v>812</v>
      </c>
      <c r="B137" s="118" t="s">
        <v>153</v>
      </c>
      <c r="C137" s="141" t="s">
        <v>365</v>
      </c>
      <c r="D137" s="123">
        <v>1472</v>
      </c>
      <c r="E137" s="123">
        <v>304560</v>
      </c>
      <c r="F137" s="120">
        <v>483.3</v>
      </c>
      <c r="G137" s="122"/>
    </row>
    <row r="138" spans="1:7" x14ac:dyDescent="0.25">
      <c r="A138" s="117">
        <v>813</v>
      </c>
      <c r="B138" s="118" t="s">
        <v>154</v>
      </c>
      <c r="C138" s="141" t="s">
        <v>366</v>
      </c>
      <c r="D138" s="123">
        <v>190</v>
      </c>
      <c r="E138" s="123">
        <v>30568</v>
      </c>
      <c r="F138" s="120">
        <v>621.6</v>
      </c>
      <c r="G138" s="122"/>
    </row>
    <row r="139" spans="1:7" x14ac:dyDescent="0.25">
      <c r="A139" s="117">
        <v>814</v>
      </c>
      <c r="B139" s="118" t="s">
        <v>155</v>
      </c>
      <c r="C139" s="141" t="s">
        <v>367</v>
      </c>
      <c r="D139" s="123">
        <v>238</v>
      </c>
      <c r="E139" s="123">
        <v>33978</v>
      </c>
      <c r="F139" s="120">
        <v>700.5</v>
      </c>
      <c r="G139" s="122"/>
    </row>
    <row r="140" spans="1:7" x14ac:dyDescent="0.25">
      <c r="A140" s="117">
        <v>815</v>
      </c>
      <c r="B140" s="118" t="s">
        <v>156</v>
      </c>
      <c r="C140" s="141" t="s">
        <v>368</v>
      </c>
      <c r="D140" s="123">
        <v>732</v>
      </c>
      <c r="E140" s="123">
        <v>146088</v>
      </c>
      <c r="F140" s="120">
        <v>501.1</v>
      </c>
      <c r="G140" s="122"/>
    </row>
    <row r="141" spans="1:7" x14ac:dyDescent="0.25">
      <c r="A141" s="117">
        <v>816</v>
      </c>
      <c r="B141" s="118" t="s">
        <v>157</v>
      </c>
      <c r="C141" s="141" t="s">
        <v>369</v>
      </c>
      <c r="D141" s="123">
        <v>256</v>
      </c>
      <c r="E141" s="123">
        <v>39017</v>
      </c>
      <c r="F141" s="120">
        <v>656.1</v>
      </c>
      <c r="G141" s="122"/>
    </row>
    <row r="142" spans="1:7" x14ac:dyDescent="0.25">
      <c r="A142" s="117">
        <v>817</v>
      </c>
      <c r="B142" s="118" t="s">
        <v>158</v>
      </c>
      <c r="C142" s="141" t="s">
        <v>370</v>
      </c>
      <c r="D142" s="123">
        <v>427</v>
      </c>
      <c r="E142" s="123">
        <v>110358</v>
      </c>
      <c r="F142" s="120">
        <v>386.9</v>
      </c>
      <c r="G142" s="122"/>
    </row>
    <row r="143" spans="1:7" x14ac:dyDescent="0.25">
      <c r="A143" s="117">
        <v>819</v>
      </c>
      <c r="B143" s="118" t="s">
        <v>159</v>
      </c>
      <c r="C143" s="141" t="s">
        <v>371</v>
      </c>
      <c r="D143" s="123">
        <v>143</v>
      </c>
      <c r="E143" s="123">
        <v>36873</v>
      </c>
      <c r="F143" s="120">
        <v>387.8</v>
      </c>
      <c r="G143" s="122"/>
    </row>
    <row r="144" spans="1:7" x14ac:dyDescent="0.25">
      <c r="A144" s="117">
        <v>820</v>
      </c>
      <c r="B144" s="118" t="s">
        <v>160</v>
      </c>
      <c r="C144" s="141" t="s">
        <v>372</v>
      </c>
      <c r="D144" s="123">
        <v>1348</v>
      </c>
      <c r="E144" s="123">
        <v>322775</v>
      </c>
      <c r="F144" s="120">
        <v>417.6</v>
      </c>
      <c r="G144" s="122"/>
    </row>
    <row r="145" spans="1:7" x14ac:dyDescent="0.25">
      <c r="A145" s="117">
        <v>821</v>
      </c>
      <c r="B145" s="118" t="s">
        <v>161</v>
      </c>
      <c r="C145" s="141" t="s">
        <v>373</v>
      </c>
      <c r="D145" s="123">
        <v>325</v>
      </c>
      <c r="E145" s="123">
        <v>45273</v>
      </c>
      <c r="F145" s="120">
        <v>717.9</v>
      </c>
      <c r="G145" s="122"/>
    </row>
    <row r="146" spans="1:7" x14ac:dyDescent="0.25">
      <c r="A146" s="117">
        <v>902</v>
      </c>
      <c r="B146" s="118" t="s">
        <v>162</v>
      </c>
      <c r="C146" s="141" t="s">
        <v>374</v>
      </c>
      <c r="D146" s="123">
        <v>531</v>
      </c>
      <c r="E146" s="123">
        <v>144840</v>
      </c>
      <c r="F146" s="120">
        <v>366.6</v>
      </c>
      <c r="G146" s="122"/>
    </row>
    <row r="147" spans="1:7" x14ac:dyDescent="0.25">
      <c r="A147" s="117">
        <v>904</v>
      </c>
      <c r="B147" s="118" t="s">
        <v>163</v>
      </c>
      <c r="C147" s="141" t="s">
        <v>375</v>
      </c>
      <c r="D147" s="123">
        <v>496</v>
      </c>
      <c r="E147" s="123">
        <v>139420</v>
      </c>
      <c r="F147" s="120">
        <v>355.8</v>
      </c>
      <c r="G147" s="122"/>
    </row>
    <row r="148" spans="1:7" x14ac:dyDescent="0.25">
      <c r="A148" s="117">
        <v>905</v>
      </c>
      <c r="B148" s="118" t="s">
        <v>164</v>
      </c>
      <c r="C148" s="141" t="s">
        <v>376</v>
      </c>
      <c r="D148" s="123">
        <v>540</v>
      </c>
      <c r="E148" s="123">
        <v>141969</v>
      </c>
      <c r="F148" s="120">
        <v>380.4</v>
      </c>
      <c r="G148" s="122"/>
    </row>
    <row r="149" spans="1:7" x14ac:dyDescent="0.25">
      <c r="A149" s="117">
        <v>906</v>
      </c>
      <c r="B149" s="118" t="s">
        <v>165</v>
      </c>
      <c r="C149" s="141" t="s">
        <v>377</v>
      </c>
      <c r="D149" s="123">
        <v>13</v>
      </c>
      <c r="E149" s="123">
        <v>617</v>
      </c>
      <c r="F149" s="120">
        <v>2107</v>
      </c>
      <c r="G149" s="122"/>
    </row>
    <row r="150" spans="1:7" x14ac:dyDescent="0.25">
      <c r="A150" s="117">
        <v>908</v>
      </c>
      <c r="B150" s="118" t="s">
        <v>166</v>
      </c>
      <c r="C150" s="141" t="s">
        <v>378</v>
      </c>
      <c r="D150" s="123">
        <v>220</v>
      </c>
      <c r="E150" s="123">
        <v>36991</v>
      </c>
      <c r="F150" s="120">
        <v>594.70000000000005</v>
      </c>
      <c r="G150" s="122"/>
    </row>
    <row r="151" spans="1:7" x14ac:dyDescent="0.25">
      <c r="A151" s="117">
        <v>909</v>
      </c>
      <c r="B151" s="118" t="s">
        <v>167</v>
      </c>
      <c r="C151" s="141" t="s">
        <v>379</v>
      </c>
      <c r="D151" s="123">
        <v>579</v>
      </c>
      <c r="E151" s="123">
        <v>60274</v>
      </c>
      <c r="F151" s="120">
        <v>960.6</v>
      </c>
      <c r="G151" s="122"/>
    </row>
    <row r="152" spans="1:7" x14ac:dyDescent="0.25">
      <c r="A152" s="117">
        <v>910</v>
      </c>
      <c r="B152" s="118" t="s">
        <v>168</v>
      </c>
      <c r="C152" s="141" t="s">
        <v>380</v>
      </c>
      <c r="D152" s="123">
        <v>305</v>
      </c>
      <c r="E152" s="123">
        <v>52003</v>
      </c>
      <c r="F152" s="120">
        <v>586.5</v>
      </c>
      <c r="G152" s="122"/>
    </row>
    <row r="153" spans="1:7" x14ac:dyDescent="0.25">
      <c r="A153" s="117">
        <v>911</v>
      </c>
      <c r="B153" s="118" t="s">
        <v>169</v>
      </c>
      <c r="C153" s="141" t="s">
        <v>381</v>
      </c>
      <c r="D153" s="123">
        <v>325</v>
      </c>
      <c r="E153" s="123">
        <v>54409</v>
      </c>
      <c r="F153" s="120">
        <v>597.29999999999995</v>
      </c>
      <c r="G153" s="122"/>
    </row>
    <row r="154" spans="1:7" x14ac:dyDescent="0.25">
      <c r="A154" s="117">
        <v>912</v>
      </c>
      <c r="B154" s="118" t="s">
        <v>170</v>
      </c>
      <c r="C154" s="141" t="s">
        <v>382</v>
      </c>
      <c r="D154" s="123">
        <v>1041</v>
      </c>
      <c r="E154" s="123">
        <v>207836</v>
      </c>
      <c r="F154" s="120">
        <v>500.9</v>
      </c>
      <c r="G154" s="122"/>
    </row>
    <row r="155" spans="1:7" x14ac:dyDescent="0.25">
      <c r="A155" s="117">
        <v>913</v>
      </c>
      <c r="B155" s="118" t="s">
        <v>171</v>
      </c>
      <c r="C155" s="141" t="s">
        <v>383</v>
      </c>
      <c r="D155" s="123">
        <v>211</v>
      </c>
      <c r="E155" s="123">
        <v>48960</v>
      </c>
      <c r="F155" s="120">
        <v>431</v>
      </c>
      <c r="G155" s="122"/>
    </row>
    <row r="156" spans="1:7" x14ac:dyDescent="0.25">
      <c r="A156" s="117">
        <v>914</v>
      </c>
      <c r="B156" s="118" t="s">
        <v>172</v>
      </c>
      <c r="C156" s="141" t="s">
        <v>384</v>
      </c>
      <c r="D156" s="123">
        <v>155</v>
      </c>
      <c r="E156" s="123">
        <v>37143</v>
      </c>
      <c r="F156" s="120">
        <v>417.3</v>
      </c>
      <c r="G156" s="122"/>
    </row>
    <row r="157" spans="1:7" x14ac:dyDescent="0.25">
      <c r="A157" s="117">
        <v>916</v>
      </c>
      <c r="B157" s="118" t="s">
        <v>101</v>
      </c>
      <c r="C157" s="141" t="s">
        <v>634</v>
      </c>
      <c r="D157" s="123">
        <v>388</v>
      </c>
      <c r="E157" s="123">
        <v>104114</v>
      </c>
      <c r="F157" s="120">
        <v>372.7</v>
      </c>
      <c r="G157" s="122"/>
    </row>
    <row r="158" spans="1:7" ht="25.5" customHeight="1" x14ac:dyDescent="0.25">
      <c r="A158" s="117" t="s">
        <v>498</v>
      </c>
      <c r="B158" s="124" t="s">
        <v>173</v>
      </c>
      <c r="C158" s="171" t="s">
        <v>385</v>
      </c>
      <c r="D158" s="127">
        <v>52133</v>
      </c>
      <c r="E158" s="127">
        <v>10464019</v>
      </c>
      <c r="F158" s="126">
        <v>498.2</v>
      </c>
      <c r="G158" s="122"/>
    </row>
    <row r="159" spans="1:7" ht="24" customHeight="1" x14ac:dyDescent="0.25">
      <c r="A159" s="117" t="s">
        <v>511</v>
      </c>
      <c r="B159" s="118" t="s">
        <v>174</v>
      </c>
      <c r="C159" s="118"/>
      <c r="D159" s="123">
        <v>20717</v>
      </c>
      <c r="E159" s="123">
        <v>4679795</v>
      </c>
      <c r="F159" s="120">
        <v>442.7</v>
      </c>
      <c r="G159" s="122"/>
    </row>
    <row r="160" spans="1:7" x14ac:dyDescent="0.25">
      <c r="A160" s="117" t="s">
        <v>512</v>
      </c>
      <c r="B160" s="118" t="s">
        <v>175</v>
      </c>
      <c r="C160" s="118"/>
      <c r="D160" s="123">
        <v>13679</v>
      </c>
      <c r="E160" s="123">
        <v>2644173</v>
      </c>
      <c r="F160" s="120">
        <v>517.29999999999995</v>
      </c>
      <c r="G160" s="122"/>
    </row>
    <row r="161" spans="1:7" x14ac:dyDescent="0.25">
      <c r="A161" s="117" t="s">
        <v>509</v>
      </c>
      <c r="B161" s="118" t="s">
        <v>176</v>
      </c>
      <c r="C161" s="118"/>
      <c r="D161" s="123">
        <v>13662</v>
      </c>
      <c r="E161" s="123">
        <v>2041598</v>
      </c>
      <c r="F161" s="120">
        <v>669.2</v>
      </c>
      <c r="G161" s="122"/>
    </row>
    <row r="162" spans="1:7" x14ac:dyDescent="0.25">
      <c r="A162" s="117" t="s">
        <v>508</v>
      </c>
      <c r="B162" s="118" t="s">
        <v>177</v>
      </c>
      <c r="C162" s="118"/>
      <c r="D162" s="123">
        <v>1274</v>
      </c>
      <c r="E162" s="123">
        <v>329479</v>
      </c>
      <c r="F162" s="120">
        <v>386.7</v>
      </c>
      <c r="G162" s="122"/>
    </row>
    <row r="163" spans="1:7" x14ac:dyDescent="0.25">
      <c r="A163" s="117" t="s">
        <v>510</v>
      </c>
      <c r="B163" s="118" t="s">
        <v>178</v>
      </c>
      <c r="C163" s="118"/>
      <c r="D163" s="123">
        <v>2801</v>
      </c>
      <c r="E163" s="123">
        <v>768974</v>
      </c>
      <c r="F163" s="120">
        <v>364.3</v>
      </c>
      <c r="G163" s="122"/>
    </row>
    <row r="164" spans="1:7" ht="22.5" customHeight="1" x14ac:dyDescent="0.25">
      <c r="A164" s="117" t="s">
        <v>502</v>
      </c>
      <c r="B164" s="118" t="s">
        <v>182</v>
      </c>
      <c r="C164" s="141" t="s">
        <v>389</v>
      </c>
      <c r="D164" s="123">
        <v>3668</v>
      </c>
      <c r="E164" s="123">
        <v>954657</v>
      </c>
      <c r="F164" s="120">
        <v>384.2</v>
      </c>
      <c r="G164" s="122"/>
    </row>
    <row r="165" spans="1:7" x14ac:dyDescent="0.25">
      <c r="A165" s="117" t="s">
        <v>504</v>
      </c>
      <c r="B165" s="118" t="s">
        <v>185</v>
      </c>
      <c r="C165" s="141" t="s">
        <v>391</v>
      </c>
      <c r="D165" s="123">
        <v>5327</v>
      </c>
      <c r="E165" s="123">
        <v>1251262</v>
      </c>
      <c r="F165" s="120">
        <v>425.7</v>
      </c>
      <c r="G165" s="122"/>
    </row>
    <row r="166" spans="1:7" x14ac:dyDescent="0.25">
      <c r="A166" s="117" t="s">
        <v>505</v>
      </c>
      <c r="B166" s="118" t="s">
        <v>186</v>
      </c>
      <c r="C166" s="141" t="s">
        <v>392</v>
      </c>
      <c r="D166" s="123">
        <v>4075</v>
      </c>
      <c r="E166" s="123">
        <v>1098453</v>
      </c>
      <c r="F166" s="120">
        <v>371</v>
      </c>
      <c r="G166" s="122"/>
    </row>
    <row r="167" spans="1:7" x14ac:dyDescent="0.25">
      <c r="A167" s="117" t="s">
        <v>499</v>
      </c>
      <c r="B167" s="118" t="s">
        <v>179</v>
      </c>
      <c r="C167" s="141" t="s">
        <v>386</v>
      </c>
      <c r="D167" s="123">
        <v>3904</v>
      </c>
      <c r="E167" s="123">
        <v>537631</v>
      </c>
      <c r="F167" s="120">
        <v>726.1</v>
      </c>
      <c r="G167" s="122"/>
    </row>
    <row r="168" spans="1:7" x14ac:dyDescent="0.25">
      <c r="A168" s="117" t="s">
        <v>500</v>
      </c>
      <c r="B168" s="118" t="s">
        <v>180</v>
      </c>
      <c r="C168" s="141" t="s">
        <v>387</v>
      </c>
      <c r="D168" s="123">
        <v>8827</v>
      </c>
      <c r="E168" s="123">
        <v>1384396</v>
      </c>
      <c r="F168" s="120">
        <v>637.6</v>
      </c>
      <c r="G168" s="122"/>
    </row>
    <row r="169" spans="1:7" x14ac:dyDescent="0.25">
      <c r="A169" s="117" t="s">
        <v>506</v>
      </c>
      <c r="B169" s="118" t="s">
        <v>187</v>
      </c>
      <c r="C169" s="141" t="s">
        <v>393</v>
      </c>
      <c r="D169" s="123">
        <v>8861</v>
      </c>
      <c r="E169" s="123">
        <v>1812004</v>
      </c>
      <c r="F169" s="120">
        <v>489</v>
      </c>
      <c r="G169" s="122"/>
    </row>
    <row r="170" spans="1:7" x14ac:dyDescent="0.25">
      <c r="A170" s="117" t="s">
        <v>507</v>
      </c>
      <c r="B170" s="130" t="s">
        <v>184</v>
      </c>
      <c r="C170" s="141" t="s">
        <v>394</v>
      </c>
      <c r="D170" s="123">
        <v>5784</v>
      </c>
      <c r="E170" s="123">
        <v>1270301</v>
      </c>
      <c r="F170" s="120">
        <v>455.3</v>
      </c>
      <c r="G170" s="122"/>
    </row>
    <row r="171" spans="1:7" x14ac:dyDescent="0.25">
      <c r="A171" s="117" t="s">
        <v>503</v>
      </c>
      <c r="B171" s="118" t="s">
        <v>183</v>
      </c>
      <c r="C171" s="141" t="s">
        <v>390</v>
      </c>
      <c r="D171" s="123">
        <v>5956</v>
      </c>
      <c r="E171" s="123">
        <v>1113001</v>
      </c>
      <c r="F171" s="120">
        <v>535.1</v>
      </c>
      <c r="G171" s="122"/>
    </row>
    <row r="172" spans="1:7" x14ac:dyDescent="0.25">
      <c r="A172" s="133" t="s">
        <v>501</v>
      </c>
      <c r="B172" s="134" t="s">
        <v>181</v>
      </c>
      <c r="C172" s="200" t="s">
        <v>388</v>
      </c>
      <c r="D172" s="177">
        <v>5731</v>
      </c>
      <c r="E172" s="177">
        <v>1042314</v>
      </c>
      <c r="F172" s="136">
        <v>549.79999999999995</v>
      </c>
      <c r="G172" s="122"/>
    </row>
    <row r="173" spans="1:7" ht="12.6" customHeight="1" x14ac:dyDescent="0.25">
      <c r="A173" s="169"/>
      <c r="B173" s="214"/>
      <c r="C173" s="151"/>
      <c r="D173" s="151"/>
      <c r="E173" s="151"/>
      <c r="F173" s="151"/>
      <c r="G173" s="96"/>
    </row>
    <row r="174" spans="1:7" ht="11.55" customHeight="1" x14ac:dyDescent="0.25">
      <c r="A174" s="54" t="s">
        <v>714</v>
      </c>
      <c r="B174" s="145"/>
      <c r="C174" s="145"/>
      <c r="D174" s="145"/>
      <c r="E174" s="145"/>
      <c r="F174" s="145"/>
      <c r="G174" s="96"/>
    </row>
    <row r="175" spans="1:7" hidden="1" x14ac:dyDescent="0.25">
      <c r="B175" s="145"/>
      <c r="C175" s="145"/>
      <c r="D175" s="145"/>
      <c r="E175" s="145"/>
      <c r="F175" s="145"/>
      <c r="G175" s="96"/>
    </row>
    <row r="176" spans="1:7" hidden="1" x14ac:dyDescent="0.25">
      <c r="B176" s="160"/>
      <c r="C176" s="160"/>
      <c r="D176" s="96"/>
      <c r="E176" s="96"/>
      <c r="F176" s="96"/>
      <c r="G176" s="96"/>
    </row>
    <row r="177" spans="1:7" hidden="1" x14ac:dyDescent="0.25">
      <c r="A177" s="96"/>
      <c r="B177" s="163"/>
      <c r="C177" s="118"/>
      <c r="D177" s="96"/>
      <c r="E177" s="96"/>
      <c r="F177" s="96"/>
      <c r="G177" s="96"/>
    </row>
    <row r="178" spans="1:7" hidden="1" x14ac:dyDescent="0.25">
      <c r="A178" s="96"/>
      <c r="B178" s="163"/>
      <c r="C178" s="118"/>
      <c r="D178" s="96"/>
      <c r="E178" s="96"/>
      <c r="F178" s="96"/>
      <c r="G178" s="96"/>
    </row>
    <row r="179" spans="1:7" hidden="1" x14ac:dyDescent="0.25">
      <c r="A179" s="96"/>
      <c r="B179" s="118"/>
      <c r="C179" s="118"/>
      <c r="D179" s="96"/>
      <c r="E179" s="96"/>
      <c r="F179" s="96"/>
      <c r="G179" s="96"/>
    </row>
    <row r="180" spans="1:7" hidden="1" x14ac:dyDescent="0.25">
      <c r="A180" s="96"/>
      <c r="B180" s="212"/>
      <c r="C180" s="213"/>
      <c r="D180" s="213"/>
      <c r="E180" s="213"/>
      <c r="F180" s="213"/>
      <c r="G180" s="96"/>
    </row>
    <row r="181" spans="1:7" hidden="1" x14ac:dyDescent="0.25">
      <c r="A181" s="96"/>
      <c r="B181" s="213"/>
      <c r="C181" s="213"/>
      <c r="D181" s="213"/>
      <c r="E181" s="213"/>
      <c r="F181" s="213"/>
      <c r="G181" s="96"/>
    </row>
    <row r="182" spans="1:7" hidden="1" x14ac:dyDescent="0.25">
      <c r="A182" s="96"/>
      <c r="B182" s="118"/>
      <c r="C182" s="118"/>
      <c r="D182" s="96"/>
      <c r="E182" s="96"/>
      <c r="F182" s="96"/>
      <c r="G182" s="96"/>
    </row>
    <row r="183" spans="1:7" hidden="1" x14ac:dyDescent="0.25">
      <c r="A183" s="96"/>
      <c r="B183" s="118"/>
      <c r="C183" s="118"/>
      <c r="D183" s="96"/>
      <c r="E183" s="96"/>
      <c r="F183" s="96"/>
      <c r="G183" s="96"/>
    </row>
    <row r="184" spans="1:7" hidden="1" x14ac:dyDescent="0.25">
      <c r="A184" s="96"/>
      <c r="B184" s="118"/>
      <c r="C184" s="118"/>
      <c r="D184" s="96"/>
      <c r="E184" s="96"/>
      <c r="F184" s="96"/>
      <c r="G184" s="96"/>
    </row>
    <row r="185" spans="1:7" hidden="1" x14ac:dyDescent="0.25">
      <c r="A185" s="96"/>
      <c r="B185" s="118"/>
      <c r="C185" s="118"/>
      <c r="D185" s="96"/>
      <c r="E185" s="96"/>
      <c r="F185" s="96"/>
      <c r="G185" s="96"/>
    </row>
    <row r="186" spans="1:7" hidden="1" x14ac:dyDescent="0.25">
      <c r="A186" s="96"/>
      <c r="B186" s="118"/>
      <c r="C186" s="118"/>
      <c r="D186" s="96"/>
      <c r="E186" s="96"/>
      <c r="F186" s="96"/>
      <c r="G186" s="96"/>
    </row>
    <row r="187" spans="1:7" hidden="1" x14ac:dyDescent="0.25">
      <c r="A187" s="96"/>
      <c r="B187" s="118"/>
      <c r="C187" s="118"/>
      <c r="D187" s="96"/>
      <c r="E187" s="96"/>
      <c r="F187" s="96"/>
      <c r="G187" s="96"/>
    </row>
    <row r="188" spans="1:7" hidden="1" x14ac:dyDescent="0.25">
      <c r="A188" s="96"/>
      <c r="B188" s="118"/>
      <c r="C188" s="118"/>
      <c r="D188" s="96"/>
      <c r="E188" s="96"/>
      <c r="F188" s="96"/>
      <c r="G188" s="96"/>
    </row>
    <row r="189" spans="1:7" hidden="1" x14ac:dyDescent="0.25">
      <c r="A189" s="96"/>
      <c r="B189" s="118"/>
      <c r="C189" s="118"/>
      <c r="D189" s="96"/>
      <c r="E189" s="96"/>
      <c r="F189" s="96"/>
      <c r="G189" s="96"/>
    </row>
    <row r="190" spans="1:7" hidden="1" x14ac:dyDescent="0.25">
      <c r="A190" s="96"/>
      <c r="B190" s="118"/>
      <c r="C190" s="118"/>
      <c r="D190" s="96"/>
      <c r="E190" s="96"/>
      <c r="F190" s="96"/>
      <c r="G190" s="96"/>
    </row>
    <row r="191" spans="1:7" hidden="1" x14ac:dyDescent="0.25">
      <c r="A191" s="96"/>
      <c r="B191" s="118"/>
      <c r="C191" s="118"/>
      <c r="D191" s="96"/>
      <c r="E191" s="96"/>
      <c r="F191" s="96"/>
      <c r="G191" s="96"/>
    </row>
    <row r="192" spans="1:7" hidden="1" x14ac:dyDescent="0.25">
      <c r="A192" s="96"/>
      <c r="B192" s="118"/>
      <c r="C192" s="118"/>
      <c r="D192" s="96"/>
      <c r="E192" s="96"/>
      <c r="F192" s="96"/>
      <c r="G192" s="96"/>
    </row>
    <row r="193" spans="1:7" hidden="1" x14ac:dyDescent="0.25">
      <c r="A193" s="96"/>
      <c r="B193" s="118"/>
      <c r="C193" s="118"/>
      <c r="D193" s="96"/>
      <c r="E193" s="96"/>
      <c r="F193" s="96"/>
      <c r="G193" s="96"/>
    </row>
    <row r="194" spans="1:7" hidden="1" x14ac:dyDescent="0.25">
      <c r="A194" s="96"/>
      <c r="B194" s="118"/>
      <c r="C194" s="118"/>
      <c r="D194" s="96"/>
      <c r="E194" s="96"/>
      <c r="F194" s="96"/>
      <c r="G194" s="96"/>
    </row>
    <row r="195" spans="1:7" hidden="1" x14ac:dyDescent="0.25">
      <c r="A195" s="96"/>
      <c r="B195" s="118"/>
      <c r="C195" s="118"/>
      <c r="D195" s="96"/>
      <c r="E195" s="96"/>
      <c r="F195" s="96"/>
      <c r="G195" s="96"/>
    </row>
    <row r="196" spans="1:7" hidden="1" x14ac:dyDescent="0.25">
      <c r="A196" s="96"/>
      <c r="B196" s="118"/>
      <c r="C196" s="118"/>
      <c r="D196" s="96"/>
      <c r="E196" s="96"/>
      <c r="F196" s="96"/>
      <c r="G196" s="96"/>
    </row>
    <row r="197" spans="1:7" hidden="1" x14ac:dyDescent="0.25">
      <c r="A197" s="96"/>
      <c r="B197" s="118"/>
      <c r="C197" s="118"/>
      <c r="D197" s="96"/>
      <c r="E197" s="96"/>
      <c r="F197" s="96"/>
      <c r="G197" s="96"/>
    </row>
    <row r="198" spans="1:7" hidden="1" x14ac:dyDescent="0.25">
      <c r="A198" s="96"/>
      <c r="B198" s="118"/>
      <c r="C198" s="118"/>
      <c r="D198" s="96"/>
      <c r="E198" s="96"/>
      <c r="F198" s="96"/>
      <c r="G198" s="96"/>
    </row>
    <row r="199" spans="1:7" hidden="1" x14ac:dyDescent="0.25">
      <c r="A199" s="96"/>
      <c r="B199" s="118"/>
      <c r="C199" s="118"/>
      <c r="D199" s="96"/>
      <c r="E199" s="96"/>
      <c r="F199" s="96"/>
      <c r="G199" s="96"/>
    </row>
    <row r="200" spans="1:7" hidden="1" x14ac:dyDescent="0.25">
      <c r="A200" s="96"/>
      <c r="B200" s="118"/>
      <c r="C200" s="118"/>
      <c r="D200" s="96"/>
      <c r="E200" s="96"/>
      <c r="F200" s="96"/>
      <c r="G200" s="96"/>
    </row>
    <row r="201" spans="1:7" hidden="1" x14ac:dyDescent="0.25">
      <c r="A201" s="96"/>
      <c r="B201" s="118"/>
      <c r="C201" s="118"/>
      <c r="D201" s="96"/>
      <c r="E201" s="96"/>
      <c r="F201" s="96"/>
      <c r="G201" s="96"/>
    </row>
    <row r="202" spans="1:7" hidden="1" x14ac:dyDescent="0.25">
      <c r="A202" s="96"/>
      <c r="B202" s="118"/>
      <c r="C202" s="118"/>
      <c r="D202" s="96"/>
      <c r="E202" s="96"/>
      <c r="F202" s="96"/>
      <c r="G202" s="96"/>
    </row>
    <row r="203" spans="1:7" hidden="1" x14ac:dyDescent="0.25">
      <c r="A203" s="96"/>
      <c r="B203" s="118"/>
      <c r="C203" s="118"/>
      <c r="D203" s="96"/>
      <c r="E203" s="96"/>
      <c r="F203" s="96"/>
      <c r="G203" s="96"/>
    </row>
    <row r="204" spans="1:7" hidden="1" x14ac:dyDescent="0.25">
      <c r="A204" s="96"/>
      <c r="B204" s="118"/>
      <c r="C204" s="118"/>
      <c r="D204" s="96"/>
      <c r="E204" s="96"/>
      <c r="F204" s="96"/>
      <c r="G204" s="96"/>
    </row>
    <row r="205" spans="1:7" hidden="1" x14ac:dyDescent="0.25">
      <c r="A205" s="96"/>
      <c r="B205" s="118"/>
      <c r="C205" s="118"/>
      <c r="D205" s="96"/>
      <c r="E205" s="96"/>
      <c r="F205" s="96"/>
      <c r="G205" s="96"/>
    </row>
    <row r="206" spans="1:7" hidden="1" x14ac:dyDescent="0.25">
      <c r="A206" s="96"/>
      <c r="B206" s="118"/>
      <c r="C206" s="118"/>
      <c r="D206" s="96"/>
      <c r="E206" s="96"/>
      <c r="F206" s="96"/>
      <c r="G206" s="96"/>
    </row>
    <row r="207" spans="1:7" hidden="1" x14ac:dyDescent="0.25">
      <c r="A207" s="96"/>
      <c r="B207" s="118"/>
      <c r="C207" s="118"/>
      <c r="D207" s="96"/>
      <c r="E207" s="96"/>
      <c r="F207" s="96"/>
      <c r="G207" s="96"/>
    </row>
    <row r="208" spans="1:7" hidden="1" x14ac:dyDescent="0.25">
      <c r="A208" s="96"/>
      <c r="B208" s="118"/>
      <c r="C208" s="118"/>
      <c r="D208" s="96"/>
      <c r="E208" s="96"/>
      <c r="F208" s="96"/>
      <c r="G208" s="96"/>
    </row>
    <row r="209" spans="1:7" hidden="1" x14ac:dyDescent="0.25">
      <c r="A209" s="96"/>
      <c r="B209" s="118"/>
      <c r="C209" s="118"/>
      <c r="D209" s="96"/>
      <c r="E209" s="96"/>
      <c r="F209" s="96"/>
      <c r="G209" s="96"/>
    </row>
    <row r="210" spans="1:7" hidden="1" x14ac:dyDescent="0.25">
      <c r="A210" s="96"/>
      <c r="B210" s="118"/>
      <c r="C210" s="118"/>
      <c r="D210" s="96"/>
      <c r="E210" s="96"/>
      <c r="F210" s="96"/>
      <c r="G210" s="96"/>
    </row>
    <row r="211" spans="1:7" hidden="1" x14ac:dyDescent="0.25">
      <c r="A211" s="96"/>
      <c r="B211" s="118"/>
      <c r="C211" s="118"/>
      <c r="D211" s="96"/>
      <c r="E211" s="96"/>
      <c r="F211" s="96"/>
      <c r="G211" s="96"/>
    </row>
    <row r="212" spans="1:7" hidden="1" x14ac:dyDescent="0.25">
      <c r="A212" s="96"/>
      <c r="B212" s="118"/>
      <c r="C212" s="118"/>
      <c r="D212" s="96"/>
      <c r="E212" s="96"/>
      <c r="F212" s="96"/>
      <c r="G212" s="96"/>
    </row>
    <row r="213" spans="1:7" hidden="1" x14ac:dyDescent="0.25">
      <c r="A213" s="96"/>
      <c r="B213" s="118"/>
      <c r="C213" s="118"/>
      <c r="D213" s="96"/>
      <c r="E213" s="96"/>
      <c r="F213" s="96"/>
      <c r="G213" s="96"/>
    </row>
    <row r="214" spans="1:7" hidden="1" x14ac:dyDescent="0.25">
      <c r="A214" s="96"/>
      <c r="B214" s="118"/>
      <c r="C214" s="118"/>
      <c r="D214" s="96"/>
      <c r="E214" s="96"/>
      <c r="F214" s="96"/>
      <c r="G214" s="96"/>
    </row>
    <row r="215" spans="1:7" hidden="1" x14ac:dyDescent="0.25">
      <c r="A215" s="96"/>
      <c r="B215" s="118"/>
      <c r="C215" s="118"/>
      <c r="D215" s="96"/>
      <c r="E215" s="96"/>
      <c r="F215" s="96"/>
      <c r="G215" s="96"/>
    </row>
    <row r="216" spans="1:7" hidden="1" x14ac:dyDescent="0.25">
      <c r="A216" s="96"/>
      <c r="B216" s="118"/>
      <c r="C216" s="118"/>
      <c r="D216" s="96"/>
      <c r="E216" s="96"/>
      <c r="F216" s="96"/>
      <c r="G216" s="96"/>
    </row>
    <row r="217" spans="1:7" hidden="1" x14ac:dyDescent="0.25">
      <c r="A217" s="96"/>
      <c r="B217" s="118"/>
      <c r="C217" s="118"/>
      <c r="D217" s="96"/>
      <c r="E217" s="96"/>
      <c r="F217" s="96"/>
      <c r="G217" s="96"/>
    </row>
    <row r="218" spans="1:7" hidden="1" x14ac:dyDescent="0.25">
      <c r="A218" s="96"/>
      <c r="B218" s="118"/>
      <c r="C218" s="118"/>
      <c r="D218" s="96"/>
      <c r="E218" s="96"/>
      <c r="F218" s="96"/>
      <c r="G218" s="96"/>
    </row>
    <row r="219" spans="1:7" hidden="1" x14ac:dyDescent="0.25">
      <c r="A219" s="96"/>
      <c r="B219" s="118"/>
      <c r="C219" s="118"/>
      <c r="D219" s="96"/>
      <c r="E219" s="96"/>
      <c r="F219" s="96"/>
      <c r="G219" s="96"/>
    </row>
    <row r="220" spans="1:7" hidden="1" x14ac:dyDescent="0.25">
      <c r="A220" s="96"/>
      <c r="B220" s="118"/>
      <c r="C220" s="118"/>
      <c r="D220" s="96"/>
      <c r="E220" s="96"/>
      <c r="F220" s="96"/>
      <c r="G220" s="96"/>
    </row>
    <row r="221" spans="1:7" hidden="1" x14ac:dyDescent="0.25">
      <c r="A221" s="96"/>
      <c r="B221" s="118"/>
      <c r="C221" s="118"/>
      <c r="D221" s="96"/>
      <c r="E221" s="96"/>
      <c r="F221" s="96"/>
      <c r="G221" s="96"/>
    </row>
    <row r="222" spans="1:7" hidden="1" x14ac:dyDescent="0.25">
      <c r="A222" s="96"/>
      <c r="B222" s="118"/>
      <c r="C222" s="118"/>
      <c r="D222" s="96"/>
      <c r="E222" s="96"/>
      <c r="F222" s="96"/>
      <c r="G222" s="96"/>
    </row>
    <row r="223" spans="1:7" hidden="1" x14ac:dyDescent="0.25">
      <c r="A223" s="96"/>
      <c r="B223" s="118"/>
      <c r="C223" s="118"/>
      <c r="D223" s="96"/>
      <c r="E223" s="96"/>
      <c r="F223" s="96"/>
      <c r="G223" s="96"/>
    </row>
    <row r="224" spans="1:7" hidden="1" x14ac:dyDescent="0.25">
      <c r="A224" s="96"/>
      <c r="B224" s="118"/>
      <c r="C224" s="118"/>
      <c r="D224" s="96"/>
      <c r="E224" s="96"/>
      <c r="F224" s="96"/>
      <c r="G224" s="96"/>
    </row>
    <row r="225" spans="1:7" hidden="1" x14ac:dyDescent="0.25">
      <c r="A225" s="96"/>
      <c r="B225" s="118"/>
      <c r="C225" s="118"/>
      <c r="D225" s="96"/>
      <c r="E225" s="96"/>
      <c r="F225" s="96"/>
      <c r="G225" s="96"/>
    </row>
    <row r="226" spans="1:7" hidden="1" x14ac:dyDescent="0.25">
      <c r="A226" s="96"/>
      <c r="B226" s="118"/>
      <c r="C226" s="118"/>
      <c r="D226" s="96"/>
      <c r="E226" s="96"/>
      <c r="F226" s="96"/>
      <c r="G226" s="96"/>
    </row>
    <row r="227" spans="1:7" hidden="1" x14ac:dyDescent="0.25">
      <c r="A227" s="96"/>
      <c r="B227" s="118"/>
      <c r="C227" s="118"/>
      <c r="D227" s="96"/>
      <c r="E227" s="96"/>
      <c r="F227" s="96"/>
      <c r="G227" s="96"/>
    </row>
    <row r="228" spans="1:7" hidden="1" x14ac:dyDescent="0.25">
      <c r="A228" s="96"/>
      <c r="B228" s="118"/>
      <c r="C228" s="118"/>
      <c r="D228" s="96"/>
      <c r="E228" s="96"/>
      <c r="F228" s="96"/>
      <c r="G228" s="96"/>
    </row>
    <row r="229" spans="1:7" hidden="1" x14ac:dyDescent="0.25">
      <c r="A229" s="96"/>
      <c r="B229" s="118"/>
      <c r="C229" s="118"/>
      <c r="D229" s="96"/>
      <c r="E229" s="96"/>
      <c r="F229" s="96"/>
      <c r="G229" s="96"/>
    </row>
    <row r="230" spans="1:7" hidden="1" x14ac:dyDescent="0.25">
      <c r="A230" s="96"/>
      <c r="B230" s="118"/>
      <c r="C230" s="118"/>
      <c r="D230" s="96"/>
      <c r="E230" s="96"/>
      <c r="F230" s="96"/>
      <c r="G230" s="96"/>
    </row>
    <row r="231" spans="1:7" hidden="1" x14ac:dyDescent="0.25">
      <c r="A231" s="96"/>
      <c r="B231" s="118"/>
      <c r="C231" s="118"/>
      <c r="D231" s="96"/>
      <c r="E231" s="96"/>
      <c r="F231" s="96"/>
      <c r="G231" s="96"/>
    </row>
    <row r="232" spans="1:7" hidden="1" x14ac:dyDescent="0.25">
      <c r="A232" s="96"/>
      <c r="B232" s="118"/>
      <c r="C232" s="118"/>
      <c r="D232" s="96"/>
      <c r="E232" s="96"/>
      <c r="F232" s="96"/>
      <c r="G232" s="96"/>
    </row>
    <row r="233" spans="1:7" hidden="1" x14ac:dyDescent="0.25">
      <c r="A233" s="96"/>
      <c r="B233" s="118"/>
      <c r="C233" s="118"/>
      <c r="D233" s="96"/>
      <c r="E233" s="96"/>
      <c r="F233" s="96"/>
      <c r="G233" s="96"/>
    </row>
    <row r="234" spans="1:7" hidden="1" x14ac:dyDescent="0.25">
      <c r="A234" s="96"/>
      <c r="B234" s="118"/>
      <c r="C234" s="118"/>
      <c r="D234" s="96"/>
      <c r="E234" s="96"/>
      <c r="F234" s="96"/>
      <c r="G234" s="96"/>
    </row>
    <row r="235" spans="1:7" hidden="1" x14ac:dyDescent="0.25">
      <c r="A235" s="96"/>
      <c r="B235" s="118"/>
      <c r="C235" s="118"/>
      <c r="D235" s="96"/>
      <c r="E235" s="96"/>
      <c r="F235" s="96"/>
      <c r="G235" s="96"/>
    </row>
    <row r="236" spans="1:7" hidden="1" x14ac:dyDescent="0.25">
      <c r="A236" s="96"/>
      <c r="B236" s="118"/>
      <c r="C236" s="118"/>
      <c r="D236" s="96"/>
      <c r="E236" s="96"/>
      <c r="F236" s="96"/>
      <c r="G236" s="96"/>
    </row>
    <row r="237" spans="1:7" hidden="1" x14ac:dyDescent="0.25">
      <c r="A237" s="96"/>
      <c r="B237" s="118"/>
      <c r="C237" s="118"/>
      <c r="D237" s="96"/>
      <c r="E237" s="96"/>
      <c r="F237" s="96"/>
      <c r="G237" s="96"/>
    </row>
    <row r="238" spans="1:7" hidden="1" x14ac:dyDescent="0.25">
      <c r="A238" s="96"/>
      <c r="B238" s="118"/>
      <c r="C238" s="118"/>
      <c r="D238" s="96"/>
      <c r="E238" s="96"/>
      <c r="F238" s="96"/>
      <c r="G238" s="96"/>
    </row>
    <row r="239" spans="1:7" hidden="1" x14ac:dyDescent="0.25">
      <c r="A239" s="96"/>
      <c r="B239" s="118"/>
      <c r="C239" s="118"/>
      <c r="D239" s="96"/>
      <c r="E239" s="96"/>
      <c r="F239" s="96"/>
      <c r="G239" s="96"/>
    </row>
    <row r="240" spans="1:7" hidden="1" x14ac:dyDescent="0.25">
      <c r="A240" s="96"/>
      <c r="B240" s="118"/>
      <c r="C240" s="118"/>
      <c r="D240" s="96"/>
      <c r="E240" s="96"/>
      <c r="F240" s="96"/>
      <c r="G240" s="96"/>
    </row>
    <row r="241" spans="1:7" hidden="1" x14ac:dyDescent="0.25">
      <c r="A241" s="96"/>
      <c r="B241" s="118"/>
      <c r="C241" s="118"/>
      <c r="D241" s="96"/>
      <c r="E241" s="96"/>
      <c r="F241" s="96"/>
      <c r="G241" s="96"/>
    </row>
    <row r="242" spans="1:7" hidden="1" x14ac:dyDescent="0.25">
      <c r="A242" s="96"/>
      <c r="B242" s="118"/>
      <c r="C242" s="118"/>
      <c r="D242" s="96"/>
      <c r="E242" s="96"/>
      <c r="F242" s="96"/>
      <c r="G242" s="96"/>
    </row>
    <row r="243" spans="1:7" hidden="1" x14ac:dyDescent="0.25">
      <c r="A243" s="96"/>
      <c r="B243" s="118"/>
      <c r="C243" s="118"/>
      <c r="D243" s="96"/>
      <c r="E243" s="96"/>
      <c r="F243" s="96"/>
      <c r="G243" s="96"/>
    </row>
    <row r="244" spans="1:7" hidden="1" x14ac:dyDescent="0.25">
      <c r="A244" s="96"/>
      <c r="B244" s="118"/>
      <c r="C244" s="118"/>
      <c r="D244" s="96"/>
      <c r="E244" s="96"/>
      <c r="F244" s="96"/>
      <c r="G244" s="96"/>
    </row>
    <row r="245" spans="1:7" hidden="1" x14ac:dyDescent="0.25">
      <c r="A245" s="96"/>
      <c r="B245" s="118"/>
      <c r="C245" s="118"/>
      <c r="D245" s="96"/>
      <c r="E245" s="96"/>
      <c r="F245" s="96"/>
      <c r="G245" s="96"/>
    </row>
    <row r="246" spans="1:7" hidden="1" x14ac:dyDescent="0.25">
      <c r="A246" s="96"/>
      <c r="B246" s="118"/>
      <c r="C246" s="118"/>
      <c r="D246" s="96"/>
      <c r="E246" s="96"/>
      <c r="F246" s="96"/>
      <c r="G246" s="96"/>
    </row>
    <row r="247" spans="1:7" hidden="1" x14ac:dyDescent="0.25">
      <c r="A247" s="96"/>
      <c r="B247" s="118"/>
      <c r="C247" s="118"/>
      <c r="D247" s="96"/>
      <c r="E247" s="96"/>
      <c r="F247" s="96"/>
      <c r="G247" s="96"/>
    </row>
    <row r="248" spans="1:7" hidden="1" x14ac:dyDescent="0.25">
      <c r="A248" s="96"/>
      <c r="B248" s="118"/>
      <c r="C248" s="118"/>
      <c r="D248" s="96"/>
      <c r="E248" s="96"/>
      <c r="F248" s="96"/>
      <c r="G248" s="96"/>
    </row>
    <row r="249" spans="1:7" hidden="1" x14ac:dyDescent="0.25">
      <c r="A249" s="96"/>
      <c r="B249" s="118"/>
      <c r="C249" s="118"/>
      <c r="D249" s="96"/>
      <c r="E249" s="96"/>
      <c r="F249" s="96"/>
      <c r="G249" s="96"/>
    </row>
    <row r="250" spans="1:7" hidden="1" x14ac:dyDescent="0.25">
      <c r="A250" s="96"/>
      <c r="B250" s="118"/>
      <c r="C250" s="118"/>
      <c r="D250" s="96"/>
      <c r="E250" s="96"/>
      <c r="F250" s="96"/>
      <c r="G250" s="96"/>
    </row>
    <row r="251" spans="1:7" hidden="1" x14ac:dyDescent="0.25">
      <c r="A251" s="96"/>
      <c r="B251" s="118"/>
      <c r="C251" s="118"/>
      <c r="D251" s="96"/>
      <c r="E251" s="96"/>
      <c r="F251" s="96"/>
      <c r="G251" s="96"/>
    </row>
    <row r="252" spans="1:7" hidden="1" x14ac:dyDescent="0.25">
      <c r="A252" s="96"/>
      <c r="B252" s="118"/>
      <c r="C252" s="118"/>
      <c r="D252" s="96"/>
      <c r="E252" s="96"/>
      <c r="F252" s="96"/>
      <c r="G252" s="96"/>
    </row>
    <row r="253" spans="1:7" hidden="1" x14ac:dyDescent="0.25">
      <c r="A253" s="96"/>
      <c r="B253" s="118"/>
      <c r="C253" s="118"/>
      <c r="D253" s="96"/>
      <c r="E253" s="96"/>
      <c r="F253" s="96"/>
      <c r="G253" s="96"/>
    </row>
    <row r="254" spans="1:7" hidden="1" x14ac:dyDescent="0.25">
      <c r="A254" s="96"/>
      <c r="B254" s="118"/>
      <c r="C254" s="118"/>
      <c r="D254" s="96"/>
      <c r="E254" s="96"/>
      <c r="F254" s="96"/>
      <c r="G254" s="96"/>
    </row>
    <row r="255" spans="1:7" hidden="1" x14ac:dyDescent="0.25">
      <c r="A255" s="96"/>
      <c r="B255" s="118"/>
      <c r="C255" s="118"/>
      <c r="D255" s="96"/>
      <c r="E255" s="96"/>
      <c r="F255" s="96"/>
      <c r="G255" s="96"/>
    </row>
    <row r="256" spans="1:7" hidden="1" x14ac:dyDescent="0.25">
      <c r="A256" s="96"/>
      <c r="B256" s="118"/>
      <c r="C256" s="118"/>
      <c r="D256" s="96"/>
      <c r="E256" s="96"/>
      <c r="F256" s="96"/>
      <c r="G256" s="96"/>
    </row>
    <row r="257" spans="1:7" hidden="1" x14ac:dyDescent="0.25">
      <c r="A257" s="96"/>
      <c r="B257" s="118"/>
      <c r="C257" s="118"/>
      <c r="D257" s="96"/>
      <c r="E257" s="96"/>
      <c r="F257" s="96"/>
      <c r="G257" s="96"/>
    </row>
    <row r="258" spans="1:7" hidden="1" x14ac:dyDescent="0.25">
      <c r="A258" s="96"/>
      <c r="B258" s="118"/>
      <c r="C258" s="118"/>
      <c r="D258" s="96"/>
      <c r="E258" s="96"/>
      <c r="F258" s="96"/>
      <c r="G258" s="96"/>
    </row>
    <row r="259" spans="1:7" hidden="1" x14ac:dyDescent="0.25">
      <c r="A259" s="96"/>
      <c r="B259" s="118"/>
      <c r="C259" s="118"/>
      <c r="D259" s="96"/>
      <c r="E259" s="96"/>
      <c r="F259" s="96"/>
      <c r="G259" s="96"/>
    </row>
    <row r="260" spans="1:7" hidden="1" x14ac:dyDescent="0.25">
      <c r="A260" s="96"/>
      <c r="B260" s="118"/>
      <c r="C260" s="118"/>
      <c r="D260" s="96"/>
      <c r="E260" s="96"/>
      <c r="F260" s="96"/>
      <c r="G260" s="96"/>
    </row>
    <row r="261" spans="1:7" hidden="1" x14ac:dyDescent="0.25">
      <c r="A261" s="96"/>
      <c r="B261" s="118"/>
      <c r="C261" s="118"/>
      <c r="D261" s="96"/>
      <c r="E261" s="96"/>
      <c r="F261" s="96"/>
      <c r="G261" s="96"/>
    </row>
    <row r="262" spans="1:7" hidden="1" x14ac:dyDescent="0.25">
      <c r="A262" s="96"/>
      <c r="B262" s="118"/>
      <c r="C262" s="118"/>
      <c r="D262" s="96"/>
      <c r="E262" s="96"/>
      <c r="F262" s="96"/>
      <c r="G262" s="96"/>
    </row>
    <row r="263" spans="1:7" hidden="1" x14ac:dyDescent="0.25">
      <c r="A263" s="96"/>
      <c r="B263" s="118"/>
      <c r="C263" s="118"/>
      <c r="D263" s="96"/>
      <c r="E263" s="96"/>
      <c r="F263" s="96"/>
      <c r="G263" s="96"/>
    </row>
    <row r="264" spans="1:7" hidden="1" x14ac:dyDescent="0.25">
      <c r="A264" s="96"/>
      <c r="B264" s="118"/>
      <c r="C264" s="118"/>
      <c r="D264" s="96"/>
      <c r="E264" s="96"/>
      <c r="F264" s="96"/>
      <c r="G264" s="96"/>
    </row>
    <row r="265" spans="1:7" hidden="1" x14ac:dyDescent="0.25">
      <c r="A265" s="96"/>
      <c r="B265" s="118"/>
      <c r="C265" s="118"/>
      <c r="D265" s="96"/>
      <c r="E265" s="96"/>
      <c r="F265" s="96"/>
      <c r="G265" s="96"/>
    </row>
    <row r="266" spans="1:7" hidden="1" x14ac:dyDescent="0.25">
      <c r="A266" s="96"/>
      <c r="B266" s="118"/>
      <c r="C266" s="118"/>
      <c r="D266" s="96"/>
      <c r="E266" s="96"/>
      <c r="F266" s="96"/>
      <c r="G266" s="96"/>
    </row>
    <row r="267" spans="1:7" hidden="1" x14ac:dyDescent="0.25">
      <c r="A267" s="96"/>
      <c r="B267" s="118"/>
      <c r="C267" s="118"/>
      <c r="D267" s="96"/>
      <c r="E267" s="96"/>
      <c r="F267" s="96"/>
      <c r="G267" s="96"/>
    </row>
    <row r="268" spans="1:7" hidden="1" x14ac:dyDescent="0.25">
      <c r="A268" s="96"/>
      <c r="B268" s="118"/>
      <c r="C268" s="118"/>
      <c r="D268" s="96"/>
      <c r="E268" s="96"/>
      <c r="F268" s="96"/>
      <c r="G268" s="96"/>
    </row>
    <row r="269" spans="1:7" hidden="1" x14ac:dyDescent="0.25">
      <c r="A269" s="96"/>
      <c r="B269" s="118"/>
      <c r="C269" s="118"/>
      <c r="D269" s="96"/>
      <c r="E269" s="96"/>
      <c r="F269" s="96"/>
      <c r="G269" s="96"/>
    </row>
    <row r="270" spans="1:7" hidden="1" x14ac:dyDescent="0.25">
      <c r="A270" s="96"/>
      <c r="B270" s="118"/>
      <c r="C270" s="118"/>
      <c r="D270" s="96"/>
      <c r="E270" s="96"/>
      <c r="F270" s="96"/>
      <c r="G270" s="96"/>
    </row>
    <row r="271" spans="1:7" hidden="1" x14ac:dyDescent="0.25">
      <c r="A271" s="96"/>
      <c r="B271" s="118"/>
      <c r="C271" s="118"/>
      <c r="D271" s="96"/>
      <c r="E271" s="96"/>
      <c r="F271" s="96"/>
      <c r="G271" s="96"/>
    </row>
    <row r="272" spans="1:7" hidden="1" x14ac:dyDescent="0.25">
      <c r="A272" s="96"/>
      <c r="B272" s="118"/>
      <c r="C272" s="118"/>
      <c r="D272" s="96"/>
      <c r="E272" s="96"/>
      <c r="F272" s="96"/>
      <c r="G272" s="96"/>
    </row>
    <row r="273" spans="1:7" hidden="1" x14ac:dyDescent="0.25">
      <c r="A273" s="96"/>
      <c r="B273" s="118"/>
      <c r="C273" s="118"/>
      <c r="D273" s="96"/>
      <c r="E273" s="96"/>
      <c r="F273" s="96"/>
      <c r="G273" s="96"/>
    </row>
    <row r="274" spans="1:7" hidden="1" x14ac:dyDescent="0.25">
      <c r="A274" s="96"/>
      <c r="B274" s="118"/>
      <c r="C274" s="118"/>
      <c r="D274" s="96"/>
      <c r="E274" s="96"/>
      <c r="F274" s="96"/>
      <c r="G274" s="96"/>
    </row>
    <row r="275" spans="1:7" hidden="1" x14ac:dyDescent="0.25">
      <c r="A275" s="96"/>
      <c r="B275" s="118"/>
      <c r="C275" s="118"/>
      <c r="D275" s="96"/>
      <c r="E275" s="96"/>
      <c r="F275" s="96"/>
      <c r="G275" s="96"/>
    </row>
    <row r="276" spans="1:7" hidden="1" x14ac:dyDescent="0.25">
      <c r="A276" s="96"/>
      <c r="B276" s="118"/>
      <c r="C276" s="118"/>
      <c r="D276" s="96"/>
      <c r="E276" s="96"/>
      <c r="F276" s="96"/>
      <c r="G276" s="96"/>
    </row>
    <row r="277" spans="1:7" hidden="1" x14ac:dyDescent="0.25">
      <c r="A277" s="96"/>
      <c r="B277" s="118"/>
      <c r="C277" s="118"/>
      <c r="D277" s="96"/>
      <c r="E277" s="96"/>
      <c r="F277" s="96"/>
      <c r="G277" s="96"/>
    </row>
    <row r="278" spans="1:7" hidden="1" x14ac:dyDescent="0.25">
      <c r="A278" s="96"/>
      <c r="B278" s="118"/>
      <c r="C278" s="118"/>
      <c r="D278" s="96"/>
      <c r="E278" s="96"/>
      <c r="F278" s="96"/>
      <c r="G278" s="96"/>
    </row>
    <row r="279" spans="1:7" hidden="1" x14ac:dyDescent="0.25">
      <c r="A279" s="96"/>
      <c r="B279" s="118"/>
      <c r="C279" s="118"/>
      <c r="D279" s="96"/>
      <c r="E279" s="96"/>
      <c r="F279" s="96"/>
      <c r="G279" s="96"/>
    </row>
    <row r="280" spans="1:7" hidden="1" x14ac:dyDescent="0.25">
      <c r="A280" s="96"/>
      <c r="B280" s="118"/>
      <c r="C280" s="118"/>
      <c r="D280" s="96"/>
      <c r="E280" s="96"/>
      <c r="F280" s="96"/>
      <c r="G280" s="96"/>
    </row>
    <row r="281" spans="1:7" hidden="1" x14ac:dyDescent="0.25">
      <c r="A281" s="96"/>
      <c r="B281" s="118"/>
      <c r="C281" s="118"/>
      <c r="D281" s="96"/>
      <c r="E281" s="96"/>
      <c r="F281" s="96"/>
      <c r="G281" s="96"/>
    </row>
    <row r="282" spans="1:7" hidden="1" x14ac:dyDescent="0.25">
      <c r="A282" s="96"/>
      <c r="B282" s="118"/>
      <c r="C282" s="118"/>
      <c r="D282" s="96"/>
      <c r="E282" s="96"/>
      <c r="F282" s="96"/>
      <c r="G282" s="96"/>
    </row>
    <row r="283" spans="1:7" hidden="1" x14ac:dyDescent="0.25">
      <c r="A283" s="96"/>
      <c r="B283" s="118"/>
      <c r="C283" s="118"/>
      <c r="D283" s="96"/>
      <c r="E283" s="96"/>
      <c r="F283" s="96"/>
      <c r="G283" s="96"/>
    </row>
    <row r="284" spans="1:7" hidden="1" x14ac:dyDescent="0.25">
      <c r="A284" s="96"/>
      <c r="B284" s="118"/>
      <c r="C284" s="118"/>
      <c r="D284" s="96"/>
      <c r="E284" s="96"/>
      <c r="F284" s="96"/>
      <c r="G284" s="96"/>
    </row>
    <row r="285" spans="1:7" hidden="1" x14ac:dyDescent="0.25">
      <c r="A285" s="96"/>
      <c r="B285" s="118"/>
      <c r="C285" s="118"/>
      <c r="D285" s="96"/>
      <c r="E285" s="96"/>
      <c r="F285" s="96"/>
      <c r="G285" s="96"/>
    </row>
    <row r="286" spans="1:7" hidden="1" x14ac:dyDescent="0.25">
      <c r="A286" s="96"/>
      <c r="B286" s="118"/>
      <c r="C286" s="118"/>
      <c r="D286" s="96"/>
      <c r="E286" s="96"/>
      <c r="F286" s="96"/>
      <c r="G286" s="96"/>
    </row>
    <row r="287" spans="1:7" hidden="1" x14ac:dyDescent="0.25">
      <c r="A287" s="96"/>
      <c r="B287" s="118"/>
      <c r="C287" s="118"/>
      <c r="D287" s="96"/>
      <c r="E287" s="96"/>
      <c r="F287" s="96"/>
      <c r="G287" s="96"/>
    </row>
    <row r="288" spans="1:7" hidden="1" x14ac:dyDescent="0.25">
      <c r="A288" s="96"/>
      <c r="B288" s="118"/>
      <c r="C288" s="118"/>
      <c r="D288" s="96"/>
      <c r="E288" s="96"/>
      <c r="F288" s="96"/>
      <c r="G288" s="96"/>
    </row>
    <row r="289" spans="1:7" hidden="1" x14ac:dyDescent="0.25">
      <c r="A289" s="96"/>
      <c r="B289" s="118"/>
      <c r="C289" s="118"/>
      <c r="D289" s="96"/>
      <c r="E289" s="96"/>
      <c r="F289" s="96"/>
      <c r="G289" s="96"/>
    </row>
    <row r="290" spans="1:7" hidden="1" x14ac:dyDescent="0.25">
      <c r="A290" s="96"/>
      <c r="B290" s="118"/>
      <c r="C290" s="118"/>
      <c r="D290" s="96"/>
      <c r="E290" s="96"/>
      <c r="F290" s="96"/>
      <c r="G290" s="96"/>
    </row>
    <row r="291" spans="1:7" hidden="1" x14ac:dyDescent="0.25">
      <c r="A291" s="96"/>
      <c r="B291" s="118"/>
      <c r="C291" s="118"/>
      <c r="D291" s="96"/>
      <c r="E291" s="96"/>
      <c r="F291" s="96"/>
      <c r="G291" s="96"/>
    </row>
    <row r="292" spans="1:7" hidden="1" x14ac:dyDescent="0.25">
      <c r="A292" s="96"/>
      <c r="B292" s="118"/>
      <c r="C292" s="118"/>
      <c r="D292" s="96"/>
      <c r="E292" s="96"/>
      <c r="F292" s="96"/>
      <c r="G292" s="96"/>
    </row>
    <row r="293" spans="1:7" hidden="1" x14ac:dyDescent="0.25">
      <c r="A293" s="96"/>
      <c r="B293" s="118"/>
      <c r="C293" s="118"/>
      <c r="D293" s="96"/>
      <c r="E293" s="96"/>
      <c r="F293" s="96"/>
      <c r="G293" s="96"/>
    </row>
    <row r="294" spans="1:7" hidden="1" x14ac:dyDescent="0.25">
      <c r="A294" s="96"/>
      <c r="B294" s="118"/>
      <c r="C294" s="118"/>
      <c r="D294" s="96"/>
      <c r="E294" s="96"/>
      <c r="F294" s="96"/>
      <c r="G294" s="96"/>
    </row>
    <row r="295" spans="1:7" hidden="1" x14ac:dyDescent="0.25">
      <c r="A295" s="96"/>
      <c r="B295" s="118"/>
      <c r="C295" s="118"/>
      <c r="D295" s="96"/>
      <c r="E295" s="96"/>
      <c r="F295" s="96"/>
      <c r="G295" s="96"/>
    </row>
    <row r="296" spans="1:7" hidden="1" x14ac:dyDescent="0.25">
      <c r="A296" s="96"/>
      <c r="B296" s="118"/>
      <c r="C296" s="118"/>
      <c r="D296" s="96"/>
      <c r="E296" s="96"/>
      <c r="F296" s="96"/>
      <c r="G296" s="96"/>
    </row>
    <row r="297" spans="1:7" hidden="1" x14ac:dyDescent="0.25">
      <c r="A297" s="96"/>
      <c r="B297" s="118"/>
      <c r="C297" s="118"/>
      <c r="D297" s="96"/>
      <c r="E297" s="96"/>
      <c r="F297" s="96"/>
      <c r="G297" s="96"/>
    </row>
    <row r="298" spans="1:7" hidden="1" x14ac:dyDescent="0.25">
      <c r="A298" s="96"/>
      <c r="B298" s="118"/>
      <c r="C298" s="118"/>
      <c r="D298" s="96"/>
      <c r="E298" s="96"/>
      <c r="F298" s="96"/>
      <c r="G298" s="96"/>
    </row>
    <row r="299" spans="1:7" hidden="1" x14ac:dyDescent="0.25">
      <c r="A299" s="96"/>
      <c r="B299" s="118"/>
      <c r="C299" s="118"/>
      <c r="D299" s="96"/>
      <c r="E299" s="96"/>
      <c r="F299" s="96"/>
      <c r="G299" s="96"/>
    </row>
    <row r="300" spans="1:7" hidden="1" x14ac:dyDescent="0.25">
      <c r="A300" s="96"/>
      <c r="B300" s="118"/>
      <c r="C300" s="118"/>
      <c r="D300" s="96"/>
      <c r="E300" s="96"/>
      <c r="F300" s="96"/>
      <c r="G300" s="96"/>
    </row>
    <row r="301" spans="1:7" hidden="1" x14ac:dyDescent="0.25">
      <c r="A301" s="96"/>
      <c r="B301" s="118"/>
      <c r="C301" s="118"/>
      <c r="D301" s="96"/>
      <c r="E301" s="96"/>
      <c r="F301" s="96"/>
      <c r="G301" s="96"/>
    </row>
    <row r="302" spans="1:7" hidden="1" x14ac:dyDescent="0.25">
      <c r="A302" s="96"/>
      <c r="B302" s="118"/>
      <c r="C302" s="118"/>
      <c r="D302" s="96"/>
      <c r="E302" s="96"/>
      <c r="F302" s="96"/>
      <c r="G302" s="96"/>
    </row>
    <row r="303" spans="1:7" hidden="1" x14ac:dyDescent="0.25">
      <c r="A303" s="96"/>
      <c r="B303" s="118"/>
      <c r="C303" s="118"/>
      <c r="D303" s="96"/>
      <c r="E303" s="96"/>
      <c r="F303" s="96"/>
      <c r="G303" s="96"/>
    </row>
    <row r="304" spans="1:7" hidden="1" x14ac:dyDescent="0.25">
      <c r="A304" s="96"/>
      <c r="B304" s="118"/>
      <c r="C304" s="118"/>
      <c r="D304" s="96"/>
      <c r="E304" s="96"/>
      <c r="F304" s="96"/>
      <c r="G304" s="96"/>
    </row>
    <row r="305" spans="1:7" hidden="1" x14ac:dyDescent="0.25">
      <c r="A305" s="96"/>
      <c r="B305" s="118"/>
      <c r="C305" s="118"/>
      <c r="D305" s="96"/>
      <c r="E305" s="96"/>
      <c r="F305" s="96"/>
      <c r="G305" s="96"/>
    </row>
    <row r="306" spans="1:7" hidden="1" x14ac:dyDescent="0.25">
      <c r="A306" s="96"/>
      <c r="B306" s="118"/>
      <c r="C306" s="118"/>
      <c r="D306" s="96"/>
      <c r="E306" s="96"/>
      <c r="F306" s="96"/>
      <c r="G306" s="96"/>
    </row>
    <row r="307" spans="1:7" hidden="1" x14ac:dyDescent="0.25">
      <c r="A307" s="96"/>
      <c r="B307" s="118"/>
      <c r="C307" s="118"/>
      <c r="D307" s="96"/>
      <c r="E307" s="96"/>
      <c r="F307" s="96"/>
      <c r="G307" s="96"/>
    </row>
    <row r="308" spans="1:7" hidden="1" x14ac:dyDescent="0.25">
      <c r="A308" s="96"/>
      <c r="B308" s="118"/>
      <c r="C308" s="118"/>
      <c r="D308" s="96"/>
      <c r="E308" s="96"/>
      <c r="F308" s="96"/>
      <c r="G308" s="96"/>
    </row>
    <row r="309" spans="1:7" hidden="1" x14ac:dyDescent="0.25">
      <c r="A309" s="96"/>
      <c r="B309" s="118"/>
      <c r="C309" s="118"/>
      <c r="D309" s="96"/>
      <c r="E309" s="96"/>
      <c r="F309" s="96"/>
      <c r="G309" s="96"/>
    </row>
    <row r="310" spans="1:7" hidden="1" x14ac:dyDescent="0.25">
      <c r="A310" s="96"/>
      <c r="B310" s="118"/>
      <c r="C310" s="118"/>
      <c r="D310" s="96"/>
      <c r="E310" s="96"/>
      <c r="F310" s="96"/>
      <c r="G310" s="96"/>
    </row>
    <row r="311" spans="1:7" hidden="1" x14ac:dyDescent="0.25">
      <c r="A311" s="96"/>
      <c r="B311" s="118"/>
      <c r="C311" s="118"/>
      <c r="D311" s="96"/>
      <c r="E311" s="96"/>
      <c r="F311" s="96"/>
      <c r="G311" s="96"/>
    </row>
    <row r="312" spans="1:7" hidden="1" x14ac:dyDescent="0.25">
      <c r="A312" s="96"/>
      <c r="B312" s="118"/>
      <c r="C312" s="118"/>
      <c r="D312" s="96"/>
      <c r="E312" s="96"/>
      <c r="F312" s="96"/>
      <c r="G312" s="96"/>
    </row>
    <row r="313" spans="1:7" hidden="1" x14ac:dyDescent="0.25">
      <c r="A313" s="96"/>
      <c r="B313" s="118"/>
      <c r="C313" s="118"/>
      <c r="D313" s="96"/>
      <c r="E313" s="96"/>
      <c r="F313" s="96"/>
      <c r="G313" s="96"/>
    </row>
    <row r="314" spans="1:7" hidden="1" x14ac:dyDescent="0.25">
      <c r="A314" s="96"/>
      <c r="B314" s="118"/>
      <c r="C314" s="118"/>
      <c r="D314" s="96"/>
      <c r="E314" s="96"/>
      <c r="F314" s="96"/>
      <c r="G314" s="96"/>
    </row>
    <row r="315" spans="1:7" hidden="1" x14ac:dyDescent="0.25">
      <c r="A315" s="96"/>
      <c r="B315" s="118"/>
      <c r="C315" s="118"/>
      <c r="D315" s="96"/>
      <c r="E315" s="96"/>
      <c r="F315" s="96"/>
      <c r="G315" s="96"/>
    </row>
    <row r="316" spans="1:7" hidden="1" x14ac:dyDescent="0.25">
      <c r="A316" s="96"/>
      <c r="B316" s="118"/>
      <c r="C316" s="118"/>
      <c r="D316" s="96"/>
      <c r="E316" s="96"/>
      <c r="F316" s="96"/>
      <c r="G316" s="96"/>
    </row>
    <row r="317" spans="1:7" hidden="1" x14ac:dyDescent="0.25">
      <c r="A317" s="96"/>
      <c r="B317" s="118"/>
      <c r="C317" s="118"/>
      <c r="D317" s="96"/>
      <c r="E317" s="96"/>
      <c r="F317" s="96"/>
      <c r="G317" s="96"/>
    </row>
    <row r="318" spans="1:7" hidden="1" x14ac:dyDescent="0.25">
      <c r="A318" s="96"/>
      <c r="B318" s="118"/>
      <c r="C318" s="118"/>
      <c r="D318" s="96"/>
      <c r="E318" s="96"/>
      <c r="F318" s="96"/>
      <c r="G318" s="96"/>
    </row>
    <row r="319" spans="1:7" hidden="1" x14ac:dyDescent="0.25">
      <c r="A319" s="96"/>
      <c r="B319" s="118"/>
      <c r="C319" s="118"/>
      <c r="D319" s="96"/>
      <c r="E319" s="96"/>
      <c r="F319" s="96"/>
      <c r="G319" s="96"/>
    </row>
    <row r="320" spans="1:7" hidden="1" x14ac:dyDescent="0.25">
      <c r="A320" s="96"/>
      <c r="B320" s="118"/>
      <c r="C320" s="118"/>
      <c r="D320" s="96"/>
      <c r="E320" s="96"/>
      <c r="F320" s="96"/>
      <c r="G320" s="96"/>
    </row>
    <row r="321" spans="1:7" hidden="1" x14ac:dyDescent="0.25">
      <c r="A321" s="96"/>
      <c r="B321" s="118"/>
      <c r="C321" s="118"/>
      <c r="D321" s="96"/>
      <c r="E321" s="96"/>
      <c r="F321" s="96"/>
      <c r="G321" s="96"/>
    </row>
    <row r="322" spans="1:7" hidden="1" x14ac:dyDescent="0.25">
      <c r="A322" s="96"/>
      <c r="B322" s="118"/>
      <c r="C322" s="118"/>
      <c r="D322" s="96"/>
      <c r="E322" s="96"/>
      <c r="F322" s="96"/>
      <c r="G322" s="96"/>
    </row>
    <row r="323" spans="1:7" hidden="1" x14ac:dyDescent="0.25">
      <c r="A323" s="96"/>
      <c r="B323" s="118"/>
      <c r="C323" s="118"/>
      <c r="D323" s="96"/>
      <c r="E323" s="96"/>
      <c r="F323" s="96"/>
      <c r="G323" s="96"/>
    </row>
    <row r="324" spans="1:7" hidden="1" x14ac:dyDescent="0.25">
      <c r="A324" s="96"/>
      <c r="B324" s="118"/>
      <c r="C324" s="118"/>
      <c r="D324" s="96"/>
      <c r="E324" s="96"/>
      <c r="F324" s="96"/>
      <c r="G324" s="96"/>
    </row>
    <row r="325" spans="1:7" hidden="1" x14ac:dyDescent="0.25">
      <c r="A325" s="96"/>
      <c r="B325" s="118"/>
      <c r="C325" s="118"/>
      <c r="D325" s="96"/>
      <c r="E325" s="96"/>
      <c r="F325" s="96"/>
      <c r="G325" s="96"/>
    </row>
    <row r="326" spans="1:7" hidden="1" x14ac:dyDescent="0.25">
      <c r="A326" s="96"/>
      <c r="B326" s="118"/>
      <c r="C326" s="118"/>
      <c r="D326" s="96"/>
      <c r="E326" s="96"/>
      <c r="F326" s="96"/>
      <c r="G326" s="96"/>
    </row>
    <row r="327" spans="1:7" hidden="1" x14ac:dyDescent="0.25">
      <c r="A327" s="96"/>
      <c r="B327" s="118"/>
      <c r="C327" s="118"/>
      <c r="D327" s="96"/>
      <c r="E327" s="96"/>
      <c r="F327" s="96"/>
      <c r="G327" s="96"/>
    </row>
    <row r="328" spans="1:7" hidden="1" x14ac:dyDescent="0.25">
      <c r="A328" s="96"/>
      <c r="B328" s="118"/>
      <c r="C328" s="118"/>
      <c r="D328" s="96"/>
      <c r="E328" s="96"/>
      <c r="F328" s="96"/>
      <c r="G328" s="96"/>
    </row>
    <row r="329" spans="1:7" hidden="1" x14ac:dyDescent="0.25">
      <c r="A329" s="96"/>
      <c r="B329" s="118"/>
      <c r="C329" s="118"/>
      <c r="D329" s="96"/>
      <c r="E329" s="96"/>
      <c r="F329" s="96"/>
      <c r="G329" s="96"/>
    </row>
    <row r="330" spans="1:7" hidden="1" x14ac:dyDescent="0.25">
      <c r="A330" s="96"/>
      <c r="B330" s="118"/>
      <c r="C330" s="118"/>
      <c r="D330" s="96"/>
      <c r="E330" s="96"/>
      <c r="F330" s="96"/>
      <c r="G330" s="96"/>
    </row>
    <row r="331" spans="1:7" hidden="1" x14ac:dyDescent="0.25">
      <c r="A331" s="96"/>
      <c r="B331" s="118"/>
      <c r="C331" s="118"/>
      <c r="D331" s="96"/>
      <c r="E331" s="96"/>
      <c r="F331" s="96"/>
      <c r="G331" s="96"/>
    </row>
    <row r="332" spans="1:7" hidden="1" x14ac:dyDescent="0.25">
      <c r="A332" s="96"/>
      <c r="B332" s="118"/>
      <c r="C332" s="118"/>
      <c r="D332" s="96"/>
      <c r="E332" s="96"/>
      <c r="F332" s="96"/>
      <c r="G332" s="96"/>
    </row>
    <row r="333" spans="1:7" hidden="1" x14ac:dyDescent="0.25">
      <c r="A333" s="96"/>
      <c r="B333" s="118"/>
      <c r="C333" s="118"/>
      <c r="D333" s="96"/>
      <c r="E333" s="96"/>
      <c r="F333" s="96"/>
      <c r="G333" s="96"/>
    </row>
    <row r="334" spans="1:7" hidden="1" x14ac:dyDescent="0.25">
      <c r="A334" s="96"/>
      <c r="B334" s="118"/>
      <c r="C334" s="118"/>
      <c r="D334" s="96"/>
      <c r="E334" s="96"/>
      <c r="F334" s="96"/>
      <c r="G334" s="96"/>
    </row>
    <row r="335" spans="1:7" hidden="1" x14ac:dyDescent="0.25">
      <c r="A335" s="96"/>
      <c r="B335" s="118"/>
      <c r="C335" s="118"/>
      <c r="D335" s="96"/>
      <c r="E335" s="96"/>
      <c r="F335" s="96"/>
      <c r="G335" s="96"/>
    </row>
    <row r="336" spans="1:7" hidden="1" x14ac:dyDescent="0.25">
      <c r="A336" s="96"/>
      <c r="B336" s="118"/>
      <c r="C336" s="118"/>
      <c r="D336" s="96"/>
      <c r="E336" s="96"/>
      <c r="F336" s="96"/>
      <c r="G336" s="96"/>
    </row>
    <row r="337" spans="1:7" hidden="1" x14ac:dyDescent="0.25">
      <c r="A337" s="96"/>
      <c r="B337" s="118"/>
      <c r="C337" s="118"/>
      <c r="D337" s="96"/>
      <c r="E337" s="96"/>
      <c r="F337" s="96"/>
      <c r="G337" s="96"/>
    </row>
    <row r="338" spans="1:7" hidden="1" x14ac:dyDescent="0.25">
      <c r="A338" s="96"/>
      <c r="B338" s="118"/>
      <c r="C338" s="118"/>
      <c r="D338" s="96"/>
      <c r="E338" s="96"/>
      <c r="F338" s="96"/>
      <c r="G338" s="96"/>
    </row>
    <row r="339" spans="1:7" hidden="1" x14ac:dyDescent="0.25">
      <c r="A339" s="96"/>
      <c r="B339" s="118"/>
      <c r="C339" s="118"/>
      <c r="D339" s="96"/>
      <c r="E339" s="96"/>
      <c r="F339" s="96"/>
      <c r="G339" s="96"/>
    </row>
    <row r="340" spans="1:7" hidden="1" x14ac:dyDescent="0.25">
      <c r="A340" s="96"/>
      <c r="B340" s="118"/>
      <c r="C340" s="118"/>
      <c r="D340" s="96"/>
      <c r="E340" s="96"/>
      <c r="F340" s="96"/>
      <c r="G340" s="96"/>
    </row>
    <row r="341" spans="1:7" hidden="1" x14ac:dyDescent="0.25">
      <c r="A341" s="96"/>
      <c r="B341" s="118"/>
      <c r="C341" s="118"/>
      <c r="D341" s="96"/>
      <c r="E341" s="96"/>
      <c r="F341" s="96"/>
      <c r="G341" s="96"/>
    </row>
    <row r="342" spans="1:7" hidden="1" x14ac:dyDescent="0.25">
      <c r="A342" s="96"/>
      <c r="B342" s="118"/>
      <c r="C342" s="118"/>
      <c r="D342" s="96"/>
      <c r="E342" s="96"/>
      <c r="F342" s="96"/>
      <c r="G342" s="96"/>
    </row>
    <row r="343" spans="1:7" hidden="1" x14ac:dyDescent="0.25">
      <c r="A343" s="96"/>
      <c r="B343" s="118"/>
      <c r="C343" s="118"/>
      <c r="D343" s="96"/>
      <c r="E343" s="96"/>
      <c r="F343" s="96"/>
      <c r="G343" s="96"/>
    </row>
    <row r="344" spans="1:7" hidden="1" x14ac:dyDescent="0.25">
      <c r="A344" s="96"/>
      <c r="B344" s="118"/>
      <c r="C344" s="118"/>
      <c r="D344" s="96"/>
      <c r="E344" s="96"/>
      <c r="F344" s="96"/>
      <c r="G344" s="96"/>
    </row>
    <row r="345" spans="1:7" hidden="1" x14ac:dyDescent="0.25">
      <c r="A345" s="96"/>
      <c r="B345" s="118"/>
      <c r="C345" s="118"/>
      <c r="D345" s="96"/>
      <c r="E345" s="96"/>
      <c r="F345" s="96"/>
      <c r="G345" s="96"/>
    </row>
    <row r="346" spans="1:7" hidden="1" x14ac:dyDescent="0.25">
      <c r="A346" s="96"/>
      <c r="B346" s="118"/>
      <c r="C346" s="118"/>
      <c r="D346" s="96"/>
      <c r="E346" s="96"/>
      <c r="F346" s="96"/>
      <c r="G346" s="96"/>
    </row>
    <row r="347" spans="1:7" hidden="1" x14ac:dyDescent="0.25">
      <c r="A347" s="96"/>
      <c r="B347" s="118"/>
      <c r="C347" s="118"/>
      <c r="D347" s="96"/>
      <c r="E347" s="96"/>
      <c r="F347" s="96"/>
      <c r="G347" s="96"/>
    </row>
    <row r="348" spans="1:7" hidden="1" x14ac:dyDescent="0.25">
      <c r="A348" s="96"/>
      <c r="B348" s="118"/>
      <c r="C348" s="118"/>
      <c r="D348" s="96"/>
      <c r="E348" s="96"/>
      <c r="F348" s="96"/>
      <c r="G348" s="96"/>
    </row>
    <row r="349" spans="1:7" hidden="1" x14ac:dyDescent="0.25">
      <c r="A349" s="96"/>
      <c r="B349" s="118"/>
      <c r="C349" s="118"/>
      <c r="D349" s="96"/>
      <c r="E349" s="96"/>
      <c r="F349" s="96"/>
      <c r="G349" s="96"/>
    </row>
    <row r="350" spans="1:7" hidden="1" x14ac:dyDescent="0.25">
      <c r="A350" s="96"/>
      <c r="B350" s="118"/>
      <c r="C350" s="118"/>
      <c r="D350" s="96"/>
      <c r="E350" s="96"/>
      <c r="F350" s="96"/>
      <c r="G350" s="96"/>
    </row>
    <row r="351" spans="1:7" hidden="1" x14ac:dyDescent="0.25">
      <c r="A351" s="96"/>
      <c r="B351" s="118"/>
      <c r="C351" s="118"/>
      <c r="D351" s="96"/>
      <c r="E351" s="96"/>
      <c r="F351" s="96"/>
      <c r="G351" s="96"/>
    </row>
    <row r="352" spans="1:7" hidden="1" x14ac:dyDescent="0.25">
      <c r="A352" s="96"/>
      <c r="B352" s="118"/>
      <c r="C352" s="118"/>
      <c r="D352" s="96"/>
      <c r="E352" s="96"/>
      <c r="F352" s="96"/>
      <c r="G352" s="96"/>
    </row>
    <row r="353" spans="1:7" hidden="1" x14ac:dyDescent="0.25">
      <c r="A353" s="96"/>
      <c r="B353" s="118"/>
      <c r="C353" s="118"/>
      <c r="D353" s="96"/>
      <c r="E353" s="96"/>
      <c r="F353" s="96"/>
      <c r="G353" s="96"/>
    </row>
    <row r="354" spans="1:7" hidden="1" x14ac:dyDescent="0.25">
      <c r="A354" s="96"/>
      <c r="B354" s="118"/>
      <c r="C354" s="118"/>
      <c r="D354" s="96"/>
      <c r="E354" s="96"/>
      <c r="F354" s="96"/>
      <c r="G354" s="96"/>
    </row>
    <row r="355" spans="1:7" hidden="1" x14ac:dyDescent="0.25">
      <c r="A355" s="96"/>
      <c r="B355" s="118"/>
      <c r="C355" s="118"/>
      <c r="D355" s="96"/>
      <c r="E355" s="96"/>
      <c r="F355" s="96"/>
      <c r="G355" s="96"/>
    </row>
    <row r="356" spans="1:7" hidden="1" x14ac:dyDescent="0.25">
      <c r="A356" s="96"/>
      <c r="B356" s="118"/>
      <c r="C356" s="118"/>
      <c r="D356" s="96"/>
      <c r="E356" s="96"/>
      <c r="F356" s="96"/>
      <c r="G356" s="96"/>
    </row>
    <row r="357" spans="1:7" hidden="1" x14ac:dyDescent="0.25">
      <c r="A357" s="96"/>
      <c r="B357" s="118"/>
      <c r="C357" s="118"/>
      <c r="D357" s="96"/>
      <c r="E357" s="96"/>
      <c r="F357" s="96"/>
      <c r="G357" s="96"/>
    </row>
    <row r="358" spans="1:7" hidden="1" x14ac:dyDescent="0.25">
      <c r="A358" s="96"/>
      <c r="B358" s="118"/>
      <c r="C358" s="118"/>
      <c r="D358" s="96"/>
      <c r="E358" s="96"/>
      <c r="F358" s="96"/>
      <c r="G358" s="96"/>
    </row>
    <row r="359" spans="1:7" hidden="1" x14ac:dyDescent="0.25">
      <c r="A359" s="96"/>
      <c r="B359" s="118"/>
      <c r="C359" s="118"/>
      <c r="D359" s="96"/>
      <c r="E359" s="96"/>
      <c r="F359" s="96"/>
      <c r="G359" s="96"/>
    </row>
    <row r="360" spans="1:7" hidden="1" x14ac:dyDescent="0.25">
      <c r="A360" s="96"/>
      <c r="B360" s="118"/>
      <c r="C360" s="118"/>
      <c r="D360" s="96"/>
      <c r="E360" s="96"/>
      <c r="F360" s="96"/>
      <c r="G360" s="96"/>
    </row>
    <row r="361" spans="1:7" hidden="1" x14ac:dyDescent="0.25">
      <c r="A361" s="96"/>
      <c r="B361" s="118"/>
      <c r="C361" s="118"/>
      <c r="D361" s="96"/>
      <c r="E361" s="96"/>
      <c r="F361" s="96"/>
      <c r="G361" s="96"/>
    </row>
    <row r="362" spans="1:7" hidden="1" x14ac:dyDescent="0.25">
      <c r="A362" s="96"/>
      <c r="B362" s="118"/>
      <c r="C362" s="118"/>
      <c r="D362" s="96"/>
      <c r="E362" s="96"/>
      <c r="F362" s="96"/>
      <c r="G362" s="96"/>
    </row>
    <row r="363" spans="1:7" hidden="1" x14ac:dyDescent="0.25">
      <c r="A363" s="96"/>
      <c r="B363" s="118"/>
      <c r="C363" s="118"/>
      <c r="D363" s="96"/>
      <c r="E363" s="96"/>
      <c r="F363" s="96"/>
      <c r="G363" s="96"/>
    </row>
    <row r="364" spans="1:7" hidden="1" x14ac:dyDescent="0.25">
      <c r="A364" s="96"/>
      <c r="B364" s="118"/>
      <c r="C364" s="118"/>
      <c r="D364" s="96"/>
      <c r="E364" s="96"/>
      <c r="F364" s="96"/>
      <c r="G364" s="96"/>
    </row>
    <row r="365" spans="1:7" hidden="1" x14ac:dyDescent="0.25">
      <c r="A365" s="96"/>
      <c r="B365" s="118"/>
      <c r="C365" s="118"/>
      <c r="D365" s="96"/>
      <c r="E365" s="96"/>
      <c r="F365" s="96"/>
      <c r="G365" s="96"/>
    </row>
    <row r="366" spans="1:7" hidden="1" x14ac:dyDescent="0.25">
      <c r="A366" s="96"/>
      <c r="B366" s="118"/>
      <c r="C366" s="118"/>
      <c r="D366" s="96"/>
      <c r="E366" s="96"/>
      <c r="F366" s="96"/>
      <c r="G366" s="96"/>
    </row>
    <row r="367" spans="1:7" hidden="1" x14ac:dyDescent="0.25">
      <c r="A367" s="96"/>
      <c r="B367" s="118"/>
      <c r="C367" s="118"/>
      <c r="D367" s="96"/>
      <c r="E367" s="96"/>
      <c r="F367" s="96"/>
      <c r="G367" s="96"/>
    </row>
    <row r="368" spans="1:7" hidden="1" x14ac:dyDescent="0.25">
      <c r="A368" s="96"/>
      <c r="B368" s="118"/>
      <c r="C368" s="118"/>
      <c r="D368" s="96"/>
      <c r="E368" s="96"/>
      <c r="F368" s="96"/>
      <c r="G368" s="96"/>
    </row>
    <row r="369" spans="1:7" hidden="1" x14ac:dyDescent="0.25">
      <c r="A369" s="96"/>
      <c r="B369" s="118"/>
      <c r="C369" s="118"/>
      <c r="D369" s="96"/>
      <c r="E369" s="96"/>
      <c r="F369" s="96"/>
      <c r="G369" s="96"/>
    </row>
    <row r="370" spans="1:7" hidden="1" x14ac:dyDescent="0.25">
      <c r="A370" s="96"/>
      <c r="B370" s="118"/>
      <c r="C370" s="118"/>
      <c r="D370" s="96"/>
      <c r="E370" s="96"/>
      <c r="F370" s="96"/>
      <c r="G370" s="96"/>
    </row>
    <row r="371" spans="1:7" hidden="1" x14ac:dyDescent="0.25">
      <c r="A371" s="96"/>
      <c r="B371" s="118"/>
      <c r="C371" s="118"/>
      <c r="D371" s="96"/>
      <c r="E371" s="96"/>
      <c r="F371" s="96"/>
      <c r="G371" s="96"/>
    </row>
    <row r="372" spans="1:7" hidden="1" x14ac:dyDescent="0.25">
      <c r="A372" s="96"/>
      <c r="B372" s="118"/>
      <c r="C372" s="118"/>
      <c r="D372" s="96"/>
      <c r="E372" s="96"/>
      <c r="F372" s="96"/>
      <c r="G372" s="96"/>
    </row>
    <row r="373" spans="1:7" hidden="1" x14ac:dyDescent="0.25">
      <c r="A373" s="96"/>
      <c r="B373" s="118"/>
      <c r="C373" s="118"/>
      <c r="D373" s="96"/>
      <c r="E373" s="96"/>
      <c r="F373" s="96"/>
      <c r="G373" s="96"/>
    </row>
    <row r="374" spans="1:7" hidden="1" x14ac:dyDescent="0.25">
      <c r="B374" s="96"/>
      <c r="C374" s="96"/>
      <c r="D374" s="96"/>
      <c r="E374" s="96"/>
      <c r="F374" s="96"/>
      <c r="G374" s="96"/>
    </row>
    <row r="375" spans="1:7" hidden="1" x14ac:dyDescent="0.25">
      <c r="B375" s="96"/>
      <c r="C375" s="96"/>
      <c r="D375" s="96"/>
      <c r="E375" s="96"/>
      <c r="F375" s="96"/>
      <c r="G375" s="96"/>
    </row>
    <row r="376" spans="1:7" hidden="1" x14ac:dyDescent="0.25">
      <c r="B376" s="96"/>
      <c r="C376" s="96"/>
      <c r="D376" s="96"/>
      <c r="E376" s="96"/>
      <c r="F376" s="96"/>
      <c r="G376" s="96"/>
    </row>
    <row r="377" spans="1:7" hidden="1" x14ac:dyDescent="0.25">
      <c r="B377" s="96"/>
      <c r="C377" s="96"/>
      <c r="D377" s="96"/>
      <c r="E377" s="96"/>
      <c r="F377" s="96"/>
      <c r="G377" s="96"/>
    </row>
    <row r="378" spans="1:7" hidden="1" x14ac:dyDescent="0.25">
      <c r="B378" s="96"/>
      <c r="C378" s="96"/>
      <c r="D378" s="96"/>
      <c r="E378" s="96"/>
      <c r="F378" s="96"/>
      <c r="G378" s="96"/>
    </row>
    <row r="379" spans="1:7" hidden="1" x14ac:dyDescent="0.25">
      <c r="B379" s="96"/>
      <c r="C379" s="96"/>
      <c r="D379" s="96"/>
      <c r="E379" s="96"/>
      <c r="F379" s="96"/>
      <c r="G379" s="96"/>
    </row>
    <row r="380" spans="1:7" hidden="1" x14ac:dyDescent="0.25">
      <c r="B380" s="96"/>
      <c r="C380" s="96"/>
      <c r="D380" s="96"/>
      <c r="E380" s="96"/>
      <c r="F380" s="96"/>
      <c r="G380" s="96"/>
    </row>
    <row r="381" spans="1:7" hidden="1" x14ac:dyDescent="0.25">
      <c r="B381" s="96"/>
      <c r="C381" s="96"/>
      <c r="D381" s="96"/>
      <c r="E381" s="96"/>
      <c r="F381" s="96"/>
      <c r="G381" s="96"/>
    </row>
    <row r="382" spans="1:7" hidden="1" x14ac:dyDescent="0.25">
      <c r="B382" s="96"/>
      <c r="C382" s="96"/>
      <c r="D382" s="96"/>
      <c r="E382" s="96"/>
      <c r="F382" s="96"/>
      <c r="G382" s="96"/>
    </row>
    <row r="383" spans="1:7" hidden="1" x14ac:dyDescent="0.25">
      <c r="B383" s="96"/>
      <c r="C383" s="96"/>
      <c r="D383" s="96"/>
      <c r="E383" s="96"/>
      <c r="F383" s="96"/>
      <c r="G383" s="96"/>
    </row>
    <row r="384" spans="1:7" hidden="1" x14ac:dyDescent="0.25">
      <c r="B384" s="96"/>
      <c r="C384" s="96"/>
      <c r="D384" s="96"/>
      <c r="E384" s="96"/>
      <c r="F384" s="96"/>
      <c r="G384" s="96"/>
    </row>
    <row r="385" spans="2:7" hidden="1" x14ac:dyDescent="0.25">
      <c r="B385" s="96"/>
      <c r="C385" s="96"/>
      <c r="D385" s="96"/>
      <c r="E385" s="96"/>
      <c r="F385" s="96"/>
      <c r="G385" s="96"/>
    </row>
    <row r="386" spans="2:7" hidden="1" x14ac:dyDescent="0.25">
      <c r="B386" s="96"/>
      <c r="C386" s="96"/>
      <c r="D386" s="96"/>
      <c r="E386" s="96"/>
      <c r="F386" s="96"/>
      <c r="G386" s="96"/>
    </row>
  </sheetData>
  <sortState xmlns:xlrd2="http://schemas.microsoft.com/office/spreadsheetml/2017/richdata2" ref="A7:G157">
    <sortCondition ref="A7:A157"/>
  </sortState>
  <mergeCells count="2">
    <mergeCell ref="D4:F4"/>
    <mergeCell ref="B180:F181"/>
  </mergeCells>
  <conditionalFormatting sqref="A2">
    <cfRule type="cellIs" dxfId="33" priority="6" stopIfTrue="1" operator="equal">
      <formula>""</formula>
    </cfRule>
  </conditionalFormatting>
  <conditionalFormatting sqref="A3">
    <cfRule type="cellIs" dxfId="32" priority="5" stopIfTrue="1" operator="equal">
      <formula>""</formula>
    </cfRule>
  </conditionalFormatting>
  <conditionalFormatting sqref="A4">
    <cfRule type="cellIs" dxfId="31" priority="3" stopIfTrue="1" operator="equal">
      <formula>""</formula>
    </cfRule>
  </conditionalFormatting>
  <conditionalFormatting sqref="A174">
    <cfRule type="cellIs" dxfId="30" priority="2" stopIfTrue="1" operator="equal">
      <formula>""</formula>
    </cfRule>
  </conditionalFormatting>
  <conditionalFormatting sqref="C132">
    <cfRule type="containsText" dxfId="29" priority="1" operator="containsText" text="FALSE">
      <formula>NOT(ISERROR(SEARCH("FALSE",C132)))</formula>
    </cfRule>
  </conditionalFormatting>
  <pageMargins left="0.7" right="0.7" top="0.75" bottom="0.75" header="0.3" footer="0.3"/>
  <pageSetup orientation="portrait"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17"/>
  <dimension ref="A1:W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296875" style="178" customWidth="1"/>
    <col min="2" max="2" width="31.8984375" style="97" customWidth="1"/>
    <col min="3" max="3" width="15.09765625" style="97" customWidth="1"/>
    <col min="4" max="21" width="31.59765625" style="97" customWidth="1"/>
    <col min="22" max="22" width="9" style="97" customWidth="1"/>
    <col min="23" max="23" width="3.19921875" style="97" hidden="1" customWidth="1"/>
    <col min="24" max="24" width="9" style="97" hidden="1" customWidth="1"/>
    <col min="25" max="16384" width="9" style="97" hidden="1"/>
  </cols>
  <sheetData>
    <row r="1" spans="1:22" ht="68.099999999999994" customHeight="1" x14ac:dyDescent="0.25">
      <c r="A1" s="58" t="s">
        <v>705</v>
      </c>
      <c r="B1" s="143"/>
      <c r="C1" s="96"/>
      <c r="D1" s="96"/>
      <c r="E1" s="96"/>
      <c r="F1" s="96"/>
      <c r="G1" s="96"/>
      <c r="H1" s="96"/>
      <c r="I1" s="96"/>
      <c r="J1" s="96"/>
      <c r="K1" s="96"/>
      <c r="L1" s="96"/>
      <c r="M1" s="96"/>
      <c r="N1" s="96"/>
      <c r="O1" s="96"/>
      <c r="P1" s="96"/>
      <c r="Q1" s="96"/>
      <c r="R1" s="96"/>
      <c r="S1" s="96"/>
      <c r="T1" s="96"/>
      <c r="U1" s="96"/>
      <c r="V1" s="96"/>
    </row>
    <row r="2" spans="1:22" x14ac:dyDescent="0.25">
      <c r="A2" s="54" t="s">
        <v>670</v>
      </c>
      <c r="B2" s="143"/>
      <c r="C2" s="96"/>
      <c r="D2" s="96"/>
      <c r="E2" s="96"/>
      <c r="F2" s="96"/>
      <c r="G2" s="96"/>
      <c r="H2" s="96"/>
      <c r="I2" s="96"/>
      <c r="J2" s="96"/>
      <c r="K2" s="96"/>
      <c r="L2" s="96"/>
      <c r="M2" s="96"/>
      <c r="N2" s="96"/>
      <c r="O2" s="96"/>
      <c r="P2" s="96"/>
      <c r="Q2" s="96"/>
      <c r="R2" s="96"/>
      <c r="S2" s="96"/>
      <c r="T2" s="96"/>
      <c r="U2" s="96"/>
      <c r="V2" s="96"/>
    </row>
    <row r="3" spans="1:22" ht="14.4" thickBot="1" x14ac:dyDescent="0.3">
      <c r="A3" s="55" t="s">
        <v>639</v>
      </c>
      <c r="B3" s="143"/>
      <c r="C3" s="96"/>
      <c r="D3" s="96"/>
      <c r="E3" s="96"/>
      <c r="F3" s="96"/>
      <c r="G3" s="96"/>
      <c r="H3" s="96"/>
      <c r="I3" s="96"/>
      <c r="J3" s="96"/>
      <c r="K3" s="96"/>
      <c r="L3" s="96"/>
      <c r="M3" s="96"/>
      <c r="N3" s="96"/>
      <c r="O3" s="96"/>
      <c r="P3" s="96"/>
      <c r="Q3" s="96"/>
      <c r="R3" s="96"/>
      <c r="S3" s="96"/>
      <c r="T3" s="96"/>
      <c r="U3" s="96"/>
      <c r="V3" s="96"/>
    </row>
    <row r="4" spans="1:22" ht="16.5" customHeight="1" thickBot="1" x14ac:dyDescent="0.3">
      <c r="A4" s="55" t="s">
        <v>709</v>
      </c>
      <c r="B4" s="215"/>
      <c r="C4" s="145"/>
      <c r="D4" s="100" t="s">
        <v>688</v>
      </c>
      <c r="E4" s="146"/>
      <c r="F4" s="147"/>
      <c r="G4" s="101" t="s">
        <v>490</v>
      </c>
      <c r="H4" s="148"/>
      <c r="I4" s="149"/>
      <c r="J4" s="101" t="s">
        <v>491</v>
      </c>
      <c r="K4" s="148"/>
      <c r="L4" s="149"/>
      <c r="M4" s="101" t="s">
        <v>625</v>
      </c>
      <c r="N4" s="148"/>
      <c r="O4" s="149"/>
      <c r="P4" s="101" t="s">
        <v>626</v>
      </c>
      <c r="Q4" s="148"/>
      <c r="R4" s="149"/>
      <c r="S4" s="186" t="s">
        <v>651</v>
      </c>
      <c r="T4" s="183"/>
      <c r="U4" s="184"/>
      <c r="V4" s="216"/>
    </row>
    <row r="5" spans="1:22" ht="21" customHeight="1" x14ac:dyDescent="0.25">
      <c r="A5" s="150"/>
      <c r="B5" s="103"/>
      <c r="C5" s="172"/>
      <c r="D5" s="106" t="s">
        <v>21</v>
      </c>
      <c r="E5" s="106" t="s">
        <v>22</v>
      </c>
      <c r="F5" s="107" t="s">
        <v>20</v>
      </c>
      <c r="G5" s="106" t="s">
        <v>21</v>
      </c>
      <c r="H5" s="106" t="s">
        <v>22</v>
      </c>
      <c r="I5" s="107" t="s">
        <v>20</v>
      </c>
      <c r="J5" s="106" t="s">
        <v>21</v>
      </c>
      <c r="K5" s="106" t="s">
        <v>22</v>
      </c>
      <c r="L5" s="107" t="s">
        <v>20</v>
      </c>
      <c r="M5" s="106" t="s">
        <v>21</v>
      </c>
      <c r="N5" s="106" t="s">
        <v>22</v>
      </c>
      <c r="O5" s="107" t="s">
        <v>20</v>
      </c>
      <c r="P5" s="106" t="s">
        <v>21</v>
      </c>
      <c r="Q5" s="106" t="s">
        <v>22</v>
      </c>
      <c r="R5" s="107" t="s">
        <v>20</v>
      </c>
      <c r="S5" s="106" t="s">
        <v>21</v>
      </c>
      <c r="T5" s="106" t="s">
        <v>22</v>
      </c>
      <c r="U5" s="107" t="s">
        <v>20</v>
      </c>
      <c r="V5" s="106"/>
    </row>
    <row r="6" spans="1:22" ht="204.6" customHeight="1" x14ac:dyDescent="0.25">
      <c r="A6" s="110" t="s">
        <v>667</v>
      </c>
      <c r="B6" s="111" t="s">
        <v>706</v>
      </c>
      <c r="C6" s="112" t="s">
        <v>682</v>
      </c>
      <c r="D6" s="155" t="s">
        <v>571</v>
      </c>
      <c r="E6" s="155" t="s">
        <v>572</v>
      </c>
      <c r="F6" s="155" t="s">
        <v>573</v>
      </c>
      <c r="G6" s="198" t="s">
        <v>574</v>
      </c>
      <c r="H6" s="155" t="s">
        <v>575</v>
      </c>
      <c r="I6" s="155" t="s">
        <v>576</v>
      </c>
      <c r="J6" s="198" t="s">
        <v>577</v>
      </c>
      <c r="K6" s="155" t="s">
        <v>578</v>
      </c>
      <c r="L6" s="155" t="s">
        <v>579</v>
      </c>
      <c r="M6" s="198" t="s">
        <v>427</v>
      </c>
      <c r="N6" s="155" t="s">
        <v>428</v>
      </c>
      <c r="O6" s="155" t="s">
        <v>429</v>
      </c>
      <c r="P6" s="198" t="s">
        <v>430</v>
      </c>
      <c r="Q6" s="155" t="s">
        <v>431</v>
      </c>
      <c r="R6" s="155" t="s">
        <v>432</v>
      </c>
      <c r="S6" s="198" t="s">
        <v>549</v>
      </c>
      <c r="T6" s="155" t="s">
        <v>550</v>
      </c>
      <c r="U6" s="155" t="s">
        <v>551</v>
      </c>
      <c r="V6" s="217"/>
    </row>
    <row r="7" spans="1:22" x14ac:dyDescent="0.25">
      <c r="A7" s="117">
        <v>102</v>
      </c>
      <c r="B7" s="118" t="s">
        <v>23</v>
      </c>
      <c r="C7" s="119" t="s">
        <v>237</v>
      </c>
      <c r="D7" s="123">
        <v>107</v>
      </c>
      <c r="E7" s="123">
        <v>128</v>
      </c>
      <c r="F7" s="60">
        <v>83.6</v>
      </c>
      <c r="G7" s="132">
        <v>42</v>
      </c>
      <c r="H7" s="123">
        <v>50</v>
      </c>
      <c r="I7" s="60">
        <v>84</v>
      </c>
      <c r="J7" s="132">
        <v>65</v>
      </c>
      <c r="K7" s="123">
        <v>78</v>
      </c>
      <c r="L7" s="60">
        <v>83.3</v>
      </c>
      <c r="M7" s="123">
        <v>15</v>
      </c>
      <c r="N7" s="123">
        <v>18</v>
      </c>
      <c r="O7" s="120">
        <v>83.3</v>
      </c>
      <c r="P7" s="132">
        <v>42</v>
      </c>
      <c r="Q7" s="123">
        <v>47</v>
      </c>
      <c r="R7" s="60">
        <v>89.4</v>
      </c>
      <c r="S7" s="123">
        <v>50</v>
      </c>
      <c r="T7" s="123">
        <v>63</v>
      </c>
      <c r="U7" s="120">
        <v>79.400000000000006</v>
      </c>
      <c r="V7" s="121"/>
    </row>
    <row r="8" spans="1:22" x14ac:dyDescent="0.25">
      <c r="A8" s="117">
        <v>104</v>
      </c>
      <c r="B8" s="118" t="s">
        <v>24</v>
      </c>
      <c r="C8" s="119" t="s">
        <v>238</v>
      </c>
      <c r="D8" s="123">
        <v>382</v>
      </c>
      <c r="E8" s="123">
        <v>447</v>
      </c>
      <c r="F8" s="60">
        <v>85.5</v>
      </c>
      <c r="G8" s="132">
        <v>148</v>
      </c>
      <c r="H8" s="123">
        <v>179</v>
      </c>
      <c r="I8" s="60">
        <v>82.7</v>
      </c>
      <c r="J8" s="132">
        <v>234</v>
      </c>
      <c r="K8" s="123">
        <v>268</v>
      </c>
      <c r="L8" s="60">
        <v>87.3</v>
      </c>
      <c r="M8" s="123">
        <v>65</v>
      </c>
      <c r="N8" s="123">
        <v>75</v>
      </c>
      <c r="O8" s="120">
        <v>86.7</v>
      </c>
      <c r="P8" s="132">
        <v>174</v>
      </c>
      <c r="Q8" s="123">
        <v>198</v>
      </c>
      <c r="R8" s="60">
        <v>87.9</v>
      </c>
      <c r="S8" s="123">
        <v>143</v>
      </c>
      <c r="T8" s="123">
        <v>174</v>
      </c>
      <c r="U8" s="120">
        <v>82.2</v>
      </c>
      <c r="V8" s="121"/>
    </row>
    <row r="9" spans="1:22" x14ac:dyDescent="0.25">
      <c r="A9" s="117">
        <v>106</v>
      </c>
      <c r="B9" s="118" t="s">
        <v>25</v>
      </c>
      <c r="C9" s="119" t="s">
        <v>239</v>
      </c>
      <c r="D9" s="123">
        <v>89</v>
      </c>
      <c r="E9" s="123">
        <v>315</v>
      </c>
      <c r="F9" s="60">
        <v>28.3</v>
      </c>
      <c r="G9" s="132">
        <v>39</v>
      </c>
      <c r="H9" s="123">
        <v>107</v>
      </c>
      <c r="I9" s="60">
        <v>36.4</v>
      </c>
      <c r="J9" s="132">
        <v>50</v>
      </c>
      <c r="K9" s="123">
        <v>208</v>
      </c>
      <c r="L9" s="60">
        <v>24</v>
      </c>
      <c r="M9" s="123">
        <v>10</v>
      </c>
      <c r="N9" s="123">
        <v>64</v>
      </c>
      <c r="O9" s="120">
        <v>15.6</v>
      </c>
      <c r="P9" s="132">
        <v>35</v>
      </c>
      <c r="Q9" s="123">
        <v>137</v>
      </c>
      <c r="R9" s="60">
        <v>25.5</v>
      </c>
      <c r="S9" s="123">
        <v>44</v>
      </c>
      <c r="T9" s="123">
        <v>114</v>
      </c>
      <c r="U9" s="120">
        <v>38.6</v>
      </c>
      <c r="V9" s="121"/>
    </row>
    <row r="10" spans="1:22" x14ac:dyDescent="0.25">
      <c r="A10" s="117">
        <v>107</v>
      </c>
      <c r="B10" s="118" t="s">
        <v>26</v>
      </c>
      <c r="C10" s="119" t="s">
        <v>240</v>
      </c>
      <c r="D10" s="123">
        <v>181</v>
      </c>
      <c r="E10" s="123">
        <v>210</v>
      </c>
      <c r="F10" s="60">
        <v>86.2</v>
      </c>
      <c r="G10" s="132">
        <v>73</v>
      </c>
      <c r="H10" s="123">
        <v>88</v>
      </c>
      <c r="I10" s="60">
        <v>83</v>
      </c>
      <c r="J10" s="132">
        <v>108</v>
      </c>
      <c r="K10" s="123">
        <v>122</v>
      </c>
      <c r="L10" s="60">
        <v>88.5</v>
      </c>
      <c r="M10" s="123">
        <v>31</v>
      </c>
      <c r="N10" s="123">
        <v>33</v>
      </c>
      <c r="O10" s="120">
        <v>93.9</v>
      </c>
      <c r="P10" s="132">
        <v>75</v>
      </c>
      <c r="Q10" s="123">
        <v>81</v>
      </c>
      <c r="R10" s="60">
        <v>92.6</v>
      </c>
      <c r="S10" s="123">
        <v>75</v>
      </c>
      <c r="T10" s="123">
        <v>96</v>
      </c>
      <c r="U10" s="120">
        <v>78.099999999999994</v>
      </c>
      <c r="V10" s="121"/>
    </row>
    <row r="11" spans="1:22" x14ac:dyDescent="0.25">
      <c r="A11" s="117">
        <v>108</v>
      </c>
      <c r="B11" s="118" t="s">
        <v>27</v>
      </c>
      <c r="C11" s="119" t="s">
        <v>241</v>
      </c>
      <c r="D11" s="123">
        <v>146</v>
      </c>
      <c r="E11" s="123">
        <v>173</v>
      </c>
      <c r="F11" s="60">
        <v>84.4</v>
      </c>
      <c r="G11" s="132">
        <v>46</v>
      </c>
      <c r="H11" s="123">
        <v>60</v>
      </c>
      <c r="I11" s="60">
        <v>76.7</v>
      </c>
      <c r="J11" s="132">
        <v>100</v>
      </c>
      <c r="K11" s="123">
        <v>113</v>
      </c>
      <c r="L11" s="60">
        <v>88.5</v>
      </c>
      <c r="M11" s="123">
        <v>34</v>
      </c>
      <c r="N11" s="123">
        <v>37</v>
      </c>
      <c r="O11" s="120">
        <v>91.9</v>
      </c>
      <c r="P11" s="132">
        <v>50</v>
      </c>
      <c r="Q11" s="123">
        <v>63</v>
      </c>
      <c r="R11" s="60">
        <v>79.400000000000006</v>
      </c>
      <c r="S11" s="123">
        <v>62</v>
      </c>
      <c r="T11" s="123">
        <v>73</v>
      </c>
      <c r="U11" s="120">
        <v>84.9</v>
      </c>
      <c r="V11" s="121"/>
    </row>
    <row r="12" spans="1:22" x14ac:dyDescent="0.25">
      <c r="A12" s="117">
        <v>109</v>
      </c>
      <c r="B12" s="118" t="s">
        <v>28</v>
      </c>
      <c r="C12" s="119" t="s">
        <v>242</v>
      </c>
      <c r="D12" s="123">
        <v>149</v>
      </c>
      <c r="E12" s="123">
        <v>269</v>
      </c>
      <c r="F12" s="60">
        <v>55.4</v>
      </c>
      <c r="G12" s="132">
        <v>58</v>
      </c>
      <c r="H12" s="123">
        <v>109</v>
      </c>
      <c r="I12" s="60">
        <v>53.2</v>
      </c>
      <c r="J12" s="132">
        <v>91</v>
      </c>
      <c r="K12" s="123">
        <v>160</v>
      </c>
      <c r="L12" s="60">
        <v>56.9</v>
      </c>
      <c r="M12" s="123">
        <v>35</v>
      </c>
      <c r="N12" s="123">
        <v>65</v>
      </c>
      <c r="O12" s="120">
        <v>53.8</v>
      </c>
      <c r="P12" s="132">
        <v>49</v>
      </c>
      <c r="Q12" s="123">
        <v>92</v>
      </c>
      <c r="R12" s="60">
        <v>53.3</v>
      </c>
      <c r="S12" s="123">
        <v>65</v>
      </c>
      <c r="T12" s="123">
        <v>112</v>
      </c>
      <c r="U12" s="120">
        <v>58</v>
      </c>
      <c r="V12" s="121"/>
    </row>
    <row r="13" spans="1:22" x14ac:dyDescent="0.25">
      <c r="A13" s="117">
        <v>110</v>
      </c>
      <c r="B13" s="118" t="s">
        <v>29</v>
      </c>
      <c r="C13" s="119" t="s">
        <v>243</v>
      </c>
      <c r="D13" s="123">
        <v>124</v>
      </c>
      <c r="E13" s="123">
        <v>202</v>
      </c>
      <c r="F13" s="60">
        <v>61.4</v>
      </c>
      <c r="G13" s="132">
        <v>48</v>
      </c>
      <c r="H13" s="123">
        <v>84</v>
      </c>
      <c r="I13" s="60">
        <v>57.1</v>
      </c>
      <c r="J13" s="132">
        <v>76</v>
      </c>
      <c r="K13" s="123">
        <v>118</v>
      </c>
      <c r="L13" s="60">
        <v>64.400000000000006</v>
      </c>
      <c r="M13" s="123">
        <v>13</v>
      </c>
      <c r="N13" s="123">
        <v>18</v>
      </c>
      <c r="O13" s="120">
        <v>72.2</v>
      </c>
      <c r="P13" s="132">
        <v>55</v>
      </c>
      <c r="Q13" s="123">
        <v>79</v>
      </c>
      <c r="R13" s="60">
        <v>69.599999999999994</v>
      </c>
      <c r="S13" s="123">
        <v>56</v>
      </c>
      <c r="T13" s="123">
        <v>105</v>
      </c>
      <c r="U13" s="120">
        <v>53.3</v>
      </c>
      <c r="V13" s="121"/>
    </row>
    <row r="14" spans="1:22" x14ac:dyDescent="0.25">
      <c r="A14" s="117">
        <v>111</v>
      </c>
      <c r="B14" s="118" t="s">
        <v>30</v>
      </c>
      <c r="C14" s="119" t="s">
        <v>244</v>
      </c>
      <c r="D14" s="123">
        <v>71</v>
      </c>
      <c r="E14" s="123">
        <v>85</v>
      </c>
      <c r="F14" s="60">
        <v>83.5</v>
      </c>
      <c r="G14" s="132">
        <v>22</v>
      </c>
      <c r="H14" s="123">
        <v>29</v>
      </c>
      <c r="I14" s="60">
        <v>75.900000000000006</v>
      </c>
      <c r="J14" s="132">
        <v>49</v>
      </c>
      <c r="K14" s="123">
        <v>56</v>
      </c>
      <c r="L14" s="60">
        <v>87.5</v>
      </c>
      <c r="M14" s="123">
        <v>15</v>
      </c>
      <c r="N14" s="123">
        <v>18</v>
      </c>
      <c r="O14" s="120">
        <v>83.3</v>
      </c>
      <c r="P14" s="132">
        <v>30</v>
      </c>
      <c r="Q14" s="123">
        <v>35</v>
      </c>
      <c r="R14" s="60">
        <v>85.7</v>
      </c>
      <c r="S14" s="123">
        <v>26</v>
      </c>
      <c r="T14" s="123">
        <v>32</v>
      </c>
      <c r="U14" s="120">
        <v>81.3</v>
      </c>
      <c r="V14" s="121"/>
    </row>
    <row r="15" spans="1:22" x14ac:dyDescent="0.25">
      <c r="A15" s="117">
        <v>112</v>
      </c>
      <c r="B15" s="118" t="s">
        <v>31</v>
      </c>
      <c r="C15" s="119" t="s">
        <v>245</v>
      </c>
      <c r="D15" s="123">
        <v>19</v>
      </c>
      <c r="E15" s="123">
        <v>20</v>
      </c>
      <c r="F15" s="60">
        <v>95</v>
      </c>
      <c r="G15" s="132">
        <v>10</v>
      </c>
      <c r="H15" s="123">
        <v>10</v>
      </c>
      <c r="I15" s="60">
        <v>100</v>
      </c>
      <c r="J15" s="132">
        <v>9</v>
      </c>
      <c r="K15" s="123">
        <v>10</v>
      </c>
      <c r="L15" s="60">
        <v>90</v>
      </c>
      <c r="M15" s="123">
        <v>4</v>
      </c>
      <c r="N15" s="123">
        <v>4</v>
      </c>
      <c r="O15" s="120">
        <v>100</v>
      </c>
      <c r="P15" s="132">
        <v>9</v>
      </c>
      <c r="Q15" s="123">
        <v>10</v>
      </c>
      <c r="R15" s="60">
        <v>90</v>
      </c>
      <c r="S15" s="123">
        <v>6</v>
      </c>
      <c r="T15" s="123">
        <v>6</v>
      </c>
      <c r="U15" s="120">
        <v>100</v>
      </c>
      <c r="V15" s="121"/>
    </row>
    <row r="16" spans="1:22" x14ac:dyDescent="0.25">
      <c r="A16" s="117">
        <v>113</v>
      </c>
      <c r="B16" s="118" t="s">
        <v>32</v>
      </c>
      <c r="C16" s="119" t="s">
        <v>246</v>
      </c>
      <c r="D16" s="123">
        <v>50</v>
      </c>
      <c r="E16" s="123">
        <v>57</v>
      </c>
      <c r="F16" s="60">
        <v>87.7</v>
      </c>
      <c r="G16" s="132">
        <v>17</v>
      </c>
      <c r="H16" s="123">
        <v>21</v>
      </c>
      <c r="I16" s="60">
        <v>81</v>
      </c>
      <c r="J16" s="132">
        <v>33</v>
      </c>
      <c r="K16" s="123">
        <v>36</v>
      </c>
      <c r="L16" s="60">
        <v>91.7</v>
      </c>
      <c r="M16" s="123">
        <v>12</v>
      </c>
      <c r="N16" s="123">
        <v>12</v>
      </c>
      <c r="O16" s="120">
        <v>100</v>
      </c>
      <c r="P16" s="132">
        <v>22</v>
      </c>
      <c r="Q16" s="123">
        <v>24</v>
      </c>
      <c r="R16" s="60">
        <v>91.7</v>
      </c>
      <c r="S16" s="123">
        <v>16</v>
      </c>
      <c r="T16" s="123">
        <v>21</v>
      </c>
      <c r="U16" s="120">
        <v>76.2</v>
      </c>
      <c r="V16" s="121"/>
    </row>
    <row r="17" spans="1:22" x14ac:dyDescent="0.25">
      <c r="A17" s="117">
        <v>114</v>
      </c>
      <c r="B17" s="118" t="s">
        <v>33</v>
      </c>
      <c r="C17" s="119" t="s">
        <v>247</v>
      </c>
      <c r="D17" s="123">
        <v>44</v>
      </c>
      <c r="E17" s="123">
        <v>51</v>
      </c>
      <c r="F17" s="60">
        <v>86.3</v>
      </c>
      <c r="G17" s="132">
        <v>10</v>
      </c>
      <c r="H17" s="123">
        <v>13</v>
      </c>
      <c r="I17" s="60">
        <v>76.900000000000006</v>
      </c>
      <c r="J17" s="132">
        <v>34</v>
      </c>
      <c r="K17" s="123">
        <v>38</v>
      </c>
      <c r="L17" s="60">
        <v>89.5</v>
      </c>
      <c r="M17" s="123">
        <v>10</v>
      </c>
      <c r="N17" s="123">
        <v>12</v>
      </c>
      <c r="O17" s="120">
        <v>83.3</v>
      </c>
      <c r="P17" s="132">
        <v>18</v>
      </c>
      <c r="Q17" s="123">
        <v>20</v>
      </c>
      <c r="R17" s="60">
        <v>90</v>
      </c>
      <c r="S17" s="123">
        <v>16</v>
      </c>
      <c r="T17" s="123">
        <v>19</v>
      </c>
      <c r="U17" s="120">
        <v>84.2</v>
      </c>
      <c r="V17" s="121"/>
    </row>
    <row r="18" spans="1:22" x14ac:dyDescent="0.25">
      <c r="A18" s="117">
        <v>116</v>
      </c>
      <c r="B18" s="118" t="s">
        <v>34</v>
      </c>
      <c r="C18" s="119" t="s">
        <v>248</v>
      </c>
      <c r="D18" s="123">
        <v>308</v>
      </c>
      <c r="E18" s="123">
        <v>365</v>
      </c>
      <c r="F18" s="60">
        <v>84.4</v>
      </c>
      <c r="G18" s="132">
        <v>104</v>
      </c>
      <c r="H18" s="123">
        <v>129</v>
      </c>
      <c r="I18" s="60">
        <v>80.599999999999994</v>
      </c>
      <c r="J18" s="132">
        <v>204</v>
      </c>
      <c r="K18" s="123">
        <v>236</v>
      </c>
      <c r="L18" s="60">
        <v>86.4</v>
      </c>
      <c r="M18" s="123">
        <v>54</v>
      </c>
      <c r="N18" s="123">
        <v>56</v>
      </c>
      <c r="O18" s="120">
        <v>96.4</v>
      </c>
      <c r="P18" s="132">
        <v>124</v>
      </c>
      <c r="Q18" s="123">
        <v>148</v>
      </c>
      <c r="R18" s="60">
        <v>83.8</v>
      </c>
      <c r="S18" s="123">
        <v>130</v>
      </c>
      <c r="T18" s="123">
        <v>161</v>
      </c>
      <c r="U18" s="120">
        <v>80.7</v>
      </c>
      <c r="V18" s="121"/>
    </row>
    <row r="19" spans="1:22" x14ac:dyDescent="0.25">
      <c r="A19" s="117">
        <v>117</v>
      </c>
      <c r="B19" s="118" t="s">
        <v>35</v>
      </c>
      <c r="C19" s="119" t="s">
        <v>249</v>
      </c>
      <c r="D19" s="123">
        <v>104</v>
      </c>
      <c r="E19" s="123">
        <v>117</v>
      </c>
      <c r="F19" s="60">
        <v>88.9</v>
      </c>
      <c r="G19" s="132">
        <v>37</v>
      </c>
      <c r="H19" s="123">
        <v>45</v>
      </c>
      <c r="I19" s="60">
        <v>82.2</v>
      </c>
      <c r="J19" s="132">
        <v>67</v>
      </c>
      <c r="K19" s="123">
        <v>72</v>
      </c>
      <c r="L19" s="60">
        <v>93.1</v>
      </c>
      <c r="M19" s="123">
        <v>17</v>
      </c>
      <c r="N19" s="123">
        <v>18</v>
      </c>
      <c r="O19" s="120">
        <v>94.4</v>
      </c>
      <c r="P19" s="132">
        <v>32</v>
      </c>
      <c r="Q19" s="123">
        <v>37</v>
      </c>
      <c r="R19" s="60">
        <v>86.5</v>
      </c>
      <c r="S19" s="123">
        <v>55</v>
      </c>
      <c r="T19" s="123">
        <v>62</v>
      </c>
      <c r="U19" s="120">
        <v>88.7</v>
      </c>
      <c r="V19" s="121"/>
    </row>
    <row r="20" spans="1:22" x14ac:dyDescent="0.25">
      <c r="A20" s="117">
        <v>204</v>
      </c>
      <c r="B20" s="118" t="s">
        <v>36</v>
      </c>
      <c r="C20" s="119" t="s">
        <v>250</v>
      </c>
      <c r="D20" s="123">
        <v>124</v>
      </c>
      <c r="E20" s="123">
        <v>145</v>
      </c>
      <c r="F20" s="60">
        <v>85.5</v>
      </c>
      <c r="G20" s="132">
        <v>42</v>
      </c>
      <c r="H20" s="123">
        <v>55</v>
      </c>
      <c r="I20" s="60">
        <v>76.400000000000006</v>
      </c>
      <c r="J20" s="132">
        <v>82</v>
      </c>
      <c r="K20" s="123">
        <v>90</v>
      </c>
      <c r="L20" s="60">
        <v>91.1</v>
      </c>
      <c r="M20" s="123">
        <v>24</v>
      </c>
      <c r="N20" s="123">
        <v>24</v>
      </c>
      <c r="O20" s="120">
        <v>100</v>
      </c>
      <c r="P20" s="132">
        <v>48</v>
      </c>
      <c r="Q20" s="123">
        <v>60</v>
      </c>
      <c r="R20" s="60">
        <v>80</v>
      </c>
      <c r="S20" s="123">
        <v>52</v>
      </c>
      <c r="T20" s="123">
        <v>61</v>
      </c>
      <c r="U20" s="120">
        <v>85.2</v>
      </c>
      <c r="V20" s="121"/>
    </row>
    <row r="21" spans="1:22" x14ac:dyDescent="0.25">
      <c r="A21" s="117">
        <v>205</v>
      </c>
      <c r="B21" s="118" t="s">
        <v>37</v>
      </c>
      <c r="C21" s="119" t="s">
        <v>251</v>
      </c>
      <c r="D21" s="123">
        <v>131</v>
      </c>
      <c r="E21" s="123">
        <v>160</v>
      </c>
      <c r="F21" s="60">
        <v>81.900000000000006</v>
      </c>
      <c r="G21" s="132">
        <v>51</v>
      </c>
      <c r="H21" s="123">
        <v>63</v>
      </c>
      <c r="I21" s="60">
        <v>81</v>
      </c>
      <c r="J21" s="132">
        <v>80</v>
      </c>
      <c r="K21" s="123">
        <v>97</v>
      </c>
      <c r="L21" s="60">
        <v>82.5</v>
      </c>
      <c r="M21" s="123">
        <v>28</v>
      </c>
      <c r="N21" s="123">
        <v>29</v>
      </c>
      <c r="O21" s="120">
        <v>96.6</v>
      </c>
      <c r="P21" s="132">
        <v>55</v>
      </c>
      <c r="Q21" s="123">
        <v>68</v>
      </c>
      <c r="R21" s="60">
        <v>80.900000000000006</v>
      </c>
      <c r="S21" s="123">
        <v>48</v>
      </c>
      <c r="T21" s="123">
        <v>63</v>
      </c>
      <c r="U21" s="120">
        <v>76.2</v>
      </c>
      <c r="V21" s="121"/>
    </row>
    <row r="22" spans="1:22" x14ac:dyDescent="0.25">
      <c r="A22" s="117">
        <v>206</v>
      </c>
      <c r="B22" s="118" t="s">
        <v>38</v>
      </c>
      <c r="C22" s="119" t="s">
        <v>252</v>
      </c>
      <c r="D22" s="123">
        <v>119</v>
      </c>
      <c r="E22" s="123">
        <v>170</v>
      </c>
      <c r="F22" s="60">
        <v>70</v>
      </c>
      <c r="G22" s="132">
        <v>42</v>
      </c>
      <c r="H22" s="123">
        <v>61</v>
      </c>
      <c r="I22" s="60">
        <v>68.900000000000006</v>
      </c>
      <c r="J22" s="132">
        <v>77</v>
      </c>
      <c r="K22" s="123">
        <v>109</v>
      </c>
      <c r="L22" s="60">
        <v>70.599999999999994</v>
      </c>
      <c r="M22" s="123">
        <v>24</v>
      </c>
      <c r="N22" s="123">
        <v>30</v>
      </c>
      <c r="O22" s="120">
        <v>80</v>
      </c>
      <c r="P22" s="132">
        <v>51</v>
      </c>
      <c r="Q22" s="123">
        <v>70</v>
      </c>
      <c r="R22" s="60">
        <v>72.900000000000006</v>
      </c>
      <c r="S22" s="123">
        <v>44</v>
      </c>
      <c r="T22" s="123">
        <v>70</v>
      </c>
      <c r="U22" s="120">
        <v>62.9</v>
      </c>
      <c r="V22" s="121"/>
    </row>
    <row r="23" spans="1:22" x14ac:dyDescent="0.25">
      <c r="A23" s="117">
        <v>207</v>
      </c>
      <c r="B23" s="118" t="s">
        <v>39</v>
      </c>
      <c r="C23" s="119" t="s">
        <v>253</v>
      </c>
      <c r="D23" s="123">
        <v>807</v>
      </c>
      <c r="E23" s="123">
        <v>1055</v>
      </c>
      <c r="F23" s="60">
        <v>76.5</v>
      </c>
      <c r="G23" s="132">
        <v>350</v>
      </c>
      <c r="H23" s="123">
        <v>464</v>
      </c>
      <c r="I23" s="60">
        <v>75.400000000000006</v>
      </c>
      <c r="J23" s="132">
        <v>457</v>
      </c>
      <c r="K23" s="123">
        <v>591</v>
      </c>
      <c r="L23" s="60">
        <v>77.3</v>
      </c>
      <c r="M23" s="123">
        <v>179</v>
      </c>
      <c r="N23" s="123">
        <v>225</v>
      </c>
      <c r="O23" s="120">
        <v>79.599999999999994</v>
      </c>
      <c r="P23" s="132">
        <v>335</v>
      </c>
      <c r="Q23" s="123">
        <v>432</v>
      </c>
      <c r="R23" s="60">
        <v>77.5</v>
      </c>
      <c r="S23" s="123">
        <v>293</v>
      </c>
      <c r="T23" s="123">
        <v>398</v>
      </c>
      <c r="U23" s="120">
        <v>73.599999999999994</v>
      </c>
      <c r="V23" s="121"/>
    </row>
    <row r="24" spans="1:22" x14ac:dyDescent="0.25">
      <c r="A24" s="117">
        <v>209</v>
      </c>
      <c r="B24" s="118" t="s">
        <v>40</v>
      </c>
      <c r="C24" s="119" t="s">
        <v>254</v>
      </c>
      <c r="D24" s="123">
        <v>208</v>
      </c>
      <c r="E24" s="123">
        <v>263</v>
      </c>
      <c r="F24" s="60">
        <v>79.099999999999994</v>
      </c>
      <c r="G24" s="132">
        <v>80</v>
      </c>
      <c r="H24" s="123">
        <v>94</v>
      </c>
      <c r="I24" s="60">
        <v>85.1</v>
      </c>
      <c r="J24" s="132">
        <v>128</v>
      </c>
      <c r="K24" s="123">
        <v>169</v>
      </c>
      <c r="L24" s="60">
        <v>75.7</v>
      </c>
      <c r="M24" s="123">
        <v>36</v>
      </c>
      <c r="N24" s="123">
        <v>44</v>
      </c>
      <c r="O24" s="120">
        <v>81.8</v>
      </c>
      <c r="P24" s="132">
        <v>78</v>
      </c>
      <c r="Q24" s="123">
        <v>101</v>
      </c>
      <c r="R24" s="60">
        <v>77.2</v>
      </c>
      <c r="S24" s="123">
        <v>94</v>
      </c>
      <c r="T24" s="123">
        <v>118</v>
      </c>
      <c r="U24" s="120">
        <v>79.7</v>
      </c>
      <c r="V24" s="121"/>
    </row>
    <row r="25" spans="1:22" x14ac:dyDescent="0.25">
      <c r="A25" s="117">
        <v>210</v>
      </c>
      <c r="B25" s="118" t="s">
        <v>41</v>
      </c>
      <c r="C25" s="119" t="s">
        <v>255</v>
      </c>
      <c r="D25" s="123">
        <v>148</v>
      </c>
      <c r="E25" s="123">
        <v>188</v>
      </c>
      <c r="F25" s="60">
        <v>78.7</v>
      </c>
      <c r="G25" s="132">
        <v>59</v>
      </c>
      <c r="H25" s="123">
        <v>75</v>
      </c>
      <c r="I25" s="60">
        <v>78.7</v>
      </c>
      <c r="J25" s="132">
        <v>89</v>
      </c>
      <c r="K25" s="123">
        <v>113</v>
      </c>
      <c r="L25" s="60">
        <v>78.8</v>
      </c>
      <c r="M25" s="123">
        <v>23</v>
      </c>
      <c r="N25" s="123">
        <v>28</v>
      </c>
      <c r="O25" s="120">
        <v>82.1</v>
      </c>
      <c r="P25" s="132">
        <v>57</v>
      </c>
      <c r="Q25" s="123">
        <v>78</v>
      </c>
      <c r="R25" s="60">
        <v>73.099999999999994</v>
      </c>
      <c r="S25" s="123">
        <v>68</v>
      </c>
      <c r="T25" s="123">
        <v>82</v>
      </c>
      <c r="U25" s="120">
        <v>82.9</v>
      </c>
      <c r="V25" s="121"/>
    </row>
    <row r="26" spans="1:22" x14ac:dyDescent="0.25">
      <c r="A26" s="117">
        <v>211</v>
      </c>
      <c r="B26" s="118" t="s">
        <v>42</v>
      </c>
      <c r="C26" s="119" t="s">
        <v>256</v>
      </c>
      <c r="D26" s="123">
        <v>148</v>
      </c>
      <c r="E26" s="123">
        <v>203</v>
      </c>
      <c r="F26" s="60">
        <v>72.900000000000006</v>
      </c>
      <c r="G26" s="132">
        <v>68</v>
      </c>
      <c r="H26" s="123">
        <v>91</v>
      </c>
      <c r="I26" s="60">
        <v>74.7</v>
      </c>
      <c r="J26" s="132">
        <v>80</v>
      </c>
      <c r="K26" s="123">
        <v>112</v>
      </c>
      <c r="L26" s="60">
        <v>71.400000000000006</v>
      </c>
      <c r="M26" s="123">
        <v>31</v>
      </c>
      <c r="N26" s="123">
        <v>34</v>
      </c>
      <c r="O26" s="120">
        <v>91.2</v>
      </c>
      <c r="P26" s="132">
        <v>76</v>
      </c>
      <c r="Q26" s="123">
        <v>98</v>
      </c>
      <c r="R26" s="60">
        <v>77.599999999999994</v>
      </c>
      <c r="S26" s="123">
        <v>41</v>
      </c>
      <c r="T26" s="123">
        <v>71</v>
      </c>
      <c r="U26" s="120">
        <v>57.7</v>
      </c>
      <c r="V26" s="121"/>
    </row>
    <row r="27" spans="1:22" x14ac:dyDescent="0.25">
      <c r="A27" s="117">
        <v>212</v>
      </c>
      <c r="B27" s="118" t="s">
        <v>43</v>
      </c>
      <c r="C27" s="119" t="s">
        <v>257</v>
      </c>
      <c r="D27" s="123">
        <v>105</v>
      </c>
      <c r="E27" s="123">
        <v>129</v>
      </c>
      <c r="F27" s="60">
        <v>81.400000000000006</v>
      </c>
      <c r="G27" s="132">
        <v>41</v>
      </c>
      <c r="H27" s="123">
        <v>51</v>
      </c>
      <c r="I27" s="60">
        <v>80.400000000000006</v>
      </c>
      <c r="J27" s="132">
        <v>64</v>
      </c>
      <c r="K27" s="123">
        <v>78</v>
      </c>
      <c r="L27" s="60">
        <v>82.1</v>
      </c>
      <c r="M27" s="123">
        <v>16</v>
      </c>
      <c r="N27" s="123">
        <v>22</v>
      </c>
      <c r="O27" s="120">
        <v>72.7</v>
      </c>
      <c r="P27" s="132">
        <v>39</v>
      </c>
      <c r="Q27" s="123">
        <v>45</v>
      </c>
      <c r="R27" s="60">
        <v>86.7</v>
      </c>
      <c r="S27" s="123">
        <v>50</v>
      </c>
      <c r="T27" s="123">
        <v>62</v>
      </c>
      <c r="U27" s="120">
        <v>80.599999999999994</v>
      </c>
      <c r="V27" s="121"/>
    </row>
    <row r="28" spans="1:22" x14ac:dyDescent="0.25">
      <c r="A28" s="117">
        <v>213</v>
      </c>
      <c r="B28" s="118" t="s">
        <v>44</v>
      </c>
      <c r="C28" s="119" t="s">
        <v>258</v>
      </c>
      <c r="D28" s="123">
        <v>192</v>
      </c>
      <c r="E28" s="123">
        <v>233</v>
      </c>
      <c r="F28" s="60">
        <v>82.4</v>
      </c>
      <c r="G28" s="132">
        <v>63</v>
      </c>
      <c r="H28" s="123">
        <v>82</v>
      </c>
      <c r="I28" s="60">
        <v>76.8</v>
      </c>
      <c r="J28" s="132">
        <v>129</v>
      </c>
      <c r="K28" s="123">
        <v>151</v>
      </c>
      <c r="L28" s="60">
        <v>85.4</v>
      </c>
      <c r="M28" s="123">
        <v>27</v>
      </c>
      <c r="N28" s="123">
        <v>29</v>
      </c>
      <c r="O28" s="120">
        <v>93.1</v>
      </c>
      <c r="P28" s="132">
        <v>81</v>
      </c>
      <c r="Q28" s="123">
        <v>92</v>
      </c>
      <c r="R28" s="60">
        <v>88</v>
      </c>
      <c r="S28" s="123">
        <v>84</v>
      </c>
      <c r="T28" s="123">
        <v>112</v>
      </c>
      <c r="U28" s="120">
        <v>75</v>
      </c>
      <c r="V28" s="121"/>
    </row>
    <row r="29" spans="1:22" x14ac:dyDescent="0.25">
      <c r="A29" s="117">
        <v>214</v>
      </c>
      <c r="B29" s="118" t="s">
        <v>45</v>
      </c>
      <c r="C29" s="119" t="s">
        <v>259</v>
      </c>
      <c r="D29" s="123">
        <v>71</v>
      </c>
      <c r="E29" s="123">
        <v>140</v>
      </c>
      <c r="F29" s="60">
        <v>50.7</v>
      </c>
      <c r="G29" s="132">
        <v>24</v>
      </c>
      <c r="H29" s="123">
        <v>50</v>
      </c>
      <c r="I29" s="60">
        <v>48</v>
      </c>
      <c r="J29" s="132">
        <v>47</v>
      </c>
      <c r="K29" s="123">
        <v>90</v>
      </c>
      <c r="L29" s="60">
        <v>52.2</v>
      </c>
      <c r="M29" s="123">
        <v>4</v>
      </c>
      <c r="N29" s="123">
        <v>10</v>
      </c>
      <c r="O29" s="120">
        <v>40</v>
      </c>
      <c r="P29" s="132">
        <v>33</v>
      </c>
      <c r="Q29" s="123">
        <v>62</v>
      </c>
      <c r="R29" s="60">
        <v>53.2</v>
      </c>
      <c r="S29" s="123">
        <v>34</v>
      </c>
      <c r="T29" s="123">
        <v>68</v>
      </c>
      <c r="U29" s="120">
        <v>50</v>
      </c>
      <c r="V29" s="121"/>
    </row>
    <row r="30" spans="1:22" x14ac:dyDescent="0.25">
      <c r="A30" s="117">
        <v>215</v>
      </c>
      <c r="B30" s="118" t="s">
        <v>46</v>
      </c>
      <c r="C30" s="119" t="s">
        <v>260</v>
      </c>
      <c r="D30" s="123">
        <v>43</v>
      </c>
      <c r="E30" s="123">
        <v>47</v>
      </c>
      <c r="F30" s="60">
        <v>91.5</v>
      </c>
      <c r="G30" s="132">
        <v>12</v>
      </c>
      <c r="H30" s="123">
        <v>14</v>
      </c>
      <c r="I30" s="60">
        <v>85.7</v>
      </c>
      <c r="J30" s="132">
        <v>31</v>
      </c>
      <c r="K30" s="123">
        <v>33</v>
      </c>
      <c r="L30" s="60">
        <v>93.9</v>
      </c>
      <c r="M30" s="123">
        <v>11</v>
      </c>
      <c r="N30" s="123">
        <v>11</v>
      </c>
      <c r="O30" s="120">
        <v>100</v>
      </c>
      <c r="P30" s="132">
        <v>17</v>
      </c>
      <c r="Q30" s="123">
        <v>19</v>
      </c>
      <c r="R30" s="60">
        <v>89.5</v>
      </c>
      <c r="S30" s="123">
        <v>15</v>
      </c>
      <c r="T30" s="123">
        <v>17</v>
      </c>
      <c r="U30" s="120">
        <v>88.2</v>
      </c>
      <c r="V30" s="121"/>
    </row>
    <row r="31" spans="1:22" x14ac:dyDescent="0.25">
      <c r="A31" s="117">
        <v>216</v>
      </c>
      <c r="B31" s="118" t="s">
        <v>47</v>
      </c>
      <c r="C31" s="119" t="s">
        <v>261</v>
      </c>
      <c r="D31" s="123">
        <v>92</v>
      </c>
      <c r="E31" s="123">
        <v>119</v>
      </c>
      <c r="F31" s="60">
        <v>77.3</v>
      </c>
      <c r="G31" s="132">
        <v>42</v>
      </c>
      <c r="H31" s="123">
        <v>58</v>
      </c>
      <c r="I31" s="60">
        <v>72.400000000000006</v>
      </c>
      <c r="J31" s="132">
        <v>50</v>
      </c>
      <c r="K31" s="123">
        <v>61</v>
      </c>
      <c r="L31" s="60">
        <v>82</v>
      </c>
      <c r="M31" s="123">
        <v>13</v>
      </c>
      <c r="N31" s="123">
        <v>20</v>
      </c>
      <c r="O31" s="120">
        <v>65</v>
      </c>
      <c r="P31" s="132">
        <v>43</v>
      </c>
      <c r="Q31" s="123">
        <v>47</v>
      </c>
      <c r="R31" s="60">
        <v>91.5</v>
      </c>
      <c r="S31" s="123">
        <v>36</v>
      </c>
      <c r="T31" s="123">
        <v>52</v>
      </c>
      <c r="U31" s="120">
        <v>69.2</v>
      </c>
      <c r="V31" s="121"/>
    </row>
    <row r="32" spans="1:22" x14ac:dyDescent="0.25">
      <c r="A32" s="117">
        <v>217</v>
      </c>
      <c r="B32" s="118" t="s">
        <v>48</v>
      </c>
      <c r="C32" s="119" t="s">
        <v>262</v>
      </c>
      <c r="D32" s="123">
        <v>159</v>
      </c>
      <c r="E32" s="123">
        <v>186</v>
      </c>
      <c r="F32" s="60">
        <v>85.5</v>
      </c>
      <c r="G32" s="132">
        <v>59</v>
      </c>
      <c r="H32" s="123">
        <v>71</v>
      </c>
      <c r="I32" s="60">
        <v>83.1</v>
      </c>
      <c r="J32" s="132">
        <v>100</v>
      </c>
      <c r="K32" s="123">
        <v>115</v>
      </c>
      <c r="L32" s="60">
        <v>87</v>
      </c>
      <c r="M32" s="123">
        <v>46</v>
      </c>
      <c r="N32" s="123">
        <v>47</v>
      </c>
      <c r="O32" s="120">
        <v>97.9</v>
      </c>
      <c r="P32" s="132">
        <v>56</v>
      </c>
      <c r="Q32" s="123">
        <v>61</v>
      </c>
      <c r="R32" s="60">
        <v>91.8</v>
      </c>
      <c r="S32" s="123">
        <v>57</v>
      </c>
      <c r="T32" s="123">
        <v>78</v>
      </c>
      <c r="U32" s="120">
        <v>73.099999999999994</v>
      </c>
      <c r="V32" s="121"/>
    </row>
    <row r="33" spans="1:22" x14ac:dyDescent="0.25">
      <c r="A33" s="117">
        <v>218</v>
      </c>
      <c r="B33" s="118" t="s">
        <v>49</v>
      </c>
      <c r="C33" s="119" t="s">
        <v>263</v>
      </c>
      <c r="D33" s="123">
        <v>193</v>
      </c>
      <c r="E33" s="123">
        <v>292</v>
      </c>
      <c r="F33" s="60">
        <v>66.099999999999994</v>
      </c>
      <c r="G33" s="132">
        <v>63</v>
      </c>
      <c r="H33" s="123">
        <v>109</v>
      </c>
      <c r="I33" s="60">
        <v>57.8</v>
      </c>
      <c r="J33" s="132">
        <v>130</v>
      </c>
      <c r="K33" s="123">
        <v>183</v>
      </c>
      <c r="L33" s="60">
        <v>71</v>
      </c>
      <c r="M33" s="123">
        <v>24</v>
      </c>
      <c r="N33" s="123">
        <v>38</v>
      </c>
      <c r="O33" s="120">
        <v>63.2</v>
      </c>
      <c r="P33" s="132">
        <v>73</v>
      </c>
      <c r="Q33" s="123">
        <v>104</v>
      </c>
      <c r="R33" s="60">
        <v>70.2</v>
      </c>
      <c r="S33" s="123">
        <v>96</v>
      </c>
      <c r="T33" s="123">
        <v>150</v>
      </c>
      <c r="U33" s="120">
        <v>64</v>
      </c>
      <c r="V33" s="121"/>
    </row>
    <row r="34" spans="1:22" x14ac:dyDescent="0.25">
      <c r="A34" s="117">
        <v>219</v>
      </c>
      <c r="B34" s="118" t="s">
        <v>50</v>
      </c>
      <c r="C34" s="119" t="s">
        <v>264</v>
      </c>
      <c r="D34" s="123">
        <v>28</v>
      </c>
      <c r="E34" s="123">
        <v>33</v>
      </c>
      <c r="F34" s="60">
        <v>84.8</v>
      </c>
      <c r="G34" s="132">
        <v>8</v>
      </c>
      <c r="H34" s="123">
        <v>10</v>
      </c>
      <c r="I34" s="60">
        <v>80</v>
      </c>
      <c r="J34" s="132">
        <v>20</v>
      </c>
      <c r="K34" s="123">
        <v>23</v>
      </c>
      <c r="L34" s="60">
        <v>87</v>
      </c>
      <c r="M34" s="123">
        <v>4</v>
      </c>
      <c r="N34" s="123">
        <v>5</v>
      </c>
      <c r="O34" s="120">
        <v>80</v>
      </c>
      <c r="P34" s="132">
        <v>11</v>
      </c>
      <c r="Q34" s="123">
        <v>11</v>
      </c>
      <c r="R34" s="60">
        <v>100</v>
      </c>
      <c r="S34" s="123">
        <v>13</v>
      </c>
      <c r="T34" s="123">
        <v>17</v>
      </c>
      <c r="U34" s="120">
        <v>76.5</v>
      </c>
      <c r="V34" s="121"/>
    </row>
    <row r="35" spans="1:22" x14ac:dyDescent="0.25">
      <c r="A35" s="117">
        <v>304</v>
      </c>
      <c r="B35" s="118" t="s">
        <v>51</v>
      </c>
      <c r="C35" s="119" t="s">
        <v>265</v>
      </c>
      <c r="D35" s="123">
        <v>144</v>
      </c>
      <c r="E35" s="123">
        <v>185</v>
      </c>
      <c r="F35" s="60">
        <v>77.8</v>
      </c>
      <c r="G35" s="132">
        <v>55</v>
      </c>
      <c r="H35" s="123">
        <v>72</v>
      </c>
      <c r="I35" s="60">
        <v>76.400000000000006</v>
      </c>
      <c r="J35" s="132">
        <v>89</v>
      </c>
      <c r="K35" s="123">
        <v>113</v>
      </c>
      <c r="L35" s="60">
        <v>78.8</v>
      </c>
      <c r="M35" s="123">
        <v>27</v>
      </c>
      <c r="N35" s="123">
        <v>36</v>
      </c>
      <c r="O35" s="120">
        <v>75</v>
      </c>
      <c r="P35" s="132">
        <v>65</v>
      </c>
      <c r="Q35" s="123">
        <v>77</v>
      </c>
      <c r="R35" s="60">
        <v>84.4</v>
      </c>
      <c r="S35" s="123">
        <v>52</v>
      </c>
      <c r="T35" s="123">
        <v>72</v>
      </c>
      <c r="U35" s="120">
        <v>72.2</v>
      </c>
      <c r="V35" s="121"/>
    </row>
    <row r="36" spans="1:22" x14ac:dyDescent="0.25">
      <c r="A36" s="117">
        <v>305</v>
      </c>
      <c r="B36" s="118" t="s">
        <v>52</v>
      </c>
      <c r="C36" s="119" t="s">
        <v>266</v>
      </c>
      <c r="D36" s="123">
        <v>40</v>
      </c>
      <c r="E36" s="123">
        <v>52</v>
      </c>
      <c r="F36" s="60">
        <v>76.900000000000006</v>
      </c>
      <c r="G36" s="132">
        <v>17</v>
      </c>
      <c r="H36" s="123">
        <v>24</v>
      </c>
      <c r="I36" s="60">
        <v>70.8</v>
      </c>
      <c r="J36" s="132">
        <v>23</v>
      </c>
      <c r="K36" s="123">
        <v>28</v>
      </c>
      <c r="L36" s="60">
        <v>82.1</v>
      </c>
      <c r="M36" s="123">
        <v>6</v>
      </c>
      <c r="N36" s="123">
        <v>6</v>
      </c>
      <c r="O36" s="120">
        <v>100</v>
      </c>
      <c r="P36" s="132">
        <v>17</v>
      </c>
      <c r="Q36" s="123">
        <v>23</v>
      </c>
      <c r="R36" s="60">
        <v>73.900000000000006</v>
      </c>
      <c r="S36" s="123">
        <v>17</v>
      </c>
      <c r="T36" s="123">
        <v>23</v>
      </c>
      <c r="U36" s="120">
        <v>73.900000000000006</v>
      </c>
      <c r="V36" s="121"/>
    </row>
    <row r="37" spans="1:22" x14ac:dyDescent="0.25">
      <c r="A37" s="117">
        <v>306</v>
      </c>
      <c r="B37" s="118" t="s">
        <v>53</v>
      </c>
      <c r="C37" s="119" t="s">
        <v>267</v>
      </c>
      <c r="D37" s="123">
        <v>238</v>
      </c>
      <c r="E37" s="123">
        <v>375</v>
      </c>
      <c r="F37" s="60">
        <v>63.5</v>
      </c>
      <c r="G37" s="132">
        <v>92</v>
      </c>
      <c r="H37" s="123">
        <v>149</v>
      </c>
      <c r="I37" s="60">
        <v>61.7</v>
      </c>
      <c r="J37" s="132">
        <v>146</v>
      </c>
      <c r="K37" s="123">
        <v>226</v>
      </c>
      <c r="L37" s="60">
        <v>64.599999999999994</v>
      </c>
      <c r="M37" s="123">
        <v>62</v>
      </c>
      <c r="N37" s="123">
        <v>96</v>
      </c>
      <c r="O37" s="120">
        <v>64.599999999999994</v>
      </c>
      <c r="P37" s="132">
        <v>107</v>
      </c>
      <c r="Q37" s="123">
        <v>155</v>
      </c>
      <c r="R37" s="60">
        <v>69</v>
      </c>
      <c r="S37" s="123">
        <v>69</v>
      </c>
      <c r="T37" s="123">
        <v>124</v>
      </c>
      <c r="U37" s="120">
        <v>55.6</v>
      </c>
      <c r="V37" s="121"/>
    </row>
    <row r="38" spans="1:22" x14ac:dyDescent="0.25">
      <c r="A38" s="117">
        <v>307</v>
      </c>
      <c r="B38" s="118" t="s">
        <v>54</v>
      </c>
      <c r="C38" s="119" t="s">
        <v>268</v>
      </c>
      <c r="D38" s="123">
        <v>151</v>
      </c>
      <c r="E38" s="123">
        <v>182</v>
      </c>
      <c r="F38" s="60">
        <v>83</v>
      </c>
      <c r="G38" s="132">
        <v>55</v>
      </c>
      <c r="H38" s="123">
        <v>68</v>
      </c>
      <c r="I38" s="60">
        <v>80.900000000000006</v>
      </c>
      <c r="J38" s="132">
        <v>96</v>
      </c>
      <c r="K38" s="123">
        <v>114</v>
      </c>
      <c r="L38" s="60">
        <v>84.2</v>
      </c>
      <c r="M38" s="123">
        <v>34</v>
      </c>
      <c r="N38" s="123">
        <v>42</v>
      </c>
      <c r="O38" s="120">
        <v>81</v>
      </c>
      <c r="P38" s="132">
        <v>71</v>
      </c>
      <c r="Q38" s="123">
        <v>84</v>
      </c>
      <c r="R38" s="60">
        <v>84.5</v>
      </c>
      <c r="S38" s="123">
        <v>46</v>
      </c>
      <c r="T38" s="123">
        <v>56</v>
      </c>
      <c r="U38" s="120">
        <v>82.1</v>
      </c>
      <c r="V38" s="121"/>
    </row>
    <row r="39" spans="1:22" x14ac:dyDescent="0.25">
      <c r="A39" s="117">
        <v>308</v>
      </c>
      <c r="B39" s="118" t="s">
        <v>55</v>
      </c>
      <c r="C39" s="119" t="s">
        <v>269</v>
      </c>
      <c r="D39" s="123">
        <v>159</v>
      </c>
      <c r="E39" s="123">
        <v>182</v>
      </c>
      <c r="F39" s="60">
        <v>87.4</v>
      </c>
      <c r="G39" s="132">
        <v>64</v>
      </c>
      <c r="H39" s="123">
        <v>81</v>
      </c>
      <c r="I39" s="60">
        <v>79</v>
      </c>
      <c r="J39" s="132">
        <v>95</v>
      </c>
      <c r="K39" s="123">
        <v>101</v>
      </c>
      <c r="L39" s="60">
        <v>94.1</v>
      </c>
      <c r="M39" s="123">
        <v>36</v>
      </c>
      <c r="N39" s="123">
        <v>39</v>
      </c>
      <c r="O39" s="120">
        <v>92.3</v>
      </c>
      <c r="P39" s="132">
        <v>75</v>
      </c>
      <c r="Q39" s="123">
        <v>82</v>
      </c>
      <c r="R39" s="60">
        <v>91.5</v>
      </c>
      <c r="S39" s="123">
        <v>48</v>
      </c>
      <c r="T39" s="123">
        <v>61</v>
      </c>
      <c r="U39" s="120">
        <v>78.7</v>
      </c>
      <c r="V39" s="121"/>
    </row>
    <row r="40" spans="1:22" x14ac:dyDescent="0.25">
      <c r="A40" s="117">
        <v>309</v>
      </c>
      <c r="B40" s="118" t="s">
        <v>56</v>
      </c>
      <c r="C40" s="119" t="s">
        <v>270</v>
      </c>
      <c r="D40" s="123">
        <v>269</v>
      </c>
      <c r="E40" s="123">
        <v>342</v>
      </c>
      <c r="F40" s="60">
        <v>78.7</v>
      </c>
      <c r="G40" s="132">
        <v>100</v>
      </c>
      <c r="H40" s="123">
        <v>130</v>
      </c>
      <c r="I40" s="60">
        <v>76.900000000000006</v>
      </c>
      <c r="J40" s="132">
        <v>169</v>
      </c>
      <c r="K40" s="123">
        <v>212</v>
      </c>
      <c r="L40" s="60">
        <v>79.7</v>
      </c>
      <c r="M40" s="123">
        <v>66</v>
      </c>
      <c r="N40" s="123">
        <v>86</v>
      </c>
      <c r="O40" s="120">
        <v>76.7</v>
      </c>
      <c r="P40" s="132">
        <v>105</v>
      </c>
      <c r="Q40" s="123">
        <v>127</v>
      </c>
      <c r="R40" s="60">
        <v>82.7</v>
      </c>
      <c r="S40" s="123">
        <v>98</v>
      </c>
      <c r="T40" s="123">
        <v>129</v>
      </c>
      <c r="U40" s="120">
        <v>76</v>
      </c>
      <c r="V40" s="121"/>
    </row>
    <row r="41" spans="1:22" x14ac:dyDescent="0.25">
      <c r="A41" s="117">
        <v>310</v>
      </c>
      <c r="B41" s="118" t="s">
        <v>57</v>
      </c>
      <c r="C41" s="119" t="s">
        <v>271</v>
      </c>
      <c r="D41" s="123">
        <v>183</v>
      </c>
      <c r="E41" s="123">
        <v>205</v>
      </c>
      <c r="F41" s="60">
        <v>89.3</v>
      </c>
      <c r="G41" s="132">
        <v>60</v>
      </c>
      <c r="H41" s="123">
        <v>73</v>
      </c>
      <c r="I41" s="60">
        <v>82.2</v>
      </c>
      <c r="J41" s="132">
        <v>123</v>
      </c>
      <c r="K41" s="123">
        <v>132</v>
      </c>
      <c r="L41" s="60">
        <v>93.2</v>
      </c>
      <c r="M41" s="123">
        <v>26</v>
      </c>
      <c r="N41" s="123">
        <v>29</v>
      </c>
      <c r="O41" s="120">
        <v>89.7</v>
      </c>
      <c r="P41" s="132">
        <v>67</v>
      </c>
      <c r="Q41" s="123">
        <v>79</v>
      </c>
      <c r="R41" s="60">
        <v>84.8</v>
      </c>
      <c r="S41" s="123">
        <v>90</v>
      </c>
      <c r="T41" s="123">
        <v>97</v>
      </c>
      <c r="U41" s="120">
        <v>92.8</v>
      </c>
      <c r="V41" s="121"/>
    </row>
    <row r="42" spans="1:22" x14ac:dyDescent="0.25">
      <c r="A42" s="117">
        <v>311</v>
      </c>
      <c r="B42" s="118" t="s">
        <v>58</v>
      </c>
      <c r="C42" s="119" t="s">
        <v>272</v>
      </c>
      <c r="D42" s="123">
        <v>181</v>
      </c>
      <c r="E42" s="123">
        <v>287</v>
      </c>
      <c r="F42" s="60">
        <v>63.1</v>
      </c>
      <c r="G42" s="132">
        <v>71</v>
      </c>
      <c r="H42" s="123">
        <v>124</v>
      </c>
      <c r="I42" s="60">
        <v>57.3</v>
      </c>
      <c r="J42" s="132">
        <v>110</v>
      </c>
      <c r="K42" s="123">
        <v>163</v>
      </c>
      <c r="L42" s="60">
        <v>67.5</v>
      </c>
      <c r="M42" s="123">
        <v>34</v>
      </c>
      <c r="N42" s="123">
        <v>47</v>
      </c>
      <c r="O42" s="120">
        <v>72.3</v>
      </c>
      <c r="P42" s="132">
        <v>84</v>
      </c>
      <c r="Q42" s="123">
        <v>128</v>
      </c>
      <c r="R42" s="60">
        <v>65.599999999999994</v>
      </c>
      <c r="S42" s="123">
        <v>63</v>
      </c>
      <c r="T42" s="123">
        <v>112</v>
      </c>
      <c r="U42" s="120">
        <v>56.3</v>
      </c>
      <c r="V42" s="121"/>
    </row>
    <row r="43" spans="1:22" x14ac:dyDescent="0.25">
      <c r="A43" s="117">
        <v>312</v>
      </c>
      <c r="B43" s="118" t="s">
        <v>59</v>
      </c>
      <c r="C43" s="119" t="s">
        <v>273</v>
      </c>
      <c r="D43" s="123">
        <v>160</v>
      </c>
      <c r="E43" s="123">
        <v>180</v>
      </c>
      <c r="F43" s="60">
        <v>88.9</v>
      </c>
      <c r="G43" s="132">
        <v>61</v>
      </c>
      <c r="H43" s="123">
        <v>71</v>
      </c>
      <c r="I43" s="60">
        <v>85.9</v>
      </c>
      <c r="J43" s="132">
        <v>99</v>
      </c>
      <c r="K43" s="123">
        <v>109</v>
      </c>
      <c r="L43" s="60">
        <v>90.8</v>
      </c>
      <c r="M43" s="123">
        <v>38</v>
      </c>
      <c r="N43" s="123">
        <v>42</v>
      </c>
      <c r="O43" s="120">
        <v>90.5</v>
      </c>
      <c r="P43" s="132">
        <v>84</v>
      </c>
      <c r="Q43" s="123">
        <v>96</v>
      </c>
      <c r="R43" s="60">
        <v>87.5</v>
      </c>
      <c r="S43" s="123">
        <v>38</v>
      </c>
      <c r="T43" s="123">
        <v>42</v>
      </c>
      <c r="U43" s="120">
        <v>90.5</v>
      </c>
      <c r="V43" s="121"/>
    </row>
    <row r="44" spans="1:22" x14ac:dyDescent="0.25">
      <c r="A44" s="117">
        <v>313</v>
      </c>
      <c r="B44" s="118" t="s">
        <v>60</v>
      </c>
      <c r="C44" s="119" t="s">
        <v>274</v>
      </c>
      <c r="D44" s="123">
        <v>236</v>
      </c>
      <c r="E44" s="123">
        <v>290</v>
      </c>
      <c r="F44" s="60">
        <v>81.400000000000006</v>
      </c>
      <c r="G44" s="132">
        <v>90</v>
      </c>
      <c r="H44" s="123">
        <v>117</v>
      </c>
      <c r="I44" s="60">
        <v>76.900000000000006</v>
      </c>
      <c r="J44" s="132">
        <v>146</v>
      </c>
      <c r="K44" s="123">
        <v>173</v>
      </c>
      <c r="L44" s="60">
        <v>84.4</v>
      </c>
      <c r="M44" s="123">
        <v>48</v>
      </c>
      <c r="N44" s="123">
        <v>51</v>
      </c>
      <c r="O44" s="120">
        <v>94.1</v>
      </c>
      <c r="P44" s="132">
        <v>121</v>
      </c>
      <c r="Q44" s="123">
        <v>152</v>
      </c>
      <c r="R44" s="60">
        <v>79.599999999999994</v>
      </c>
      <c r="S44" s="123">
        <v>67</v>
      </c>
      <c r="T44" s="123">
        <v>87</v>
      </c>
      <c r="U44" s="120">
        <v>77</v>
      </c>
      <c r="V44" s="121"/>
    </row>
    <row r="45" spans="1:22" x14ac:dyDescent="0.25">
      <c r="A45" s="117">
        <v>315</v>
      </c>
      <c r="B45" s="118" t="s">
        <v>61</v>
      </c>
      <c r="C45" s="119" t="s">
        <v>275</v>
      </c>
      <c r="D45" s="123">
        <v>19</v>
      </c>
      <c r="E45" s="123">
        <v>23</v>
      </c>
      <c r="F45" s="60">
        <v>82.6</v>
      </c>
      <c r="G45" s="132">
        <v>9</v>
      </c>
      <c r="H45" s="123">
        <v>11</v>
      </c>
      <c r="I45" s="60">
        <v>81.8</v>
      </c>
      <c r="J45" s="132">
        <v>10</v>
      </c>
      <c r="K45" s="123">
        <v>12</v>
      </c>
      <c r="L45" s="60">
        <v>83.3</v>
      </c>
      <c r="M45" s="123">
        <v>5</v>
      </c>
      <c r="N45" s="123">
        <v>5</v>
      </c>
      <c r="O45" s="120">
        <v>100</v>
      </c>
      <c r="P45" s="132">
        <v>7</v>
      </c>
      <c r="Q45" s="123">
        <v>8</v>
      </c>
      <c r="R45" s="60">
        <v>87.5</v>
      </c>
      <c r="S45" s="123">
        <v>7</v>
      </c>
      <c r="T45" s="123">
        <v>10</v>
      </c>
      <c r="U45" s="120">
        <v>70</v>
      </c>
      <c r="V45" s="121"/>
    </row>
    <row r="46" spans="1:22" x14ac:dyDescent="0.25">
      <c r="A46" s="117">
        <v>316</v>
      </c>
      <c r="B46" s="118" t="s">
        <v>62</v>
      </c>
      <c r="C46" s="119" t="s">
        <v>276</v>
      </c>
      <c r="D46" s="123">
        <v>524</v>
      </c>
      <c r="E46" s="123">
        <v>607</v>
      </c>
      <c r="F46" s="60">
        <v>86.3</v>
      </c>
      <c r="G46" s="132">
        <v>195</v>
      </c>
      <c r="H46" s="123">
        <v>227</v>
      </c>
      <c r="I46" s="60">
        <v>85.9</v>
      </c>
      <c r="J46" s="132">
        <v>329</v>
      </c>
      <c r="K46" s="123">
        <v>380</v>
      </c>
      <c r="L46" s="60">
        <v>86.6</v>
      </c>
      <c r="M46" s="123">
        <v>103</v>
      </c>
      <c r="N46" s="123">
        <v>123</v>
      </c>
      <c r="O46" s="120">
        <v>83.7</v>
      </c>
      <c r="P46" s="132">
        <v>213</v>
      </c>
      <c r="Q46" s="123">
        <v>249</v>
      </c>
      <c r="R46" s="60">
        <v>85.5</v>
      </c>
      <c r="S46" s="123">
        <v>208</v>
      </c>
      <c r="T46" s="123">
        <v>235</v>
      </c>
      <c r="U46" s="120">
        <v>88.5</v>
      </c>
      <c r="V46" s="121"/>
    </row>
    <row r="47" spans="1:22" x14ac:dyDescent="0.25">
      <c r="A47" s="117">
        <v>317</v>
      </c>
      <c r="B47" s="118" t="s">
        <v>63</v>
      </c>
      <c r="C47" s="119" t="s">
        <v>277</v>
      </c>
      <c r="D47" s="123">
        <v>219</v>
      </c>
      <c r="E47" s="123">
        <v>255</v>
      </c>
      <c r="F47" s="60">
        <v>85.9</v>
      </c>
      <c r="G47" s="132">
        <v>80</v>
      </c>
      <c r="H47" s="123">
        <v>96</v>
      </c>
      <c r="I47" s="60">
        <v>83.3</v>
      </c>
      <c r="J47" s="132">
        <v>139</v>
      </c>
      <c r="K47" s="123">
        <v>159</v>
      </c>
      <c r="L47" s="60">
        <v>87.4</v>
      </c>
      <c r="M47" s="123">
        <v>38</v>
      </c>
      <c r="N47" s="123">
        <v>45</v>
      </c>
      <c r="O47" s="120">
        <v>84.4</v>
      </c>
      <c r="P47" s="132">
        <v>93</v>
      </c>
      <c r="Q47" s="123">
        <v>106</v>
      </c>
      <c r="R47" s="60">
        <v>87.7</v>
      </c>
      <c r="S47" s="123">
        <v>88</v>
      </c>
      <c r="T47" s="123">
        <v>104</v>
      </c>
      <c r="U47" s="120">
        <v>84.6</v>
      </c>
      <c r="V47" s="121"/>
    </row>
    <row r="48" spans="1:22" x14ac:dyDescent="0.25">
      <c r="A48" s="117">
        <v>318</v>
      </c>
      <c r="B48" s="118" t="s">
        <v>64</v>
      </c>
      <c r="C48" s="119" t="s">
        <v>278</v>
      </c>
      <c r="D48" s="123">
        <v>238</v>
      </c>
      <c r="E48" s="123">
        <v>354</v>
      </c>
      <c r="F48" s="60">
        <v>67.2</v>
      </c>
      <c r="G48" s="132">
        <v>109</v>
      </c>
      <c r="H48" s="123">
        <v>153</v>
      </c>
      <c r="I48" s="60">
        <v>71.2</v>
      </c>
      <c r="J48" s="132">
        <v>129</v>
      </c>
      <c r="K48" s="123">
        <v>201</v>
      </c>
      <c r="L48" s="60">
        <v>64.2</v>
      </c>
      <c r="M48" s="123">
        <v>35</v>
      </c>
      <c r="N48" s="123">
        <v>50</v>
      </c>
      <c r="O48" s="120">
        <v>70</v>
      </c>
      <c r="P48" s="132">
        <v>84</v>
      </c>
      <c r="Q48" s="123">
        <v>130</v>
      </c>
      <c r="R48" s="60">
        <v>64.599999999999994</v>
      </c>
      <c r="S48" s="123">
        <v>119</v>
      </c>
      <c r="T48" s="123">
        <v>174</v>
      </c>
      <c r="U48" s="120">
        <v>68.400000000000006</v>
      </c>
      <c r="V48" s="121"/>
    </row>
    <row r="49" spans="1:22" x14ac:dyDescent="0.25">
      <c r="A49" s="117">
        <v>319</v>
      </c>
      <c r="B49" s="118" t="s">
        <v>65</v>
      </c>
      <c r="C49" s="119" t="s">
        <v>279</v>
      </c>
      <c r="D49" s="123">
        <v>122</v>
      </c>
      <c r="E49" s="123">
        <v>147</v>
      </c>
      <c r="F49" s="60">
        <v>83</v>
      </c>
      <c r="G49" s="132">
        <v>47</v>
      </c>
      <c r="H49" s="123">
        <v>55</v>
      </c>
      <c r="I49" s="60">
        <v>85.5</v>
      </c>
      <c r="J49" s="132">
        <v>75</v>
      </c>
      <c r="K49" s="123">
        <v>92</v>
      </c>
      <c r="L49" s="60">
        <v>81.5</v>
      </c>
      <c r="M49" s="123">
        <v>18</v>
      </c>
      <c r="N49" s="123">
        <v>21</v>
      </c>
      <c r="O49" s="120">
        <v>85.7</v>
      </c>
      <c r="P49" s="132">
        <v>52</v>
      </c>
      <c r="Q49" s="123">
        <v>60</v>
      </c>
      <c r="R49" s="60">
        <v>86.7</v>
      </c>
      <c r="S49" s="123">
        <v>52</v>
      </c>
      <c r="T49" s="123">
        <v>66</v>
      </c>
      <c r="U49" s="120">
        <v>78.8</v>
      </c>
      <c r="V49" s="121"/>
    </row>
    <row r="50" spans="1:22" x14ac:dyDescent="0.25">
      <c r="A50" s="117">
        <v>321</v>
      </c>
      <c r="B50" s="118" t="s">
        <v>66</v>
      </c>
      <c r="C50" s="119" t="s">
        <v>280</v>
      </c>
      <c r="D50" s="123">
        <v>170</v>
      </c>
      <c r="E50" s="123">
        <v>201</v>
      </c>
      <c r="F50" s="60">
        <v>84.6</v>
      </c>
      <c r="G50" s="132">
        <v>61</v>
      </c>
      <c r="H50" s="123">
        <v>79</v>
      </c>
      <c r="I50" s="60">
        <v>77.2</v>
      </c>
      <c r="J50" s="132">
        <v>109</v>
      </c>
      <c r="K50" s="123">
        <v>122</v>
      </c>
      <c r="L50" s="60">
        <v>89.3</v>
      </c>
      <c r="M50" s="123">
        <v>31</v>
      </c>
      <c r="N50" s="123">
        <v>36</v>
      </c>
      <c r="O50" s="120">
        <v>86.1</v>
      </c>
      <c r="P50" s="132">
        <v>77</v>
      </c>
      <c r="Q50" s="123">
        <v>92</v>
      </c>
      <c r="R50" s="60">
        <v>83.7</v>
      </c>
      <c r="S50" s="123">
        <v>62</v>
      </c>
      <c r="T50" s="123">
        <v>73</v>
      </c>
      <c r="U50" s="120">
        <v>84.9</v>
      </c>
      <c r="V50" s="121"/>
    </row>
    <row r="51" spans="1:22" x14ac:dyDescent="0.25">
      <c r="A51" s="117">
        <v>322</v>
      </c>
      <c r="B51" s="118" t="s">
        <v>67</v>
      </c>
      <c r="C51" s="119" t="s">
        <v>281</v>
      </c>
      <c r="D51" s="123">
        <v>143</v>
      </c>
      <c r="E51" s="123">
        <v>177</v>
      </c>
      <c r="F51" s="60">
        <v>80.8</v>
      </c>
      <c r="G51" s="132">
        <v>53</v>
      </c>
      <c r="H51" s="123">
        <v>69</v>
      </c>
      <c r="I51" s="60">
        <v>76.8</v>
      </c>
      <c r="J51" s="132">
        <v>90</v>
      </c>
      <c r="K51" s="123">
        <v>108</v>
      </c>
      <c r="L51" s="60">
        <v>83.3</v>
      </c>
      <c r="M51" s="123">
        <v>24</v>
      </c>
      <c r="N51" s="123">
        <v>26</v>
      </c>
      <c r="O51" s="120">
        <v>92.3</v>
      </c>
      <c r="P51" s="132">
        <v>55</v>
      </c>
      <c r="Q51" s="123">
        <v>68</v>
      </c>
      <c r="R51" s="60">
        <v>80.900000000000006</v>
      </c>
      <c r="S51" s="123">
        <v>64</v>
      </c>
      <c r="T51" s="123">
        <v>83</v>
      </c>
      <c r="U51" s="120">
        <v>77.099999999999994</v>
      </c>
      <c r="V51" s="121"/>
    </row>
    <row r="52" spans="1:22" x14ac:dyDescent="0.25">
      <c r="A52" s="117">
        <v>323</v>
      </c>
      <c r="B52" s="118" t="s">
        <v>68</v>
      </c>
      <c r="C52" s="119" t="s">
        <v>282</v>
      </c>
      <c r="D52" s="123">
        <v>829</v>
      </c>
      <c r="E52" s="123">
        <v>1016</v>
      </c>
      <c r="F52" s="60">
        <v>81.599999999999994</v>
      </c>
      <c r="G52" s="132">
        <v>293</v>
      </c>
      <c r="H52" s="123">
        <v>380</v>
      </c>
      <c r="I52" s="60">
        <v>77.099999999999994</v>
      </c>
      <c r="J52" s="132">
        <v>536</v>
      </c>
      <c r="K52" s="123">
        <v>636</v>
      </c>
      <c r="L52" s="60">
        <v>84.3</v>
      </c>
      <c r="M52" s="123">
        <v>149</v>
      </c>
      <c r="N52" s="123">
        <v>186</v>
      </c>
      <c r="O52" s="120">
        <v>80.099999999999994</v>
      </c>
      <c r="P52" s="132">
        <v>329</v>
      </c>
      <c r="Q52" s="123">
        <v>402</v>
      </c>
      <c r="R52" s="60">
        <v>81.8</v>
      </c>
      <c r="S52" s="123">
        <v>351</v>
      </c>
      <c r="T52" s="123">
        <v>428</v>
      </c>
      <c r="U52" s="120">
        <v>82</v>
      </c>
      <c r="V52" s="121"/>
    </row>
    <row r="53" spans="1:22" x14ac:dyDescent="0.25">
      <c r="A53" s="117">
        <v>324</v>
      </c>
      <c r="B53" s="118" t="s">
        <v>69</v>
      </c>
      <c r="C53" s="119" t="s">
        <v>283</v>
      </c>
      <c r="D53" s="123">
        <v>180</v>
      </c>
      <c r="E53" s="123">
        <v>204</v>
      </c>
      <c r="F53" s="60">
        <v>88.2</v>
      </c>
      <c r="G53" s="132">
        <v>80</v>
      </c>
      <c r="H53" s="123">
        <v>90</v>
      </c>
      <c r="I53" s="60">
        <v>88.9</v>
      </c>
      <c r="J53" s="132">
        <v>100</v>
      </c>
      <c r="K53" s="123">
        <v>114</v>
      </c>
      <c r="L53" s="60">
        <v>87.7</v>
      </c>
      <c r="M53" s="123">
        <v>47</v>
      </c>
      <c r="N53" s="123">
        <v>49</v>
      </c>
      <c r="O53" s="120">
        <v>95.9</v>
      </c>
      <c r="P53" s="132">
        <v>67</v>
      </c>
      <c r="Q53" s="123">
        <v>77</v>
      </c>
      <c r="R53" s="60">
        <v>87</v>
      </c>
      <c r="S53" s="123">
        <v>66</v>
      </c>
      <c r="T53" s="123">
        <v>78</v>
      </c>
      <c r="U53" s="120">
        <v>84.6</v>
      </c>
      <c r="V53" s="121"/>
    </row>
    <row r="54" spans="1:22" x14ac:dyDescent="0.25">
      <c r="A54" s="117">
        <v>325</v>
      </c>
      <c r="B54" s="118" t="s">
        <v>70</v>
      </c>
      <c r="C54" s="119" t="s">
        <v>284</v>
      </c>
      <c r="D54" s="123">
        <v>112</v>
      </c>
      <c r="E54" s="123">
        <v>138</v>
      </c>
      <c r="F54" s="60">
        <v>81.2</v>
      </c>
      <c r="G54" s="132">
        <v>36</v>
      </c>
      <c r="H54" s="123">
        <v>46</v>
      </c>
      <c r="I54" s="60">
        <v>78.3</v>
      </c>
      <c r="J54" s="132">
        <v>76</v>
      </c>
      <c r="K54" s="123">
        <v>92</v>
      </c>
      <c r="L54" s="60">
        <v>82.6</v>
      </c>
      <c r="M54" s="123">
        <v>15</v>
      </c>
      <c r="N54" s="123">
        <v>20</v>
      </c>
      <c r="O54" s="120">
        <v>75</v>
      </c>
      <c r="P54" s="132">
        <v>57</v>
      </c>
      <c r="Q54" s="123">
        <v>65</v>
      </c>
      <c r="R54" s="60">
        <v>87.7</v>
      </c>
      <c r="S54" s="123">
        <v>40</v>
      </c>
      <c r="T54" s="123">
        <v>53</v>
      </c>
      <c r="U54" s="120">
        <v>75.5</v>
      </c>
      <c r="V54" s="121"/>
    </row>
    <row r="55" spans="1:22" x14ac:dyDescent="0.25">
      <c r="A55" s="117">
        <v>326</v>
      </c>
      <c r="B55" s="118" t="s">
        <v>71</v>
      </c>
      <c r="C55" s="119" t="s">
        <v>285</v>
      </c>
      <c r="D55" s="123">
        <v>0</v>
      </c>
      <c r="E55" s="123">
        <v>0</v>
      </c>
      <c r="F55" s="60" t="s">
        <v>638</v>
      </c>
      <c r="G55" s="132">
        <v>0</v>
      </c>
      <c r="H55" s="123">
        <v>0</v>
      </c>
      <c r="I55" s="60" t="s">
        <v>638</v>
      </c>
      <c r="J55" s="132">
        <v>0</v>
      </c>
      <c r="K55" s="123">
        <v>0</v>
      </c>
      <c r="L55" s="60" t="s">
        <v>638</v>
      </c>
      <c r="M55" s="123">
        <v>0</v>
      </c>
      <c r="N55" s="123">
        <v>0</v>
      </c>
      <c r="O55" s="120" t="s">
        <v>638</v>
      </c>
      <c r="P55" s="132">
        <v>0</v>
      </c>
      <c r="Q55" s="123">
        <v>0</v>
      </c>
      <c r="R55" s="60" t="s">
        <v>638</v>
      </c>
      <c r="S55" s="123">
        <v>0</v>
      </c>
      <c r="T55" s="123">
        <v>0</v>
      </c>
      <c r="U55" s="120" t="s">
        <v>638</v>
      </c>
      <c r="V55" s="121"/>
    </row>
    <row r="56" spans="1:22" x14ac:dyDescent="0.25">
      <c r="A56" s="117">
        <v>327</v>
      </c>
      <c r="B56" s="118" t="s">
        <v>72</v>
      </c>
      <c r="C56" s="119" t="s">
        <v>286</v>
      </c>
      <c r="D56" s="123">
        <v>32</v>
      </c>
      <c r="E56" s="123">
        <v>45</v>
      </c>
      <c r="F56" s="60">
        <v>71.099999999999994</v>
      </c>
      <c r="G56" s="132">
        <v>5</v>
      </c>
      <c r="H56" s="123">
        <v>11</v>
      </c>
      <c r="I56" s="60">
        <v>45.5</v>
      </c>
      <c r="J56" s="132">
        <v>27</v>
      </c>
      <c r="K56" s="123">
        <v>34</v>
      </c>
      <c r="L56" s="60">
        <v>79.400000000000006</v>
      </c>
      <c r="M56" s="123">
        <v>5</v>
      </c>
      <c r="N56" s="123">
        <v>7</v>
      </c>
      <c r="O56" s="120">
        <v>71.400000000000006</v>
      </c>
      <c r="P56" s="132">
        <v>7</v>
      </c>
      <c r="Q56" s="123">
        <v>9</v>
      </c>
      <c r="R56" s="60">
        <v>77.8</v>
      </c>
      <c r="S56" s="123">
        <v>20</v>
      </c>
      <c r="T56" s="123">
        <v>29</v>
      </c>
      <c r="U56" s="120">
        <v>69</v>
      </c>
      <c r="V56" s="121"/>
    </row>
    <row r="57" spans="1:22" x14ac:dyDescent="0.25">
      <c r="A57" s="117">
        <v>404</v>
      </c>
      <c r="B57" s="118" t="s">
        <v>73</v>
      </c>
      <c r="C57" s="119" t="s">
        <v>287</v>
      </c>
      <c r="D57" s="123">
        <v>323</v>
      </c>
      <c r="E57" s="123">
        <v>345</v>
      </c>
      <c r="F57" s="60">
        <v>93.6</v>
      </c>
      <c r="G57" s="132">
        <v>136</v>
      </c>
      <c r="H57" s="123">
        <v>141</v>
      </c>
      <c r="I57" s="60">
        <v>96.5</v>
      </c>
      <c r="J57" s="132">
        <v>187</v>
      </c>
      <c r="K57" s="123">
        <v>204</v>
      </c>
      <c r="L57" s="60">
        <v>91.7</v>
      </c>
      <c r="M57" s="123">
        <v>39</v>
      </c>
      <c r="N57" s="123">
        <v>43</v>
      </c>
      <c r="O57" s="120">
        <v>90.7</v>
      </c>
      <c r="P57" s="132">
        <v>131</v>
      </c>
      <c r="Q57" s="123">
        <v>138</v>
      </c>
      <c r="R57" s="60">
        <v>94.9</v>
      </c>
      <c r="S57" s="123">
        <v>153</v>
      </c>
      <c r="T57" s="123">
        <v>164</v>
      </c>
      <c r="U57" s="120">
        <v>93.3</v>
      </c>
      <c r="V57" s="121"/>
    </row>
    <row r="58" spans="1:22" x14ac:dyDescent="0.25">
      <c r="A58" s="117">
        <v>406</v>
      </c>
      <c r="B58" s="118" t="s">
        <v>74</v>
      </c>
      <c r="C58" s="119" t="s">
        <v>288</v>
      </c>
      <c r="D58" s="123">
        <v>291</v>
      </c>
      <c r="E58" s="123">
        <v>596</v>
      </c>
      <c r="F58" s="60">
        <v>48.8</v>
      </c>
      <c r="G58" s="132">
        <v>116</v>
      </c>
      <c r="H58" s="123">
        <v>241</v>
      </c>
      <c r="I58" s="60">
        <v>48.1</v>
      </c>
      <c r="J58" s="132">
        <v>175</v>
      </c>
      <c r="K58" s="123">
        <v>355</v>
      </c>
      <c r="L58" s="60">
        <v>49.3</v>
      </c>
      <c r="M58" s="123">
        <v>54</v>
      </c>
      <c r="N58" s="123">
        <v>97</v>
      </c>
      <c r="O58" s="120">
        <v>55.7</v>
      </c>
      <c r="P58" s="132">
        <v>113</v>
      </c>
      <c r="Q58" s="123">
        <v>227</v>
      </c>
      <c r="R58" s="60">
        <v>49.8</v>
      </c>
      <c r="S58" s="123">
        <v>124</v>
      </c>
      <c r="T58" s="123">
        <v>272</v>
      </c>
      <c r="U58" s="120">
        <v>45.6</v>
      </c>
      <c r="V58" s="121"/>
    </row>
    <row r="59" spans="1:22" x14ac:dyDescent="0.25">
      <c r="A59" s="117">
        <v>407</v>
      </c>
      <c r="B59" s="118" t="s">
        <v>75</v>
      </c>
      <c r="C59" s="119" t="s">
        <v>289</v>
      </c>
      <c r="D59" s="123">
        <v>458</v>
      </c>
      <c r="E59" s="123">
        <v>558</v>
      </c>
      <c r="F59" s="60">
        <v>82.1</v>
      </c>
      <c r="G59" s="132">
        <v>174</v>
      </c>
      <c r="H59" s="123">
        <v>224</v>
      </c>
      <c r="I59" s="60">
        <v>77.7</v>
      </c>
      <c r="J59" s="132">
        <v>284</v>
      </c>
      <c r="K59" s="123">
        <v>334</v>
      </c>
      <c r="L59" s="60">
        <v>85</v>
      </c>
      <c r="M59" s="123">
        <v>70</v>
      </c>
      <c r="N59" s="123">
        <v>87</v>
      </c>
      <c r="O59" s="120">
        <v>80.5</v>
      </c>
      <c r="P59" s="132">
        <v>176</v>
      </c>
      <c r="Q59" s="123">
        <v>217</v>
      </c>
      <c r="R59" s="60">
        <v>81.099999999999994</v>
      </c>
      <c r="S59" s="123">
        <v>212</v>
      </c>
      <c r="T59" s="123">
        <v>254</v>
      </c>
      <c r="U59" s="120">
        <v>83.5</v>
      </c>
      <c r="V59" s="121"/>
    </row>
    <row r="60" spans="1:22" x14ac:dyDescent="0.25">
      <c r="A60" s="117">
        <v>408</v>
      </c>
      <c r="B60" s="118" t="s">
        <v>76</v>
      </c>
      <c r="C60" s="119" t="s">
        <v>290</v>
      </c>
      <c r="D60" s="123">
        <v>236</v>
      </c>
      <c r="E60" s="123">
        <v>260</v>
      </c>
      <c r="F60" s="60">
        <v>90.8</v>
      </c>
      <c r="G60" s="132">
        <v>89</v>
      </c>
      <c r="H60" s="123">
        <v>104</v>
      </c>
      <c r="I60" s="60">
        <v>85.6</v>
      </c>
      <c r="J60" s="132">
        <v>147</v>
      </c>
      <c r="K60" s="123">
        <v>156</v>
      </c>
      <c r="L60" s="60">
        <v>94.2</v>
      </c>
      <c r="M60" s="123">
        <v>32</v>
      </c>
      <c r="N60" s="123">
        <v>40</v>
      </c>
      <c r="O60" s="120">
        <v>80</v>
      </c>
      <c r="P60" s="132">
        <v>104</v>
      </c>
      <c r="Q60" s="123">
        <v>113</v>
      </c>
      <c r="R60" s="60">
        <v>92</v>
      </c>
      <c r="S60" s="123">
        <v>100</v>
      </c>
      <c r="T60" s="123">
        <v>107</v>
      </c>
      <c r="U60" s="120">
        <v>93.5</v>
      </c>
      <c r="V60" s="121"/>
    </row>
    <row r="61" spans="1:22" x14ac:dyDescent="0.25">
      <c r="A61" s="117">
        <v>409</v>
      </c>
      <c r="B61" s="118" t="s">
        <v>77</v>
      </c>
      <c r="C61" s="119" t="s">
        <v>291</v>
      </c>
      <c r="D61" s="123">
        <v>176</v>
      </c>
      <c r="E61" s="123">
        <v>292</v>
      </c>
      <c r="F61" s="60">
        <v>60.3</v>
      </c>
      <c r="G61" s="132">
        <v>69</v>
      </c>
      <c r="H61" s="123">
        <v>116</v>
      </c>
      <c r="I61" s="60">
        <v>59.5</v>
      </c>
      <c r="J61" s="132">
        <v>107</v>
      </c>
      <c r="K61" s="123">
        <v>176</v>
      </c>
      <c r="L61" s="60">
        <v>60.8</v>
      </c>
      <c r="M61" s="123">
        <v>35</v>
      </c>
      <c r="N61" s="123">
        <v>51</v>
      </c>
      <c r="O61" s="120">
        <v>68.599999999999994</v>
      </c>
      <c r="P61" s="132">
        <v>73</v>
      </c>
      <c r="Q61" s="123">
        <v>115</v>
      </c>
      <c r="R61" s="60">
        <v>63.5</v>
      </c>
      <c r="S61" s="123">
        <v>68</v>
      </c>
      <c r="T61" s="123">
        <v>126</v>
      </c>
      <c r="U61" s="120">
        <v>54</v>
      </c>
      <c r="V61" s="121"/>
    </row>
    <row r="62" spans="1:22" x14ac:dyDescent="0.25">
      <c r="A62" s="117">
        <v>410</v>
      </c>
      <c r="B62" s="118" t="s">
        <v>78</v>
      </c>
      <c r="C62" s="119" t="s">
        <v>292</v>
      </c>
      <c r="D62" s="123">
        <v>34</v>
      </c>
      <c r="E62" s="123">
        <v>39</v>
      </c>
      <c r="F62" s="60">
        <v>87.2</v>
      </c>
      <c r="G62" s="132">
        <v>13</v>
      </c>
      <c r="H62" s="123">
        <v>14</v>
      </c>
      <c r="I62" s="60">
        <v>92.9</v>
      </c>
      <c r="J62" s="132">
        <v>21</v>
      </c>
      <c r="K62" s="123">
        <v>25</v>
      </c>
      <c r="L62" s="60">
        <v>84</v>
      </c>
      <c r="M62" s="123">
        <v>6</v>
      </c>
      <c r="N62" s="123">
        <v>6</v>
      </c>
      <c r="O62" s="120">
        <v>100</v>
      </c>
      <c r="P62" s="132">
        <v>12</v>
      </c>
      <c r="Q62" s="123">
        <v>14</v>
      </c>
      <c r="R62" s="60">
        <v>85.7</v>
      </c>
      <c r="S62" s="123">
        <v>16</v>
      </c>
      <c r="T62" s="123">
        <v>19</v>
      </c>
      <c r="U62" s="120">
        <v>84.2</v>
      </c>
      <c r="V62" s="121"/>
    </row>
    <row r="63" spans="1:22" x14ac:dyDescent="0.25">
      <c r="A63" s="117">
        <v>411</v>
      </c>
      <c r="B63" s="118" t="s">
        <v>79</v>
      </c>
      <c r="C63" s="119" t="s">
        <v>293</v>
      </c>
      <c r="D63" s="123">
        <v>278</v>
      </c>
      <c r="E63" s="123">
        <v>360</v>
      </c>
      <c r="F63" s="60">
        <v>77.2</v>
      </c>
      <c r="G63" s="132">
        <v>106</v>
      </c>
      <c r="H63" s="123">
        <v>150</v>
      </c>
      <c r="I63" s="60">
        <v>70.7</v>
      </c>
      <c r="J63" s="132">
        <v>172</v>
      </c>
      <c r="K63" s="123">
        <v>210</v>
      </c>
      <c r="L63" s="60">
        <v>81.900000000000006</v>
      </c>
      <c r="M63" s="123">
        <v>45</v>
      </c>
      <c r="N63" s="123">
        <v>57</v>
      </c>
      <c r="O63" s="120">
        <v>78.900000000000006</v>
      </c>
      <c r="P63" s="132">
        <v>112</v>
      </c>
      <c r="Q63" s="123">
        <v>134</v>
      </c>
      <c r="R63" s="60">
        <v>83.6</v>
      </c>
      <c r="S63" s="123">
        <v>121</v>
      </c>
      <c r="T63" s="123">
        <v>169</v>
      </c>
      <c r="U63" s="120">
        <v>71.599999999999994</v>
      </c>
      <c r="V63" s="121"/>
    </row>
    <row r="64" spans="1:22" x14ac:dyDescent="0.25">
      <c r="A64" s="117">
        <v>412</v>
      </c>
      <c r="B64" s="118" t="s">
        <v>80</v>
      </c>
      <c r="C64" s="119" t="s">
        <v>294</v>
      </c>
      <c r="D64" s="123">
        <v>293</v>
      </c>
      <c r="E64" s="123">
        <v>413</v>
      </c>
      <c r="F64" s="60">
        <v>70.900000000000006</v>
      </c>
      <c r="G64" s="132">
        <v>117</v>
      </c>
      <c r="H64" s="123">
        <v>162</v>
      </c>
      <c r="I64" s="60">
        <v>72.2</v>
      </c>
      <c r="J64" s="132">
        <v>176</v>
      </c>
      <c r="K64" s="123">
        <v>251</v>
      </c>
      <c r="L64" s="60">
        <v>70.099999999999994</v>
      </c>
      <c r="M64" s="123">
        <v>42</v>
      </c>
      <c r="N64" s="123">
        <v>63</v>
      </c>
      <c r="O64" s="120">
        <v>66.7</v>
      </c>
      <c r="P64" s="132">
        <v>121</v>
      </c>
      <c r="Q64" s="123">
        <v>166</v>
      </c>
      <c r="R64" s="60">
        <v>72.900000000000006</v>
      </c>
      <c r="S64" s="123">
        <v>130</v>
      </c>
      <c r="T64" s="123">
        <v>184</v>
      </c>
      <c r="U64" s="120">
        <v>70.7</v>
      </c>
      <c r="V64" s="121"/>
    </row>
    <row r="65" spans="1:22" x14ac:dyDescent="0.25">
      <c r="A65" s="117">
        <v>413</v>
      </c>
      <c r="B65" s="118" t="s">
        <v>81</v>
      </c>
      <c r="C65" s="119" t="s">
        <v>295</v>
      </c>
      <c r="D65" s="123">
        <v>1071</v>
      </c>
      <c r="E65" s="123">
        <v>1383</v>
      </c>
      <c r="F65" s="60">
        <v>77.400000000000006</v>
      </c>
      <c r="G65" s="132">
        <v>364</v>
      </c>
      <c r="H65" s="123">
        <v>489</v>
      </c>
      <c r="I65" s="60">
        <v>74.400000000000006</v>
      </c>
      <c r="J65" s="132">
        <v>707</v>
      </c>
      <c r="K65" s="123">
        <v>894</v>
      </c>
      <c r="L65" s="60">
        <v>79.099999999999994</v>
      </c>
      <c r="M65" s="123">
        <v>186</v>
      </c>
      <c r="N65" s="123">
        <v>224</v>
      </c>
      <c r="O65" s="120">
        <v>83</v>
      </c>
      <c r="P65" s="132">
        <v>451</v>
      </c>
      <c r="Q65" s="123">
        <v>560</v>
      </c>
      <c r="R65" s="60">
        <v>80.5</v>
      </c>
      <c r="S65" s="123">
        <v>434</v>
      </c>
      <c r="T65" s="123">
        <v>599</v>
      </c>
      <c r="U65" s="120">
        <v>72.5</v>
      </c>
      <c r="V65" s="121"/>
    </row>
    <row r="66" spans="1:22" x14ac:dyDescent="0.25">
      <c r="A66" s="117">
        <v>414</v>
      </c>
      <c r="B66" s="118" t="s">
        <v>82</v>
      </c>
      <c r="C66" s="119" t="s">
        <v>296</v>
      </c>
      <c r="D66" s="123">
        <v>0</v>
      </c>
      <c r="E66" s="123">
        <v>28</v>
      </c>
      <c r="F66" s="60">
        <v>0</v>
      </c>
      <c r="G66" s="132">
        <v>0</v>
      </c>
      <c r="H66" s="123">
        <v>8</v>
      </c>
      <c r="I66" s="60">
        <v>0</v>
      </c>
      <c r="J66" s="132">
        <v>0</v>
      </c>
      <c r="K66" s="123">
        <v>20</v>
      </c>
      <c r="L66" s="60">
        <v>0</v>
      </c>
      <c r="M66" s="123">
        <v>0</v>
      </c>
      <c r="N66" s="123">
        <v>4</v>
      </c>
      <c r="O66" s="120">
        <v>0</v>
      </c>
      <c r="P66" s="132">
        <v>0</v>
      </c>
      <c r="Q66" s="123">
        <v>9</v>
      </c>
      <c r="R66" s="60">
        <v>0</v>
      </c>
      <c r="S66" s="123">
        <v>0</v>
      </c>
      <c r="T66" s="123">
        <v>15</v>
      </c>
      <c r="U66" s="120">
        <v>0</v>
      </c>
      <c r="V66" s="121"/>
    </row>
    <row r="67" spans="1:22" x14ac:dyDescent="0.25">
      <c r="A67" s="117">
        <v>415</v>
      </c>
      <c r="B67" s="118" t="s">
        <v>83</v>
      </c>
      <c r="C67" s="119" t="s">
        <v>297</v>
      </c>
      <c r="D67" s="123">
        <v>122</v>
      </c>
      <c r="E67" s="123">
        <v>172</v>
      </c>
      <c r="F67" s="60">
        <v>70.900000000000006</v>
      </c>
      <c r="G67" s="132">
        <v>47</v>
      </c>
      <c r="H67" s="123">
        <v>72</v>
      </c>
      <c r="I67" s="60">
        <v>65.3</v>
      </c>
      <c r="J67" s="132">
        <v>75</v>
      </c>
      <c r="K67" s="123">
        <v>100</v>
      </c>
      <c r="L67" s="60">
        <v>75</v>
      </c>
      <c r="M67" s="123">
        <v>18</v>
      </c>
      <c r="N67" s="123">
        <v>24</v>
      </c>
      <c r="O67" s="120">
        <v>75</v>
      </c>
      <c r="P67" s="132">
        <v>46</v>
      </c>
      <c r="Q67" s="123">
        <v>72</v>
      </c>
      <c r="R67" s="60">
        <v>63.9</v>
      </c>
      <c r="S67" s="123">
        <v>58</v>
      </c>
      <c r="T67" s="123">
        <v>76</v>
      </c>
      <c r="U67" s="120">
        <v>76.3</v>
      </c>
      <c r="V67" s="121"/>
    </row>
    <row r="68" spans="1:22" x14ac:dyDescent="0.25">
      <c r="A68" s="117">
        <v>416</v>
      </c>
      <c r="B68" s="118" t="s">
        <v>84</v>
      </c>
      <c r="C68" s="119" t="s">
        <v>298</v>
      </c>
      <c r="D68" s="123">
        <v>453</v>
      </c>
      <c r="E68" s="123">
        <v>554</v>
      </c>
      <c r="F68" s="60">
        <v>81.8</v>
      </c>
      <c r="G68" s="132">
        <v>183</v>
      </c>
      <c r="H68" s="123">
        <v>219</v>
      </c>
      <c r="I68" s="60">
        <v>83.6</v>
      </c>
      <c r="J68" s="132">
        <v>270</v>
      </c>
      <c r="K68" s="123">
        <v>335</v>
      </c>
      <c r="L68" s="60">
        <v>80.599999999999994</v>
      </c>
      <c r="M68" s="123">
        <v>54</v>
      </c>
      <c r="N68" s="123">
        <v>61</v>
      </c>
      <c r="O68" s="120">
        <v>88.5</v>
      </c>
      <c r="P68" s="132">
        <v>187</v>
      </c>
      <c r="Q68" s="123">
        <v>221</v>
      </c>
      <c r="R68" s="60">
        <v>84.6</v>
      </c>
      <c r="S68" s="123">
        <v>212</v>
      </c>
      <c r="T68" s="123">
        <v>272</v>
      </c>
      <c r="U68" s="120">
        <v>77.900000000000006</v>
      </c>
      <c r="V68" s="121"/>
    </row>
    <row r="69" spans="1:22" x14ac:dyDescent="0.25">
      <c r="A69" s="117">
        <v>417</v>
      </c>
      <c r="B69" s="118" t="s">
        <v>85</v>
      </c>
      <c r="C69" s="119" t="s">
        <v>299</v>
      </c>
      <c r="D69" s="123">
        <v>436</v>
      </c>
      <c r="E69" s="123">
        <v>524</v>
      </c>
      <c r="F69" s="60">
        <v>83.2</v>
      </c>
      <c r="G69" s="132">
        <v>184</v>
      </c>
      <c r="H69" s="123">
        <v>230</v>
      </c>
      <c r="I69" s="60">
        <v>80</v>
      </c>
      <c r="J69" s="132">
        <v>252</v>
      </c>
      <c r="K69" s="123">
        <v>294</v>
      </c>
      <c r="L69" s="60">
        <v>85.7</v>
      </c>
      <c r="M69" s="123">
        <v>74</v>
      </c>
      <c r="N69" s="123">
        <v>84</v>
      </c>
      <c r="O69" s="120">
        <v>88.1</v>
      </c>
      <c r="P69" s="132">
        <v>166</v>
      </c>
      <c r="Q69" s="123">
        <v>193</v>
      </c>
      <c r="R69" s="60">
        <v>86</v>
      </c>
      <c r="S69" s="123">
        <v>196</v>
      </c>
      <c r="T69" s="123">
        <v>247</v>
      </c>
      <c r="U69" s="120">
        <v>79.400000000000006</v>
      </c>
      <c r="V69" s="121"/>
    </row>
    <row r="70" spans="1:22" x14ac:dyDescent="0.25">
      <c r="A70" s="117">
        <v>418</v>
      </c>
      <c r="B70" s="118" t="s">
        <v>86</v>
      </c>
      <c r="C70" s="119" t="s">
        <v>300</v>
      </c>
      <c r="D70" s="123">
        <v>172</v>
      </c>
      <c r="E70" s="123">
        <v>225</v>
      </c>
      <c r="F70" s="60">
        <v>76.400000000000006</v>
      </c>
      <c r="G70" s="132">
        <v>103</v>
      </c>
      <c r="H70" s="123">
        <v>132</v>
      </c>
      <c r="I70" s="60">
        <v>78</v>
      </c>
      <c r="J70" s="132">
        <v>69</v>
      </c>
      <c r="K70" s="123">
        <v>93</v>
      </c>
      <c r="L70" s="60">
        <v>74.2</v>
      </c>
      <c r="M70" s="123">
        <v>38</v>
      </c>
      <c r="N70" s="123">
        <v>47</v>
      </c>
      <c r="O70" s="120">
        <v>80.900000000000006</v>
      </c>
      <c r="P70" s="132">
        <v>83</v>
      </c>
      <c r="Q70" s="123">
        <v>108</v>
      </c>
      <c r="R70" s="60">
        <v>76.900000000000006</v>
      </c>
      <c r="S70" s="123">
        <v>51</v>
      </c>
      <c r="T70" s="123">
        <v>70</v>
      </c>
      <c r="U70" s="120">
        <v>72.900000000000006</v>
      </c>
      <c r="V70" s="121"/>
    </row>
    <row r="71" spans="1:22" x14ac:dyDescent="0.25">
      <c r="A71" s="117">
        <v>503</v>
      </c>
      <c r="B71" s="118" t="s">
        <v>87</v>
      </c>
      <c r="C71" s="119" t="s">
        <v>301</v>
      </c>
      <c r="D71" s="123">
        <v>384</v>
      </c>
      <c r="E71" s="123">
        <v>412</v>
      </c>
      <c r="F71" s="60">
        <v>93.2</v>
      </c>
      <c r="G71" s="132">
        <v>128</v>
      </c>
      <c r="H71" s="123">
        <v>138</v>
      </c>
      <c r="I71" s="60">
        <v>92.8</v>
      </c>
      <c r="J71" s="132">
        <v>256</v>
      </c>
      <c r="K71" s="123">
        <v>274</v>
      </c>
      <c r="L71" s="60">
        <v>93.4</v>
      </c>
      <c r="M71" s="123">
        <v>67</v>
      </c>
      <c r="N71" s="123">
        <v>69</v>
      </c>
      <c r="O71" s="120">
        <v>97.1</v>
      </c>
      <c r="P71" s="132">
        <v>161</v>
      </c>
      <c r="Q71" s="123">
        <v>170</v>
      </c>
      <c r="R71" s="60">
        <v>94.7</v>
      </c>
      <c r="S71" s="123">
        <v>156</v>
      </c>
      <c r="T71" s="123">
        <v>173</v>
      </c>
      <c r="U71" s="120">
        <v>90.2</v>
      </c>
      <c r="V71" s="121"/>
    </row>
    <row r="72" spans="1:22" x14ac:dyDescent="0.25">
      <c r="A72" s="117">
        <v>504</v>
      </c>
      <c r="B72" s="118" t="s">
        <v>88</v>
      </c>
      <c r="C72" s="119" t="s">
        <v>302</v>
      </c>
      <c r="D72" s="123">
        <v>420</v>
      </c>
      <c r="E72" s="123">
        <v>568</v>
      </c>
      <c r="F72" s="60">
        <v>73.900000000000006</v>
      </c>
      <c r="G72" s="132">
        <v>178</v>
      </c>
      <c r="H72" s="123">
        <v>231</v>
      </c>
      <c r="I72" s="60">
        <v>77.099999999999994</v>
      </c>
      <c r="J72" s="132">
        <v>242</v>
      </c>
      <c r="K72" s="123">
        <v>337</v>
      </c>
      <c r="L72" s="60">
        <v>71.8</v>
      </c>
      <c r="M72" s="123">
        <v>38</v>
      </c>
      <c r="N72" s="123">
        <v>78</v>
      </c>
      <c r="O72" s="120">
        <v>48.7</v>
      </c>
      <c r="P72" s="132">
        <v>173</v>
      </c>
      <c r="Q72" s="123">
        <v>218</v>
      </c>
      <c r="R72" s="60">
        <v>79.400000000000006</v>
      </c>
      <c r="S72" s="123">
        <v>209</v>
      </c>
      <c r="T72" s="123">
        <v>272</v>
      </c>
      <c r="U72" s="120">
        <v>76.8</v>
      </c>
      <c r="V72" s="121"/>
    </row>
    <row r="73" spans="1:22" x14ac:dyDescent="0.25">
      <c r="A73" s="117">
        <v>506</v>
      </c>
      <c r="B73" s="118" t="s">
        <v>89</v>
      </c>
      <c r="C73" s="119" t="s">
        <v>303</v>
      </c>
      <c r="D73" s="123">
        <v>312</v>
      </c>
      <c r="E73" s="123">
        <v>425</v>
      </c>
      <c r="F73" s="60">
        <v>73.400000000000006</v>
      </c>
      <c r="G73" s="132">
        <v>124</v>
      </c>
      <c r="H73" s="123">
        <v>172</v>
      </c>
      <c r="I73" s="60">
        <v>72.099999999999994</v>
      </c>
      <c r="J73" s="132">
        <v>188</v>
      </c>
      <c r="K73" s="123">
        <v>253</v>
      </c>
      <c r="L73" s="60">
        <v>74.3</v>
      </c>
      <c r="M73" s="123">
        <v>59</v>
      </c>
      <c r="N73" s="123">
        <v>70</v>
      </c>
      <c r="O73" s="120">
        <v>84.3</v>
      </c>
      <c r="P73" s="132">
        <v>133</v>
      </c>
      <c r="Q73" s="123">
        <v>177</v>
      </c>
      <c r="R73" s="60">
        <v>75.099999999999994</v>
      </c>
      <c r="S73" s="123">
        <v>120</v>
      </c>
      <c r="T73" s="123">
        <v>178</v>
      </c>
      <c r="U73" s="120">
        <v>67.400000000000006</v>
      </c>
      <c r="V73" s="121"/>
    </row>
    <row r="74" spans="1:22" x14ac:dyDescent="0.25">
      <c r="A74" s="117">
        <v>507</v>
      </c>
      <c r="B74" s="118" t="s">
        <v>90</v>
      </c>
      <c r="C74" s="119" t="s">
        <v>304</v>
      </c>
      <c r="D74" s="123">
        <v>192</v>
      </c>
      <c r="E74" s="123">
        <v>248</v>
      </c>
      <c r="F74" s="60">
        <v>77.400000000000006</v>
      </c>
      <c r="G74" s="132">
        <v>80</v>
      </c>
      <c r="H74" s="123">
        <v>105</v>
      </c>
      <c r="I74" s="60">
        <v>76.2</v>
      </c>
      <c r="J74" s="132">
        <v>112</v>
      </c>
      <c r="K74" s="123">
        <v>143</v>
      </c>
      <c r="L74" s="60">
        <v>78.3</v>
      </c>
      <c r="M74" s="123">
        <v>25</v>
      </c>
      <c r="N74" s="123">
        <v>31</v>
      </c>
      <c r="O74" s="120">
        <v>80.599999999999994</v>
      </c>
      <c r="P74" s="132">
        <v>87</v>
      </c>
      <c r="Q74" s="123">
        <v>101</v>
      </c>
      <c r="R74" s="60">
        <v>86.1</v>
      </c>
      <c r="S74" s="123">
        <v>80</v>
      </c>
      <c r="T74" s="123">
        <v>116</v>
      </c>
      <c r="U74" s="120">
        <v>69</v>
      </c>
      <c r="V74" s="121"/>
    </row>
    <row r="75" spans="1:22" x14ac:dyDescent="0.25">
      <c r="A75" s="117">
        <v>508</v>
      </c>
      <c r="B75" s="118" t="s">
        <v>91</v>
      </c>
      <c r="C75" s="119" t="s">
        <v>305</v>
      </c>
      <c r="D75" s="123">
        <v>431</v>
      </c>
      <c r="E75" s="123">
        <v>509</v>
      </c>
      <c r="F75" s="60">
        <v>84.7</v>
      </c>
      <c r="G75" s="132">
        <v>173</v>
      </c>
      <c r="H75" s="123">
        <v>211</v>
      </c>
      <c r="I75" s="60">
        <v>82</v>
      </c>
      <c r="J75" s="132">
        <v>258</v>
      </c>
      <c r="K75" s="123">
        <v>298</v>
      </c>
      <c r="L75" s="60">
        <v>86.6</v>
      </c>
      <c r="M75" s="123">
        <v>83</v>
      </c>
      <c r="N75" s="123">
        <v>97</v>
      </c>
      <c r="O75" s="120">
        <v>85.6</v>
      </c>
      <c r="P75" s="132">
        <v>160</v>
      </c>
      <c r="Q75" s="123">
        <v>193</v>
      </c>
      <c r="R75" s="60">
        <v>82.9</v>
      </c>
      <c r="S75" s="123">
        <v>188</v>
      </c>
      <c r="T75" s="123">
        <v>219</v>
      </c>
      <c r="U75" s="120">
        <v>85.8</v>
      </c>
      <c r="V75" s="121"/>
    </row>
    <row r="76" spans="1:22" x14ac:dyDescent="0.25">
      <c r="A76" s="117">
        <v>509</v>
      </c>
      <c r="B76" s="118" t="s">
        <v>92</v>
      </c>
      <c r="C76" s="119" t="s">
        <v>306</v>
      </c>
      <c r="D76" s="123">
        <v>185</v>
      </c>
      <c r="E76" s="123">
        <v>202</v>
      </c>
      <c r="F76" s="60">
        <v>91.6</v>
      </c>
      <c r="G76" s="132">
        <v>63</v>
      </c>
      <c r="H76" s="123">
        <v>71</v>
      </c>
      <c r="I76" s="60">
        <v>88.7</v>
      </c>
      <c r="J76" s="132">
        <v>122</v>
      </c>
      <c r="K76" s="123">
        <v>131</v>
      </c>
      <c r="L76" s="60">
        <v>93.1</v>
      </c>
      <c r="M76" s="123">
        <v>46</v>
      </c>
      <c r="N76" s="123">
        <v>54</v>
      </c>
      <c r="O76" s="120">
        <v>85.2</v>
      </c>
      <c r="P76" s="132">
        <v>76</v>
      </c>
      <c r="Q76" s="123">
        <v>79</v>
      </c>
      <c r="R76" s="60">
        <v>96.2</v>
      </c>
      <c r="S76" s="123">
        <v>63</v>
      </c>
      <c r="T76" s="123">
        <v>69</v>
      </c>
      <c r="U76" s="120">
        <v>91.3</v>
      </c>
      <c r="V76" s="121"/>
    </row>
    <row r="77" spans="1:22" x14ac:dyDescent="0.25">
      <c r="A77" s="117">
        <v>510</v>
      </c>
      <c r="B77" s="118" t="s">
        <v>93</v>
      </c>
      <c r="C77" s="119" t="s">
        <v>307</v>
      </c>
      <c r="D77" s="123">
        <v>24</v>
      </c>
      <c r="E77" s="123">
        <v>28</v>
      </c>
      <c r="F77" s="60">
        <v>85.7</v>
      </c>
      <c r="G77" s="132">
        <v>8</v>
      </c>
      <c r="H77" s="123">
        <v>10</v>
      </c>
      <c r="I77" s="60">
        <v>80</v>
      </c>
      <c r="J77" s="132">
        <v>16</v>
      </c>
      <c r="K77" s="123">
        <v>18</v>
      </c>
      <c r="L77" s="60">
        <v>88.9</v>
      </c>
      <c r="M77" s="123">
        <v>3</v>
      </c>
      <c r="N77" s="123">
        <v>4</v>
      </c>
      <c r="O77" s="120">
        <v>75</v>
      </c>
      <c r="P77" s="132">
        <v>9</v>
      </c>
      <c r="Q77" s="123">
        <v>11</v>
      </c>
      <c r="R77" s="60">
        <v>81.8</v>
      </c>
      <c r="S77" s="123">
        <v>12</v>
      </c>
      <c r="T77" s="123">
        <v>13</v>
      </c>
      <c r="U77" s="120">
        <v>92.3</v>
      </c>
      <c r="V77" s="121"/>
    </row>
    <row r="78" spans="1:22" x14ac:dyDescent="0.25">
      <c r="A78" s="117">
        <v>511</v>
      </c>
      <c r="B78" s="118" t="s">
        <v>94</v>
      </c>
      <c r="C78" s="119" t="s">
        <v>308</v>
      </c>
      <c r="D78" s="123">
        <v>543</v>
      </c>
      <c r="E78" s="123">
        <v>640</v>
      </c>
      <c r="F78" s="60">
        <v>84.8</v>
      </c>
      <c r="G78" s="132">
        <v>200</v>
      </c>
      <c r="H78" s="123">
        <v>244</v>
      </c>
      <c r="I78" s="60">
        <v>82</v>
      </c>
      <c r="J78" s="132">
        <v>343</v>
      </c>
      <c r="K78" s="123">
        <v>396</v>
      </c>
      <c r="L78" s="60">
        <v>86.6</v>
      </c>
      <c r="M78" s="123">
        <v>83</v>
      </c>
      <c r="N78" s="123">
        <v>96</v>
      </c>
      <c r="O78" s="120">
        <v>86.5</v>
      </c>
      <c r="P78" s="132">
        <v>234</v>
      </c>
      <c r="Q78" s="123">
        <v>273</v>
      </c>
      <c r="R78" s="60">
        <v>85.7</v>
      </c>
      <c r="S78" s="123">
        <v>226</v>
      </c>
      <c r="T78" s="123">
        <v>271</v>
      </c>
      <c r="U78" s="120">
        <v>83.4</v>
      </c>
      <c r="V78" s="121"/>
    </row>
    <row r="79" spans="1:22" x14ac:dyDescent="0.25">
      <c r="A79" s="117">
        <v>512</v>
      </c>
      <c r="B79" s="118" t="s">
        <v>95</v>
      </c>
      <c r="C79" s="119" t="s">
        <v>309</v>
      </c>
      <c r="D79" s="123">
        <v>153</v>
      </c>
      <c r="E79" s="123">
        <v>180</v>
      </c>
      <c r="F79" s="60">
        <v>85</v>
      </c>
      <c r="G79" s="132">
        <v>65</v>
      </c>
      <c r="H79" s="123">
        <v>81</v>
      </c>
      <c r="I79" s="60">
        <v>80.2</v>
      </c>
      <c r="J79" s="132">
        <v>88</v>
      </c>
      <c r="K79" s="123">
        <v>99</v>
      </c>
      <c r="L79" s="60">
        <v>88.9</v>
      </c>
      <c r="M79" s="123">
        <v>41</v>
      </c>
      <c r="N79" s="123">
        <v>45</v>
      </c>
      <c r="O79" s="120">
        <v>91.1</v>
      </c>
      <c r="P79" s="132">
        <v>67</v>
      </c>
      <c r="Q79" s="123">
        <v>82</v>
      </c>
      <c r="R79" s="60">
        <v>81.7</v>
      </c>
      <c r="S79" s="123">
        <v>45</v>
      </c>
      <c r="T79" s="123">
        <v>53</v>
      </c>
      <c r="U79" s="120">
        <v>84.9</v>
      </c>
      <c r="V79" s="121"/>
    </row>
    <row r="80" spans="1:22" x14ac:dyDescent="0.25">
      <c r="A80" s="117">
        <v>606</v>
      </c>
      <c r="B80" s="118" t="s">
        <v>96</v>
      </c>
      <c r="C80" s="119" t="s">
        <v>310</v>
      </c>
      <c r="D80" s="123">
        <v>537</v>
      </c>
      <c r="E80" s="123">
        <v>646</v>
      </c>
      <c r="F80" s="60">
        <v>83.1</v>
      </c>
      <c r="G80" s="132">
        <v>202</v>
      </c>
      <c r="H80" s="123">
        <v>259</v>
      </c>
      <c r="I80" s="60">
        <v>78</v>
      </c>
      <c r="J80" s="132">
        <v>335</v>
      </c>
      <c r="K80" s="123">
        <v>387</v>
      </c>
      <c r="L80" s="60">
        <v>86.6</v>
      </c>
      <c r="M80" s="123">
        <v>83</v>
      </c>
      <c r="N80" s="123">
        <v>105</v>
      </c>
      <c r="O80" s="120">
        <v>79</v>
      </c>
      <c r="P80" s="132">
        <v>192</v>
      </c>
      <c r="Q80" s="123">
        <v>216</v>
      </c>
      <c r="R80" s="60">
        <v>88.9</v>
      </c>
      <c r="S80" s="123">
        <v>262</v>
      </c>
      <c r="T80" s="123">
        <v>325</v>
      </c>
      <c r="U80" s="120">
        <v>80.599999999999994</v>
      </c>
      <c r="V80" s="121"/>
    </row>
    <row r="81" spans="1:22" x14ac:dyDescent="0.25">
      <c r="A81" s="117">
        <v>607</v>
      </c>
      <c r="B81" s="118" t="s">
        <v>97</v>
      </c>
      <c r="C81" s="119" t="s">
        <v>311</v>
      </c>
      <c r="D81" s="123">
        <v>1586</v>
      </c>
      <c r="E81" s="123">
        <v>1880</v>
      </c>
      <c r="F81" s="60">
        <v>84.4</v>
      </c>
      <c r="G81" s="132">
        <v>601</v>
      </c>
      <c r="H81" s="123">
        <v>715</v>
      </c>
      <c r="I81" s="60">
        <v>84.1</v>
      </c>
      <c r="J81" s="132">
        <v>985</v>
      </c>
      <c r="K81" s="123">
        <v>1165</v>
      </c>
      <c r="L81" s="60">
        <v>84.5</v>
      </c>
      <c r="M81" s="123">
        <v>224</v>
      </c>
      <c r="N81" s="123">
        <v>258</v>
      </c>
      <c r="O81" s="120">
        <v>86.8</v>
      </c>
      <c r="P81" s="132">
        <v>613</v>
      </c>
      <c r="Q81" s="123">
        <v>700</v>
      </c>
      <c r="R81" s="60">
        <v>87.6</v>
      </c>
      <c r="S81" s="123">
        <v>749</v>
      </c>
      <c r="T81" s="123">
        <v>922</v>
      </c>
      <c r="U81" s="120">
        <v>81.2</v>
      </c>
      <c r="V81" s="121"/>
    </row>
    <row r="82" spans="1:22" x14ac:dyDescent="0.25">
      <c r="A82" s="117">
        <v>608</v>
      </c>
      <c r="B82" s="118" t="s">
        <v>98</v>
      </c>
      <c r="C82" s="119" t="s">
        <v>312</v>
      </c>
      <c r="D82" s="123">
        <v>302</v>
      </c>
      <c r="E82" s="123">
        <v>487</v>
      </c>
      <c r="F82" s="60">
        <v>62</v>
      </c>
      <c r="G82" s="132">
        <v>120</v>
      </c>
      <c r="H82" s="123">
        <v>206</v>
      </c>
      <c r="I82" s="60">
        <v>58.3</v>
      </c>
      <c r="J82" s="132">
        <v>182</v>
      </c>
      <c r="K82" s="123">
        <v>281</v>
      </c>
      <c r="L82" s="60">
        <v>64.8</v>
      </c>
      <c r="M82" s="123">
        <v>44</v>
      </c>
      <c r="N82" s="123">
        <v>71</v>
      </c>
      <c r="O82" s="120">
        <v>62</v>
      </c>
      <c r="P82" s="132">
        <v>117</v>
      </c>
      <c r="Q82" s="123">
        <v>186</v>
      </c>
      <c r="R82" s="60">
        <v>62.9</v>
      </c>
      <c r="S82" s="123">
        <v>141</v>
      </c>
      <c r="T82" s="123">
        <v>230</v>
      </c>
      <c r="U82" s="120">
        <v>61.3</v>
      </c>
      <c r="V82" s="121"/>
    </row>
    <row r="83" spans="1:22" x14ac:dyDescent="0.25">
      <c r="A83" s="117">
        <v>609</v>
      </c>
      <c r="B83" s="118" t="s">
        <v>99</v>
      </c>
      <c r="C83" s="119" t="s">
        <v>313</v>
      </c>
      <c r="D83" s="123">
        <v>608</v>
      </c>
      <c r="E83" s="123">
        <v>778</v>
      </c>
      <c r="F83" s="60">
        <v>78.099999999999994</v>
      </c>
      <c r="G83" s="132">
        <v>224</v>
      </c>
      <c r="H83" s="123">
        <v>300</v>
      </c>
      <c r="I83" s="60">
        <v>74.7</v>
      </c>
      <c r="J83" s="132">
        <v>384</v>
      </c>
      <c r="K83" s="123">
        <v>478</v>
      </c>
      <c r="L83" s="60">
        <v>80.3</v>
      </c>
      <c r="M83" s="123">
        <v>98</v>
      </c>
      <c r="N83" s="123">
        <v>117</v>
      </c>
      <c r="O83" s="120">
        <v>83.8</v>
      </c>
      <c r="P83" s="132">
        <v>230</v>
      </c>
      <c r="Q83" s="123">
        <v>299</v>
      </c>
      <c r="R83" s="60">
        <v>76.900000000000006</v>
      </c>
      <c r="S83" s="123">
        <v>280</v>
      </c>
      <c r="T83" s="123">
        <v>362</v>
      </c>
      <c r="U83" s="120">
        <v>77.3</v>
      </c>
      <c r="V83" s="121"/>
    </row>
    <row r="84" spans="1:22" x14ac:dyDescent="0.25">
      <c r="A84" s="117">
        <v>611</v>
      </c>
      <c r="B84" s="118" t="s">
        <v>100</v>
      </c>
      <c r="C84" s="119" t="s">
        <v>314</v>
      </c>
      <c r="D84" s="123">
        <v>105</v>
      </c>
      <c r="E84" s="123">
        <v>129</v>
      </c>
      <c r="F84" s="60">
        <v>81.400000000000006</v>
      </c>
      <c r="G84" s="132">
        <v>50</v>
      </c>
      <c r="H84" s="123">
        <v>61</v>
      </c>
      <c r="I84" s="60">
        <v>82</v>
      </c>
      <c r="J84" s="132">
        <v>55</v>
      </c>
      <c r="K84" s="123">
        <v>68</v>
      </c>
      <c r="L84" s="60">
        <v>80.900000000000006</v>
      </c>
      <c r="M84" s="123">
        <v>16</v>
      </c>
      <c r="N84" s="123">
        <v>17</v>
      </c>
      <c r="O84" s="120">
        <v>94.1</v>
      </c>
      <c r="P84" s="132">
        <v>44</v>
      </c>
      <c r="Q84" s="123">
        <v>52</v>
      </c>
      <c r="R84" s="60">
        <v>84.6</v>
      </c>
      <c r="S84" s="123">
        <v>45</v>
      </c>
      <c r="T84" s="123">
        <v>60</v>
      </c>
      <c r="U84" s="120">
        <v>75</v>
      </c>
      <c r="V84" s="121"/>
    </row>
    <row r="85" spans="1:22" x14ac:dyDescent="0.25">
      <c r="A85" s="117">
        <v>613</v>
      </c>
      <c r="B85" s="118" t="s">
        <v>102</v>
      </c>
      <c r="C85" s="119" t="s">
        <v>315</v>
      </c>
      <c r="D85" s="123">
        <v>92</v>
      </c>
      <c r="E85" s="123">
        <v>131</v>
      </c>
      <c r="F85" s="60">
        <v>70.2</v>
      </c>
      <c r="G85" s="132">
        <v>33</v>
      </c>
      <c r="H85" s="123">
        <v>51</v>
      </c>
      <c r="I85" s="60">
        <v>64.7</v>
      </c>
      <c r="J85" s="132">
        <v>59</v>
      </c>
      <c r="K85" s="123">
        <v>80</v>
      </c>
      <c r="L85" s="60">
        <v>73.8</v>
      </c>
      <c r="M85" s="123">
        <v>20</v>
      </c>
      <c r="N85" s="123">
        <v>26</v>
      </c>
      <c r="O85" s="120">
        <v>76.900000000000006</v>
      </c>
      <c r="P85" s="132">
        <v>41</v>
      </c>
      <c r="Q85" s="123">
        <v>52</v>
      </c>
      <c r="R85" s="60">
        <v>78.8</v>
      </c>
      <c r="S85" s="123">
        <v>31</v>
      </c>
      <c r="T85" s="123">
        <v>53</v>
      </c>
      <c r="U85" s="120">
        <v>58.5</v>
      </c>
      <c r="V85" s="121"/>
    </row>
    <row r="86" spans="1:22" x14ac:dyDescent="0.25">
      <c r="A86" s="117">
        <v>614</v>
      </c>
      <c r="B86" s="118" t="s">
        <v>103</v>
      </c>
      <c r="C86" s="119" t="s">
        <v>316</v>
      </c>
      <c r="D86" s="123">
        <v>62</v>
      </c>
      <c r="E86" s="123">
        <v>72</v>
      </c>
      <c r="F86" s="60">
        <v>86.1</v>
      </c>
      <c r="G86" s="132">
        <v>23</v>
      </c>
      <c r="H86" s="123">
        <v>27</v>
      </c>
      <c r="I86" s="60">
        <v>85.2</v>
      </c>
      <c r="J86" s="132">
        <v>39</v>
      </c>
      <c r="K86" s="123">
        <v>45</v>
      </c>
      <c r="L86" s="60">
        <v>86.7</v>
      </c>
      <c r="M86" s="123">
        <v>12</v>
      </c>
      <c r="N86" s="123">
        <v>14</v>
      </c>
      <c r="O86" s="120">
        <v>85.7</v>
      </c>
      <c r="P86" s="132">
        <v>21</v>
      </c>
      <c r="Q86" s="123">
        <v>23</v>
      </c>
      <c r="R86" s="60">
        <v>91.3</v>
      </c>
      <c r="S86" s="123">
        <v>29</v>
      </c>
      <c r="T86" s="123">
        <v>35</v>
      </c>
      <c r="U86" s="120">
        <v>82.9</v>
      </c>
      <c r="V86" s="121"/>
    </row>
    <row r="87" spans="1:22" x14ac:dyDescent="0.25">
      <c r="A87" s="117">
        <v>615</v>
      </c>
      <c r="B87" s="118" t="s">
        <v>104</v>
      </c>
      <c r="C87" s="119" t="s">
        <v>317</v>
      </c>
      <c r="D87" s="123">
        <v>153</v>
      </c>
      <c r="E87" s="123">
        <v>186</v>
      </c>
      <c r="F87" s="60">
        <v>82.3</v>
      </c>
      <c r="G87" s="132">
        <v>61</v>
      </c>
      <c r="H87" s="123">
        <v>83</v>
      </c>
      <c r="I87" s="60">
        <v>73.5</v>
      </c>
      <c r="J87" s="132">
        <v>92</v>
      </c>
      <c r="K87" s="123">
        <v>103</v>
      </c>
      <c r="L87" s="60">
        <v>89.3</v>
      </c>
      <c r="M87" s="123">
        <v>28</v>
      </c>
      <c r="N87" s="123">
        <v>33</v>
      </c>
      <c r="O87" s="120">
        <v>84.8</v>
      </c>
      <c r="P87" s="132">
        <v>49</v>
      </c>
      <c r="Q87" s="123">
        <v>62</v>
      </c>
      <c r="R87" s="60">
        <v>79</v>
      </c>
      <c r="S87" s="123">
        <v>76</v>
      </c>
      <c r="T87" s="123">
        <v>91</v>
      </c>
      <c r="U87" s="120">
        <v>83.5</v>
      </c>
      <c r="V87" s="121"/>
    </row>
    <row r="88" spans="1:22" x14ac:dyDescent="0.25">
      <c r="A88" s="117">
        <v>616</v>
      </c>
      <c r="B88" s="118" t="s">
        <v>105</v>
      </c>
      <c r="C88" s="119" t="s">
        <v>318</v>
      </c>
      <c r="D88" s="123">
        <v>100</v>
      </c>
      <c r="E88" s="123">
        <v>126</v>
      </c>
      <c r="F88" s="60">
        <v>79.400000000000006</v>
      </c>
      <c r="G88" s="132">
        <v>37</v>
      </c>
      <c r="H88" s="123">
        <v>51</v>
      </c>
      <c r="I88" s="60">
        <v>72.5</v>
      </c>
      <c r="J88" s="132">
        <v>63</v>
      </c>
      <c r="K88" s="123">
        <v>75</v>
      </c>
      <c r="L88" s="60">
        <v>84</v>
      </c>
      <c r="M88" s="123">
        <v>14</v>
      </c>
      <c r="N88" s="123">
        <v>16</v>
      </c>
      <c r="O88" s="120">
        <v>87.5</v>
      </c>
      <c r="P88" s="132">
        <v>46</v>
      </c>
      <c r="Q88" s="123">
        <v>55</v>
      </c>
      <c r="R88" s="60">
        <v>83.6</v>
      </c>
      <c r="S88" s="123">
        <v>40</v>
      </c>
      <c r="T88" s="123">
        <v>55</v>
      </c>
      <c r="U88" s="120">
        <v>72.7</v>
      </c>
      <c r="V88" s="121"/>
    </row>
    <row r="89" spans="1:22" x14ac:dyDescent="0.25">
      <c r="A89" s="117">
        <v>617</v>
      </c>
      <c r="B89" s="118" t="s">
        <v>106</v>
      </c>
      <c r="C89" s="119" t="s">
        <v>319</v>
      </c>
      <c r="D89" s="123">
        <v>36</v>
      </c>
      <c r="E89" s="123">
        <v>47</v>
      </c>
      <c r="F89" s="60">
        <v>76.599999999999994</v>
      </c>
      <c r="G89" s="132">
        <v>18</v>
      </c>
      <c r="H89" s="123">
        <v>25</v>
      </c>
      <c r="I89" s="60">
        <v>72</v>
      </c>
      <c r="J89" s="132">
        <v>18</v>
      </c>
      <c r="K89" s="123">
        <v>22</v>
      </c>
      <c r="L89" s="60">
        <v>81.8</v>
      </c>
      <c r="M89" s="123">
        <v>7</v>
      </c>
      <c r="N89" s="123">
        <v>12</v>
      </c>
      <c r="O89" s="120">
        <v>58.3</v>
      </c>
      <c r="P89" s="132">
        <v>20</v>
      </c>
      <c r="Q89" s="123">
        <v>22</v>
      </c>
      <c r="R89" s="60">
        <v>90.9</v>
      </c>
      <c r="S89" s="123">
        <v>9</v>
      </c>
      <c r="T89" s="123">
        <v>13</v>
      </c>
      <c r="U89" s="120">
        <v>69.2</v>
      </c>
      <c r="V89" s="121"/>
    </row>
    <row r="90" spans="1:22" x14ac:dyDescent="0.25">
      <c r="A90" s="117">
        <v>618</v>
      </c>
      <c r="B90" s="118" t="s">
        <v>107</v>
      </c>
      <c r="C90" s="119" t="s">
        <v>320</v>
      </c>
      <c r="D90" s="123">
        <v>89</v>
      </c>
      <c r="E90" s="123">
        <v>104</v>
      </c>
      <c r="F90" s="60">
        <v>85.6</v>
      </c>
      <c r="G90" s="132">
        <v>37</v>
      </c>
      <c r="H90" s="123">
        <v>45</v>
      </c>
      <c r="I90" s="60">
        <v>82.2</v>
      </c>
      <c r="J90" s="132">
        <v>52</v>
      </c>
      <c r="K90" s="123">
        <v>59</v>
      </c>
      <c r="L90" s="60">
        <v>88.1</v>
      </c>
      <c r="M90" s="123">
        <v>15</v>
      </c>
      <c r="N90" s="123">
        <v>16</v>
      </c>
      <c r="O90" s="120">
        <v>93.8</v>
      </c>
      <c r="P90" s="132">
        <v>32</v>
      </c>
      <c r="Q90" s="123">
        <v>38</v>
      </c>
      <c r="R90" s="60">
        <v>84.2</v>
      </c>
      <c r="S90" s="123">
        <v>42</v>
      </c>
      <c r="T90" s="123">
        <v>50</v>
      </c>
      <c r="U90" s="120">
        <v>84</v>
      </c>
      <c r="V90" s="121"/>
    </row>
    <row r="91" spans="1:22" x14ac:dyDescent="0.25">
      <c r="A91" s="117">
        <v>619</v>
      </c>
      <c r="B91" s="118" t="s">
        <v>108</v>
      </c>
      <c r="C91" s="119" t="s">
        <v>321</v>
      </c>
      <c r="D91" s="123">
        <v>125</v>
      </c>
      <c r="E91" s="123">
        <v>146</v>
      </c>
      <c r="F91" s="60">
        <v>85.6</v>
      </c>
      <c r="G91" s="132">
        <v>54</v>
      </c>
      <c r="H91" s="123">
        <v>64</v>
      </c>
      <c r="I91" s="60">
        <v>84.4</v>
      </c>
      <c r="J91" s="132">
        <v>71</v>
      </c>
      <c r="K91" s="123">
        <v>82</v>
      </c>
      <c r="L91" s="60">
        <v>86.6</v>
      </c>
      <c r="M91" s="123">
        <v>24</v>
      </c>
      <c r="N91" s="123">
        <v>25</v>
      </c>
      <c r="O91" s="120">
        <v>96</v>
      </c>
      <c r="P91" s="132">
        <v>52</v>
      </c>
      <c r="Q91" s="123">
        <v>61</v>
      </c>
      <c r="R91" s="60">
        <v>85.2</v>
      </c>
      <c r="S91" s="123">
        <v>49</v>
      </c>
      <c r="T91" s="123">
        <v>60</v>
      </c>
      <c r="U91" s="120">
        <v>81.7</v>
      </c>
      <c r="V91" s="121"/>
    </row>
    <row r="92" spans="1:22" x14ac:dyDescent="0.25">
      <c r="A92" s="117">
        <v>620</v>
      </c>
      <c r="B92" s="118" t="s">
        <v>109</v>
      </c>
      <c r="C92" s="119" t="s">
        <v>322</v>
      </c>
      <c r="D92" s="123">
        <v>1363</v>
      </c>
      <c r="E92" s="123">
        <v>1635</v>
      </c>
      <c r="F92" s="60">
        <v>83.4</v>
      </c>
      <c r="G92" s="132">
        <v>522</v>
      </c>
      <c r="H92" s="123">
        <v>664</v>
      </c>
      <c r="I92" s="60">
        <v>78.599999999999994</v>
      </c>
      <c r="J92" s="132">
        <v>841</v>
      </c>
      <c r="K92" s="123">
        <v>971</v>
      </c>
      <c r="L92" s="60">
        <v>86.6</v>
      </c>
      <c r="M92" s="123">
        <v>230</v>
      </c>
      <c r="N92" s="123">
        <v>267</v>
      </c>
      <c r="O92" s="120">
        <v>86.1</v>
      </c>
      <c r="P92" s="132">
        <v>505</v>
      </c>
      <c r="Q92" s="123">
        <v>601</v>
      </c>
      <c r="R92" s="60">
        <v>84</v>
      </c>
      <c r="S92" s="123">
        <v>628</v>
      </c>
      <c r="T92" s="123">
        <v>767</v>
      </c>
      <c r="U92" s="120">
        <v>81.900000000000006</v>
      </c>
      <c r="V92" s="121"/>
    </row>
    <row r="93" spans="1:22" x14ac:dyDescent="0.25">
      <c r="A93" s="117">
        <v>621</v>
      </c>
      <c r="B93" s="118" t="s">
        <v>110</v>
      </c>
      <c r="C93" s="119" t="s">
        <v>323</v>
      </c>
      <c r="D93" s="123">
        <v>223</v>
      </c>
      <c r="E93" s="123">
        <v>308</v>
      </c>
      <c r="F93" s="60">
        <v>72.400000000000006</v>
      </c>
      <c r="G93" s="132">
        <v>81</v>
      </c>
      <c r="H93" s="123">
        <v>126</v>
      </c>
      <c r="I93" s="60">
        <v>64.3</v>
      </c>
      <c r="J93" s="132">
        <v>142</v>
      </c>
      <c r="K93" s="123">
        <v>182</v>
      </c>
      <c r="L93" s="60">
        <v>78</v>
      </c>
      <c r="M93" s="123">
        <v>46</v>
      </c>
      <c r="N93" s="123">
        <v>59</v>
      </c>
      <c r="O93" s="120">
        <v>78</v>
      </c>
      <c r="P93" s="132">
        <v>83</v>
      </c>
      <c r="Q93" s="123">
        <v>114</v>
      </c>
      <c r="R93" s="60">
        <v>72.8</v>
      </c>
      <c r="S93" s="123">
        <v>94</v>
      </c>
      <c r="T93" s="123">
        <v>135</v>
      </c>
      <c r="U93" s="120">
        <v>69.599999999999994</v>
      </c>
      <c r="V93" s="121"/>
    </row>
    <row r="94" spans="1:22" x14ac:dyDescent="0.25">
      <c r="A94" s="117">
        <v>622</v>
      </c>
      <c r="B94" s="118" t="s">
        <v>111</v>
      </c>
      <c r="C94" s="119" t="s">
        <v>324</v>
      </c>
      <c r="D94" s="123">
        <v>57</v>
      </c>
      <c r="E94" s="123">
        <v>66</v>
      </c>
      <c r="F94" s="60">
        <v>86.4</v>
      </c>
      <c r="G94" s="132">
        <v>22</v>
      </c>
      <c r="H94" s="123">
        <v>27</v>
      </c>
      <c r="I94" s="60">
        <v>81.5</v>
      </c>
      <c r="J94" s="132">
        <v>35</v>
      </c>
      <c r="K94" s="123">
        <v>39</v>
      </c>
      <c r="L94" s="60">
        <v>89.7</v>
      </c>
      <c r="M94" s="123">
        <v>8</v>
      </c>
      <c r="N94" s="123">
        <v>10</v>
      </c>
      <c r="O94" s="120">
        <v>80</v>
      </c>
      <c r="P94" s="132">
        <v>31</v>
      </c>
      <c r="Q94" s="123">
        <v>36</v>
      </c>
      <c r="R94" s="60">
        <v>86.1</v>
      </c>
      <c r="S94" s="123">
        <v>18</v>
      </c>
      <c r="T94" s="123">
        <v>20</v>
      </c>
      <c r="U94" s="120">
        <v>90</v>
      </c>
      <c r="V94" s="121"/>
    </row>
    <row r="95" spans="1:22" x14ac:dyDescent="0.25">
      <c r="A95" s="117">
        <v>623</v>
      </c>
      <c r="B95" s="118" t="s">
        <v>112</v>
      </c>
      <c r="C95" s="119" t="s">
        <v>325</v>
      </c>
      <c r="D95" s="123">
        <v>200</v>
      </c>
      <c r="E95" s="123">
        <v>310</v>
      </c>
      <c r="F95" s="60">
        <v>64.5</v>
      </c>
      <c r="G95" s="132">
        <v>75</v>
      </c>
      <c r="H95" s="123">
        <v>122</v>
      </c>
      <c r="I95" s="60">
        <v>61.5</v>
      </c>
      <c r="J95" s="132">
        <v>125</v>
      </c>
      <c r="K95" s="123">
        <v>188</v>
      </c>
      <c r="L95" s="60">
        <v>66.5</v>
      </c>
      <c r="M95" s="123">
        <v>30</v>
      </c>
      <c r="N95" s="123">
        <v>44</v>
      </c>
      <c r="O95" s="120">
        <v>68.2</v>
      </c>
      <c r="P95" s="132">
        <v>77</v>
      </c>
      <c r="Q95" s="123">
        <v>106</v>
      </c>
      <c r="R95" s="60">
        <v>72.599999999999994</v>
      </c>
      <c r="S95" s="123">
        <v>93</v>
      </c>
      <c r="T95" s="123">
        <v>160</v>
      </c>
      <c r="U95" s="120">
        <v>58.1</v>
      </c>
      <c r="V95" s="121"/>
    </row>
    <row r="96" spans="1:22" x14ac:dyDescent="0.25">
      <c r="A96" s="117">
        <v>624</v>
      </c>
      <c r="B96" s="118" t="s">
        <v>113</v>
      </c>
      <c r="C96" s="119" t="s">
        <v>326</v>
      </c>
      <c r="D96" s="123">
        <v>69</v>
      </c>
      <c r="E96" s="123">
        <v>85</v>
      </c>
      <c r="F96" s="60">
        <v>81.2</v>
      </c>
      <c r="G96" s="132">
        <v>29</v>
      </c>
      <c r="H96" s="123">
        <v>34</v>
      </c>
      <c r="I96" s="60">
        <v>85.3</v>
      </c>
      <c r="J96" s="132">
        <v>40</v>
      </c>
      <c r="K96" s="123">
        <v>51</v>
      </c>
      <c r="L96" s="60">
        <v>78.400000000000006</v>
      </c>
      <c r="M96" s="123">
        <v>9</v>
      </c>
      <c r="N96" s="123">
        <v>12</v>
      </c>
      <c r="O96" s="120">
        <v>75</v>
      </c>
      <c r="P96" s="132">
        <v>26</v>
      </c>
      <c r="Q96" s="123">
        <v>31</v>
      </c>
      <c r="R96" s="60">
        <v>83.9</v>
      </c>
      <c r="S96" s="123">
        <v>34</v>
      </c>
      <c r="T96" s="123">
        <v>42</v>
      </c>
      <c r="U96" s="120">
        <v>81</v>
      </c>
      <c r="V96" s="121"/>
    </row>
    <row r="97" spans="1:22" x14ac:dyDescent="0.25">
      <c r="A97" s="117">
        <v>625</v>
      </c>
      <c r="B97" s="118" t="s">
        <v>114</v>
      </c>
      <c r="C97" s="119" t="s">
        <v>327</v>
      </c>
      <c r="D97" s="123">
        <v>119</v>
      </c>
      <c r="E97" s="123">
        <v>169</v>
      </c>
      <c r="F97" s="60">
        <v>70.400000000000006</v>
      </c>
      <c r="G97" s="132">
        <v>71</v>
      </c>
      <c r="H97" s="123">
        <v>96</v>
      </c>
      <c r="I97" s="60">
        <v>74</v>
      </c>
      <c r="J97" s="132">
        <v>48</v>
      </c>
      <c r="K97" s="123">
        <v>73</v>
      </c>
      <c r="L97" s="60">
        <v>65.8</v>
      </c>
      <c r="M97" s="123">
        <v>9</v>
      </c>
      <c r="N97" s="123">
        <v>13</v>
      </c>
      <c r="O97" s="120">
        <v>69.2</v>
      </c>
      <c r="P97" s="132">
        <v>44</v>
      </c>
      <c r="Q97" s="123">
        <v>62</v>
      </c>
      <c r="R97" s="60">
        <v>71</v>
      </c>
      <c r="S97" s="123">
        <v>66</v>
      </c>
      <c r="T97" s="123">
        <v>94</v>
      </c>
      <c r="U97" s="120">
        <v>70.2</v>
      </c>
      <c r="V97" s="121"/>
    </row>
    <row r="98" spans="1:22" x14ac:dyDescent="0.25">
      <c r="A98" s="117">
        <v>626</v>
      </c>
      <c r="B98" s="118" t="s">
        <v>115</v>
      </c>
      <c r="C98" s="119" t="s">
        <v>328</v>
      </c>
      <c r="D98" s="123">
        <v>261</v>
      </c>
      <c r="E98" s="123">
        <v>303</v>
      </c>
      <c r="F98" s="60">
        <v>86.1</v>
      </c>
      <c r="G98" s="132">
        <v>99</v>
      </c>
      <c r="H98" s="123">
        <v>117</v>
      </c>
      <c r="I98" s="60">
        <v>84.6</v>
      </c>
      <c r="J98" s="132">
        <v>162</v>
      </c>
      <c r="K98" s="123">
        <v>186</v>
      </c>
      <c r="L98" s="60">
        <v>87.1</v>
      </c>
      <c r="M98" s="123">
        <v>47</v>
      </c>
      <c r="N98" s="123">
        <v>49</v>
      </c>
      <c r="O98" s="120">
        <v>95.9</v>
      </c>
      <c r="P98" s="132">
        <v>98</v>
      </c>
      <c r="Q98" s="123">
        <v>117</v>
      </c>
      <c r="R98" s="60">
        <v>83.8</v>
      </c>
      <c r="S98" s="123">
        <v>116</v>
      </c>
      <c r="T98" s="123">
        <v>137</v>
      </c>
      <c r="U98" s="120">
        <v>84.7</v>
      </c>
      <c r="V98" s="121"/>
    </row>
    <row r="99" spans="1:22" x14ac:dyDescent="0.25">
      <c r="A99" s="117">
        <v>702</v>
      </c>
      <c r="B99" s="118" t="s">
        <v>116</v>
      </c>
      <c r="C99" s="119" t="s">
        <v>329</v>
      </c>
      <c r="D99" s="123">
        <v>200</v>
      </c>
      <c r="E99" s="123">
        <v>225</v>
      </c>
      <c r="F99" s="60">
        <v>88.9</v>
      </c>
      <c r="G99" s="132">
        <v>79</v>
      </c>
      <c r="H99" s="123">
        <v>96</v>
      </c>
      <c r="I99" s="60">
        <v>82.3</v>
      </c>
      <c r="J99" s="132">
        <v>121</v>
      </c>
      <c r="K99" s="123">
        <v>129</v>
      </c>
      <c r="L99" s="60">
        <v>93.8</v>
      </c>
      <c r="M99" s="123">
        <v>41</v>
      </c>
      <c r="N99" s="123">
        <v>48</v>
      </c>
      <c r="O99" s="120">
        <v>85.4</v>
      </c>
      <c r="P99" s="132">
        <v>80</v>
      </c>
      <c r="Q99" s="123">
        <v>88</v>
      </c>
      <c r="R99" s="60">
        <v>90.9</v>
      </c>
      <c r="S99" s="123">
        <v>79</v>
      </c>
      <c r="T99" s="123">
        <v>89</v>
      </c>
      <c r="U99" s="120">
        <v>88.8</v>
      </c>
      <c r="V99" s="121"/>
    </row>
    <row r="100" spans="1:22" x14ac:dyDescent="0.25">
      <c r="A100" s="117">
        <v>703</v>
      </c>
      <c r="B100" s="118" t="s">
        <v>117</v>
      </c>
      <c r="C100" s="119" t="s">
        <v>330</v>
      </c>
      <c r="D100" s="123">
        <v>225</v>
      </c>
      <c r="E100" s="123">
        <v>348</v>
      </c>
      <c r="F100" s="60">
        <v>64.7</v>
      </c>
      <c r="G100" s="132">
        <v>103</v>
      </c>
      <c r="H100" s="123">
        <v>167</v>
      </c>
      <c r="I100" s="60">
        <v>61.7</v>
      </c>
      <c r="J100" s="132">
        <v>122</v>
      </c>
      <c r="K100" s="123">
        <v>181</v>
      </c>
      <c r="L100" s="60">
        <v>67.400000000000006</v>
      </c>
      <c r="M100" s="123">
        <v>60</v>
      </c>
      <c r="N100" s="123">
        <v>85</v>
      </c>
      <c r="O100" s="120">
        <v>70.599999999999994</v>
      </c>
      <c r="P100" s="132">
        <v>92</v>
      </c>
      <c r="Q100" s="123">
        <v>144</v>
      </c>
      <c r="R100" s="60">
        <v>63.9</v>
      </c>
      <c r="S100" s="123">
        <v>73</v>
      </c>
      <c r="T100" s="123">
        <v>119</v>
      </c>
      <c r="U100" s="120">
        <v>61.3</v>
      </c>
      <c r="V100" s="121"/>
    </row>
    <row r="101" spans="1:22" x14ac:dyDescent="0.25">
      <c r="A101" s="117">
        <v>704</v>
      </c>
      <c r="B101" s="118" t="s">
        <v>739</v>
      </c>
      <c r="C101" s="119" t="s">
        <v>331</v>
      </c>
      <c r="D101" s="123" t="s">
        <v>638</v>
      </c>
      <c r="E101" s="123" t="s">
        <v>638</v>
      </c>
      <c r="F101" s="120" t="s">
        <v>638</v>
      </c>
      <c r="G101" s="123" t="s">
        <v>638</v>
      </c>
      <c r="H101" s="123" t="s">
        <v>638</v>
      </c>
      <c r="I101" s="120" t="s">
        <v>638</v>
      </c>
      <c r="J101" s="123" t="s">
        <v>638</v>
      </c>
      <c r="K101" s="123" t="s">
        <v>638</v>
      </c>
      <c r="L101" s="120" t="s">
        <v>638</v>
      </c>
      <c r="M101" s="123" t="s">
        <v>638</v>
      </c>
      <c r="N101" s="123" t="s">
        <v>638</v>
      </c>
      <c r="O101" s="120" t="s">
        <v>638</v>
      </c>
      <c r="P101" s="123" t="s">
        <v>638</v>
      </c>
      <c r="Q101" s="123" t="s">
        <v>638</v>
      </c>
      <c r="R101" s="120" t="s">
        <v>638</v>
      </c>
      <c r="S101" s="123" t="s">
        <v>638</v>
      </c>
      <c r="T101" s="123" t="s">
        <v>638</v>
      </c>
      <c r="U101" s="120" t="s">
        <v>638</v>
      </c>
      <c r="V101" s="121"/>
    </row>
    <row r="102" spans="1:22" x14ac:dyDescent="0.25">
      <c r="A102" s="117">
        <v>705</v>
      </c>
      <c r="B102" s="118" t="s">
        <v>119</v>
      </c>
      <c r="C102" s="119" t="s">
        <v>332</v>
      </c>
      <c r="D102" s="123">
        <v>35</v>
      </c>
      <c r="E102" s="123">
        <v>38</v>
      </c>
      <c r="F102" s="60">
        <v>92.1</v>
      </c>
      <c r="G102" s="132">
        <v>9</v>
      </c>
      <c r="H102" s="123">
        <v>11</v>
      </c>
      <c r="I102" s="60">
        <v>81.8</v>
      </c>
      <c r="J102" s="132">
        <v>26</v>
      </c>
      <c r="K102" s="123">
        <v>27</v>
      </c>
      <c r="L102" s="60">
        <v>96.3</v>
      </c>
      <c r="M102" s="123">
        <v>3</v>
      </c>
      <c r="N102" s="123">
        <v>4</v>
      </c>
      <c r="O102" s="120">
        <v>75</v>
      </c>
      <c r="P102" s="132">
        <v>15</v>
      </c>
      <c r="Q102" s="123">
        <v>16</v>
      </c>
      <c r="R102" s="60">
        <v>93.8</v>
      </c>
      <c r="S102" s="123">
        <v>17</v>
      </c>
      <c r="T102" s="123">
        <v>18</v>
      </c>
      <c r="U102" s="120">
        <v>94.4</v>
      </c>
      <c r="V102" s="121"/>
    </row>
    <row r="103" spans="1:22" x14ac:dyDescent="0.25">
      <c r="A103" s="117">
        <v>706</v>
      </c>
      <c r="B103" s="118" t="s">
        <v>120</v>
      </c>
      <c r="C103" s="119" t="s">
        <v>333</v>
      </c>
      <c r="D103" s="123">
        <v>0</v>
      </c>
      <c r="E103" s="123">
        <v>0</v>
      </c>
      <c r="F103" s="60" t="s">
        <v>638</v>
      </c>
      <c r="G103" s="132">
        <v>0</v>
      </c>
      <c r="H103" s="123">
        <v>0</v>
      </c>
      <c r="I103" s="60" t="s">
        <v>638</v>
      </c>
      <c r="J103" s="132">
        <v>0</v>
      </c>
      <c r="K103" s="123">
        <v>0</v>
      </c>
      <c r="L103" s="60" t="s">
        <v>638</v>
      </c>
      <c r="M103" s="123">
        <v>0</v>
      </c>
      <c r="N103" s="123">
        <v>0</v>
      </c>
      <c r="O103" s="120" t="s">
        <v>638</v>
      </c>
      <c r="P103" s="132">
        <v>0</v>
      </c>
      <c r="Q103" s="123">
        <v>0</v>
      </c>
      <c r="R103" s="60" t="s">
        <v>638</v>
      </c>
      <c r="S103" s="123">
        <v>0</v>
      </c>
      <c r="T103" s="123">
        <v>0</v>
      </c>
      <c r="U103" s="120" t="s">
        <v>638</v>
      </c>
      <c r="V103" s="121"/>
    </row>
    <row r="104" spans="1:22" x14ac:dyDescent="0.25">
      <c r="A104" s="117">
        <v>707</v>
      </c>
      <c r="B104" s="118" t="s">
        <v>121</v>
      </c>
      <c r="C104" s="119" t="s">
        <v>334</v>
      </c>
      <c r="D104" s="123">
        <v>78</v>
      </c>
      <c r="E104" s="123">
        <v>84</v>
      </c>
      <c r="F104" s="60">
        <v>92.9</v>
      </c>
      <c r="G104" s="132">
        <v>30</v>
      </c>
      <c r="H104" s="123">
        <v>32</v>
      </c>
      <c r="I104" s="60">
        <v>93.8</v>
      </c>
      <c r="J104" s="132">
        <v>48</v>
      </c>
      <c r="K104" s="123">
        <v>52</v>
      </c>
      <c r="L104" s="60">
        <v>92.3</v>
      </c>
      <c r="M104" s="123">
        <v>24</v>
      </c>
      <c r="N104" s="123">
        <v>25</v>
      </c>
      <c r="O104" s="120">
        <v>96</v>
      </c>
      <c r="P104" s="132">
        <v>26</v>
      </c>
      <c r="Q104" s="123">
        <v>27</v>
      </c>
      <c r="R104" s="60">
        <v>96.3</v>
      </c>
      <c r="S104" s="123">
        <v>28</v>
      </c>
      <c r="T104" s="123">
        <v>32</v>
      </c>
      <c r="U104" s="120">
        <v>87.5</v>
      </c>
      <c r="V104" s="121"/>
    </row>
    <row r="105" spans="1:22" x14ac:dyDescent="0.25">
      <c r="A105" s="117">
        <v>708</v>
      </c>
      <c r="B105" s="118" t="s">
        <v>122</v>
      </c>
      <c r="C105" s="119" t="s">
        <v>335</v>
      </c>
      <c r="D105" s="123">
        <v>78</v>
      </c>
      <c r="E105" s="123">
        <v>86</v>
      </c>
      <c r="F105" s="60">
        <v>90.7</v>
      </c>
      <c r="G105" s="132">
        <v>37</v>
      </c>
      <c r="H105" s="123">
        <v>42</v>
      </c>
      <c r="I105" s="60">
        <v>88.1</v>
      </c>
      <c r="J105" s="132">
        <v>41</v>
      </c>
      <c r="K105" s="123">
        <v>44</v>
      </c>
      <c r="L105" s="60">
        <v>93.2</v>
      </c>
      <c r="M105" s="123">
        <v>13</v>
      </c>
      <c r="N105" s="123">
        <v>13</v>
      </c>
      <c r="O105" s="120">
        <v>100</v>
      </c>
      <c r="P105" s="132">
        <v>32</v>
      </c>
      <c r="Q105" s="123">
        <v>35</v>
      </c>
      <c r="R105" s="60">
        <v>91.4</v>
      </c>
      <c r="S105" s="123">
        <v>33</v>
      </c>
      <c r="T105" s="123">
        <v>38</v>
      </c>
      <c r="U105" s="120">
        <v>86.8</v>
      </c>
      <c r="V105" s="121"/>
    </row>
    <row r="106" spans="1:22" x14ac:dyDescent="0.25">
      <c r="A106" s="117">
        <v>709</v>
      </c>
      <c r="B106" s="118" t="s">
        <v>123</v>
      </c>
      <c r="C106" s="119" t="s">
        <v>336</v>
      </c>
      <c r="D106" s="123">
        <v>265</v>
      </c>
      <c r="E106" s="123">
        <v>347</v>
      </c>
      <c r="F106" s="60">
        <v>76.400000000000006</v>
      </c>
      <c r="G106" s="132">
        <v>100</v>
      </c>
      <c r="H106" s="123">
        <v>143</v>
      </c>
      <c r="I106" s="60">
        <v>69.900000000000006</v>
      </c>
      <c r="J106" s="132">
        <v>165</v>
      </c>
      <c r="K106" s="123">
        <v>204</v>
      </c>
      <c r="L106" s="60">
        <v>80.900000000000006</v>
      </c>
      <c r="M106" s="123">
        <v>63</v>
      </c>
      <c r="N106" s="123">
        <v>78</v>
      </c>
      <c r="O106" s="120">
        <v>80.8</v>
      </c>
      <c r="P106" s="132">
        <v>107</v>
      </c>
      <c r="Q106" s="123">
        <v>139</v>
      </c>
      <c r="R106" s="60">
        <v>77</v>
      </c>
      <c r="S106" s="123">
        <v>95</v>
      </c>
      <c r="T106" s="123">
        <v>130</v>
      </c>
      <c r="U106" s="120">
        <v>73.099999999999994</v>
      </c>
      <c r="V106" s="121"/>
    </row>
    <row r="107" spans="1:22" x14ac:dyDescent="0.25">
      <c r="A107" s="117">
        <v>710</v>
      </c>
      <c r="B107" s="118" t="s">
        <v>124</v>
      </c>
      <c r="C107" s="119" t="s">
        <v>337</v>
      </c>
      <c r="D107" s="123">
        <v>219</v>
      </c>
      <c r="E107" s="123">
        <v>267</v>
      </c>
      <c r="F107" s="60">
        <v>82</v>
      </c>
      <c r="G107" s="132">
        <v>97</v>
      </c>
      <c r="H107" s="123">
        <v>110</v>
      </c>
      <c r="I107" s="60">
        <v>88.2</v>
      </c>
      <c r="J107" s="132">
        <v>122</v>
      </c>
      <c r="K107" s="123">
        <v>157</v>
      </c>
      <c r="L107" s="60">
        <v>77.7</v>
      </c>
      <c r="M107" s="123">
        <v>42</v>
      </c>
      <c r="N107" s="123">
        <v>48</v>
      </c>
      <c r="O107" s="120">
        <v>87.5</v>
      </c>
      <c r="P107" s="132">
        <v>84</v>
      </c>
      <c r="Q107" s="123">
        <v>92</v>
      </c>
      <c r="R107" s="60">
        <v>91.3</v>
      </c>
      <c r="S107" s="123">
        <v>93</v>
      </c>
      <c r="T107" s="123">
        <v>127</v>
      </c>
      <c r="U107" s="120">
        <v>73.2</v>
      </c>
      <c r="V107" s="121"/>
    </row>
    <row r="108" spans="1:22" x14ac:dyDescent="0.25">
      <c r="A108" s="117">
        <v>711</v>
      </c>
      <c r="B108" s="118" t="s">
        <v>125</v>
      </c>
      <c r="C108" s="119" t="s">
        <v>338</v>
      </c>
      <c r="D108" s="123">
        <v>102</v>
      </c>
      <c r="E108" s="123">
        <v>126</v>
      </c>
      <c r="F108" s="60">
        <v>81</v>
      </c>
      <c r="G108" s="132">
        <v>39</v>
      </c>
      <c r="H108" s="123">
        <v>53</v>
      </c>
      <c r="I108" s="60">
        <v>73.599999999999994</v>
      </c>
      <c r="J108" s="132">
        <v>63</v>
      </c>
      <c r="K108" s="123">
        <v>73</v>
      </c>
      <c r="L108" s="60">
        <v>86.3</v>
      </c>
      <c r="M108" s="123">
        <v>20</v>
      </c>
      <c r="N108" s="123">
        <v>28</v>
      </c>
      <c r="O108" s="120">
        <v>71.400000000000006</v>
      </c>
      <c r="P108" s="132">
        <v>33</v>
      </c>
      <c r="Q108" s="123">
        <v>40</v>
      </c>
      <c r="R108" s="60">
        <v>82.5</v>
      </c>
      <c r="S108" s="123">
        <v>49</v>
      </c>
      <c r="T108" s="123">
        <v>58</v>
      </c>
      <c r="U108" s="120">
        <v>84.5</v>
      </c>
      <c r="V108" s="121"/>
    </row>
    <row r="109" spans="1:22" x14ac:dyDescent="0.25">
      <c r="A109" s="117">
        <v>712</v>
      </c>
      <c r="B109" s="118" t="s">
        <v>126</v>
      </c>
      <c r="C109" s="119" t="s">
        <v>339</v>
      </c>
      <c r="D109" s="123">
        <v>139</v>
      </c>
      <c r="E109" s="123">
        <v>143</v>
      </c>
      <c r="F109" s="60">
        <v>97.2</v>
      </c>
      <c r="G109" s="132">
        <v>53</v>
      </c>
      <c r="H109" s="123">
        <v>54</v>
      </c>
      <c r="I109" s="60">
        <v>98.1</v>
      </c>
      <c r="J109" s="132">
        <v>86</v>
      </c>
      <c r="K109" s="123">
        <v>89</v>
      </c>
      <c r="L109" s="60">
        <v>96.6</v>
      </c>
      <c r="M109" s="123">
        <v>32</v>
      </c>
      <c r="N109" s="123">
        <v>33</v>
      </c>
      <c r="O109" s="120">
        <v>97</v>
      </c>
      <c r="P109" s="132">
        <v>59</v>
      </c>
      <c r="Q109" s="123">
        <v>60</v>
      </c>
      <c r="R109" s="60">
        <v>98.3</v>
      </c>
      <c r="S109" s="123">
        <v>48</v>
      </c>
      <c r="T109" s="123">
        <v>50</v>
      </c>
      <c r="U109" s="120">
        <v>96</v>
      </c>
      <c r="V109" s="121"/>
    </row>
    <row r="110" spans="1:22" x14ac:dyDescent="0.25">
      <c r="A110" s="117">
        <v>713</v>
      </c>
      <c r="B110" s="118" t="s">
        <v>127</v>
      </c>
      <c r="C110" s="119" t="s">
        <v>340</v>
      </c>
      <c r="D110" s="123">
        <v>126</v>
      </c>
      <c r="E110" s="123">
        <v>143</v>
      </c>
      <c r="F110" s="60">
        <v>88.1</v>
      </c>
      <c r="G110" s="132">
        <v>49</v>
      </c>
      <c r="H110" s="123">
        <v>58</v>
      </c>
      <c r="I110" s="60">
        <v>84.5</v>
      </c>
      <c r="J110" s="132">
        <v>77</v>
      </c>
      <c r="K110" s="123">
        <v>85</v>
      </c>
      <c r="L110" s="60">
        <v>90.6</v>
      </c>
      <c r="M110" s="123">
        <v>22</v>
      </c>
      <c r="N110" s="123">
        <v>23</v>
      </c>
      <c r="O110" s="120">
        <v>95.7</v>
      </c>
      <c r="P110" s="132">
        <v>43</v>
      </c>
      <c r="Q110" s="123">
        <v>48</v>
      </c>
      <c r="R110" s="60">
        <v>89.6</v>
      </c>
      <c r="S110" s="123">
        <v>61</v>
      </c>
      <c r="T110" s="123">
        <v>72</v>
      </c>
      <c r="U110" s="120">
        <v>84.7</v>
      </c>
      <c r="V110" s="121"/>
    </row>
    <row r="111" spans="1:22" x14ac:dyDescent="0.25">
      <c r="A111" s="117">
        <v>714</v>
      </c>
      <c r="B111" s="118" t="s">
        <v>128</v>
      </c>
      <c r="C111" s="119" t="s">
        <v>341</v>
      </c>
      <c r="D111" s="123">
        <v>2</v>
      </c>
      <c r="E111" s="123">
        <v>2</v>
      </c>
      <c r="F111" s="60">
        <v>100</v>
      </c>
      <c r="G111" s="132">
        <v>0</v>
      </c>
      <c r="H111" s="123">
        <v>0</v>
      </c>
      <c r="I111" s="60" t="s">
        <v>638</v>
      </c>
      <c r="J111" s="132">
        <v>2</v>
      </c>
      <c r="K111" s="123">
        <v>2</v>
      </c>
      <c r="L111" s="60">
        <v>100</v>
      </c>
      <c r="M111" s="123">
        <v>0</v>
      </c>
      <c r="N111" s="123">
        <v>0</v>
      </c>
      <c r="O111" s="120" t="s">
        <v>638</v>
      </c>
      <c r="P111" s="132">
        <v>1</v>
      </c>
      <c r="Q111" s="123">
        <v>1</v>
      </c>
      <c r="R111" s="60">
        <v>100</v>
      </c>
      <c r="S111" s="123">
        <v>1</v>
      </c>
      <c r="T111" s="123">
        <v>1</v>
      </c>
      <c r="U111" s="120">
        <v>100</v>
      </c>
      <c r="V111" s="121"/>
    </row>
    <row r="112" spans="1:22" x14ac:dyDescent="0.25">
      <c r="A112" s="117">
        <v>716</v>
      </c>
      <c r="B112" s="118" t="s">
        <v>129</v>
      </c>
      <c r="C112" s="119" t="s">
        <v>342</v>
      </c>
      <c r="D112" s="123">
        <v>81</v>
      </c>
      <c r="E112" s="123">
        <v>104</v>
      </c>
      <c r="F112" s="60">
        <v>77.900000000000006</v>
      </c>
      <c r="G112" s="132">
        <v>28</v>
      </c>
      <c r="H112" s="123">
        <v>35</v>
      </c>
      <c r="I112" s="60">
        <v>80</v>
      </c>
      <c r="J112" s="132">
        <v>53</v>
      </c>
      <c r="K112" s="123">
        <v>69</v>
      </c>
      <c r="L112" s="60">
        <v>76.8</v>
      </c>
      <c r="M112" s="123">
        <v>11</v>
      </c>
      <c r="N112" s="123">
        <v>14</v>
      </c>
      <c r="O112" s="120">
        <v>78.599999999999994</v>
      </c>
      <c r="P112" s="132">
        <v>34</v>
      </c>
      <c r="Q112" s="123">
        <v>42</v>
      </c>
      <c r="R112" s="60">
        <v>81</v>
      </c>
      <c r="S112" s="123">
        <v>36</v>
      </c>
      <c r="T112" s="123">
        <v>48</v>
      </c>
      <c r="U112" s="120">
        <v>75</v>
      </c>
      <c r="V112" s="121"/>
    </row>
    <row r="113" spans="1:22" x14ac:dyDescent="0.25">
      <c r="A113" s="117">
        <v>717</v>
      </c>
      <c r="B113" s="118" t="s">
        <v>130</v>
      </c>
      <c r="C113" s="119" t="s">
        <v>343</v>
      </c>
      <c r="D113" s="123">
        <v>132</v>
      </c>
      <c r="E113" s="123">
        <v>175</v>
      </c>
      <c r="F113" s="60">
        <v>75.400000000000006</v>
      </c>
      <c r="G113" s="132">
        <v>56</v>
      </c>
      <c r="H113" s="123">
        <v>78</v>
      </c>
      <c r="I113" s="60">
        <v>71.8</v>
      </c>
      <c r="J113" s="132">
        <v>76</v>
      </c>
      <c r="K113" s="123">
        <v>97</v>
      </c>
      <c r="L113" s="60">
        <v>78.400000000000006</v>
      </c>
      <c r="M113" s="123">
        <v>27</v>
      </c>
      <c r="N113" s="123">
        <v>37</v>
      </c>
      <c r="O113" s="120">
        <v>73</v>
      </c>
      <c r="P113" s="132">
        <v>50</v>
      </c>
      <c r="Q113" s="123">
        <v>70</v>
      </c>
      <c r="R113" s="60">
        <v>71.400000000000006</v>
      </c>
      <c r="S113" s="123">
        <v>55</v>
      </c>
      <c r="T113" s="123">
        <v>68</v>
      </c>
      <c r="U113" s="120">
        <v>80.900000000000006</v>
      </c>
      <c r="V113" s="121"/>
    </row>
    <row r="114" spans="1:22" x14ac:dyDescent="0.25">
      <c r="A114" s="117">
        <v>718</v>
      </c>
      <c r="B114" s="118" t="s">
        <v>131</v>
      </c>
      <c r="C114" s="119" t="s">
        <v>344</v>
      </c>
      <c r="D114" s="123">
        <v>225</v>
      </c>
      <c r="E114" s="123">
        <v>265</v>
      </c>
      <c r="F114" s="60">
        <v>84.9</v>
      </c>
      <c r="G114" s="132">
        <v>80</v>
      </c>
      <c r="H114" s="123">
        <v>101</v>
      </c>
      <c r="I114" s="60">
        <v>79.2</v>
      </c>
      <c r="J114" s="132">
        <v>145</v>
      </c>
      <c r="K114" s="123">
        <v>164</v>
      </c>
      <c r="L114" s="60">
        <v>88.4</v>
      </c>
      <c r="M114" s="123">
        <v>29</v>
      </c>
      <c r="N114" s="123">
        <v>36</v>
      </c>
      <c r="O114" s="120">
        <v>80.599999999999994</v>
      </c>
      <c r="P114" s="132">
        <v>91</v>
      </c>
      <c r="Q114" s="123">
        <v>105</v>
      </c>
      <c r="R114" s="60">
        <v>86.7</v>
      </c>
      <c r="S114" s="123">
        <v>105</v>
      </c>
      <c r="T114" s="123">
        <v>124</v>
      </c>
      <c r="U114" s="120">
        <v>84.7</v>
      </c>
      <c r="V114" s="121"/>
    </row>
    <row r="115" spans="1:22" x14ac:dyDescent="0.25">
      <c r="A115" s="117">
        <v>719</v>
      </c>
      <c r="B115" s="118" t="s">
        <v>132</v>
      </c>
      <c r="C115" s="119" t="s">
        <v>345</v>
      </c>
      <c r="D115" s="123">
        <v>141</v>
      </c>
      <c r="E115" s="123">
        <v>151</v>
      </c>
      <c r="F115" s="60">
        <v>93.4</v>
      </c>
      <c r="G115" s="132">
        <v>59</v>
      </c>
      <c r="H115" s="123">
        <v>62</v>
      </c>
      <c r="I115" s="60">
        <v>95.2</v>
      </c>
      <c r="J115" s="132">
        <v>82</v>
      </c>
      <c r="K115" s="123">
        <v>89</v>
      </c>
      <c r="L115" s="60">
        <v>92.1</v>
      </c>
      <c r="M115" s="123">
        <v>32</v>
      </c>
      <c r="N115" s="123">
        <v>35</v>
      </c>
      <c r="O115" s="120">
        <v>91.4</v>
      </c>
      <c r="P115" s="132">
        <v>53</v>
      </c>
      <c r="Q115" s="123">
        <v>60</v>
      </c>
      <c r="R115" s="60">
        <v>88.3</v>
      </c>
      <c r="S115" s="123">
        <v>56</v>
      </c>
      <c r="T115" s="123">
        <v>56</v>
      </c>
      <c r="U115" s="120">
        <v>100</v>
      </c>
      <c r="V115" s="121"/>
    </row>
    <row r="116" spans="1:22" x14ac:dyDescent="0.25">
      <c r="A116" s="117">
        <v>720</v>
      </c>
      <c r="B116" s="118" t="s">
        <v>133</v>
      </c>
      <c r="C116" s="119" t="s">
        <v>346</v>
      </c>
      <c r="D116" s="123">
        <v>583</v>
      </c>
      <c r="E116" s="123">
        <v>643</v>
      </c>
      <c r="F116" s="60">
        <v>90.7</v>
      </c>
      <c r="G116" s="132">
        <v>224</v>
      </c>
      <c r="H116" s="123">
        <v>252</v>
      </c>
      <c r="I116" s="60">
        <v>88.9</v>
      </c>
      <c r="J116" s="132">
        <v>359</v>
      </c>
      <c r="K116" s="123">
        <v>391</v>
      </c>
      <c r="L116" s="60">
        <v>91.8</v>
      </c>
      <c r="M116" s="123">
        <v>62</v>
      </c>
      <c r="N116" s="123">
        <v>69</v>
      </c>
      <c r="O116" s="120">
        <v>89.9</v>
      </c>
      <c r="P116" s="132">
        <v>252</v>
      </c>
      <c r="Q116" s="123">
        <v>275</v>
      </c>
      <c r="R116" s="60">
        <v>91.6</v>
      </c>
      <c r="S116" s="123">
        <v>269</v>
      </c>
      <c r="T116" s="123">
        <v>299</v>
      </c>
      <c r="U116" s="120">
        <v>90</v>
      </c>
      <c r="V116" s="121"/>
    </row>
    <row r="117" spans="1:22" x14ac:dyDescent="0.25">
      <c r="A117" s="117">
        <v>721</v>
      </c>
      <c r="B117" s="118" t="s">
        <v>134</v>
      </c>
      <c r="C117" s="119" t="s">
        <v>347</v>
      </c>
      <c r="D117" s="123">
        <v>401</v>
      </c>
      <c r="E117" s="123">
        <v>477</v>
      </c>
      <c r="F117" s="60">
        <v>84.1</v>
      </c>
      <c r="G117" s="132">
        <v>140</v>
      </c>
      <c r="H117" s="123">
        <v>174</v>
      </c>
      <c r="I117" s="60">
        <v>80.5</v>
      </c>
      <c r="J117" s="132">
        <v>261</v>
      </c>
      <c r="K117" s="123">
        <v>303</v>
      </c>
      <c r="L117" s="60">
        <v>86.1</v>
      </c>
      <c r="M117" s="123">
        <v>99</v>
      </c>
      <c r="N117" s="123">
        <v>114</v>
      </c>
      <c r="O117" s="120">
        <v>86.8</v>
      </c>
      <c r="P117" s="132">
        <v>145</v>
      </c>
      <c r="Q117" s="123">
        <v>174</v>
      </c>
      <c r="R117" s="60">
        <v>83.3</v>
      </c>
      <c r="S117" s="123">
        <v>157</v>
      </c>
      <c r="T117" s="123">
        <v>189</v>
      </c>
      <c r="U117" s="120">
        <v>83.1</v>
      </c>
      <c r="V117" s="121"/>
    </row>
    <row r="118" spans="1:22" x14ac:dyDescent="0.25">
      <c r="A118" s="117">
        <v>722</v>
      </c>
      <c r="B118" s="118" t="s">
        <v>135</v>
      </c>
      <c r="C118" s="119" t="s">
        <v>348</v>
      </c>
      <c r="D118" s="123">
        <v>62</v>
      </c>
      <c r="E118" s="123">
        <v>65</v>
      </c>
      <c r="F118" s="60">
        <v>95.4</v>
      </c>
      <c r="G118" s="132">
        <v>23</v>
      </c>
      <c r="H118" s="123">
        <v>24</v>
      </c>
      <c r="I118" s="60">
        <v>95.8</v>
      </c>
      <c r="J118" s="132">
        <v>39</v>
      </c>
      <c r="K118" s="123">
        <v>41</v>
      </c>
      <c r="L118" s="60">
        <v>95.1</v>
      </c>
      <c r="M118" s="123">
        <v>13</v>
      </c>
      <c r="N118" s="123">
        <v>13</v>
      </c>
      <c r="O118" s="120">
        <v>100</v>
      </c>
      <c r="P118" s="132">
        <v>23</v>
      </c>
      <c r="Q118" s="123">
        <v>23</v>
      </c>
      <c r="R118" s="60">
        <v>100</v>
      </c>
      <c r="S118" s="123">
        <v>26</v>
      </c>
      <c r="T118" s="123">
        <v>29</v>
      </c>
      <c r="U118" s="120">
        <v>89.7</v>
      </c>
      <c r="V118" s="121"/>
    </row>
    <row r="119" spans="1:22" x14ac:dyDescent="0.25">
      <c r="A119" s="117">
        <v>723</v>
      </c>
      <c r="B119" s="118" t="s">
        <v>136</v>
      </c>
      <c r="C119" s="119" t="s">
        <v>349</v>
      </c>
      <c r="D119" s="123">
        <v>136</v>
      </c>
      <c r="E119" s="123">
        <v>184</v>
      </c>
      <c r="F119" s="60">
        <v>73.900000000000006</v>
      </c>
      <c r="G119" s="132">
        <v>44</v>
      </c>
      <c r="H119" s="123">
        <v>59</v>
      </c>
      <c r="I119" s="60">
        <v>74.599999999999994</v>
      </c>
      <c r="J119" s="132">
        <v>92</v>
      </c>
      <c r="K119" s="123">
        <v>125</v>
      </c>
      <c r="L119" s="60">
        <v>73.599999999999994</v>
      </c>
      <c r="M119" s="123">
        <v>20</v>
      </c>
      <c r="N119" s="123">
        <v>22</v>
      </c>
      <c r="O119" s="120">
        <v>90.9</v>
      </c>
      <c r="P119" s="132">
        <v>59</v>
      </c>
      <c r="Q119" s="123">
        <v>76</v>
      </c>
      <c r="R119" s="60">
        <v>77.599999999999994</v>
      </c>
      <c r="S119" s="123">
        <v>57</v>
      </c>
      <c r="T119" s="123">
        <v>86</v>
      </c>
      <c r="U119" s="120">
        <v>66.3</v>
      </c>
      <c r="V119" s="121"/>
    </row>
    <row r="120" spans="1:22" x14ac:dyDescent="0.25">
      <c r="A120" s="117">
        <v>724</v>
      </c>
      <c r="B120" s="118" t="s">
        <v>137</v>
      </c>
      <c r="C120" s="119" t="s">
        <v>350</v>
      </c>
      <c r="D120" s="123">
        <v>123</v>
      </c>
      <c r="E120" s="123">
        <v>197</v>
      </c>
      <c r="F120" s="60">
        <v>62.4</v>
      </c>
      <c r="G120" s="132">
        <v>46</v>
      </c>
      <c r="H120" s="123">
        <v>82</v>
      </c>
      <c r="I120" s="60">
        <v>56.1</v>
      </c>
      <c r="J120" s="132">
        <v>77</v>
      </c>
      <c r="K120" s="123">
        <v>115</v>
      </c>
      <c r="L120" s="60">
        <v>67</v>
      </c>
      <c r="M120" s="123">
        <v>30</v>
      </c>
      <c r="N120" s="123">
        <v>39</v>
      </c>
      <c r="O120" s="120">
        <v>76.900000000000006</v>
      </c>
      <c r="P120" s="132">
        <v>47</v>
      </c>
      <c r="Q120" s="123">
        <v>84</v>
      </c>
      <c r="R120" s="60">
        <v>56</v>
      </c>
      <c r="S120" s="123">
        <v>46</v>
      </c>
      <c r="T120" s="123">
        <v>74</v>
      </c>
      <c r="U120" s="120">
        <v>62.2</v>
      </c>
      <c r="V120" s="121"/>
    </row>
    <row r="121" spans="1:22" x14ac:dyDescent="0.25">
      <c r="A121" s="117">
        <v>725</v>
      </c>
      <c r="B121" s="118" t="s">
        <v>138</v>
      </c>
      <c r="C121" s="119" t="s">
        <v>351</v>
      </c>
      <c r="D121" s="123">
        <v>394</v>
      </c>
      <c r="E121" s="123">
        <v>408</v>
      </c>
      <c r="F121" s="60">
        <v>96.6</v>
      </c>
      <c r="G121" s="132">
        <v>161</v>
      </c>
      <c r="H121" s="123">
        <v>168</v>
      </c>
      <c r="I121" s="60">
        <v>95.8</v>
      </c>
      <c r="J121" s="132">
        <v>233</v>
      </c>
      <c r="K121" s="123">
        <v>240</v>
      </c>
      <c r="L121" s="60">
        <v>97.1</v>
      </c>
      <c r="M121" s="123">
        <v>69</v>
      </c>
      <c r="N121" s="123">
        <v>71</v>
      </c>
      <c r="O121" s="120">
        <v>97.2</v>
      </c>
      <c r="P121" s="132">
        <v>137</v>
      </c>
      <c r="Q121" s="123">
        <v>145</v>
      </c>
      <c r="R121" s="60">
        <v>94.5</v>
      </c>
      <c r="S121" s="123">
        <v>188</v>
      </c>
      <c r="T121" s="123">
        <v>192</v>
      </c>
      <c r="U121" s="120">
        <v>97.9</v>
      </c>
      <c r="V121" s="121"/>
    </row>
    <row r="122" spans="1:22" x14ac:dyDescent="0.25">
      <c r="A122" s="117">
        <v>726</v>
      </c>
      <c r="B122" s="118" t="s">
        <v>139</v>
      </c>
      <c r="C122" s="119" t="s">
        <v>352</v>
      </c>
      <c r="D122" s="123">
        <v>208</v>
      </c>
      <c r="E122" s="123">
        <v>232</v>
      </c>
      <c r="F122" s="60">
        <v>89.7</v>
      </c>
      <c r="G122" s="132">
        <v>69</v>
      </c>
      <c r="H122" s="123">
        <v>81</v>
      </c>
      <c r="I122" s="60">
        <v>85.2</v>
      </c>
      <c r="J122" s="132">
        <v>139</v>
      </c>
      <c r="K122" s="123">
        <v>151</v>
      </c>
      <c r="L122" s="60">
        <v>92.1</v>
      </c>
      <c r="M122" s="123">
        <v>29</v>
      </c>
      <c r="N122" s="123">
        <v>30</v>
      </c>
      <c r="O122" s="120">
        <v>96.7</v>
      </c>
      <c r="P122" s="132">
        <v>90</v>
      </c>
      <c r="Q122" s="123">
        <v>96</v>
      </c>
      <c r="R122" s="60">
        <v>93.8</v>
      </c>
      <c r="S122" s="123">
        <v>89</v>
      </c>
      <c r="T122" s="123">
        <v>106</v>
      </c>
      <c r="U122" s="120">
        <v>84</v>
      </c>
      <c r="V122" s="121"/>
    </row>
    <row r="123" spans="1:22" x14ac:dyDescent="0.25">
      <c r="A123" s="117">
        <v>727</v>
      </c>
      <c r="B123" s="118" t="s">
        <v>140</v>
      </c>
      <c r="C123" s="119" t="s">
        <v>353</v>
      </c>
      <c r="D123" s="123">
        <v>89</v>
      </c>
      <c r="E123" s="123">
        <v>97</v>
      </c>
      <c r="F123" s="60">
        <v>91.8</v>
      </c>
      <c r="G123" s="132">
        <v>29</v>
      </c>
      <c r="H123" s="123">
        <v>32</v>
      </c>
      <c r="I123" s="60">
        <v>90.6</v>
      </c>
      <c r="J123" s="132">
        <v>60</v>
      </c>
      <c r="K123" s="123">
        <v>65</v>
      </c>
      <c r="L123" s="60">
        <v>92.3</v>
      </c>
      <c r="M123" s="123">
        <v>15</v>
      </c>
      <c r="N123" s="123">
        <v>16</v>
      </c>
      <c r="O123" s="120">
        <v>93.8</v>
      </c>
      <c r="P123" s="132">
        <v>43</v>
      </c>
      <c r="Q123" s="123">
        <v>46</v>
      </c>
      <c r="R123" s="60">
        <v>93.5</v>
      </c>
      <c r="S123" s="123">
        <v>31</v>
      </c>
      <c r="T123" s="123">
        <v>35</v>
      </c>
      <c r="U123" s="120">
        <v>88.6</v>
      </c>
      <c r="V123" s="121"/>
    </row>
    <row r="124" spans="1:22" x14ac:dyDescent="0.25">
      <c r="A124" s="117">
        <v>728</v>
      </c>
      <c r="B124" s="118" t="s">
        <v>141</v>
      </c>
      <c r="C124" s="119" t="s">
        <v>354</v>
      </c>
      <c r="D124" s="123">
        <v>253</v>
      </c>
      <c r="E124" s="123">
        <v>327</v>
      </c>
      <c r="F124" s="60">
        <v>77.400000000000006</v>
      </c>
      <c r="G124" s="132">
        <v>104</v>
      </c>
      <c r="H124" s="123">
        <v>137</v>
      </c>
      <c r="I124" s="60">
        <v>75.900000000000006</v>
      </c>
      <c r="J124" s="132">
        <v>149</v>
      </c>
      <c r="K124" s="123">
        <v>190</v>
      </c>
      <c r="L124" s="60">
        <v>78.400000000000006</v>
      </c>
      <c r="M124" s="123">
        <v>57</v>
      </c>
      <c r="N124" s="123">
        <v>68</v>
      </c>
      <c r="O124" s="120">
        <v>83.8</v>
      </c>
      <c r="P124" s="132">
        <v>109</v>
      </c>
      <c r="Q124" s="123">
        <v>143</v>
      </c>
      <c r="R124" s="60">
        <v>76.2</v>
      </c>
      <c r="S124" s="123">
        <v>87</v>
      </c>
      <c r="T124" s="123">
        <v>116</v>
      </c>
      <c r="U124" s="120">
        <v>75</v>
      </c>
      <c r="V124" s="121"/>
    </row>
    <row r="125" spans="1:22" x14ac:dyDescent="0.25">
      <c r="A125" s="117">
        <v>729</v>
      </c>
      <c r="B125" s="118" t="s">
        <v>142</v>
      </c>
      <c r="C125" s="119" t="s">
        <v>355</v>
      </c>
      <c r="D125" s="123">
        <v>0</v>
      </c>
      <c r="E125" s="123">
        <v>0</v>
      </c>
      <c r="F125" s="60" t="s">
        <v>638</v>
      </c>
      <c r="G125" s="132">
        <v>0</v>
      </c>
      <c r="H125" s="123">
        <v>0</v>
      </c>
      <c r="I125" s="60" t="s">
        <v>638</v>
      </c>
      <c r="J125" s="132">
        <v>0</v>
      </c>
      <c r="K125" s="123">
        <v>0</v>
      </c>
      <c r="L125" s="60" t="s">
        <v>638</v>
      </c>
      <c r="M125" s="123">
        <v>0</v>
      </c>
      <c r="N125" s="123">
        <v>0</v>
      </c>
      <c r="O125" s="120" t="s">
        <v>638</v>
      </c>
      <c r="P125" s="132">
        <v>0</v>
      </c>
      <c r="Q125" s="123">
        <v>0</v>
      </c>
      <c r="R125" s="60" t="s">
        <v>638</v>
      </c>
      <c r="S125" s="123">
        <v>0</v>
      </c>
      <c r="T125" s="123">
        <v>0</v>
      </c>
      <c r="U125" s="120" t="s">
        <v>638</v>
      </c>
      <c r="V125" s="121"/>
    </row>
    <row r="126" spans="1:22" x14ac:dyDescent="0.25">
      <c r="A126" s="117">
        <v>730</v>
      </c>
      <c r="B126" s="118" t="s">
        <v>143</v>
      </c>
      <c r="C126" s="119" t="s">
        <v>356</v>
      </c>
      <c r="D126" s="123">
        <v>112</v>
      </c>
      <c r="E126" s="123">
        <v>137</v>
      </c>
      <c r="F126" s="60">
        <v>81.8</v>
      </c>
      <c r="G126" s="132">
        <v>38</v>
      </c>
      <c r="H126" s="123">
        <v>52</v>
      </c>
      <c r="I126" s="60">
        <v>73.099999999999994</v>
      </c>
      <c r="J126" s="132">
        <v>74</v>
      </c>
      <c r="K126" s="123">
        <v>85</v>
      </c>
      <c r="L126" s="60">
        <v>87.1</v>
      </c>
      <c r="M126" s="123">
        <v>26</v>
      </c>
      <c r="N126" s="123">
        <v>29</v>
      </c>
      <c r="O126" s="120">
        <v>89.7</v>
      </c>
      <c r="P126" s="132">
        <v>43</v>
      </c>
      <c r="Q126" s="123">
        <v>58</v>
      </c>
      <c r="R126" s="60">
        <v>74.099999999999994</v>
      </c>
      <c r="S126" s="123">
        <v>43</v>
      </c>
      <c r="T126" s="123">
        <v>50</v>
      </c>
      <c r="U126" s="120">
        <v>86</v>
      </c>
      <c r="V126" s="121"/>
    </row>
    <row r="127" spans="1:22" x14ac:dyDescent="0.25">
      <c r="A127" s="117">
        <v>731</v>
      </c>
      <c r="B127" s="118" t="s">
        <v>144</v>
      </c>
      <c r="C127" s="119" t="s">
        <v>357</v>
      </c>
      <c r="D127" s="123">
        <v>16</v>
      </c>
      <c r="E127" s="123">
        <v>17</v>
      </c>
      <c r="F127" s="60">
        <v>94.1</v>
      </c>
      <c r="G127" s="132">
        <v>5</v>
      </c>
      <c r="H127" s="123">
        <v>6</v>
      </c>
      <c r="I127" s="60">
        <v>83.3</v>
      </c>
      <c r="J127" s="132">
        <v>11</v>
      </c>
      <c r="K127" s="123">
        <v>11</v>
      </c>
      <c r="L127" s="60">
        <v>100</v>
      </c>
      <c r="M127" s="123">
        <v>3</v>
      </c>
      <c r="N127" s="123">
        <v>3</v>
      </c>
      <c r="O127" s="120">
        <v>100</v>
      </c>
      <c r="P127" s="132">
        <v>10</v>
      </c>
      <c r="Q127" s="123">
        <v>10</v>
      </c>
      <c r="R127" s="60">
        <v>100</v>
      </c>
      <c r="S127" s="123">
        <v>3</v>
      </c>
      <c r="T127" s="123">
        <v>4</v>
      </c>
      <c r="U127" s="120">
        <v>75</v>
      </c>
      <c r="V127" s="121"/>
    </row>
    <row r="128" spans="1:22" x14ac:dyDescent="0.25">
      <c r="A128" s="117">
        <v>732</v>
      </c>
      <c r="B128" s="118" t="s">
        <v>145</v>
      </c>
      <c r="C128" s="119" t="s">
        <v>358</v>
      </c>
      <c r="D128" s="123">
        <v>142</v>
      </c>
      <c r="E128" s="123">
        <v>163</v>
      </c>
      <c r="F128" s="60">
        <v>87.1</v>
      </c>
      <c r="G128" s="132">
        <v>55</v>
      </c>
      <c r="H128" s="123">
        <v>65</v>
      </c>
      <c r="I128" s="60">
        <v>84.6</v>
      </c>
      <c r="J128" s="132">
        <v>87</v>
      </c>
      <c r="K128" s="123">
        <v>98</v>
      </c>
      <c r="L128" s="60">
        <v>88.8</v>
      </c>
      <c r="M128" s="123">
        <v>31</v>
      </c>
      <c r="N128" s="123">
        <v>35</v>
      </c>
      <c r="O128" s="120">
        <v>88.6</v>
      </c>
      <c r="P128" s="132">
        <v>57</v>
      </c>
      <c r="Q128" s="123">
        <v>68</v>
      </c>
      <c r="R128" s="60">
        <v>83.8</v>
      </c>
      <c r="S128" s="123">
        <v>54</v>
      </c>
      <c r="T128" s="123">
        <v>60</v>
      </c>
      <c r="U128" s="120">
        <v>90</v>
      </c>
      <c r="V128" s="121"/>
    </row>
    <row r="129" spans="1:22" x14ac:dyDescent="0.25">
      <c r="A129" s="117">
        <v>733</v>
      </c>
      <c r="B129" s="118" t="s">
        <v>146</v>
      </c>
      <c r="C129" s="119" t="s">
        <v>359</v>
      </c>
      <c r="D129" s="123">
        <v>165</v>
      </c>
      <c r="E129" s="123">
        <v>183</v>
      </c>
      <c r="F129" s="60">
        <v>90.2</v>
      </c>
      <c r="G129" s="132">
        <v>63</v>
      </c>
      <c r="H129" s="123">
        <v>68</v>
      </c>
      <c r="I129" s="60">
        <v>92.6</v>
      </c>
      <c r="J129" s="132">
        <v>102</v>
      </c>
      <c r="K129" s="123">
        <v>115</v>
      </c>
      <c r="L129" s="60">
        <v>88.7</v>
      </c>
      <c r="M129" s="123">
        <v>20</v>
      </c>
      <c r="N129" s="123">
        <v>23</v>
      </c>
      <c r="O129" s="120">
        <v>87</v>
      </c>
      <c r="P129" s="132">
        <v>58</v>
      </c>
      <c r="Q129" s="123">
        <v>64</v>
      </c>
      <c r="R129" s="60">
        <v>90.6</v>
      </c>
      <c r="S129" s="123">
        <v>87</v>
      </c>
      <c r="T129" s="123">
        <v>96</v>
      </c>
      <c r="U129" s="120">
        <v>90.6</v>
      </c>
      <c r="V129" s="121"/>
    </row>
    <row r="130" spans="1:22" x14ac:dyDescent="0.25">
      <c r="A130" s="117">
        <v>734</v>
      </c>
      <c r="B130" s="118" t="s">
        <v>147</v>
      </c>
      <c r="C130" s="119" t="s">
        <v>360</v>
      </c>
      <c r="D130" s="123">
        <v>129</v>
      </c>
      <c r="E130" s="123">
        <v>159</v>
      </c>
      <c r="F130" s="60">
        <v>81.099999999999994</v>
      </c>
      <c r="G130" s="132">
        <v>55</v>
      </c>
      <c r="H130" s="123">
        <v>70</v>
      </c>
      <c r="I130" s="60">
        <v>78.599999999999994</v>
      </c>
      <c r="J130" s="132">
        <v>74</v>
      </c>
      <c r="K130" s="123">
        <v>89</v>
      </c>
      <c r="L130" s="60">
        <v>83.1</v>
      </c>
      <c r="M130" s="123">
        <v>26</v>
      </c>
      <c r="N130" s="123">
        <v>31</v>
      </c>
      <c r="O130" s="120">
        <v>83.9</v>
      </c>
      <c r="P130" s="132">
        <v>45</v>
      </c>
      <c r="Q130" s="123">
        <v>52</v>
      </c>
      <c r="R130" s="60">
        <v>86.5</v>
      </c>
      <c r="S130" s="123">
        <v>58</v>
      </c>
      <c r="T130" s="123">
        <v>76</v>
      </c>
      <c r="U130" s="120">
        <v>76.3</v>
      </c>
      <c r="V130" s="121"/>
    </row>
    <row r="131" spans="1:22" x14ac:dyDescent="0.25">
      <c r="A131" s="117">
        <v>735</v>
      </c>
      <c r="B131" s="118" t="s">
        <v>148</v>
      </c>
      <c r="C131" s="119" t="s">
        <v>361</v>
      </c>
      <c r="D131" s="123">
        <v>151</v>
      </c>
      <c r="E131" s="123">
        <v>177</v>
      </c>
      <c r="F131" s="60">
        <v>85.3</v>
      </c>
      <c r="G131" s="132">
        <v>64</v>
      </c>
      <c r="H131" s="123">
        <v>73</v>
      </c>
      <c r="I131" s="60">
        <v>87.7</v>
      </c>
      <c r="J131" s="132">
        <v>87</v>
      </c>
      <c r="K131" s="123">
        <v>104</v>
      </c>
      <c r="L131" s="60">
        <v>83.7</v>
      </c>
      <c r="M131" s="123">
        <v>30</v>
      </c>
      <c r="N131" s="123">
        <v>37</v>
      </c>
      <c r="O131" s="120">
        <v>81.099999999999994</v>
      </c>
      <c r="P131" s="132">
        <v>63</v>
      </c>
      <c r="Q131" s="123">
        <v>74</v>
      </c>
      <c r="R131" s="60">
        <v>85.1</v>
      </c>
      <c r="S131" s="123">
        <v>58</v>
      </c>
      <c r="T131" s="123">
        <v>66</v>
      </c>
      <c r="U131" s="120">
        <v>87.9</v>
      </c>
      <c r="V131" s="121"/>
    </row>
    <row r="132" spans="1:22" x14ac:dyDescent="0.25">
      <c r="A132" s="117">
        <v>738</v>
      </c>
      <c r="B132" s="118" t="s">
        <v>628</v>
      </c>
      <c r="C132" s="192" t="s">
        <v>721</v>
      </c>
      <c r="D132" s="123">
        <v>204</v>
      </c>
      <c r="E132" s="123">
        <v>222</v>
      </c>
      <c r="F132" s="60">
        <v>91.9</v>
      </c>
      <c r="G132" s="132">
        <v>78</v>
      </c>
      <c r="H132" s="123">
        <v>87</v>
      </c>
      <c r="I132" s="60">
        <v>89.7</v>
      </c>
      <c r="J132" s="132">
        <v>126</v>
      </c>
      <c r="K132" s="123">
        <v>135</v>
      </c>
      <c r="L132" s="60">
        <v>93.3</v>
      </c>
      <c r="M132" s="123">
        <v>23</v>
      </c>
      <c r="N132" s="123">
        <v>23</v>
      </c>
      <c r="O132" s="120">
        <v>100</v>
      </c>
      <c r="P132" s="132">
        <v>85</v>
      </c>
      <c r="Q132" s="123">
        <v>92</v>
      </c>
      <c r="R132" s="60">
        <v>92.4</v>
      </c>
      <c r="S132" s="123">
        <v>96</v>
      </c>
      <c r="T132" s="123">
        <v>107</v>
      </c>
      <c r="U132" s="120">
        <v>89.7</v>
      </c>
      <c r="V132" s="121"/>
    </row>
    <row r="133" spans="1:22" x14ac:dyDescent="0.25">
      <c r="A133" s="117">
        <v>803</v>
      </c>
      <c r="B133" s="118" t="s">
        <v>149</v>
      </c>
      <c r="C133" s="119" t="s">
        <v>362</v>
      </c>
      <c r="D133" s="123">
        <v>120</v>
      </c>
      <c r="E133" s="123">
        <v>154</v>
      </c>
      <c r="F133" s="60">
        <v>77.900000000000006</v>
      </c>
      <c r="G133" s="132">
        <v>44</v>
      </c>
      <c r="H133" s="123">
        <v>57</v>
      </c>
      <c r="I133" s="60">
        <v>77.2</v>
      </c>
      <c r="J133" s="132">
        <v>76</v>
      </c>
      <c r="K133" s="123">
        <v>97</v>
      </c>
      <c r="L133" s="60">
        <v>78.400000000000006</v>
      </c>
      <c r="M133" s="123">
        <v>18</v>
      </c>
      <c r="N133" s="123">
        <v>28</v>
      </c>
      <c r="O133" s="120">
        <v>64.3</v>
      </c>
      <c r="P133" s="132">
        <v>59</v>
      </c>
      <c r="Q133" s="123">
        <v>67</v>
      </c>
      <c r="R133" s="60">
        <v>88.1</v>
      </c>
      <c r="S133" s="123">
        <v>43</v>
      </c>
      <c r="T133" s="123">
        <v>59</v>
      </c>
      <c r="U133" s="120">
        <v>72.900000000000006</v>
      </c>
      <c r="V133" s="121"/>
    </row>
    <row r="134" spans="1:22" x14ac:dyDescent="0.25">
      <c r="A134" s="117">
        <v>805</v>
      </c>
      <c r="B134" s="118" t="s">
        <v>150</v>
      </c>
      <c r="C134" s="119" t="s">
        <v>363</v>
      </c>
      <c r="D134" s="123">
        <v>405</v>
      </c>
      <c r="E134" s="123">
        <v>581</v>
      </c>
      <c r="F134" s="60">
        <v>69.7</v>
      </c>
      <c r="G134" s="132">
        <v>140</v>
      </c>
      <c r="H134" s="123">
        <v>204</v>
      </c>
      <c r="I134" s="60">
        <v>68.599999999999994</v>
      </c>
      <c r="J134" s="132">
        <v>265</v>
      </c>
      <c r="K134" s="123">
        <v>377</v>
      </c>
      <c r="L134" s="60">
        <v>70.3</v>
      </c>
      <c r="M134" s="123">
        <v>49</v>
      </c>
      <c r="N134" s="123">
        <v>71</v>
      </c>
      <c r="O134" s="120">
        <v>69</v>
      </c>
      <c r="P134" s="132">
        <v>156</v>
      </c>
      <c r="Q134" s="123">
        <v>217</v>
      </c>
      <c r="R134" s="60">
        <v>71.900000000000006</v>
      </c>
      <c r="S134" s="123">
        <v>200</v>
      </c>
      <c r="T134" s="123">
        <v>293</v>
      </c>
      <c r="U134" s="120">
        <v>68.3</v>
      </c>
      <c r="V134" s="121"/>
    </row>
    <row r="135" spans="1:22" x14ac:dyDescent="0.25">
      <c r="A135" s="117">
        <v>807</v>
      </c>
      <c r="B135" s="118" t="s">
        <v>151</v>
      </c>
      <c r="C135" s="119" t="s">
        <v>364</v>
      </c>
      <c r="D135" s="123">
        <v>202</v>
      </c>
      <c r="E135" s="123">
        <v>293</v>
      </c>
      <c r="F135" s="60">
        <v>68.900000000000006</v>
      </c>
      <c r="G135" s="132">
        <v>135</v>
      </c>
      <c r="H135" s="123">
        <v>190</v>
      </c>
      <c r="I135" s="60">
        <v>71.099999999999994</v>
      </c>
      <c r="J135" s="132">
        <v>67</v>
      </c>
      <c r="K135" s="123">
        <v>103</v>
      </c>
      <c r="L135" s="60">
        <v>65</v>
      </c>
      <c r="M135" s="123">
        <v>16</v>
      </c>
      <c r="N135" s="123">
        <v>28</v>
      </c>
      <c r="O135" s="120">
        <v>57.1</v>
      </c>
      <c r="P135" s="132">
        <v>79</v>
      </c>
      <c r="Q135" s="123">
        <v>102</v>
      </c>
      <c r="R135" s="60">
        <v>77.5</v>
      </c>
      <c r="S135" s="123">
        <v>107</v>
      </c>
      <c r="T135" s="123">
        <v>163</v>
      </c>
      <c r="U135" s="120">
        <v>65.599999999999994</v>
      </c>
      <c r="V135" s="121"/>
    </row>
    <row r="136" spans="1:22" x14ac:dyDescent="0.25">
      <c r="A136" s="117">
        <v>809</v>
      </c>
      <c r="B136" s="118" t="s">
        <v>152</v>
      </c>
      <c r="C136" s="119" t="s">
        <v>629</v>
      </c>
      <c r="D136" s="123">
        <v>359</v>
      </c>
      <c r="E136" s="123">
        <v>457</v>
      </c>
      <c r="F136" s="60">
        <v>78.599999999999994</v>
      </c>
      <c r="G136" s="132">
        <v>221</v>
      </c>
      <c r="H136" s="123">
        <v>276</v>
      </c>
      <c r="I136" s="60">
        <v>80.099999999999994</v>
      </c>
      <c r="J136" s="132">
        <v>138</v>
      </c>
      <c r="K136" s="123">
        <v>181</v>
      </c>
      <c r="L136" s="60">
        <v>76.2</v>
      </c>
      <c r="M136" s="123">
        <v>49</v>
      </c>
      <c r="N136" s="123">
        <v>57</v>
      </c>
      <c r="O136" s="120">
        <v>86</v>
      </c>
      <c r="P136" s="132">
        <v>134</v>
      </c>
      <c r="Q136" s="123">
        <v>165</v>
      </c>
      <c r="R136" s="60">
        <v>81.2</v>
      </c>
      <c r="S136" s="123">
        <v>176</v>
      </c>
      <c r="T136" s="123">
        <v>235</v>
      </c>
      <c r="U136" s="120">
        <v>74.900000000000006</v>
      </c>
      <c r="V136" s="121"/>
    </row>
    <row r="137" spans="1:22" x14ac:dyDescent="0.25">
      <c r="A137" s="117">
        <v>812</v>
      </c>
      <c r="B137" s="118" t="s">
        <v>153</v>
      </c>
      <c r="C137" s="119" t="s">
        <v>365</v>
      </c>
      <c r="D137" s="123">
        <v>505</v>
      </c>
      <c r="E137" s="123">
        <v>635</v>
      </c>
      <c r="F137" s="60">
        <v>79.5</v>
      </c>
      <c r="G137" s="132">
        <v>191</v>
      </c>
      <c r="H137" s="123">
        <v>256</v>
      </c>
      <c r="I137" s="60">
        <v>74.599999999999994</v>
      </c>
      <c r="J137" s="132">
        <v>314</v>
      </c>
      <c r="K137" s="123">
        <v>379</v>
      </c>
      <c r="L137" s="60">
        <v>82.8</v>
      </c>
      <c r="M137" s="123">
        <v>49</v>
      </c>
      <c r="N137" s="123">
        <v>58</v>
      </c>
      <c r="O137" s="120">
        <v>84.5</v>
      </c>
      <c r="P137" s="132">
        <v>184</v>
      </c>
      <c r="Q137" s="123">
        <v>226</v>
      </c>
      <c r="R137" s="60">
        <v>81.400000000000006</v>
      </c>
      <c r="S137" s="123">
        <v>272</v>
      </c>
      <c r="T137" s="123">
        <v>351</v>
      </c>
      <c r="U137" s="120">
        <v>77.5</v>
      </c>
      <c r="V137" s="121"/>
    </row>
    <row r="138" spans="1:22" x14ac:dyDescent="0.25">
      <c r="A138" s="117">
        <v>813</v>
      </c>
      <c r="B138" s="118" t="s">
        <v>154</v>
      </c>
      <c r="C138" s="119" t="s">
        <v>366</v>
      </c>
      <c r="D138" s="123">
        <v>113</v>
      </c>
      <c r="E138" s="123">
        <v>133</v>
      </c>
      <c r="F138" s="60">
        <v>85</v>
      </c>
      <c r="G138" s="132">
        <v>41</v>
      </c>
      <c r="H138" s="123">
        <v>49</v>
      </c>
      <c r="I138" s="60">
        <v>83.7</v>
      </c>
      <c r="J138" s="132">
        <v>72</v>
      </c>
      <c r="K138" s="123">
        <v>84</v>
      </c>
      <c r="L138" s="60">
        <v>85.7</v>
      </c>
      <c r="M138" s="123">
        <v>15</v>
      </c>
      <c r="N138" s="123">
        <v>22</v>
      </c>
      <c r="O138" s="120">
        <v>68.2</v>
      </c>
      <c r="P138" s="132">
        <v>43</v>
      </c>
      <c r="Q138" s="123">
        <v>48</v>
      </c>
      <c r="R138" s="60">
        <v>89.6</v>
      </c>
      <c r="S138" s="123">
        <v>55</v>
      </c>
      <c r="T138" s="123">
        <v>63</v>
      </c>
      <c r="U138" s="120">
        <v>87.3</v>
      </c>
      <c r="V138" s="121"/>
    </row>
    <row r="139" spans="1:22" x14ac:dyDescent="0.25">
      <c r="A139" s="117">
        <v>814</v>
      </c>
      <c r="B139" s="118" t="s">
        <v>155</v>
      </c>
      <c r="C139" s="119" t="s">
        <v>367</v>
      </c>
      <c r="D139" s="123">
        <v>173</v>
      </c>
      <c r="E139" s="123">
        <v>239</v>
      </c>
      <c r="F139" s="60">
        <v>72.400000000000006</v>
      </c>
      <c r="G139" s="132">
        <v>75</v>
      </c>
      <c r="H139" s="123">
        <v>100</v>
      </c>
      <c r="I139" s="60">
        <v>75</v>
      </c>
      <c r="J139" s="132">
        <v>98</v>
      </c>
      <c r="K139" s="123">
        <v>139</v>
      </c>
      <c r="L139" s="60">
        <v>70.5</v>
      </c>
      <c r="M139" s="123">
        <v>28</v>
      </c>
      <c r="N139" s="123">
        <v>34</v>
      </c>
      <c r="O139" s="120">
        <v>82.4</v>
      </c>
      <c r="P139" s="132">
        <v>72</v>
      </c>
      <c r="Q139" s="123">
        <v>93</v>
      </c>
      <c r="R139" s="60">
        <v>77.400000000000006</v>
      </c>
      <c r="S139" s="123">
        <v>73</v>
      </c>
      <c r="T139" s="123">
        <v>112</v>
      </c>
      <c r="U139" s="120">
        <v>65.2</v>
      </c>
      <c r="V139" s="121"/>
    </row>
    <row r="140" spans="1:22" x14ac:dyDescent="0.25">
      <c r="A140" s="117">
        <v>815</v>
      </c>
      <c r="B140" s="118" t="s">
        <v>156</v>
      </c>
      <c r="C140" s="119" t="s">
        <v>368</v>
      </c>
      <c r="D140" s="123">
        <v>330</v>
      </c>
      <c r="E140" s="123">
        <v>370</v>
      </c>
      <c r="F140" s="60">
        <v>89.2</v>
      </c>
      <c r="G140" s="132">
        <v>125</v>
      </c>
      <c r="H140" s="123">
        <v>140</v>
      </c>
      <c r="I140" s="60">
        <v>89.3</v>
      </c>
      <c r="J140" s="132">
        <v>205</v>
      </c>
      <c r="K140" s="123">
        <v>230</v>
      </c>
      <c r="L140" s="60">
        <v>89.1</v>
      </c>
      <c r="M140" s="123">
        <v>44</v>
      </c>
      <c r="N140" s="123">
        <v>47</v>
      </c>
      <c r="O140" s="120">
        <v>93.6</v>
      </c>
      <c r="P140" s="132">
        <v>135</v>
      </c>
      <c r="Q140" s="123">
        <v>148</v>
      </c>
      <c r="R140" s="60">
        <v>91.2</v>
      </c>
      <c r="S140" s="123">
        <v>151</v>
      </c>
      <c r="T140" s="123">
        <v>175</v>
      </c>
      <c r="U140" s="120">
        <v>86.3</v>
      </c>
      <c r="V140" s="121"/>
    </row>
    <row r="141" spans="1:22" x14ac:dyDescent="0.25">
      <c r="A141" s="117">
        <v>816</v>
      </c>
      <c r="B141" s="118" t="s">
        <v>157</v>
      </c>
      <c r="C141" s="119" t="s">
        <v>369</v>
      </c>
      <c r="D141" s="123">
        <v>348</v>
      </c>
      <c r="E141" s="123">
        <v>481</v>
      </c>
      <c r="F141" s="60">
        <v>72.3</v>
      </c>
      <c r="G141" s="132">
        <v>137</v>
      </c>
      <c r="H141" s="123">
        <v>214</v>
      </c>
      <c r="I141" s="60">
        <v>64</v>
      </c>
      <c r="J141" s="132">
        <v>211</v>
      </c>
      <c r="K141" s="123">
        <v>267</v>
      </c>
      <c r="L141" s="60">
        <v>79</v>
      </c>
      <c r="M141" s="123">
        <v>60</v>
      </c>
      <c r="N141" s="123">
        <v>92</v>
      </c>
      <c r="O141" s="120">
        <v>65.2</v>
      </c>
      <c r="P141" s="132">
        <v>112</v>
      </c>
      <c r="Q141" s="123">
        <v>162</v>
      </c>
      <c r="R141" s="60">
        <v>69.099999999999994</v>
      </c>
      <c r="S141" s="123">
        <v>176</v>
      </c>
      <c r="T141" s="123">
        <v>227</v>
      </c>
      <c r="U141" s="120">
        <v>77.5</v>
      </c>
      <c r="V141" s="121"/>
    </row>
    <row r="142" spans="1:22" x14ac:dyDescent="0.25">
      <c r="A142" s="117">
        <v>817</v>
      </c>
      <c r="B142" s="118" t="s">
        <v>158</v>
      </c>
      <c r="C142" s="119" t="s">
        <v>370</v>
      </c>
      <c r="D142" s="123">
        <v>158</v>
      </c>
      <c r="E142" s="123">
        <v>278</v>
      </c>
      <c r="F142" s="60">
        <v>56.8</v>
      </c>
      <c r="G142" s="132">
        <v>60</v>
      </c>
      <c r="H142" s="123">
        <v>105</v>
      </c>
      <c r="I142" s="60">
        <v>57.1</v>
      </c>
      <c r="J142" s="132">
        <v>98</v>
      </c>
      <c r="K142" s="123">
        <v>173</v>
      </c>
      <c r="L142" s="60">
        <v>56.6</v>
      </c>
      <c r="M142" s="123">
        <v>19</v>
      </c>
      <c r="N142" s="123">
        <v>26</v>
      </c>
      <c r="O142" s="120">
        <v>73.099999999999994</v>
      </c>
      <c r="P142" s="132">
        <v>57</v>
      </c>
      <c r="Q142" s="123">
        <v>92</v>
      </c>
      <c r="R142" s="60">
        <v>62</v>
      </c>
      <c r="S142" s="123">
        <v>82</v>
      </c>
      <c r="T142" s="123">
        <v>160</v>
      </c>
      <c r="U142" s="120">
        <v>51.3</v>
      </c>
      <c r="V142" s="121"/>
    </row>
    <row r="143" spans="1:22" x14ac:dyDescent="0.25">
      <c r="A143" s="117">
        <v>819</v>
      </c>
      <c r="B143" s="118" t="s">
        <v>159</v>
      </c>
      <c r="C143" s="119" t="s">
        <v>371</v>
      </c>
      <c r="D143" s="123">
        <v>198</v>
      </c>
      <c r="E143" s="123">
        <v>225</v>
      </c>
      <c r="F143" s="60">
        <v>88</v>
      </c>
      <c r="G143" s="132">
        <v>83</v>
      </c>
      <c r="H143" s="123">
        <v>97</v>
      </c>
      <c r="I143" s="60">
        <v>85.6</v>
      </c>
      <c r="J143" s="132">
        <v>115</v>
      </c>
      <c r="K143" s="123">
        <v>128</v>
      </c>
      <c r="L143" s="60">
        <v>89.8</v>
      </c>
      <c r="M143" s="123">
        <v>30</v>
      </c>
      <c r="N143" s="123">
        <v>36</v>
      </c>
      <c r="O143" s="120">
        <v>83.3</v>
      </c>
      <c r="P143" s="132">
        <v>75</v>
      </c>
      <c r="Q143" s="123">
        <v>89</v>
      </c>
      <c r="R143" s="60">
        <v>84.3</v>
      </c>
      <c r="S143" s="123">
        <v>93</v>
      </c>
      <c r="T143" s="123">
        <v>100</v>
      </c>
      <c r="U143" s="120">
        <v>93</v>
      </c>
      <c r="V143" s="121"/>
    </row>
    <row r="144" spans="1:22" x14ac:dyDescent="0.25">
      <c r="A144" s="117">
        <v>820</v>
      </c>
      <c r="B144" s="118" t="s">
        <v>160</v>
      </c>
      <c r="C144" s="119" t="s">
        <v>372</v>
      </c>
      <c r="D144" s="123">
        <v>721</v>
      </c>
      <c r="E144" s="123">
        <v>831</v>
      </c>
      <c r="F144" s="60">
        <v>86.8</v>
      </c>
      <c r="G144" s="132">
        <v>235</v>
      </c>
      <c r="H144" s="123">
        <v>269</v>
      </c>
      <c r="I144" s="60">
        <v>87.4</v>
      </c>
      <c r="J144" s="132">
        <v>486</v>
      </c>
      <c r="K144" s="123">
        <v>562</v>
      </c>
      <c r="L144" s="60">
        <v>86.5</v>
      </c>
      <c r="M144" s="123">
        <v>96</v>
      </c>
      <c r="N144" s="123">
        <v>111</v>
      </c>
      <c r="O144" s="120">
        <v>86.5</v>
      </c>
      <c r="P144" s="132">
        <v>283</v>
      </c>
      <c r="Q144" s="123">
        <v>322</v>
      </c>
      <c r="R144" s="60">
        <v>87.9</v>
      </c>
      <c r="S144" s="123">
        <v>342</v>
      </c>
      <c r="T144" s="123">
        <v>398</v>
      </c>
      <c r="U144" s="120">
        <v>85.9</v>
      </c>
      <c r="V144" s="121"/>
    </row>
    <row r="145" spans="1:22" x14ac:dyDescent="0.25">
      <c r="A145" s="117">
        <v>821</v>
      </c>
      <c r="B145" s="118" t="s">
        <v>161</v>
      </c>
      <c r="C145" s="119" t="s">
        <v>373</v>
      </c>
      <c r="D145" s="123">
        <v>225</v>
      </c>
      <c r="E145" s="123">
        <v>372</v>
      </c>
      <c r="F145" s="60">
        <v>60.5</v>
      </c>
      <c r="G145" s="132">
        <v>84</v>
      </c>
      <c r="H145" s="123">
        <v>160</v>
      </c>
      <c r="I145" s="60">
        <v>52.5</v>
      </c>
      <c r="J145" s="132">
        <v>141</v>
      </c>
      <c r="K145" s="123">
        <v>212</v>
      </c>
      <c r="L145" s="60">
        <v>66.5</v>
      </c>
      <c r="M145" s="123">
        <v>57</v>
      </c>
      <c r="N145" s="123">
        <v>84</v>
      </c>
      <c r="O145" s="120">
        <v>67.900000000000006</v>
      </c>
      <c r="P145" s="132">
        <v>96</v>
      </c>
      <c r="Q145" s="123">
        <v>152</v>
      </c>
      <c r="R145" s="60">
        <v>63.2</v>
      </c>
      <c r="S145" s="123">
        <v>72</v>
      </c>
      <c r="T145" s="123">
        <v>136</v>
      </c>
      <c r="U145" s="120">
        <v>52.9</v>
      </c>
      <c r="V145" s="121"/>
    </row>
    <row r="146" spans="1:22" x14ac:dyDescent="0.25">
      <c r="A146" s="117">
        <v>902</v>
      </c>
      <c r="B146" s="118" t="s">
        <v>162</v>
      </c>
      <c r="C146" s="119" t="s">
        <v>374</v>
      </c>
      <c r="D146" s="123">
        <v>468</v>
      </c>
      <c r="E146" s="123">
        <v>561</v>
      </c>
      <c r="F146" s="60">
        <v>83.4</v>
      </c>
      <c r="G146" s="132">
        <v>171</v>
      </c>
      <c r="H146" s="123">
        <v>205</v>
      </c>
      <c r="I146" s="60">
        <v>83.4</v>
      </c>
      <c r="J146" s="132">
        <v>297</v>
      </c>
      <c r="K146" s="123">
        <v>356</v>
      </c>
      <c r="L146" s="60">
        <v>83.4</v>
      </c>
      <c r="M146" s="123">
        <v>94</v>
      </c>
      <c r="N146" s="123">
        <v>113</v>
      </c>
      <c r="O146" s="120">
        <v>83.2</v>
      </c>
      <c r="P146" s="132">
        <v>213</v>
      </c>
      <c r="Q146" s="123">
        <v>255</v>
      </c>
      <c r="R146" s="60">
        <v>83.5</v>
      </c>
      <c r="S146" s="123">
        <v>161</v>
      </c>
      <c r="T146" s="123">
        <v>193</v>
      </c>
      <c r="U146" s="120">
        <v>83.4</v>
      </c>
      <c r="V146" s="121"/>
    </row>
    <row r="147" spans="1:22" x14ac:dyDescent="0.25">
      <c r="A147" s="117">
        <v>904</v>
      </c>
      <c r="B147" s="118" t="s">
        <v>163</v>
      </c>
      <c r="C147" s="119" t="s">
        <v>375</v>
      </c>
      <c r="D147" s="123">
        <v>324</v>
      </c>
      <c r="E147" s="123">
        <v>381</v>
      </c>
      <c r="F147" s="60">
        <v>85</v>
      </c>
      <c r="G147" s="132">
        <v>120</v>
      </c>
      <c r="H147" s="123">
        <v>150</v>
      </c>
      <c r="I147" s="60">
        <v>80</v>
      </c>
      <c r="J147" s="132">
        <v>204</v>
      </c>
      <c r="K147" s="123">
        <v>231</v>
      </c>
      <c r="L147" s="60">
        <v>88.3</v>
      </c>
      <c r="M147" s="123">
        <v>58</v>
      </c>
      <c r="N147" s="123">
        <v>66</v>
      </c>
      <c r="O147" s="120">
        <v>87.9</v>
      </c>
      <c r="P147" s="132">
        <v>113</v>
      </c>
      <c r="Q147" s="123">
        <v>131</v>
      </c>
      <c r="R147" s="60">
        <v>86.3</v>
      </c>
      <c r="S147" s="123">
        <v>153</v>
      </c>
      <c r="T147" s="123">
        <v>184</v>
      </c>
      <c r="U147" s="120">
        <v>83.2</v>
      </c>
      <c r="V147" s="121"/>
    </row>
    <row r="148" spans="1:22" x14ac:dyDescent="0.25">
      <c r="A148" s="117">
        <v>905</v>
      </c>
      <c r="B148" s="118" t="s">
        <v>164</v>
      </c>
      <c r="C148" s="119" t="s">
        <v>376</v>
      </c>
      <c r="D148" s="123">
        <v>148</v>
      </c>
      <c r="E148" s="123">
        <v>189</v>
      </c>
      <c r="F148" s="60">
        <v>78.3</v>
      </c>
      <c r="G148" s="132">
        <v>72</v>
      </c>
      <c r="H148" s="123">
        <v>88</v>
      </c>
      <c r="I148" s="60">
        <v>81.8</v>
      </c>
      <c r="J148" s="132">
        <v>76</v>
      </c>
      <c r="K148" s="123">
        <v>101</v>
      </c>
      <c r="L148" s="60">
        <v>75.2</v>
      </c>
      <c r="M148" s="123">
        <v>24</v>
      </c>
      <c r="N148" s="123">
        <v>32</v>
      </c>
      <c r="O148" s="120">
        <v>75</v>
      </c>
      <c r="P148" s="132">
        <v>61</v>
      </c>
      <c r="Q148" s="123">
        <v>71</v>
      </c>
      <c r="R148" s="60">
        <v>85.9</v>
      </c>
      <c r="S148" s="123">
        <v>63</v>
      </c>
      <c r="T148" s="123">
        <v>86</v>
      </c>
      <c r="U148" s="120">
        <v>73.3</v>
      </c>
      <c r="V148" s="121"/>
    </row>
    <row r="149" spans="1:22" x14ac:dyDescent="0.25">
      <c r="A149" s="117">
        <v>906</v>
      </c>
      <c r="B149" s="118" t="s">
        <v>165</v>
      </c>
      <c r="C149" s="119" t="s">
        <v>377</v>
      </c>
      <c r="D149" s="123">
        <v>5</v>
      </c>
      <c r="E149" s="123">
        <v>9</v>
      </c>
      <c r="F149" s="60">
        <v>55.6</v>
      </c>
      <c r="G149" s="132">
        <v>3</v>
      </c>
      <c r="H149" s="123">
        <v>5</v>
      </c>
      <c r="I149" s="60">
        <v>60</v>
      </c>
      <c r="J149" s="132">
        <v>2</v>
      </c>
      <c r="K149" s="123">
        <v>4</v>
      </c>
      <c r="L149" s="60">
        <v>50</v>
      </c>
      <c r="M149" s="123">
        <v>0</v>
      </c>
      <c r="N149" s="123">
        <v>0</v>
      </c>
      <c r="O149" s="120" t="s">
        <v>638</v>
      </c>
      <c r="P149" s="132">
        <v>3</v>
      </c>
      <c r="Q149" s="123">
        <v>5</v>
      </c>
      <c r="R149" s="60">
        <v>60</v>
      </c>
      <c r="S149" s="123">
        <v>2</v>
      </c>
      <c r="T149" s="123">
        <v>4</v>
      </c>
      <c r="U149" s="120">
        <v>50</v>
      </c>
      <c r="V149" s="121"/>
    </row>
    <row r="150" spans="1:22" x14ac:dyDescent="0.25">
      <c r="A150" s="117">
        <v>908</v>
      </c>
      <c r="B150" s="118" t="s">
        <v>166</v>
      </c>
      <c r="C150" s="119" t="s">
        <v>378</v>
      </c>
      <c r="D150" s="123">
        <v>251</v>
      </c>
      <c r="E150" s="123">
        <v>317</v>
      </c>
      <c r="F150" s="60">
        <v>79.2</v>
      </c>
      <c r="G150" s="132">
        <v>107</v>
      </c>
      <c r="H150" s="123">
        <v>140</v>
      </c>
      <c r="I150" s="60">
        <v>76.400000000000006</v>
      </c>
      <c r="J150" s="132">
        <v>144</v>
      </c>
      <c r="K150" s="123">
        <v>177</v>
      </c>
      <c r="L150" s="60">
        <v>81.400000000000006</v>
      </c>
      <c r="M150" s="123">
        <v>39</v>
      </c>
      <c r="N150" s="123">
        <v>49</v>
      </c>
      <c r="O150" s="120">
        <v>79.599999999999994</v>
      </c>
      <c r="P150" s="132">
        <v>92</v>
      </c>
      <c r="Q150" s="123">
        <v>120</v>
      </c>
      <c r="R150" s="60">
        <v>76.7</v>
      </c>
      <c r="S150" s="123">
        <v>120</v>
      </c>
      <c r="T150" s="123">
        <v>148</v>
      </c>
      <c r="U150" s="120">
        <v>81.099999999999994</v>
      </c>
      <c r="V150" s="121"/>
    </row>
    <row r="151" spans="1:22" x14ac:dyDescent="0.25">
      <c r="A151" s="117">
        <v>909</v>
      </c>
      <c r="B151" s="118" t="s">
        <v>167</v>
      </c>
      <c r="C151" s="119" t="s">
        <v>379</v>
      </c>
      <c r="D151" s="123">
        <v>274</v>
      </c>
      <c r="E151" s="123">
        <v>346</v>
      </c>
      <c r="F151" s="60">
        <v>79.2</v>
      </c>
      <c r="G151" s="132">
        <v>109</v>
      </c>
      <c r="H151" s="123">
        <v>127</v>
      </c>
      <c r="I151" s="60">
        <v>85.8</v>
      </c>
      <c r="J151" s="132">
        <v>165</v>
      </c>
      <c r="K151" s="123">
        <v>219</v>
      </c>
      <c r="L151" s="60">
        <v>75.3</v>
      </c>
      <c r="M151" s="123">
        <v>51</v>
      </c>
      <c r="N151" s="123">
        <v>61</v>
      </c>
      <c r="O151" s="120">
        <v>83.6</v>
      </c>
      <c r="P151" s="132">
        <v>91</v>
      </c>
      <c r="Q151" s="123">
        <v>118</v>
      </c>
      <c r="R151" s="60">
        <v>77.099999999999994</v>
      </c>
      <c r="S151" s="123">
        <v>132</v>
      </c>
      <c r="T151" s="123">
        <v>167</v>
      </c>
      <c r="U151" s="120">
        <v>79</v>
      </c>
      <c r="V151" s="121"/>
    </row>
    <row r="152" spans="1:22" x14ac:dyDescent="0.25">
      <c r="A152" s="117">
        <v>910</v>
      </c>
      <c r="B152" s="118" t="s">
        <v>168</v>
      </c>
      <c r="C152" s="119" t="s">
        <v>380</v>
      </c>
      <c r="D152" s="123">
        <v>8</v>
      </c>
      <c r="E152" s="123">
        <v>19</v>
      </c>
      <c r="F152" s="60">
        <v>42.1</v>
      </c>
      <c r="G152" s="132">
        <v>3</v>
      </c>
      <c r="H152" s="123">
        <v>8</v>
      </c>
      <c r="I152" s="60">
        <v>37.5</v>
      </c>
      <c r="J152" s="132">
        <v>5</v>
      </c>
      <c r="K152" s="123">
        <v>11</v>
      </c>
      <c r="L152" s="60">
        <v>45.5</v>
      </c>
      <c r="M152" s="123">
        <v>4</v>
      </c>
      <c r="N152" s="123">
        <v>5</v>
      </c>
      <c r="O152" s="120">
        <v>80</v>
      </c>
      <c r="P152" s="132">
        <v>4</v>
      </c>
      <c r="Q152" s="123">
        <v>8</v>
      </c>
      <c r="R152" s="60">
        <v>50</v>
      </c>
      <c r="S152" s="123">
        <v>0</v>
      </c>
      <c r="T152" s="123">
        <v>6</v>
      </c>
      <c r="U152" s="120">
        <v>0</v>
      </c>
      <c r="V152" s="121"/>
    </row>
    <row r="153" spans="1:22" x14ac:dyDescent="0.25">
      <c r="A153" s="117">
        <v>911</v>
      </c>
      <c r="B153" s="118" t="s">
        <v>169</v>
      </c>
      <c r="C153" s="119" t="s">
        <v>381</v>
      </c>
      <c r="D153" s="123">
        <v>408</v>
      </c>
      <c r="E153" s="123">
        <v>471</v>
      </c>
      <c r="F153" s="60">
        <v>86.6</v>
      </c>
      <c r="G153" s="132">
        <v>160</v>
      </c>
      <c r="H153" s="123">
        <v>196</v>
      </c>
      <c r="I153" s="60">
        <v>81.599999999999994</v>
      </c>
      <c r="J153" s="132">
        <v>248</v>
      </c>
      <c r="K153" s="123">
        <v>275</v>
      </c>
      <c r="L153" s="60">
        <v>90.2</v>
      </c>
      <c r="M153" s="123">
        <v>63</v>
      </c>
      <c r="N153" s="123">
        <v>67</v>
      </c>
      <c r="O153" s="120">
        <v>94</v>
      </c>
      <c r="P153" s="132">
        <v>155</v>
      </c>
      <c r="Q153" s="123">
        <v>178</v>
      </c>
      <c r="R153" s="60">
        <v>87.1</v>
      </c>
      <c r="S153" s="123">
        <v>190</v>
      </c>
      <c r="T153" s="123">
        <v>226</v>
      </c>
      <c r="U153" s="120">
        <v>84.1</v>
      </c>
      <c r="V153" s="121"/>
    </row>
    <row r="154" spans="1:22" x14ac:dyDescent="0.25">
      <c r="A154" s="117">
        <v>912</v>
      </c>
      <c r="B154" s="118" t="s">
        <v>170</v>
      </c>
      <c r="C154" s="119" t="s">
        <v>382</v>
      </c>
      <c r="D154" s="123">
        <v>493</v>
      </c>
      <c r="E154" s="123">
        <v>736</v>
      </c>
      <c r="F154" s="60">
        <v>67</v>
      </c>
      <c r="G154" s="132">
        <v>185</v>
      </c>
      <c r="H154" s="123">
        <v>303</v>
      </c>
      <c r="I154" s="60">
        <v>61.1</v>
      </c>
      <c r="J154" s="132">
        <v>308</v>
      </c>
      <c r="K154" s="123">
        <v>433</v>
      </c>
      <c r="L154" s="60">
        <v>71.099999999999994</v>
      </c>
      <c r="M154" s="123">
        <v>80</v>
      </c>
      <c r="N154" s="123">
        <v>100</v>
      </c>
      <c r="O154" s="120">
        <v>80</v>
      </c>
      <c r="P154" s="132">
        <v>190</v>
      </c>
      <c r="Q154" s="123">
        <v>273</v>
      </c>
      <c r="R154" s="60">
        <v>69.599999999999994</v>
      </c>
      <c r="S154" s="123">
        <v>223</v>
      </c>
      <c r="T154" s="123">
        <v>363</v>
      </c>
      <c r="U154" s="120">
        <v>61.4</v>
      </c>
      <c r="V154" s="121"/>
    </row>
    <row r="155" spans="1:22" x14ac:dyDescent="0.25">
      <c r="A155" s="117">
        <v>913</v>
      </c>
      <c r="B155" s="118" t="s">
        <v>171</v>
      </c>
      <c r="C155" s="119" t="s">
        <v>383</v>
      </c>
      <c r="D155" s="123">
        <v>222</v>
      </c>
      <c r="E155" s="123">
        <v>290</v>
      </c>
      <c r="F155" s="60">
        <v>76.599999999999994</v>
      </c>
      <c r="G155" s="132">
        <v>90</v>
      </c>
      <c r="H155" s="123">
        <v>120</v>
      </c>
      <c r="I155" s="60">
        <v>75</v>
      </c>
      <c r="J155" s="132">
        <v>132</v>
      </c>
      <c r="K155" s="123">
        <v>170</v>
      </c>
      <c r="L155" s="60">
        <v>77.599999999999994</v>
      </c>
      <c r="M155" s="123">
        <v>45</v>
      </c>
      <c r="N155" s="123">
        <v>58</v>
      </c>
      <c r="O155" s="120">
        <v>77.599999999999994</v>
      </c>
      <c r="P155" s="132">
        <v>86</v>
      </c>
      <c r="Q155" s="123">
        <v>109</v>
      </c>
      <c r="R155" s="60">
        <v>78.900000000000006</v>
      </c>
      <c r="S155" s="123">
        <v>91</v>
      </c>
      <c r="T155" s="123">
        <v>123</v>
      </c>
      <c r="U155" s="120">
        <v>74</v>
      </c>
      <c r="V155" s="121"/>
    </row>
    <row r="156" spans="1:22" x14ac:dyDescent="0.25">
      <c r="A156" s="117">
        <v>914</v>
      </c>
      <c r="B156" s="118" t="s">
        <v>172</v>
      </c>
      <c r="C156" s="119" t="s">
        <v>384</v>
      </c>
      <c r="D156" s="123">
        <v>140</v>
      </c>
      <c r="E156" s="123">
        <v>180</v>
      </c>
      <c r="F156" s="60">
        <v>77.8</v>
      </c>
      <c r="G156" s="132">
        <v>47</v>
      </c>
      <c r="H156" s="123">
        <v>62</v>
      </c>
      <c r="I156" s="60">
        <v>75.8</v>
      </c>
      <c r="J156" s="132">
        <v>93</v>
      </c>
      <c r="K156" s="123">
        <v>118</v>
      </c>
      <c r="L156" s="60">
        <v>78.8</v>
      </c>
      <c r="M156" s="123">
        <v>21</v>
      </c>
      <c r="N156" s="123">
        <v>25</v>
      </c>
      <c r="O156" s="120">
        <v>84</v>
      </c>
      <c r="P156" s="132">
        <v>39</v>
      </c>
      <c r="Q156" s="123">
        <v>51</v>
      </c>
      <c r="R156" s="60">
        <v>76.5</v>
      </c>
      <c r="S156" s="123">
        <v>80</v>
      </c>
      <c r="T156" s="123">
        <v>104</v>
      </c>
      <c r="U156" s="120">
        <v>76.900000000000006</v>
      </c>
      <c r="V156" s="121"/>
    </row>
    <row r="157" spans="1:22" x14ac:dyDescent="0.25">
      <c r="A157" s="117">
        <v>916</v>
      </c>
      <c r="B157" s="118" t="s">
        <v>101</v>
      </c>
      <c r="C157" s="119" t="s">
        <v>634</v>
      </c>
      <c r="D157" s="123">
        <v>262</v>
      </c>
      <c r="E157" s="123">
        <v>298</v>
      </c>
      <c r="F157" s="60">
        <v>87.9</v>
      </c>
      <c r="G157" s="132">
        <v>109</v>
      </c>
      <c r="H157" s="123">
        <v>128</v>
      </c>
      <c r="I157" s="60">
        <v>85.2</v>
      </c>
      <c r="J157" s="132">
        <v>153</v>
      </c>
      <c r="K157" s="123">
        <v>170</v>
      </c>
      <c r="L157" s="60">
        <v>90</v>
      </c>
      <c r="M157" s="123">
        <v>44</v>
      </c>
      <c r="N157" s="123">
        <v>49</v>
      </c>
      <c r="O157" s="120">
        <v>89.8</v>
      </c>
      <c r="P157" s="132">
        <v>89</v>
      </c>
      <c r="Q157" s="123">
        <v>102</v>
      </c>
      <c r="R157" s="60">
        <v>87.3</v>
      </c>
      <c r="S157" s="123">
        <v>129</v>
      </c>
      <c r="T157" s="123">
        <v>147</v>
      </c>
      <c r="U157" s="120">
        <v>87.8</v>
      </c>
      <c r="V157" s="121"/>
    </row>
    <row r="158" spans="1:22" ht="26.25" customHeight="1" x14ac:dyDescent="0.25">
      <c r="A158" s="117" t="s">
        <v>498</v>
      </c>
      <c r="B158" s="124" t="s">
        <v>173</v>
      </c>
      <c r="C158" s="125" t="s">
        <v>385</v>
      </c>
      <c r="D158" s="127">
        <v>34152</v>
      </c>
      <c r="E158" s="127">
        <v>43193</v>
      </c>
      <c r="F158" s="128">
        <v>79.099999999999994</v>
      </c>
      <c r="G158" s="175">
        <v>13258</v>
      </c>
      <c r="H158" s="127">
        <v>17298</v>
      </c>
      <c r="I158" s="128">
        <v>76.599999999999994</v>
      </c>
      <c r="J158" s="175">
        <v>20894</v>
      </c>
      <c r="K158" s="127">
        <v>25895</v>
      </c>
      <c r="L158" s="128">
        <v>80.7</v>
      </c>
      <c r="M158" s="127">
        <v>5864</v>
      </c>
      <c r="N158" s="127">
        <v>7206</v>
      </c>
      <c r="O158" s="126">
        <v>81.400000000000006</v>
      </c>
      <c r="P158" s="175">
        <v>13615</v>
      </c>
      <c r="Q158" s="127">
        <v>16896</v>
      </c>
      <c r="R158" s="128">
        <v>80.599999999999994</v>
      </c>
      <c r="S158" s="127">
        <v>14673</v>
      </c>
      <c r="T158" s="127">
        <v>19091</v>
      </c>
      <c r="U158" s="126">
        <v>76.900000000000006</v>
      </c>
      <c r="V158" s="121"/>
    </row>
    <row r="159" spans="1:22" ht="27" customHeight="1" x14ac:dyDescent="0.25">
      <c r="A159" s="117" t="s">
        <v>511</v>
      </c>
      <c r="B159" s="118" t="s">
        <v>174</v>
      </c>
      <c r="C159" s="118"/>
      <c r="D159" s="123">
        <v>12790</v>
      </c>
      <c r="E159" s="123">
        <v>16024</v>
      </c>
      <c r="F159" s="60">
        <v>79.8</v>
      </c>
      <c r="G159" s="132">
        <v>4831</v>
      </c>
      <c r="H159" s="123">
        <v>6250</v>
      </c>
      <c r="I159" s="60">
        <v>77.3</v>
      </c>
      <c r="J159" s="132">
        <v>7959</v>
      </c>
      <c r="K159" s="123">
        <v>9774</v>
      </c>
      <c r="L159" s="60">
        <v>81.400000000000006</v>
      </c>
      <c r="M159" s="123">
        <v>1922</v>
      </c>
      <c r="N159" s="123">
        <v>2355</v>
      </c>
      <c r="O159" s="120">
        <v>81.599999999999994</v>
      </c>
      <c r="P159" s="132">
        <v>5009</v>
      </c>
      <c r="Q159" s="123">
        <v>6101</v>
      </c>
      <c r="R159" s="60">
        <v>82.1</v>
      </c>
      <c r="S159" s="123">
        <v>5859</v>
      </c>
      <c r="T159" s="123">
        <v>7568</v>
      </c>
      <c r="U159" s="120">
        <v>77.400000000000006</v>
      </c>
      <c r="V159" s="121"/>
    </row>
    <row r="160" spans="1:22" x14ac:dyDescent="0.25">
      <c r="A160" s="117" t="s">
        <v>512</v>
      </c>
      <c r="B160" s="118" t="s">
        <v>175</v>
      </c>
      <c r="C160" s="118"/>
      <c r="D160" s="123">
        <v>8719</v>
      </c>
      <c r="E160" s="123">
        <v>10963</v>
      </c>
      <c r="F160" s="60">
        <v>79.5</v>
      </c>
      <c r="G160" s="132">
        <v>3515</v>
      </c>
      <c r="H160" s="123">
        <v>4576</v>
      </c>
      <c r="I160" s="60">
        <v>76.8</v>
      </c>
      <c r="J160" s="132">
        <v>5204</v>
      </c>
      <c r="K160" s="123">
        <v>6387</v>
      </c>
      <c r="L160" s="60">
        <v>81.5</v>
      </c>
      <c r="M160" s="123">
        <v>1537</v>
      </c>
      <c r="N160" s="123">
        <v>1850</v>
      </c>
      <c r="O160" s="120">
        <v>83.1</v>
      </c>
      <c r="P160" s="132">
        <v>3458</v>
      </c>
      <c r="Q160" s="123">
        <v>4269</v>
      </c>
      <c r="R160" s="60">
        <v>81</v>
      </c>
      <c r="S160" s="123">
        <v>3724</v>
      </c>
      <c r="T160" s="123">
        <v>4844</v>
      </c>
      <c r="U160" s="120">
        <v>76.900000000000006</v>
      </c>
      <c r="V160" s="121"/>
    </row>
    <row r="161" spans="1:22" x14ac:dyDescent="0.25">
      <c r="A161" s="117" t="s">
        <v>509</v>
      </c>
      <c r="B161" s="118" t="s">
        <v>176</v>
      </c>
      <c r="C161" s="118"/>
      <c r="D161" s="123">
        <v>7320</v>
      </c>
      <c r="E161" s="123">
        <v>9899</v>
      </c>
      <c r="F161" s="60">
        <v>73.900000000000006</v>
      </c>
      <c r="G161" s="132">
        <v>2849</v>
      </c>
      <c r="H161" s="123">
        <v>3946</v>
      </c>
      <c r="I161" s="60">
        <v>72.2</v>
      </c>
      <c r="J161" s="132">
        <v>4471</v>
      </c>
      <c r="K161" s="123">
        <v>5953</v>
      </c>
      <c r="L161" s="60">
        <v>75.099999999999994</v>
      </c>
      <c r="M161" s="123">
        <v>1371</v>
      </c>
      <c r="N161" s="123">
        <v>1801</v>
      </c>
      <c r="O161" s="120">
        <v>76.099999999999994</v>
      </c>
      <c r="P161" s="132">
        <v>3040</v>
      </c>
      <c r="Q161" s="123">
        <v>4038</v>
      </c>
      <c r="R161" s="60">
        <v>75.3</v>
      </c>
      <c r="S161" s="123">
        <v>2909</v>
      </c>
      <c r="T161" s="123">
        <v>4060</v>
      </c>
      <c r="U161" s="120">
        <v>71.7</v>
      </c>
      <c r="V161" s="121"/>
    </row>
    <row r="162" spans="1:22" x14ac:dyDescent="0.25">
      <c r="A162" s="117" t="s">
        <v>508</v>
      </c>
      <c r="B162" s="118" t="s">
        <v>177</v>
      </c>
      <c r="C162" s="118"/>
      <c r="D162" s="123">
        <v>1780</v>
      </c>
      <c r="E162" s="123">
        <v>2146</v>
      </c>
      <c r="F162" s="60">
        <v>82.9</v>
      </c>
      <c r="G162" s="132">
        <v>720</v>
      </c>
      <c r="H162" s="123">
        <v>907</v>
      </c>
      <c r="I162" s="60">
        <v>79.400000000000006</v>
      </c>
      <c r="J162" s="132">
        <v>1060</v>
      </c>
      <c r="K162" s="123">
        <v>1239</v>
      </c>
      <c r="L162" s="60">
        <v>85.6</v>
      </c>
      <c r="M162" s="123">
        <v>405</v>
      </c>
      <c r="N162" s="123">
        <v>478</v>
      </c>
      <c r="O162" s="120">
        <v>84.7</v>
      </c>
      <c r="P162" s="132">
        <v>699</v>
      </c>
      <c r="Q162" s="123">
        <v>823</v>
      </c>
      <c r="R162" s="60">
        <v>84.9</v>
      </c>
      <c r="S162" s="123">
        <v>676</v>
      </c>
      <c r="T162" s="123">
        <v>845</v>
      </c>
      <c r="U162" s="120">
        <v>80</v>
      </c>
      <c r="V162" s="121"/>
    </row>
    <row r="163" spans="1:22" x14ac:dyDescent="0.25">
      <c r="A163" s="117" t="s">
        <v>510</v>
      </c>
      <c r="B163" s="118" t="s">
        <v>178</v>
      </c>
      <c r="C163" s="118"/>
      <c r="D163" s="123">
        <v>3543</v>
      </c>
      <c r="E163" s="123">
        <v>4161</v>
      </c>
      <c r="F163" s="60">
        <v>85.1</v>
      </c>
      <c r="G163" s="132">
        <v>1343</v>
      </c>
      <c r="H163" s="123">
        <v>1619</v>
      </c>
      <c r="I163" s="60">
        <v>83</v>
      </c>
      <c r="J163" s="132">
        <v>2200</v>
      </c>
      <c r="K163" s="123">
        <v>2542</v>
      </c>
      <c r="L163" s="60">
        <v>86.5</v>
      </c>
      <c r="M163" s="123">
        <v>629</v>
      </c>
      <c r="N163" s="123">
        <v>722</v>
      </c>
      <c r="O163" s="120">
        <v>87.1</v>
      </c>
      <c r="P163" s="132">
        <v>1409</v>
      </c>
      <c r="Q163" s="123">
        <v>1665</v>
      </c>
      <c r="R163" s="60">
        <v>84.6</v>
      </c>
      <c r="S163" s="123">
        <v>1505</v>
      </c>
      <c r="T163" s="123">
        <v>1774</v>
      </c>
      <c r="U163" s="120">
        <v>84.8</v>
      </c>
      <c r="V163" s="121"/>
    </row>
    <row r="164" spans="1:22" ht="22.5" customHeight="1" x14ac:dyDescent="0.25">
      <c r="A164" s="117" t="s">
        <v>502</v>
      </c>
      <c r="B164" s="118" t="s">
        <v>182</v>
      </c>
      <c r="C164" s="119" t="s">
        <v>389</v>
      </c>
      <c r="D164" s="123">
        <v>2644</v>
      </c>
      <c r="E164" s="123">
        <v>3212</v>
      </c>
      <c r="F164" s="60">
        <v>82.3</v>
      </c>
      <c r="G164" s="132">
        <v>1019</v>
      </c>
      <c r="H164" s="123">
        <v>1263</v>
      </c>
      <c r="I164" s="60">
        <v>80.7</v>
      </c>
      <c r="J164" s="132">
        <v>1625</v>
      </c>
      <c r="K164" s="123">
        <v>1949</v>
      </c>
      <c r="L164" s="60">
        <v>83.4</v>
      </c>
      <c r="M164" s="123">
        <v>445</v>
      </c>
      <c r="N164" s="123">
        <v>544</v>
      </c>
      <c r="O164" s="120">
        <v>81.8</v>
      </c>
      <c r="P164" s="132">
        <v>1100</v>
      </c>
      <c r="Q164" s="123">
        <v>1304</v>
      </c>
      <c r="R164" s="60">
        <v>84.4</v>
      </c>
      <c r="S164" s="123">
        <v>1099</v>
      </c>
      <c r="T164" s="123">
        <v>1364</v>
      </c>
      <c r="U164" s="120">
        <v>80.599999999999994</v>
      </c>
      <c r="V164" s="121"/>
    </row>
    <row r="165" spans="1:22" x14ac:dyDescent="0.25">
      <c r="A165" s="117" t="s">
        <v>504</v>
      </c>
      <c r="B165" s="118" t="s">
        <v>185</v>
      </c>
      <c r="C165" s="119" t="s">
        <v>391</v>
      </c>
      <c r="D165" s="123">
        <v>5128</v>
      </c>
      <c r="E165" s="123">
        <v>6309</v>
      </c>
      <c r="F165" s="60">
        <v>81.3</v>
      </c>
      <c r="G165" s="132">
        <v>1976</v>
      </c>
      <c r="H165" s="123">
        <v>2521</v>
      </c>
      <c r="I165" s="60">
        <v>78.400000000000006</v>
      </c>
      <c r="J165" s="132">
        <v>3152</v>
      </c>
      <c r="K165" s="123">
        <v>3788</v>
      </c>
      <c r="L165" s="60">
        <v>83.2</v>
      </c>
      <c r="M165" s="123">
        <v>800</v>
      </c>
      <c r="N165" s="123">
        <v>951</v>
      </c>
      <c r="O165" s="120">
        <v>84.1</v>
      </c>
      <c r="P165" s="132">
        <v>1943</v>
      </c>
      <c r="Q165" s="123">
        <v>2334</v>
      </c>
      <c r="R165" s="60">
        <v>83.2</v>
      </c>
      <c r="S165" s="123">
        <v>2385</v>
      </c>
      <c r="T165" s="123">
        <v>3024</v>
      </c>
      <c r="U165" s="120">
        <v>78.900000000000006</v>
      </c>
      <c r="V165" s="121"/>
    </row>
    <row r="166" spans="1:22" x14ac:dyDescent="0.25">
      <c r="A166" s="117" t="s">
        <v>505</v>
      </c>
      <c r="B166" s="118" t="s">
        <v>186</v>
      </c>
      <c r="C166" s="119" t="s">
        <v>392</v>
      </c>
      <c r="D166" s="123">
        <v>5323</v>
      </c>
      <c r="E166" s="123">
        <v>6307</v>
      </c>
      <c r="F166" s="60">
        <v>84.4</v>
      </c>
      <c r="G166" s="132">
        <v>2063</v>
      </c>
      <c r="H166" s="123">
        <v>2526</v>
      </c>
      <c r="I166" s="60">
        <v>81.7</v>
      </c>
      <c r="J166" s="132">
        <v>3260</v>
      </c>
      <c r="K166" s="123">
        <v>3781</v>
      </c>
      <c r="L166" s="60">
        <v>86.2</v>
      </c>
      <c r="M166" s="123">
        <v>1034</v>
      </c>
      <c r="N166" s="123">
        <v>1200</v>
      </c>
      <c r="O166" s="120">
        <v>86.2</v>
      </c>
      <c r="P166" s="132">
        <v>2108</v>
      </c>
      <c r="Q166" s="123">
        <v>2488</v>
      </c>
      <c r="R166" s="60">
        <v>84.7</v>
      </c>
      <c r="S166" s="123">
        <v>2181</v>
      </c>
      <c r="T166" s="123">
        <v>2619</v>
      </c>
      <c r="U166" s="120">
        <v>83.3</v>
      </c>
      <c r="V166" s="121"/>
    </row>
    <row r="167" spans="1:22" x14ac:dyDescent="0.25">
      <c r="A167" s="117" t="s">
        <v>499</v>
      </c>
      <c r="B167" s="118" t="s">
        <v>179</v>
      </c>
      <c r="C167" s="119" t="s">
        <v>386</v>
      </c>
      <c r="D167" s="123">
        <v>1667</v>
      </c>
      <c r="E167" s="123">
        <v>2311</v>
      </c>
      <c r="F167" s="60">
        <v>72.099999999999994</v>
      </c>
      <c r="G167" s="132">
        <v>612</v>
      </c>
      <c r="H167" s="123">
        <v>874</v>
      </c>
      <c r="I167" s="60">
        <v>70</v>
      </c>
      <c r="J167" s="132">
        <v>1055</v>
      </c>
      <c r="K167" s="123">
        <v>1437</v>
      </c>
      <c r="L167" s="60">
        <v>73.400000000000006</v>
      </c>
      <c r="M167" s="123">
        <v>300</v>
      </c>
      <c r="N167" s="123">
        <v>412</v>
      </c>
      <c r="O167" s="120">
        <v>72.8</v>
      </c>
      <c r="P167" s="132">
        <v>673</v>
      </c>
      <c r="Q167" s="123">
        <v>924</v>
      </c>
      <c r="R167" s="60">
        <v>72.8</v>
      </c>
      <c r="S167" s="123">
        <v>694</v>
      </c>
      <c r="T167" s="123">
        <v>975</v>
      </c>
      <c r="U167" s="120">
        <v>71.2</v>
      </c>
      <c r="V167" s="121"/>
    </row>
    <row r="168" spans="1:22" x14ac:dyDescent="0.25">
      <c r="A168" s="117" t="s">
        <v>500</v>
      </c>
      <c r="B168" s="118" t="s">
        <v>180</v>
      </c>
      <c r="C168" s="119" t="s">
        <v>387</v>
      </c>
      <c r="D168" s="123">
        <v>4456</v>
      </c>
      <c r="E168" s="123">
        <v>5575</v>
      </c>
      <c r="F168" s="60">
        <v>79.900000000000006</v>
      </c>
      <c r="G168" s="132">
        <v>1675</v>
      </c>
      <c r="H168" s="123">
        <v>2176</v>
      </c>
      <c r="I168" s="60">
        <v>77</v>
      </c>
      <c r="J168" s="132">
        <v>2781</v>
      </c>
      <c r="K168" s="123">
        <v>3399</v>
      </c>
      <c r="L168" s="60">
        <v>81.8</v>
      </c>
      <c r="M168" s="123">
        <v>862</v>
      </c>
      <c r="N168" s="123">
        <v>1060</v>
      </c>
      <c r="O168" s="120">
        <v>81.3</v>
      </c>
      <c r="P168" s="132">
        <v>1879</v>
      </c>
      <c r="Q168" s="123">
        <v>2316</v>
      </c>
      <c r="R168" s="60">
        <v>81.099999999999994</v>
      </c>
      <c r="S168" s="123">
        <v>1715</v>
      </c>
      <c r="T168" s="123">
        <v>2199</v>
      </c>
      <c r="U168" s="120">
        <v>78</v>
      </c>
      <c r="V168" s="121"/>
    </row>
    <row r="169" spans="1:22" x14ac:dyDescent="0.25">
      <c r="A169" s="117" t="s">
        <v>506</v>
      </c>
      <c r="B169" s="118" t="s">
        <v>187</v>
      </c>
      <c r="C169" s="119" t="s">
        <v>393</v>
      </c>
      <c r="D169" s="123">
        <v>4363</v>
      </c>
      <c r="E169" s="123">
        <v>5686</v>
      </c>
      <c r="F169" s="60">
        <v>76.7</v>
      </c>
      <c r="G169" s="132">
        <v>1699</v>
      </c>
      <c r="H169" s="123">
        <v>2319</v>
      </c>
      <c r="I169" s="60">
        <v>73.3</v>
      </c>
      <c r="J169" s="132">
        <v>2664</v>
      </c>
      <c r="K169" s="123">
        <v>3367</v>
      </c>
      <c r="L169" s="60">
        <v>79.099999999999994</v>
      </c>
      <c r="M169" s="123">
        <v>640</v>
      </c>
      <c r="N169" s="123">
        <v>837</v>
      </c>
      <c r="O169" s="120">
        <v>76.5</v>
      </c>
      <c r="P169" s="132">
        <v>1686</v>
      </c>
      <c r="Q169" s="123">
        <v>2138</v>
      </c>
      <c r="R169" s="60">
        <v>78.900000000000006</v>
      </c>
      <c r="S169" s="123">
        <v>2037</v>
      </c>
      <c r="T169" s="123">
        <v>2711</v>
      </c>
      <c r="U169" s="120">
        <v>75.099999999999994</v>
      </c>
      <c r="V169" s="121"/>
    </row>
    <row r="170" spans="1:22" x14ac:dyDescent="0.25">
      <c r="A170" s="117" t="s">
        <v>507</v>
      </c>
      <c r="B170" s="130" t="s">
        <v>184</v>
      </c>
      <c r="C170" s="119" t="s">
        <v>394</v>
      </c>
      <c r="D170" s="123">
        <v>3660</v>
      </c>
      <c r="E170" s="123">
        <v>4681</v>
      </c>
      <c r="F170" s="60">
        <v>78.2</v>
      </c>
      <c r="G170" s="132">
        <v>1509</v>
      </c>
      <c r="H170" s="123">
        <v>1969</v>
      </c>
      <c r="I170" s="60">
        <v>76.599999999999994</v>
      </c>
      <c r="J170" s="132">
        <v>2151</v>
      </c>
      <c r="K170" s="123">
        <v>2712</v>
      </c>
      <c r="L170" s="60">
        <v>79.3</v>
      </c>
      <c r="M170" s="123">
        <v>600</v>
      </c>
      <c r="N170" s="123">
        <v>718</v>
      </c>
      <c r="O170" s="120">
        <v>83.6</v>
      </c>
      <c r="P170" s="132">
        <v>1398</v>
      </c>
      <c r="Q170" s="123">
        <v>1757</v>
      </c>
      <c r="R170" s="60">
        <v>79.599999999999994</v>
      </c>
      <c r="S170" s="123">
        <v>1662</v>
      </c>
      <c r="T170" s="123">
        <v>2206</v>
      </c>
      <c r="U170" s="120">
        <v>75.3</v>
      </c>
      <c r="V170" s="121"/>
    </row>
    <row r="171" spans="1:22" x14ac:dyDescent="0.25">
      <c r="A171" s="117" t="s">
        <v>503</v>
      </c>
      <c r="B171" s="130" t="s">
        <v>183</v>
      </c>
      <c r="C171" s="119" t="s">
        <v>390</v>
      </c>
      <c r="D171" s="123">
        <v>4343</v>
      </c>
      <c r="E171" s="123">
        <v>5749</v>
      </c>
      <c r="F171" s="60">
        <v>75.5</v>
      </c>
      <c r="G171" s="132">
        <v>1701</v>
      </c>
      <c r="H171" s="123">
        <v>2302</v>
      </c>
      <c r="I171" s="60">
        <v>73.900000000000006</v>
      </c>
      <c r="J171" s="132">
        <v>2642</v>
      </c>
      <c r="K171" s="123">
        <v>3447</v>
      </c>
      <c r="L171" s="60">
        <v>76.599999999999994</v>
      </c>
      <c r="M171" s="123">
        <v>693</v>
      </c>
      <c r="N171" s="123">
        <v>888</v>
      </c>
      <c r="O171" s="120">
        <v>78</v>
      </c>
      <c r="P171" s="132">
        <v>1775</v>
      </c>
      <c r="Q171" s="123">
        <v>2287</v>
      </c>
      <c r="R171" s="60">
        <v>77.599999999999994</v>
      </c>
      <c r="S171" s="123">
        <v>1875</v>
      </c>
      <c r="T171" s="123">
        <v>2574</v>
      </c>
      <c r="U171" s="120">
        <v>72.8</v>
      </c>
      <c r="V171" s="121"/>
    </row>
    <row r="172" spans="1:22" x14ac:dyDescent="0.25">
      <c r="A172" s="133" t="s">
        <v>501</v>
      </c>
      <c r="B172" s="134" t="s">
        <v>181</v>
      </c>
      <c r="C172" s="135" t="s">
        <v>388</v>
      </c>
      <c r="D172" s="177">
        <v>2568</v>
      </c>
      <c r="E172" s="177">
        <v>3363</v>
      </c>
      <c r="F172" s="137">
        <v>76.400000000000006</v>
      </c>
      <c r="G172" s="176">
        <v>1004</v>
      </c>
      <c r="H172" s="177">
        <v>1348</v>
      </c>
      <c r="I172" s="137">
        <v>74.5</v>
      </c>
      <c r="J172" s="176">
        <v>1564</v>
      </c>
      <c r="K172" s="177">
        <v>2015</v>
      </c>
      <c r="L172" s="137">
        <v>77.599999999999994</v>
      </c>
      <c r="M172" s="177">
        <v>490</v>
      </c>
      <c r="N172" s="177">
        <v>596</v>
      </c>
      <c r="O172" s="136">
        <v>82.2</v>
      </c>
      <c r="P172" s="176">
        <v>1053</v>
      </c>
      <c r="Q172" s="177">
        <v>1348</v>
      </c>
      <c r="R172" s="137">
        <v>78.099999999999994</v>
      </c>
      <c r="S172" s="177">
        <v>1025</v>
      </c>
      <c r="T172" s="177">
        <v>1419</v>
      </c>
      <c r="U172" s="137">
        <v>72.2</v>
      </c>
      <c r="V172" s="121"/>
    </row>
    <row r="173" spans="1:22" x14ac:dyDescent="0.25">
      <c r="B173" s="118"/>
      <c r="C173" s="118"/>
      <c r="D173" s="96"/>
      <c r="E173" s="96"/>
      <c r="F173" s="96"/>
      <c r="G173" s="96"/>
      <c r="H173" s="96"/>
      <c r="I173" s="96"/>
      <c r="J173" s="96"/>
      <c r="K173" s="96"/>
      <c r="L173" s="96"/>
      <c r="M173" s="96"/>
      <c r="N173" s="96"/>
      <c r="O173" s="96"/>
      <c r="P173" s="96"/>
      <c r="Q173" s="96"/>
      <c r="R173" s="96"/>
      <c r="S173" s="96"/>
      <c r="T173" s="96"/>
      <c r="U173" s="96"/>
      <c r="V173" s="96"/>
    </row>
    <row r="174" spans="1:22" x14ac:dyDescent="0.25">
      <c r="A174" s="142" t="s">
        <v>714</v>
      </c>
      <c r="B174" s="160"/>
      <c r="C174" s="160"/>
      <c r="D174" s="96"/>
      <c r="E174" s="96"/>
      <c r="F174" s="96"/>
      <c r="G174" s="96"/>
      <c r="H174" s="96"/>
      <c r="I174" s="96"/>
      <c r="J174" s="96"/>
      <c r="K174" s="96"/>
      <c r="L174" s="96"/>
      <c r="M174" s="96"/>
      <c r="N174" s="96"/>
      <c r="O174" s="96"/>
      <c r="P174" s="96"/>
      <c r="Q174" s="96"/>
      <c r="R174" s="96"/>
      <c r="S174" s="96"/>
      <c r="T174" s="96"/>
      <c r="U174" s="96"/>
      <c r="V174" s="96"/>
    </row>
    <row r="175" spans="1:22" hidden="1" x14ac:dyDescent="0.25">
      <c r="A175" s="96"/>
      <c r="B175" s="163"/>
      <c r="C175" s="118"/>
      <c r="D175" s="96"/>
      <c r="E175" s="96"/>
      <c r="F175" s="96"/>
      <c r="G175" s="96"/>
      <c r="H175" s="96"/>
      <c r="I175" s="96"/>
      <c r="J175" s="96"/>
      <c r="K175" s="96"/>
      <c r="L175" s="96"/>
      <c r="M175" s="96"/>
      <c r="N175" s="96"/>
      <c r="O175" s="96"/>
      <c r="P175" s="96"/>
      <c r="Q175" s="96"/>
      <c r="R175" s="96"/>
      <c r="S175" s="96"/>
      <c r="T175" s="96"/>
      <c r="U175" s="96"/>
      <c r="V175" s="96"/>
    </row>
    <row r="176" spans="1:22" hidden="1" x14ac:dyDescent="0.25">
      <c r="A176" s="96"/>
      <c r="B176" s="163"/>
      <c r="C176" s="118"/>
      <c r="D176" s="96"/>
      <c r="E176" s="96"/>
      <c r="F176" s="96"/>
      <c r="G176" s="96"/>
      <c r="H176" s="96"/>
      <c r="I176" s="96"/>
      <c r="J176" s="96"/>
      <c r="K176" s="96"/>
      <c r="L176" s="96"/>
      <c r="M176" s="96"/>
      <c r="N176" s="96"/>
      <c r="O176" s="96"/>
      <c r="P176" s="96"/>
      <c r="Q176" s="96"/>
      <c r="R176" s="96"/>
      <c r="S176" s="96"/>
      <c r="T176" s="96"/>
      <c r="U176" s="96"/>
      <c r="V176" s="96"/>
    </row>
    <row r="177" spans="1:22" hidden="1" x14ac:dyDescent="0.25">
      <c r="A177" s="96"/>
      <c r="B177" s="118"/>
      <c r="C177" s="118"/>
      <c r="D177" s="96"/>
      <c r="E177" s="96"/>
      <c r="F177" s="96"/>
      <c r="G177" s="96"/>
      <c r="H177" s="96"/>
      <c r="I177" s="96"/>
      <c r="J177" s="96"/>
      <c r="K177" s="96"/>
      <c r="L177" s="96"/>
      <c r="M177" s="96"/>
      <c r="N177" s="96"/>
      <c r="O177" s="96"/>
      <c r="P177" s="96"/>
      <c r="Q177" s="96"/>
      <c r="R177" s="96"/>
      <c r="S177" s="96"/>
      <c r="T177" s="96"/>
      <c r="U177" s="96"/>
      <c r="V177" s="96"/>
    </row>
    <row r="178" spans="1:22" hidden="1" x14ac:dyDescent="0.25">
      <c r="A178" s="96"/>
      <c r="B178" s="179"/>
      <c r="C178" s="118"/>
      <c r="D178" s="96"/>
      <c r="E178" s="96"/>
      <c r="F178" s="96"/>
      <c r="G178" s="96"/>
      <c r="H178" s="96"/>
      <c r="I178" s="96"/>
      <c r="J178" s="96"/>
      <c r="K178" s="96"/>
      <c r="L178" s="96"/>
      <c r="M178" s="96"/>
      <c r="N178" s="96"/>
      <c r="O178" s="96"/>
      <c r="P178" s="96"/>
      <c r="Q178" s="96"/>
      <c r="R178" s="96"/>
      <c r="S178" s="96"/>
      <c r="T178" s="96"/>
      <c r="U178" s="96"/>
      <c r="V178" s="96"/>
    </row>
    <row r="179" spans="1:22" hidden="1" x14ac:dyDescent="0.25">
      <c r="A179" s="96"/>
      <c r="B179" s="118"/>
      <c r="C179" s="118"/>
      <c r="D179" s="96"/>
      <c r="E179" s="96"/>
      <c r="F179" s="96"/>
      <c r="G179" s="96"/>
      <c r="H179" s="96"/>
      <c r="I179" s="96"/>
      <c r="J179" s="96"/>
      <c r="K179" s="96"/>
      <c r="L179" s="96"/>
      <c r="M179" s="96"/>
      <c r="N179" s="96"/>
      <c r="O179" s="96"/>
      <c r="P179" s="96"/>
      <c r="Q179" s="96"/>
      <c r="R179" s="96"/>
      <c r="S179" s="96"/>
      <c r="T179" s="96"/>
      <c r="U179" s="96"/>
      <c r="V179" s="96"/>
    </row>
    <row r="180" spans="1:22" hidden="1" x14ac:dyDescent="0.25">
      <c r="A180" s="96"/>
      <c r="B180" s="118"/>
      <c r="C180" s="118"/>
      <c r="D180" s="96"/>
      <c r="E180" s="96"/>
      <c r="F180" s="96"/>
      <c r="G180" s="96"/>
      <c r="H180" s="96"/>
      <c r="I180" s="96"/>
      <c r="J180" s="96"/>
      <c r="K180" s="96"/>
      <c r="L180" s="96"/>
      <c r="M180" s="96"/>
      <c r="N180" s="96"/>
      <c r="O180" s="96"/>
      <c r="P180" s="96"/>
      <c r="Q180" s="96"/>
      <c r="R180" s="96"/>
      <c r="S180" s="96"/>
      <c r="T180" s="96"/>
      <c r="U180" s="96"/>
      <c r="V180" s="96"/>
    </row>
    <row r="181" spans="1:22" hidden="1" x14ac:dyDescent="0.25">
      <c r="A181" s="96"/>
      <c r="B181" s="118"/>
      <c r="C181" s="118"/>
      <c r="D181" s="96"/>
      <c r="E181" s="96"/>
      <c r="F181" s="96"/>
      <c r="G181" s="96"/>
      <c r="H181" s="96"/>
      <c r="I181" s="96"/>
      <c r="J181" s="96"/>
      <c r="K181" s="96"/>
      <c r="L181" s="96"/>
      <c r="M181" s="96"/>
      <c r="N181" s="96"/>
      <c r="O181" s="96"/>
      <c r="P181" s="96"/>
      <c r="Q181" s="96"/>
      <c r="R181" s="96"/>
      <c r="S181" s="96"/>
      <c r="T181" s="96"/>
      <c r="U181" s="96"/>
      <c r="V181" s="96"/>
    </row>
    <row r="182" spans="1:22" hidden="1" x14ac:dyDescent="0.25">
      <c r="A182" s="96"/>
      <c r="B182" s="118"/>
      <c r="C182" s="118"/>
      <c r="D182" s="96"/>
      <c r="E182" s="96"/>
      <c r="F182" s="96"/>
      <c r="G182" s="96"/>
      <c r="H182" s="96"/>
      <c r="I182" s="96"/>
      <c r="J182" s="96"/>
      <c r="K182" s="96"/>
      <c r="L182" s="96"/>
      <c r="M182" s="96"/>
      <c r="N182" s="96"/>
      <c r="O182" s="96"/>
      <c r="P182" s="96"/>
      <c r="Q182" s="96"/>
      <c r="R182" s="96"/>
      <c r="S182" s="96"/>
      <c r="T182" s="96"/>
      <c r="U182" s="96"/>
      <c r="V182" s="96"/>
    </row>
    <row r="183" spans="1:22" hidden="1" x14ac:dyDescent="0.25">
      <c r="A183" s="96"/>
      <c r="B183" s="118"/>
      <c r="C183" s="118"/>
      <c r="D183" s="96"/>
      <c r="E183" s="96"/>
      <c r="F183" s="96"/>
      <c r="G183" s="96"/>
      <c r="H183" s="96"/>
      <c r="I183" s="96"/>
      <c r="J183" s="96"/>
      <c r="K183" s="96"/>
      <c r="L183" s="96"/>
      <c r="M183" s="96"/>
      <c r="N183" s="96"/>
      <c r="O183" s="96"/>
      <c r="P183" s="96"/>
      <c r="Q183" s="96"/>
      <c r="R183" s="96"/>
      <c r="S183" s="96"/>
      <c r="T183" s="96"/>
      <c r="U183" s="96"/>
      <c r="V183" s="96"/>
    </row>
    <row r="184" spans="1:22" hidden="1" x14ac:dyDescent="0.25">
      <c r="A184" s="96"/>
      <c r="B184" s="118"/>
      <c r="C184" s="118"/>
      <c r="D184" s="96"/>
      <c r="E184" s="96"/>
      <c r="F184" s="96"/>
      <c r="G184" s="96"/>
      <c r="H184" s="96"/>
      <c r="I184" s="96"/>
      <c r="J184" s="96"/>
      <c r="K184" s="96"/>
      <c r="L184" s="96"/>
      <c r="M184" s="96"/>
      <c r="N184" s="96"/>
      <c r="O184" s="96"/>
      <c r="P184" s="96"/>
      <c r="Q184" s="96"/>
      <c r="R184" s="96"/>
      <c r="S184" s="96"/>
      <c r="T184" s="96"/>
      <c r="U184" s="96"/>
      <c r="V184" s="96"/>
    </row>
    <row r="185" spans="1:22" hidden="1" x14ac:dyDescent="0.25">
      <c r="A185" s="96"/>
      <c r="B185" s="118"/>
      <c r="C185" s="118"/>
      <c r="D185" s="96"/>
      <c r="E185" s="96"/>
      <c r="F185" s="96"/>
      <c r="G185" s="96"/>
      <c r="H185" s="96"/>
      <c r="I185" s="96"/>
      <c r="J185" s="96"/>
      <c r="K185" s="96"/>
      <c r="L185" s="96"/>
      <c r="M185" s="96"/>
      <c r="N185" s="96"/>
      <c r="O185" s="96"/>
      <c r="P185" s="96"/>
      <c r="Q185" s="96"/>
      <c r="R185" s="96"/>
      <c r="S185" s="96"/>
      <c r="T185" s="96"/>
      <c r="U185" s="96"/>
      <c r="V185" s="96"/>
    </row>
    <row r="186" spans="1:22" hidden="1" x14ac:dyDescent="0.25">
      <c r="A186" s="96"/>
      <c r="B186" s="118"/>
      <c r="C186" s="118"/>
      <c r="D186" s="96"/>
      <c r="E186" s="96"/>
      <c r="F186" s="96"/>
      <c r="G186" s="96"/>
      <c r="H186" s="96"/>
      <c r="I186" s="96"/>
      <c r="J186" s="96"/>
      <c r="K186" s="96"/>
      <c r="L186" s="96"/>
      <c r="M186" s="96"/>
      <c r="N186" s="96"/>
      <c r="O186" s="96"/>
      <c r="P186" s="96"/>
      <c r="Q186" s="96"/>
      <c r="R186" s="96"/>
      <c r="S186" s="96"/>
      <c r="T186" s="96"/>
      <c r="U186" s="96"/>
      <c r="V186" s="96"/>
    </row>
    <row r="187" spans="1:22" hidden="1" x14ac:dyDescent="0.25">
      <c r="A187" s="96"/>
      <c r="B187" s="118"/>
      <c r="C187" s="118"/>
      <c r="D187" s="96"/>
      <c r="E187" s="96"/>
      <c r="F187" s="96"/>
      <c r="G187" s="96"/>
      <c r="H187" s="96"/>
      <c r="I187" s="96"/>
      <c r="J187" s="96"/>
      <c r="K187" s="96"/>
      <c r="L187" s="96"/>
      <c r="M187" s="96"/>
      <c r="N187" s="96"/>
      <c r="O187" s="96"/>
      <c r="P187" s="96"/>
      <c r="Q187" s="96"/>
      <c r="R187" s="96"/>
      <c r="S187" s="96"/>
      <c r="T187" s="96"/>
      <c r="U187" s="96"/>
      <c r="V187" s="96"/>
    </row>
    <row r="188" spans="1:22" hidden="1" x14ac:dyDescent="0.25">
      <c r="A188" s="96"/>
      <c r="B188" s="118"/>
      <c r="C188" s="118"/>
      <c r="D188" s="96"/>
      <c r="E188" s="96"/>
      <c r="F188" s="96"/>
      <c r="G188" s="96"/>
      <c r="H188" s="96"/>
      <c r="I188" s="96"/>
      <c r="J188" s="96"/>
      <c r="K188" s="96"/>
      <c r="L188" s="96"/>
      <c r="M188" s="96"/>
      <c r="N188" s="96"/>
      <c r="O188" s="96"/>
      <c r="P188" s="96"/>
      <c r="Q188" s="96"/>
      <c r="R188" s="96"/>
      <c r="S188" s="96"/>
      <c r="T188" s="96"/>
      <c r="U188" s="96"/>
      <c r="V188" s="96"/>
    </row>
    <row r="189" spans="1:22" hidden="1" x14ac:dyDescent="0.25">
      <c r="A189" s="96"/>
      <c r="B189" s="118"/>
      <c r="C189" s="118"/>
      <c r="D189" s="96"/>
      <c r="E189" s="96"/>
      <c r="F189" s="96"/>
      <c r="G189" s="96"/>
      <c r="H189" s="96"/>
      <c r="I189" s="96"/>
      <c r="J189" s="96"/>
      <c r="K189" s="96"/>
      <c r="L189" s="96"/>
      <c r="M189" s="96"/>
      <c r="N189" s="96"/>
      <c r="O189" s="96"/>
      <c r="P189" s="96"/>
      <c r="Q189" s="96"/>
      <c r="R189" s="96"/>
      <c r="S189" s="96"/>
      <c r="T189" s="96"/>
      <c r="U189" s="96"/>
      <c r="V189" s="96"/>
    </row>
    <row r="190" spans="1:22" hidden="1" x14ac:dyDescent="0.25">
      <c r="A190" s="96"/>
      <c r="B190" s="118"/>
      <c r="C190" s="118"/>
      <c r="D190" s="96"/>
      <c r="E190" s="96"/>
      <c r="F190" s="96"/>
      <c r="G190" s="96"/>
      <c r="H190" s="96"/>
      <c r="I190" s="96"/>
      <c r="J190" s="96"/>
      <c r="K190" s="96"/>
      <c r="L190" s="96"/>
      <c r="M190" s="96"/>
      <c r="N190" s="96"/>
      <c r="O190" s="96"/>
      <c r="P190" s="96"/>
      <c r="Q190" s="96"/>
      <c r="R190" s="96"/>
      <c r="S190" s="96"/>
      <c r="T190" s="96"/>
      <c r="U190" s="96"/>
      <c r="V190" s="96"/>
    </row>
    <row r="191" spans="1:22" hidden="1" x14ac:dyDescent="0.25">
      <c r="A191" s="96"/>
      <c r="B191" s="118"/>
      <c r="C191" s="118"/>
      <c r="D191" s="96"/>
      <c r="E191" s="96"/>
      <c r="F191" s="96"/>
      <c r="G191" s="96"/>
      <c r="H191" s="96"/>
      <c r="I191" s="96"/>
      <c r="J191" s="96"/>
      <c r="K191" s="96"/>
      <c r="L191" s="96"/>
      <c r="M191" s="96"/>
      <c r="N191" s="96"/>
      <c r="O191" s="96"/>
      <c r="P191" s="96"/>
      <c r="Q191" s="96"/>
      <c r="R191" s="96"/>
      <c r="S191" s="96"/>
      <c r="T191" s="96"/>
      <c r="U191" s="96"/>
      <c r="V191" s="96"/>
    </row>
    <row r="192" spans="1:22" hidden="1" x14ac:dyDescent="0.25">
      <c r="A192" s="96"/>
      <c r="B192" s="118"/>
      <c r="C192" s="118"/>
      <c r="D192" s="96"/>
      <c r="E192" s="96"/>
      <c r="F192" s="96"/>
      <c r="G192" s="96"/>
      <c r="H192" s="96"/>
      <c r="I192" s="96"/>
      <c r="J192" s="96"/>
      <c r="K192" s="96"/>
      <c r="L192" s="96"/>
      <c r="M192" s="96"/>
      <c r="N192" s="96"/>
      <c r="O192" s="96"/>
      <c r="P192" s="96"/>
      <c r="Q192" s="96"/>
      <c r="R192" s="96"/>
      <c r="S192" s="96"/>
      <c r="T192" s="96"/>
      <c r="U192" s="96"/>
      <c r="V192" s="96"/>
    </row>
    <row r="193" spans="1:22" hidden="1" x14ac:dyDescent="0.25">
      <c r="A193" s="96"/>
      <c r="B193" s="118"/>
      <c r="C193" s="118"/>
      <c r="D193" s="96"/>
      <c r="E193" s="96"/>
      <c r="F193" s="96"/>
      <c r="G193" s="96"/>
      <c r="H193" s="96"/>
      <c r="I193" s="96"/>
      <c r="J193" s="96"/>
      <c r="K193" s="96"/>
      <c r="L193" s="96"/>
      <c r="M193" s="96"/>
      <c r="N193" s="96"/>
      <c r="O193" s="96"/>
      <c r="P193" s="96"/>
      <c r="Q193" s="96"/>
      <c r="R193" s="96"/>
      <c r="S193" s="96"/>
      <c r="T193" s="96"/>
      <c r="U193" s="96"/>
      <c r="V193" s="96"/>
    </row>
    <row r="194" spans="1:22" hidden="1" x14ac:dyDescent="0.25">
      <c r="A194" s="96"/>
      <c r="B194" s="118"/>
      <c r="C194" s="118"/>
      <c r="D194" s="96"/>
      <c r="E194" s="96"/>
      <c r="F194" s="96"/>
      <c r="G194" s="96"/>
      <c r="H194" s="96"/>
      <c r="I194" s="96"/>
      <c r="J194" s="96"/>
      <c r="K194" s="96"/>
      <c r="L194" s="96"/>
      <c r="M194" s="96"/>
      <c r="N194" s="96"/>
      <c r="O194" s="96"/>
      <c r="P194" s="96"/>
      <c r="Q194" s="96"/>
      <c r="R194" s="96"/>
      <c r="S194" s="96"/>
      <c r="T194" s="96"/>
      <c r="U194" s="96"/>
      <c r="V194" s="96"/>
    </row>
    <row r="195" spans="1:22" hidden="1" x14ac:dyDescent="0.25">
      <c r="A195" s="96"/>
      <c r="B195" s="118"/>
      <c r="C195" s="118"/>
      <c r="D195" s="96"/>
      <c r="E195" s="96"/>
      <c r="F195" s="96"/>
      <c r="G195" s="96"/>
      <c r="H195" s="96"/>
      <c r="I195" s="96"/>
      <c r="J195" s="96"/>
      <c r="K195" s="96"/>
      <c r="L195" s="96"/>
      <c r="M195" s="96"/>
      <c r="N195" s="96"/>
      <c r="O195" s="96"/>
      <c r="P195" s="96"/>
      <c r="Q195" s="96"/>
      <c r="R195" s="96"/>
      <c r="S195" s="96"/>
      <c r="T195" s="96"/>
      <c r="U195" s="96"/>
      <c r="V195" s="96"/>
    </row>
    <row r="196" spans="1:22" hidden="1" x14ac:dyDescent="0.25">
      <c r="A196" s="96"/>
      <c r="B196" s="118"/>
      <c r="C196" s="118"/>
      <c r="D196" s="96"/>
      <c r="E196" s="96"/>
      <c r="F196" s="96"/>
      <c r="G196" s="96"/>
      <c r="H196" s="96"/>
      <c r="I196" s="96"/>
      <c r="J196" s="96"/>
      <c r="K196" s="96"/>
      <c r="L196" s="96"/>
      <c r="M196" s="96"/>
      <c r="N196" s="96"/>
      <c r="O196" s="96"/>
      <c r="P196" s="96"/>
      <c r="Q196" s="96"/>
      <c r="R196" s="96"/>
      <c r="S196" s="96"/>
      <c r="T196" s="96"/>
      <c r="U196" s="96"/>
      <c r="V196" s="96"/>
    </row>
    <row r="197" spans="1:22" hidden="1" x14ac:dyDescent="0.25">
      <c r="A197" s="96"/>
      <c r="B197" s="118"/>
      <c r="C197" s="118"/>
      <c r="D197" s="96"/>
      <c r="E197" s="96"/>
      <c r="F197" s="96"/>
      <c r="G197" s="96"/>
      <c r="H197" s="96"/>
      <c r="I197" s="96"/>
      <c r="J197" s="96"/>
      <c r="K197" s="96"/>
      <c r="L197" s="96"/>
      <c r="M197" s="96"/>
      <c r="N197" s="96"/>
      <c r="O197" s="96"/>
      <c r="P197" s="96"/>
      <c r="Q197" s="96"/>
      <c r="R197" s="96"/>
      <c r="S197" s="96"/>
      <c r="T197" s="96"/>
      <c r="U197" s="96"/>
      <c r="V197" s="96"/>
    </row>
    <row r="198" spans="1:22" hidden="1" x14ac:dyDescent="0.25">
      <c r="A198" s="96"/>
      <c r="B198" s="118"/>
      <c r="C198" s="118"/>
      <c r="D198" s="96"/>
      <c r="E198" s="96"/>
      <c r="F198" s="96"/>
      <c r="G198" s="96"/>
      <c r="H198" s="96"/>
      <c r="I198" s="96"/>
      <c r="J198" s="96"/>
      <c r="K198" s="96"/>
      <c r="L198" s="96"/>
      <c r="M198" s="96"/>
      <c r="N198" s="96"/>
      <c r="O198" s="96"/>
      <c r="P198" s="96"/>
      <c r="Q198" s="96"/>
      <c r="R198" s="96"/>
      <c r="S198" s="96"/>
      <c r="T198" s="96"/>
      <c r="U198" s="96"/>
      <c r="V198" s="96"/>
    </row>
    <row r="199" spans="1:22" hidden="1" x14ac:dyDescent="0.25">
      <c r="A199" s="96"/>
      <c r="B199" s="118"/>
      <c r="C199" s="118"/>
      <c r="D199" s="96"/>
      <c r="E199" s="96"/>
      <c r="F199" s="96"/>
      <c r="G199" s="96"/>
      <c r="H199" s="96"/>
      <c r="I199" s="96"/>
      <c r="J199" s="96"/>
      <c r="K199" s="96"/>
      <c r="L199" s="96"/>
      <c r="M199" s="96"/>
      <c r="N199" s="96"/>
      <c r="O199" s="96"/>
      <c r="P199" s="96"/>
      <c r="Q199" s="96"/>
      <c r="R199" s="96"/>
      <c r="S199" s="96"/>
      <c r="T199" s="96"/>
      <c r="U199" s="96"/>
      <c r="V199" s="96"/>
    </row>
    <row r="200" spans="1:22" hidden="1" x14ac:dyDescent="0.25">
      <c r="A200" s="96"/>
      <c r="B200" s="118"/>
      <c r="C200" s="118"/>
      <c r="D200" s="96"/>
      <c r="E200" s="96"/>
      <c r="F200" s="96"/>
      <c r="G200" s="96"/>
      <c r="H200" s="96"/>
      <c r="I200" s="96"/>
      <c r="J200" s="96"/>
      <c r="K200" s="96"/>
      <c r="L200" s="96"/>
      <c r="M200" s="96"/>
      <c r="N200" s="96"/>
      <c r="O200" s="96"/>
      <c r="P200" s="96"/>
      <c r="Q200" s="96"/>
      <c r="R200" s="96"/>
      <c r="S200" s="96"/>
      <c r="T200" s="96"/>
      <c r="U200" s="96"/>
      <c r="V200" s="96"/>
    </row>
    <row r="201" spans="1:22" hidden="1" x14ac:dyDescent="0.25">
      <c r="A201" s="96"/>
      <c r="B201" s="118"/>
      <c r="C201" s="118"/>
      <c r="D201" s="96"/>
      <c r="E201" s="96"/>
      <c r="F201" s="96"/>
      <c r="G201" s="96"/>
      <c r="H201" s="96"/>
      <c r="I201" s="96"/>
      <c r="J201" s="96"/>
      <c r="K201" s="96"/>
      <c r="L201" s="96"/>
      <c r="M201" s="96"/>
      <c r="N201" s="96"/>
      <c r="O201" s="96"/>
      <c r="P201" s="96"/>
      <c r="Q201" s="96"/>
      <c r="R201" s="96"/>
      <c r="S201" s="96"/>
      <c r="T201" s="96"/>
      <c r="U201" s="96"/>
      <c r="V201" s="96"/>
    </row>
    <row r="202" spans="1:22" hidden="1" x14ac:dyDescent="0.25">
      <c r="A202" s="96"/>
      <c r="B202" s="118"/>
      <c r="C202" s="118"/>
      <c r="D202" s="96"/>
      <c r="E202" s="96"/>
      <c r="F202" s="96"/>
      <c r="G202" s="96"/>
      <c r="H202" s="96"/>
      <c r="I202" s="96"/>
      <c r="J202" s="96"/>
      <c r="K202" s="96"/>
      <c r="L202" s="96"/>
      <c r="M202" s="96"/>
      <c r="N202" s="96"/>
      <c r="O202" s="96"/>
      <c r="P202" s="96"/>
      <c r="Q202" s="96"/>
      <c r="R202" s="96"/>
      <c r="S202" s="96"/>
      <c r="T202" s="96"/>
      <c r="U202" s="96"/>
      <c r="V202" s="96"/>
    </row>
    <row r="203" spans="1:22" hidden="1" x14ac:dyDescent="0.25">
      <c r="A203" s="96"/>
      <c r="B203" s="118"/>
      <c r="C203" s="118"/>
      <c r="D203" s="96"/>
      <c r="E203" s="96"/>
      <c r="F203" s="96"/>
      <c r="G203" s="96"/>
      <c r="H203" s="96"/>
      <c r="I203" s="96"/>
      <c r="J203" s="96"/>
      <c r="K203" s="96"/>
      <c r="L203" s="96"/>
      <c r="M203" s="96"/>
      <c r="N203" s="96"/>
      <c r="O203" s="96"/>
      <c r="P203" s="96"/>
      <c r="Q203" s="96"/>
      <c r="R203" s="96"/>
      <c r="S203" s="96"/>
      <c r="T203" s="96"/>
      <c r="U203" s="96"/>
      <c r="V203" s="96"/>
    </row>
    <row r="204" spans="1:22" hidden="1" x14ac:dyDescent="0.25">
      <c r="A204" s="96"/>
      <c r="B204" s="118"/>
      <c r="C204" s="118"/>
      <c r="D204" s="96"/>
      <c r="E204" s="96"/>
      <c r="F204" s="96"/>
      <c r="G204" s="96"/>
      <c r="H204" s="96"/>
      <c r="I204" s="96"/>
      <c r="J204" s="96"/>
      <c r="K204" s="96"/>
      <c r="L204" s="96"/>
      <c r="M204" s="96"/>
      <c r="N204" s="96"/>
      <c r="O204" s="96"/>
      <c r="P204" s="96"/>
      <c r="Q204" s="96"/>
      <c r="R204" s="96"/>
      <c r="S204" s="96"/>
      <c r="T204" s="96"/>
      <c r="U204" s="96"/>
      <c r="V204" s="96"/>
    </row>
    <row r="205" spans="1:22" hidden="1" x14ac:dyDescent="0.25">
      <c r="A205" s="96"/>
      <c r="B205" s="118"/>
      <c r="C205" s="118"/>
      <c r="D205" s="96"/>
      <c r="E205" s="96"/>
      <c r="F205" s="96"/>
      <c r="G205" s="96"/>
      <c r="H205" s="96"/>
      <c r="I205" s="96"/>
      <c r="J205" s="96"/>
      <c r="K205" s="96"/>
      <c r="L205" s="96"/>
      <c r="M205" s="96"/>
      <c r="N205" s="96"/>
      <c r="O205" s="96"/>
      <c r="P205" s="96"/>
      <c r="Q205" s="96"/>
      <c r="R205" s="96"/>
      <c r="S205" s="96"/>
      <c r="T205" s="96"/>
      <c r="U205" s="96"/>
      <c r="V205" s="96"/>
    </row>
    <row r="206" spans="1:22" hidden="1" x14ac:dyDescent="0.25">
      <c r="A206" s="96"/>
      <c r="B206" s="118"/>
      <c r="C206" s="118"/>
      <c r="D206" s="96"/>
      <c r="E206" s="96"/>
      <c r="F206" s="96"/>
      <c r="G206" s="96"/>
      <c r="H206" s="96"/>
      <c r="I206" s="96"/>
      <c r="J206" s="96"/>
      <c r="K206" s="96"/>
      <c r="L206" s="96"/>
      <c r="M206" s="96"/>
      <c r="N206" s="96"/>
      <c r="O206" s="96"/>
      <c r="P206" s="96"/>
      <c r="Q206" s="96"/>
      <c r="R206" s="96"/>
      <c r="S206" s="96"/>
      <c r="T206" s="96"/>
      <c r="U206" s="96"/>
      <c r="V206" s="96"/>
    </row>
    <row r="207" spans="1:22" hidden="1" x14ac:dyDescent="0.25">
      <c r="A207" s="96"/>
      <c r="B207" s="118"/>
      <c r="C207" s="118"/>
      <c r="D207" s="96"/>
      <c r="E207" s="96"/>
      <c r="F207" s="96"/>
      <c r="G207" s="96"/>
      <c r="H207" s="96"/>
      <c r="I207" s="96"/>
      <c r="J207" s="96"/>
      <c r="K207" s="96"/>
      <c r="L207" s="96"/>
      <c r="M207" s="96"/>
      <c r="N207" s="96"/>
      <c r="O207" s="96"/>
      <c r="P207" s="96"/>
      <c r="Q207" s="96"/>
      <c r="R207" s="96"/>
      <c r="S207" s="96"/>
      <c r="T207" s="96"/>
      <c r="U207" s="96"/>
      <c r="V207" s="96"/>
    </row>
    <row r="208" spans="1:22" hidden="1" x14ac:dyDescent="0.25">
      <c r="A208" s="96"/>
      <c r="B208" s="118"/>
      <c r="C208" s="118"/>
      <c r="D208" s="96"/>
      <c r="E208" s="96"/>
      <c r="F208" s="96"/>
      <c r="G208" s="96"/>
      <c r="H208" s="96"/>
      <c r="I208" s="96"/>
      <c r="J208" s="96"/>
      <c r="K208" s="96"/>
      <c r="L208" s="96"/>
      <c r="M208" s="96"/>
      <c r="N208" s="96"/>
      <c r="O208" s="96"/>
      <c r="P208" s="96"/>
      <c r="Q208" s="96"/>
      <c r="R208" s="96"/>
      <c r="S208" s="96"/>
      <c r="T208" s="96"/>
      <c r="U208" s="96"/>
      <c r="V208" s="96"/>
    </row>
    <row r="209" spans="1:22" hidden="1" x14ac:dyDescent="0.25">
      <c r="A209" s="96"/>
      <c r="B209" s="118"/>
      <c r="C209" s="118"/>
      <c r="D209" s="96"/>
      <c r="E209" s="96"/>
      <c r="F209" s="96"/>
      <c r="G209" s="96"/>
      <c r="H209" s="96"/>
      <c r="I209" s="96"/>
      <c r="J209" s="96"/>
      <c r="K209" s="96"/>
      <c r="L209" s="96"/>
      <c r="M209" s="96"/>
      <c r="N209" s="96"/>
      <c r="O209" s="96"/>
      <c r="P209" s="96"/>
      <c r="Q209" s="96"/>
      <c r="R209" s="96"/>
      <c r="S209" s="96"/>
      <c r="T209" s="96"/>
      <c r="U209" s="96"/>
      <c r="V209" s="96"/>
    </row>
    <row r="210" spans="1:22" hidden="1" x14ac:dyDescent="0.25">
      <c r="A210" s="96"/>
      <c r="B210" s="118"/>
      <c r="C210" s="118"/>
      <c r="D210" s="96"/>
      <c r="E210" s="96"/>
      <c r="F210" s="96"/>
      <c r="G210" s="96"/>
      <c r="H210" s="96"/>
      <c r="I210" s="96"/>
      <c r="J210" s="96"/>
      <c r="K210" s="96"/>
      <c r="L210" s="96"/>
      <c r="M210" s="96"/>
      <c r="N210" s="96"/>
      <c r="O210" s="96"/>
      <c r="P210" s="96"/>
      <c r="Q210" s="96"/>
      <c r="R210" s="96"/>
      <c r="S210" s="96"/>
      <c r="T210" s="96"/>
      <c r="U210" s="96"/>
      <c r="V210" s="96"/>
    </row>
    <row r="211" spans="1:22" hidden="1" x14ac:dyDescent="0.25">
      <c r="A211" s="96"/>
      <c r="B211" s="118"/>
      <c r="C211" s="118"/>
      <c r="D211" s="96"/>
      <c r="E211" s="96"/>
      <c r="F211" s="96"/>
      <c r="G211" s="96"/>
      <c r="H211" s="96"/>
      <c r="I211" s="96"/>
      <c r="J211" s="96"/>
      <c r="K211" s="96"/>
      <c r="L211" s="96"/>
      <c r="M211" s="96"/>
      <c r="N211" s="96"/>
      <c r="O211" s="96"/>
      <c r="P211" s="96"/>
      <c r="Q211" s="96"/>
      <c r="R211" s="96"/>
      <c r="S211" s="96"/>
      <c r="T211" s="96"/>
      <c r="U211" s="96"/>
      <c r="V211" s="96"/>
    </row>
    <row r="212" spans="1:22" hidden="1" x14ac:dyDescent="0.25">
      <c r="A212" s="96"/>
      <c r="B212" s="118"/>
      <c r="C212" s="118"/>
      <c r="D212" s="96"/>
      <c r="E212" s="96"/>
      <c r="F212" s="96"/>
      <c r="G212" s="96"/>
      <c r="H212" s="96"/>
      <c r="I212" s="96"/>
      <c r="J212" s="96"/>
      <c r="K212" s="96"/>
      <c r="L212" s="96"/>
      <c r="M212" s="96"/>
      <c r="N212" s="96"/>
      <c r="O212" s="96"/>
      <c r="P212" s="96"/>
      <c r="Q212" s="96"/>
      <c r="R212" s="96"/>
      <c r="S212" s="96"/>
      <c r="T212" s="96"/>
      <c r="U212" s="96"/>
      <c r="V212" s="96"/>
    </row>
    <row r="213" spans="1:22" hidden="1" x14ac:dyDescent="0.25">
      <c r="A213" s="96"/>
      <c r="B213" s="118"/>
      <c r="C213" s="118"/>
      <c r="D213" s="96"/>
      <c r="E213" s="96"/>
      <c r="F213" s="96"/>
      <c r="G213" s="96"/>
      <c r="H213" s="96"/>
      <c r="I213" s="96"/>
      <c r="J213" s="96"/>
      <c r="K213" s="96"/>
      <c r="L213" s="96"/>
      <c r="M213" s="96"/>
      <c r="N213" s="96"/>
      <c r="O213" s="96"/>
      <c r="P213" s="96"/>
      <c r="Q213" s="96"/>
      <c r="R213" s="96"/>
      <c r="S213" s="96"/>
      <c r="T213" s="96"/>
      <c r="U213" s="96"/>
      <c r="V213" s="96"/>
    </row>
    <row r="214" spans="1:22" hidden="1" x14ac:dyDescent="0.25">
      <c r="A214" s="96"/>
      <c r="B214" s="118"/>
      <c r="C214" s="118"/>
      <c r="D214" s="96"/>
      <c r="E214" s="96"/>
      <c r="F214" s="96"/>
      <c r="G214" s="96"/>
      <c r="H214" s="96"/>
      <c r="I214" s="96"/>
      <c r="J214" s="96"/>
      <c r="K214" s="96"/>
      <c r="L214" s="96"/>
      <c r="M214" s="96"/>
      <c r="N214" s="96"/>
      <c r="O214" s="96"/>
      <c r="P214" s="96"/>
      <c r="Q214" s="96"/>
      <c r="R214" s="96"/>
      <c r="S214" s="96"/>
      <c r="T214" s="96"/>
      <c r="U214" s="96"/>
      <c r="V214" s="96"/>
    </row>
    <row r="215" spans="1:22" hidden="1" x14ac:dyDescent="0.25">
      <c r="A215" s="96"/>
      <c r="B215" s="118"/>
      <c r="C215" s="118"/>
      <c r="D215" s="96"/>
      <c r="E215" s="96"/>
      <c r="F215" s="96"/>
      <c r="G215" s="96"/>
      <c r="H215" s="96"/>
      <c r="I215" s="96"/>
      <c r="J215" s="96"/>
      <c r="K215" s="96"/>
      <c r="L215" s="96"/>
      <c r="M215" s="96"/>
      <c r="N215" s="96"/>
      <c r="O215" s="96"/>
      <c r="P215" s="96"/>
      <c r="Q215" s="96"/>
      <c r="R215" s="96"/>
      <c r="S215" s="96"/>
      <c r="T215" s="96"/>
      <c r="U215" s="96"/>
      <c r="V215" s="96"/>
    </row>
    <row r="216" spans="1:22" hidden="1" x14ac:dyDescent="0.25">
      <c r="A216" s="96"/>
      <c r="B216" s="118"/>
      <c r="C216" s="118"/>
      <c r="D216" s="96"/>
      <c r="E216" s="96"/>
      <c r="F216" s="96"/>
      <c r="G216" s="96"/>
      <c r="H216" s="96"/>
      <c r="I216" s="96"/>
      <c r="J216" s="96"/>
      <c r="K216" s="96"/>
      <c r="L216" s="96"/>
      <c r="M216" s="96"/>
      <c r="N216" s="96"/>
      <c r="O216" s="96"/>
      <c r="P216" s="96"/>
      <c r="Q216" s="96"/>
      <c r="R216" s="96"/>
      <c r="S216" s="96"/>
      <c r="T216" s="96"/>
      <c r="U216" s="96"/>
      <c r="V216" s="96"/>
    </row>
    <row r="217" spans="1:22" hidden="1" x14ac:dyDescent="0.25">
      <c r="A217" s="96"/>
      <c r="B217" s="118"/>
      <c r="C217" s="118"/>
      <c r="D217" s="96"/>
      <c r="E217" s="96"/>
      <c r="F217" s="96"/>
      <c r="G217" s="96"/>
      <c r="H217" s="96"/>
      <c r="I217" s="96"/>
      <c r="J217" s="96"/>
      <c r="K217" s="96"/>
      <c r="L217" s="96"/>
      <c r="M217" s="96"/>
      <c r="N217" s="96"/>
      <c r="O217" s="96"/>
      <c r="P217" s="96"/>
      <c r="Q217" s="96"/>
      <c r="R217" s="96"/>
      <c r="S217" s="96"/>
      <c r="T217" s="96"/>
      <c r="U217" s="96"/>
      <c r="V217" s="96"/>
    </row>
    <row r="218" spans="1:22" hidden="1" x14ac:dyDescent="0.25">
      <c r="A218" s="96"/>
      <c r="B218" s="118"/>
      <c r="C218" s="118"/>
      <c r="D218" s="96"/>
      <c r="E218" s="96"/>
      <c r="F218" s="96"/>
      <c r="G218" s="96"/>
      <c r="H218" s="96"/>
      <c r="I218" s="96"/>
      <c r="J218" s="96"/>
      <c r="K218" s="96"/>
      <c r="L218" s="96"/>
      <c r="M218" s="96"/>
      <c r="N218" s="96"/>
      <c r="O218" s="96"/>
      <c r="P218" s="96"/>
      <c r="Q218" s="96"/>
      <c r="R218" s="96"/>
      <c r="S218" s="96"/>
      <c r="T218" s="96"/>
      <c r="U218" s="96"/>
      <c r="V218" s="96"/>
    </row>
    <row r="219" spans="1:22" hidden="1" x14ac:dyDescent="0.25">
      <c r="A219" s="96"/>
      <c r="B219" s="118"/>
      <c r="C219" s="118"/>
      <c r="D219" s="96"/>
      <c r="E219" s="96"/>
      <c r="F219" s="96"/>
      <c r="G219" s="96"/>
      <c r="H219" s="96"/>
      <c r="I219" s="96"/>
      <c r="J219" s="96"/>
      <c r="K219" s="96"/>
      <c r="L219" s="96"/>
      <c r="M219" s="96"/>
      <c r="N219" s="96"/>
      <c r="O219" s="96"/>
      <c r="P219" s="96"/>
      <c r="Q219" s="96"/>
      <c r="R219" s="96"/>
      <c r="S219" s="96"/>
      <c r="T219" s="96"/>
      <c r="U219" s="96"/>
      <c r="V219" s="96"/>
    </row>
    <row r="220" spans="1:22" hidden="1" x14ac:dyDescent="0.25">
      <c r="A220" s="96"/>
      <c r="B220" s="118"/>
      <c r="C220" s="118"/>
      <c r="D220" s="96"/>
      <c r="E220" s="96"/>
      <c r="F220" s="96"/>
      <c r="G220" s="96"/>
      <c r="H220" s="96"/>
      <c r="I220" s="96"/>
      <c r="J220" s="96"/>
      <c r="K220" s="96"/>
      <c r="L220" s="96"/>
      <c r="M220" s="96"/>
      <c r="N220" s="96"/>
      <c r="O220" s="96"/>
      <c r="P220" s="96"/>
      <c r="Q220" s="96"/>
      <c r="R220" s="96"/>
      <c r="S220" s="96"/>
      <c r="T220" s="96"/>
      <c r="U220" s="96"/>
      <c r="V220" s="96"/>
    </row>
    <row r="221" spans="1:22" hidden="1" x14ac:dyDescent="0.25">
      <c r="A221" s="96"/>
      <c r="B221" s="118"/>
      <c r="C221" s="118"/>
      <c r="D221" s="96"/>
      <c r="E221" s="96"/>
      <c r="F221" s="96"/>
      <c r="G221" s="96"/>
      <c r="H221" s="96"/>
      <c r="I221" s="96"/>
      <c r="J221" s="96"/>
      <c r="K221" s="96"/>
      <c r="L221" s="96"/>
      <c r="M221" s="96"/>
      <c r="N221" s="96"/>
      <c r="O221" s="96"/>
      <c r="P221" s="96"/>
      <c r="Q221" s="96"/>
      <c r="R221" s="96"/>
      <c r="S221" s="96"/>
      <c r="T221" s="96"/>
      <c r="U221" s="96"/>
      <c r="V221" s="96"/>
    </row>
    <row r="222" spans="1:22" hidden="1" x14ac:dyDescent="0.25">
      <c r="A222" s="96"/>
      <c r="B222" s="118"/>
      <c r="C222" s="118"/>
      <c r="D222" s="96"/>
      <c r="E222" s="96"/>
      <c r="F222" s="96"/>
      <c r="G222" s="96"/>
      <c r="H222" s="96"/>
      <c r="I222" s="96"/>
      <c r="J222" s="96"/>
      <c r="K222" s="96"/>
      <c r="L222" s="96"/>
      <c r="M222" s="96"/>
      <c r="N222" s="96"/>
      <c r="O222" s="96"/>
      <c r="P222" s="96"/>
      <c r="Q222" s="96"/>
      <c r="R222" s="96"/>
      <c r="S222" s="96"/>
      <c r="T222" s="96"/>
      <c r="U222" s="96"/>
      <c r="V222" s="96"/>
    </row>
    <row r="223" spans="1:22" hidden="1" x14ac:dyDescent="0.25">
      <c r="A223" s="96"/>
      <c r="B223" s="118"/>
      <c r="C223" s="118"/>
      <c r="D223" s="96"/>
      <c r="E223" s="96"/>
      <c r="F223" s="96"/>
      <c r="G223" s="96"/>
      <c r="H223" s="96"/>
      <c r="I223" s="96"/>
      <c r="J223" s="96"/>
      <c r="K223" s="96"/>
      <c r="L223" s="96"/>
      <c r="M223" s="96"/>
      <c r="N223" s="96"/>
      <c r="O223" s="96"/>
      <c r="P223" s="96"/>
      <c r="Q223" s="96"/>
      <c r="R223" s="96"/>
      <c r="S223" s="96"/>
      <c r="T223" s="96"/>
      <c r="U223" s="96"/>
      <c r="V223" s="96"/>
    </row>
    <row r="224" spans="1:22" hidden="1" x14ac:dyDescent="0.25">
      <c r="A224" s="96"/>
      <c r="B224" s="118"/>
      <c r="C224" s="118"/>
      <c r="D224" s="96"/>
      <c r="E224" s="96"/>
      <c r="F224" s="96"/>
      <c r="G224" s="96"/>
      <c r="H224" s="96"/>
      <c r="I224" s="96"/>
      <c r="J224" s="96"/>
      <c r="K224" s="96"/>
      <c r="L224" s="96"/>
      <c r="M224" s="96"/>
      <c r="N224" s="96"/>
      <c r="O224" s="96"/>
      <c r="P224" s="96"/>
      <c r="Q224" s="96"/>
      <c r="R224" s="96"/>
      <c r="S224" s="96"/>
      <c r="T224" s="96"/>
      <c r="U224" s="96"/>
      <c r="V224" s="96"/>
    </row>
    <row r="225" spans="1:22" hidden="1" x14ac:dyDescent="0.25">
      <c r="A225" s="96"/>
      <c r="B225" s="118"/>
      <c r="C225" s="118"/>
      <c r="D225" s="96"/>
      <c r="E225" s="96"/>
      <c r="F225" s="96"/>
      <c r="G225" s="96"/>
      <c r="H225" s="96"/>
      <c r="I225" s="96"/>
      <c r="J225" s="96"/>
      <c r="K225" s="96"/>
      <c r="L225" s="96"/>
      <c r="M225" s="96"/>
      <c r="N225" s="96"/>
      <c r="O225" s="96"/>
      <c r="P225" s="96"/>
      <c r="Q225" s="96"/>
      <c r="R225" s="96"/>
      <c r="S225" s="96"/>
      <c r="T225" s="96"/>
      <c r="U225" s="96"/>
      <c r="V225" s="96"/>
    </row>
    <row r="226" spans="1:22" hidden="1" x14ac:dyDescent="0.25">
      <c r="A226" s="96"/>
      <c r="B226" s="118"/>
      <c r="C226" s="118"/>
      <c r="D226" s="96"/>
      <c r="E226" s="96"/>
      <c r="F226" s="96"/>
      <c r="G226" s="96"/>
      <c r="H226" s="96"/>
      <c r="I226" s="96"/>
      <c r="J226" s="96"/>
      <c r="K226" s="96"/>
      <c r="L226" s="96"/>
      <c r="M226" s="96"/>
      <c r="N226" s="96"/>
      <c r="O226" s="96"/>
      <c r="P226" s="96"/>
      <c r="Q226" s="96"/>
      <c r="R226" s="96"/>
      <c r="S226" s="96"/>
      <c r="T226" s="96"/>
      <c r="U226" s="96"/>
      <c r="V226" s="96"/>
    </row>
    <row r="227" spans="1:22" hidden="1" x14ac:dyDescent="0.25">
      <c r="A227" s="96"/>
      <c r="B227" s="118"/>
      <c r="C227" s="118"/>
      <c r="D227" s="96"/>
      <c r="E227" s="96"/>
      <c r="F227" s="96"/>
      <c r="G227" s="96"/>
      <c r="H227" s="96"/>
      <c r="I227" s="96"/>
      <c r="J227" s="96"/>
      <c r="K227" s="96"/>
      <c r="L227" s="96"/>
      <c r="M227" s="96"/>
      <c r="N227" s="96"/>
      <c r="O227" s="96"/>
      <c r="P227" s="96"/>
      <c r="Q227" s="96"/>
      <c r="R227" s="96"/>
      <c r="S227" s="96"/>
      <c r="T227" s="96"/>
      <c r="U227" s="96"/>
      <c r="V227" s="96"/>
    </row>
    <row r="228" spans="1:22" hidden="1" x14ac:dyDescent="0.25">
      <c r="A228" s="96"/>
      <c r="B228" s="118"/>
      <c r="C228" s="118"/>
      <c r="D228" s="96"/>
      <c r="E228" s="96"/>
      <c r="F228" s="96"/>
      <c r="G228" s="96"/>
      <c r="H228" s="96"/>
      <c r="I228" s="96"/>
      <c r="J228" s="96"/>
      <c r="K228" s="96"/>
      <c r="L228" s="96"/>
      <c r="M228" s="96"/>
      <c r="N228" s="96"/>
      <c r="O228" s="96"/>
      <c r="P228" s="96"/>
      <c r="Q228" s="96"/>
      <c r="R228" s="96"/>
      <c r="S228" s="96"/>
      <c r="T228" s="96"/>
      <c r="U228" s="96"/>
      <c r="V228" s="96"/>
    </row>
    <row r="229" spans="1:22" hidden="1" x14ac:dyDescent="0.25">
      <c r="A229" s="96"/>
      <c r="B229" s="118"/>
      <c r="C229" s="118"/>
      <c r="D229" s="96"/>
      <c r="E229" s="96"/>
      <c r="F229" s="96"/>
      <c r="G229" s="96"/>
      <c r="H229" s="96"/>
      <c r="I229" s="96"/>
      <c r="J229" s="96"/>
      <c r="K229" s="96"/>
      <c r="L229" s="96"/>
      <c r="M229" s="96"/>
      <c r="N229" s="96"/>
      <c r="O229" s="96"/>
      <c r="P229" s="96"/>
      <c r="Q229" s="96"/>
      <c r="R229" s="96"/>
      <c r="S229" s="96"/>
      <c r="T229" s="96"/>
      <c r="U229" s="96"/>
      <c r="V229" s="96"/>
    </row>
    <row r="230" spans="1:22" hidden="1" x14ac:dyDescent="0.25">
      <c r="A230" s="96"/>
      <c r="B230" s="118"/>
      <c r="C230" s="118"/>
      <c r="D230" s="96"/>
      <c r="E230" s="96"/>
      <c r="F230" s="96"/>
      <c r="G230" s="96"/>
      <c r="H230" s="96"/>
      <c r="I230" s="96"/>
      <c r="J230" s="96"/>
      <c r="K230" s="96"/>
      <c r="L230" s="96"/>
      <c r="M230" s="96"/>
      <c r="N230" s="96"/>
      <c r="O230" s="96"/>
      <c r="P230" s="96"/>
      <c r="Q230" s="96"/>
      <c r="R230" s="96"/>
      <c r="S230" s="96"/>
      <c r="T230" s="96"/>
      <c r="U230" s="96"/>
      <c r="V230" s="96"/>
    </row>
    <row r="231" spans="1:22" hidden="1" x14ac:dyDescent="0.25">
      <c r="A231" s="96"/>
      <c r="B231" s="118"/>
      <c r="C231" s="118"/>
      <c r="D231" s="96"/>
      <c r="E231" s="96"/>
      <c r="F231" s="96"/>
      <c r="G231" s="96"/>
      <c r="H231" s="96"/>
      <c r="I231" s="96"/>
      <c r="J231" s="96"/>
      <c r="K231" s="96"/>
      <c r="L231" s="96"/>
      <c r="M231" s="96"/>
      <c r="N231" s="96"/>
      <c r="O231" s="96"/>
      <c r="P231" s="96"/>
      <c r="Q231" s="96"/>
      <c r="R231" s="96"/>
      <c r="S231" s="96"/>
      <c r="T231" s="96"/>
      <c r="U231" s="96"/>
      <c r="V231" s="96"/>
    </row>
    <row r="232" spans="1:22" hidden="1" x14ac:dyDescent="0.25">
      <c r="A232" s="96"/>
      <c r="B232" s="118"/>
      <c r="C232" s="118"/>
      <c r="D232" s="96"/>
      <c r="E232" s="96"/>
      <c r="F232" s="96"/>
      <c r="G232" s="96"/>
      <c r="H232" s="96"/>
      <c r="I232" s="96"/>
      <c r="J232" s="96"/>
      <c r="K232" s="96"/>
      <c r="L232" s="96"/>
      <c r="M232" s="96"/>
      <c r="N232" s="96"/>
      <c r="O232" s="96"/>
      <c r="P232" s="96"/>
      <c r="Q232" s="96"/>
      <c r="R232" s="96"/>
      <c r="S232" s="96"/>
      <c r="T232" s="96"/>
      <c r="U232" s="96"/>
      <c r="V232" s="96"/>
    </row>
    <row r="233" spans="1:22" hidden="1" x14ac:dyDescent="0.25">
      <c r="A233" s="96"/>
      <c r="B233" s="118"/>
      <c r="C233" s="118"/>
      <c r="D233" s="96"/>
      <c r="E233" s="96"/>
      <c r="F233" s="96"/>
      <c r="G233" s="96"/>
      <c r="H233" s="96"/>
      <c r="I233" s="96"/>
      <c r="J233" s="96"/>
      <c r="K233" s="96"/>
      <c r="L233" s="96"/>
      <c r="M233" s="96"/>
      <c r="N233" s="96"/>
      <c r="O233" s="96"/>
      <c r="P233" s="96"/>
      <c r="Q233" s="96"/>
      <c r="R233" s="96"/>
      <c r="S233" s="96"/>
      <c r="T233" s="96"/>
      <c r="U233" s="96"/>
      <c r="V233" s="96"/>
    </row>
    <row r="234" spans="1:22" hidden="1" x14ac:dyDescent="0.25">
      <c r="A234" s="96"/>
      <c r="B234" s="118"/>
      <c r="C234" s="118"/>
      <c r="D234" s="96"/>
      <c r="E234" s="96"/>
      <c r="F234" s="96"/>
      <c r="G234" s="96"/>
      <c r="H234" s="96"/>
      <c r="I234" s="96"/>
      <c r="J234" s="96"/>
      <c r="K234" s="96"/>
      <c r="L234" s="96"/>
      <c r="M234" s="96"/>
      <c r="N234" s="96"/>
      <c r="O234" s="96"/>
      <c r="P234" s="96"/>
      <c r="Q234" s="96"/>
      <c r="R234" s="96"/>
      <c r="S234" s="96"/>
      <c r="T234" s="96"/>
      <c r="U234" s="96"/>
      <c r="V234" s="96"/>
    </row>
    <row r="235" spans="1:22" hidden="1" x14ac:dyDescent="0.25">
      <c r="A235" s="96"/>
      <c r="B235" s="118"/>
      <c r="C235" s="118"/>
      <c r="D235" s="96"/>
      <c r="E235" s="96"/>
      <c r="F235" s="96"/>
      <c r="G235" s="96"/>
      <c r="H235" s="96"/>
      <c r="I235" s="96"/>
      <c r="J235" s="96"/>
      <c r="K235" s="96"/>
      <c r="L235" s="96"/>
      <c r="M235" s="96"/>
      <c r="N235" s="96"/>
      <c r="O235" s="96"/>
      <c r="P235" s="96"/>
      <c r="Q235" s="96"/>
      <c r="R235" s="96"/>
      <c r="S235" s="96"/>
      <c r="T235" s="96"/>
      <c r="U235" s="96"/>
      <c r="V235" s="96"/>
    </row>
    <row r="236" spans="1:22" hidden="1" x14ac:dyDescent="0.25">
      <c r="A236" s="96"/>
      <c r="B236" s="118"/>
      <c r="C236" s="118"/>
      <c r="D236" s="96"/>
      <c r="E236" s="96"/>
      <c r="F236" s="96"/>
      <c r="G236" s="96"/>
      <c r="H236" s="96"/>
      <c r="I236" s="96"/>
      <c r="J236" s="96"/>
      <c r="K236" s="96"/>
      <c r="L236" s="96"/>
      <c r="M236" s="96"/>
      <c r="N236" s="96"/>
      <c r="O236" s="96"/>
      <c r="P236" s="96"/>
      <c r="Q236" s="96"/>
      <c r="R236" s="96"/>
      <c r="S236" s="96"/>
      <c r="T236" s="96"/>
      <c r="U236" s="96"/>
      <c r="V236" s="96"/>
    </row>
    <row r="237" spans="1:22" hidden="1" x14ac:dyDescent="0.25">
      <c r="A237" s="96"/>
      <c r="B237" s="118"/>
      <c r="C237" s="118"/>
      <c r="D237" s="96"/>
      <c r="E237" s="96"/>
      <c r="F237" s="96"/>
      <c r="G237" s="96"/>
      <c r="H237" s="96"/>
      <c r="I237" s="96"/>
      <c r="J237" s="96"/>
      <c r="K237" s="96"/>
      <c r="L237" s="96"/>
      <c r="M237" s="96"/>
      <c r="N237" s="96"/>
      <c r="O237" s="96"/>
      <c r="P237" s="96"/>
      <c r="Q237" s="96"/>
      <c r="R237" s="96"/>
      <c r="S237" s="96"/>
      <c r="T237" s="96"/>
      <c r="U237" s="96"/>
      <c r="V237" s="96"/>
    </row>
    <row r="238" spans="1:22" hidden="1" x14ac:dyDescent="0.25">
      <c r="A238" s="96"/>
      <c r="B238" s="118"/>
      <c r="C238" s="118"/>
      <c r="D238" s="96"/>
      <c r="E238" s="96"/>
      <c r="F238" s="96"/>
      <c r="G238" s="96"/>
      <c r="H238" s="96"/>
      <c r="I238" s="96"/>
      <c r="J238" s="96"/>
      <c r="K238" s="96"/>
      <c r="L238" s="96"/>
      <c r="M238" s="96"/>
      <c r="N238" s="96"/>
      <c r="O238" s="96"/>
      <c r="P238" s="96"/>
      <c r="Q238" s="96"/>
      <c r="R238" s="96"/>
      <c r="S238" s="96"/>
      <c r="T238" s="96"/>
      <c r="U238" s="96"/>
      <c r="V238" s="96"/>
    </row>
    <row r="239" spans="1:22" hidden="1" x14ac:dyDescent="0.25">
      <c r="A239" s="96"/>
      <c r="B239" s="118"/>
      <c r="C239" s="118"/>
      <c r="D239" s="96"/>
      <c r="E239" s="96"/>
      <c r="F239" s="96"/>
      <c r="G239" s="96"/>
      <c r="H239" s="96"/>
      <c r="I239" s="96"/>
      <c r="J239" s="96"/>
      <c r="K239" s="96"/>
      <c r="L239" s="96"/>
      <c r="M239" s="96"/>
      <c r="N239" s="96"/>
      <c r="O239" s="96"/>
      <c r="P239" s="96"/>
      <c r="Q239" s="96"/>
      <c r="R239" s="96"/>
      <c r="S239" s="96"/>
      <c r="T239" s="96"/>
      <c r="U239" s="96"/>
      <c r="V239" s="96"/>
    </row>
    <row r="240" spans="1:22" hidden="1" x14ac:dyDescent="0.25">
      <c r="A240" s="96"/>
      <c r="B240" s="118"/>
      <c r="C240" s="118"/>
      <c r="D240" s="96"/>
      <c r="E240" s="96"/>
      <c r="F240" s="96"/>
      <c r="G240" s="96"/>
      <c r="H240" s="96"/>
      <c r="I240" s="96"/>
      <c r="J240" s="96"/>
      <c r="K240" s="96"/>
      <c r="L240" s="96"/>
      <c r="M240" s="96"/>
      <c r="N240" s="96"/>
      <c r="O240" s="96"/>
      <c r="P240" s="96"/>
      <c r="Q240" s="96"/>
      <c r="R240" s="96"/>
      <c r="S240" s="96"/>
      <c r="T240" s="96"/>
      <c r="U240" s="96"/>
      <c r="V240" s="96"/>
    </row>
    <row r="241" spans="1:22" hidden="1" x14ac:dyDescent="0.25">
      <c r="A241" s="96"/>
      <c r="B241" s="118"/>
      <c r="C241" s="118"/>
      <c r="D241" s="96"/>
      <c r="E241" s="96"/>
      <c r="F241" s="96"/>
      <c r="G241" s="96"/>
      <c r="H241" s="96"/>
      <c r="I241" s="96"/>
      <c r="J241" s="96"/>
      <c r="K241" s="96"/>
      <c r="L241" s="96"/>
      <c r="M241" s="96"/>
      <c r="N241" s="96"/>
      <c r="O241" s="96"/>
      <c r="P241" s="96"/>
      <c r="Q241" s="96"/>
      <c r="R241" s="96"/>
      <c r="S241" s="96"/>
      <c r="T241" s="96"/>
      <c r="U241" s="96"/>
      <c r="V241" s="96"/>
    </row>
    <row r="242" spans="1:22" hidden="1" x14ac:dyDescent="0.25">
      <c r="A242" s="96"/>
      <c r="B242" s="118"/>
      <c r="C242" s="118"/>
      <c r="D242" s="96"/>
      <c r="E242" s="96"/>
      <c r="F242" s="96"/>
      <c r="G242" s="96"/>
      <c r="H242" s="96"/>
      <c r="I242" s="96"/>
      <c r="J242" s="96"/>
      <c r="K242" s="96"/>
      <c r="L242" s="96"/>
      <c r="M242" s="96"/>
      <c r="N242" s="96"/>
      <c r="O242" s="96"/>
      <c r="P242" s="96"/>
      <c r="Q242" s="96"/>
      <c r="R242" s="96"/>
      <c r="S242" s="96"/>
      <c r="T242" s="96"/>
      <c r="U242" s="96"/>
      <c r="V242" s="96"/>
    </row>
    <row r="243" spans="1:22" hidden="1" x14ac:dyDescent="0.25">
      <c r="A243" s="96"/>
      <c r="B243" s="118"/>
      <c r="C243" s="118"/>
      <c r="D243" s="96"/>
      <c r="E243" s="96"/>
      <c r="F243" s="96"/>
      <c r="G243" s="96"/>
      <c r="H243" s="96"/>
      <c r="I243" s="96"/>
      <c r="J243" s="96"/>
      <c r="K243" s="96"/>
      <c r="L243" s="96"/>
      <c r="M243" s="96"/>
      <c r="N243" s="96"/>
      <c r="O243" s="96"/>
      <c r="P243" s="96"/>
      <c r="Q243" s="96"/>
      <c r="R243" s="96"/>
      <c r="S243" s="96"/>
      <c r="T243" s="96"/>
      <c r="U243" s="96"/>
      <c r="V243" s="96"/>
    </row>
    <row r="244" spans="1:22" hidden="1" x14ac:dyDescent="0.25">
      <c r="A244" s="96"/>
      <c r="B244" s="118"/>
      <c r="C244" s="118"/>
      <c r="D244" s="96"/>
      <c r="E244" s="96"/>
      <c r="F244" s="96"/>
      <c r="G244" s="96"/>
      <c r="H244" s="96"/>
      <c r="I244" s="96"/>
      <c r="J244" s="96"/>
      <c r="K244" s="96"/>
      <c r="L244" s="96"/>
      <c r="M244" s="96"/>
      <c r="N244" s="96"/>
      <c r="O244" s="96"/>
      <c r="P244" s="96"/>
      <c r="Q244" s="96"/>
      <c r="R244" s="96"/>
      <c r="S244" s="96"/>
      <c r="T244" s="96"/>
      <c r="U244" s="96"/>
      <c r="V244" s="96"/>
    </row>
    <row r="245" spans="1:22" hidden="1" x14ac:dyDescent="0.25">
      <c r="A245" s="96"/>
      <c r="B245" s="118"/>
      <c r="C245" s="118"/>
      <c r="D245" s="96"/>
      <c r="E245" s="96"/>
      <c r="F245" s="96"/>
      <c r="G245" s="96"/>
      <c r="H245" s="96"/>
      <c r="I245" s="96"/>
      <c r="J245" s="96"/>
      <c r="K245" s="96"/>
      <c r="L245" s="96"/>
      <c r="M245" s="96"/>
      <c r="N245" s="96"/>
      <c r="O245" s="96"/>
      <c r="P245" s="96"/>
      <c r="Q245" s="96"/>
      <c r="R245" s="96"/>
      <c r="S245" s="96"/>
      <c r="T245" s="96"/>
      <c r="U245" s="96"/>
      <c r="V245" s="96"/>
    </row>
    <row r="246" spans="1:22" hidden="1" x14ac:dyDescent="0.25">
      <c r="A246" s="96"/>
      <c r="B246" s="118"/>
      <c r="C246" s="118"/>
      <c r="D246" s="96"/>
      <c r="E246" s="96"/>
      <c r="F246" s="96"/>
      <c r="G246" s="96"/>
      <c r="H246" s="96"/>
      <c r="I246" s="96"/>
      <c r="J246" s="96"/>
      <c r="K246" s="96"/>
      <c r="L246" s="96"/>
      <c r="M246" s="96"/>
      <c r="N246" s="96"/>
      <c r="O246" s="96"/>
      <c r="P246" s="96"/>
      <c r="Q246" s="96"/>
      <c r="R246" s="96"/>
      <c r="S246" s="96"/>
      <c r="T246" s="96"/>
      <c r="U246" s="96"/>
      <c r="V246" s="96"/>
    </row>
    <row r="247" spans="1:22" hidden="1" x14ac:dyDescent="0.25">
      <c r="A247" s="96"/>
      <c r="B247" s="118"/>
      <c r="C247" s="118"/>
      <c r="D247" s="96"/>
      <c r="E247" s="96"/>
      <c r="F247" s="96"/>
      <c r="G247" s="96"/>
      <c r="H247" s="96"/>
      <c r="I247" s="96"/>
      <c r="J247" s="96"/>
      <c r="K247" s="96"/>
      <c r="L247" s="96"/>
      <c r="M247" s="96"/>
      <c r="N247" s="96"/>
      <c r="O247" s="96"/>
      <c r="P247" s="96"/>
      <c r="Q247" s="96"/>
      <c r="R247" s="96"/>
      <c r="S247" s="96"/>
      <c r="T247" s="96"/>
      <c r="U247" s="96"/>
      <c r="V247" s="96"/>
    </row>
    <row r="248" spans="1:22" hidden="1" x14ac:dyDescent="0.25">
      <c r="A248" s="96"/>
      <c r="B248" s="118"/>
      <c r="C248" s="118"/>
      <c r="D248" s="96"/>
      <c r="E248" s="96"/>
      <c r="F248" s="96"/>
      <c r="G248" s="96"/>
      <c r="H248" s="96"/>
      <c r="I248" s="96"/>
      <c r="J248" s="96"/>
      <c r="K248" s="96"/>
      <c r="L248" s="96"/>
      <c r="M248" s="96"/>
      <c r="N248" s="96"/>
      <c r="O248" s="96"/>
      <c r="P248" s="96"/>
      <c r="Q248" s="96"/>
      <c r="R248" s="96"/>
      <c r="S248" s="96"/>
      <c r="T248" s="96"/>
      <c r="U248" s="96"/>
      <c r="V248" s="96"/>
    </row>
    <row r="249" spans="1:22" hidden="1" x14ac:dyDescent="0.25">
      <c r="A249" s="96"/>
      <c r="B249" s="118"/>
      <c r="C249" s="118"/>
      <c r="D249" s="96"/>
      <c r="E249" s="96"/>
      <c r="F249" s="96"/>
      <c r="G249" s="96"/>
      <c r="H249" s="96"/>
      <c r="I249" s="96"/>
      <c r="J249" s="96"/>
      <c r="K249" s="96"/>
      <c r="L249" s="96"/>
      <c r="M249" s="96"/>
      <c r="N249" s="96"/>
      <c r="O249" s="96"/>
      <c r="P249" s="96"/>
      <c r="Q249" s="96"/>
      <c r="R249" s="96"/>
      <c r="S249" s="96"/>
      <c r="T249" s="96"/>
      <c r="U249" s="96"/>
      <c r="V249" s="96"/>
    </row>
    <row r="250" spans="1:22" hidden="1" x14ac:dyDescent="0.25">
      <c r="A250" s="96"/>
      <c r="B250" s="118"/>
      <c r="C250" s="118"/>
      <c r="D250" s="96"/>
      <c r="E250" s="96"/>
      <c r="F250" s="96"/>
      <c r="G250" s="96"/>
      <c r="H250" s="96"/>
      <c r="I250" s="96"/>
      <c r="J250" s="96"/>
      <c r="K250" s="96"/>
      <c r="L250" s="96"/>
      <c r="M250" s="96"/>
      <c r="N250" s="96"/>
      <c r="O250" s="96"/>
      <c r="P250" s="96"/>
      <c r="Q250" s="96"/>
      <c r="R250" s="96"/>
      <c r="S250" s="96"/>
      <c r="T250" s="96"/>
      <c r="U250" s="96"/>
      <c r="V250" s="96"/>
    </row>
    <row r="251" spans="1:22" hidden="1" x14ac:dyDescent="0.25">
      <c r="A251" s="96"/>
      <c r="B251" s="118"/>
      <c r="C251" s="118"/>
      <c r="D251" s="96"/>
      <c r="E251" s="96"/>
      <c r="F251" s="96"/>
      <c r="G251" s="96"/>
      <c r="H251" s="96"/>
      <c r="I251" s="96"/>
      <c r="J251" s="96"/>
      <c r="K251" s="96"/>
      <c r="L251" s="96"/>
      <c r="M251" s="96"/>
      <c r="N251" s="96"/>
      <c r="O251" s="96"/>
      <c r="P251" s="96"/>
      <c r="Q251" s="96"/>
      <c r="R251" s="96"/>
      <c r="S251" s="96"/>
      <c r="T251" s="96"/>
      <c r="U251" s="96"/>
      <c r="V251" s="96"/>
    </row>
    <row r="252" spans="1:22" hidden="1" x14ac:dyDescent="0.25">
      <c r="A252" s="96"/>
      <c r="B252" s="118"/>
      <c r="C252" s="118"/>
      <c r="D252" s="96"/>
      <c r="E252" s="96"/>
      <c r="F252" s="96"/>
      <c r="G252" s="96"/>
      <c r="H252" s="96"/>
      <c r="I252" s="96"/>
      <c r="J252" s="96"/>
      <c r="K252" s="96"/>
      <c r="L252" s="96"/>
      <c r="M252" s="96"/>
      <c r="N252" s="96"/>
      <c r="O252" s="96"/>
      <c r="P252" s="96"/>
      <c r="Q252" s="96"/>
      <c r="R252" s="96"/>
      <c r="S252" s="96"/>
      <c r="T252" s="96"/>
      <c r="U252" s="96"/>
      <c r="V252" s="96"/>
    </row>
    <row r="253" spans="1:22" hidden="1" x14ac:dyDescent="0.25">
      <c r="A253" s="96"/>
      <c r="B253" s="118"/>
      <c r="C253" s="118"/>
      <c r="D253" s="96"/>
      <c r="E253" s="96"/>
      <c r="F253" s="96"/>
      <c r="G253" s="96"/>
      <c r="H253" s="96"/>
      <c r="I253" s="96"/>
      <c r="J253" s="96"/>
      <c r="K253" s="96"/>
      <c r="L253" s="96"/>
      <c r="M253" s="96"/>
      <c r="N253" s="96"/>
      <c r="O253" s="96"/>
      <c r="P253" s="96"/>
      <c r="Q253" s="96"/>
      <c r="R253" s="96"/>
      <c r="S253" s="96"/>
      <c r="T253" s="96"/>
      <c r="U253" s="96"/>
      <c r="V253" s="96"/>
    </row>
    <row r="254" spans="1:22" hidden="1" x14ac:dyDescent="0.25">
      <c r="A254" s="96"/>
      <c r="B254" s="118"/>
      <c r="C254" s="118"/>
      <c r="D254" s="96"/>
      <c r="E254" s="96"/>
      <c r="F254" s="96"/>
      <c r="G254" s="96"/>
      <c r="H254" s="96"/>
      <c r="I254" s="96"/>
      <c r="J254" s="96"/>
      <c r="K254" s="96"/>
      <c r="L254" s="96"/>
      <c r="M254" s="96"/>
      <c r="N254" s="96"/>
      <c r="O254" s="96"/>
      <c r="P254" s="96"/>
      <c r="Q254" s="96"/>
      <c r="R254" s="96"/>
      <c r="S254" s="96"/>
      <c r="T254" s="96"/>
      <c r="U254" s="96"/>
      <c r="V254" s="96"/>
    </row>
    <row r="255" spans="1:22" hidden="1" x14ac:dyDescent="0.25">
      <c r="A255" s="96"/>
      <c r="B255" s="118"/>
      <c r="C255" s="118"/>
      <c r="D255" s="96"/>
      <c r="E255" s="96"/>
      <c r="F255" s="96"/>
      <c r="G255" s="96"/>
      <c r="H255" s="96"/>
      <c r="I255" s="96"/>
      <c r="J255" s="96"/>
      <c r="K255" s="96"/>
      <c r="L255" s="96"/>
      <c r="M255" s="96"/>
      <c r="N255" s="96"/>
      <c r="O255" s="96"/>
      <c r="P255" s="96"/>
      <c r="Q255" s="96"/>
      <c r="R255" s="96"/>
      <c r="S255" s="96"/>
      <c r="T255" s="96"/>
      <c r="U255" s="96"/>
      <c r="V255" s="96"/>
    </row>
    <row r="256" spans="1:22" hidden="1" x14ac:dyDescent="0.25">
      <c r="A256" s="96"/>
      <c r="B256" s="118"/>
      <c r="C256" s="118"/>
      <c r="D256" s="96"/>
      <c r="E256" s="96"/>
      <c r="F256" s="96"/>
      <c r="G256" s="96"/>
      <c r="H256" s="96"/>
      <c r="I256" s="96"/>
      <c r="J256" s="96"/>
      <c r="K256" s="96"/>
      <c r="L256" s="96"/>
      <c r="M256" s="96"/>
      <c r="N256" s="96"/>
      <c r="O256" s="96"/>
      <c r="P256" s="96"/>
      <c r="Q256" s="96"/>
      <c r="R256" s="96"/>
      <c r="S256" s="96"/>
      <c r="T256" s="96"/>
      <c r="U256" s="96"/>
      <c r="V256" s="96"/>
    </row>
    <row r="257" spans="1:22" hidden="1" x14ac:dyDescent="0.25">
      <c r="A257" s="96"/>
      <c r="B257" s="118"/>
      <c r="C257" s="118"/>
      <c r="D257" s="96"/>
      <c r="E257" s="96"/>
      <c r="F257" s="96"/>
      <c r="G257" s="96"/>
      <c r="H257" s="96"/>
      <c r="I257" s="96"/>
      <c r="J257" s="96"/>
      <c r="K257" s="96"/>
      <c r="L257" s="96"/>
      <c r="M257" s="96"/>
      <c r="N257" s="96"/>
      <c r="O257" s="96"/>
      <c r="P257" s="96"/>
      <c r="Q257" s="96"/>
      <c r="R257" s="96"/>
      <c r="S257" s="96"/>
      <c r="T257" s="96"/>
      <c r="U257" s="96"/>
      <c r="V257" s="96"/>
    </row>
    <row r="258" spans="1:22" hidden="1" x14ac:dyDescent="0.25">
      <c r="A258" s="96"/>
      <c r="B258" s="118"/>
      <c r="C258" s="118"/>
      <c r="D258" s="96"/>
      <c r="E258" s="96"/>
      <c r="F258" s="96"/>
      <c r="G258" s="96"/>
      <c r="H258" s="96"/>
      <c r="I258" s="96"/>
      <c r="J258" s="96"/>
      <c r="K258" s="96"/>
      <c r="L258" s="96"/>
      <c r="M258" s="96"/>
      <c r="N258" s="96"/>
      <c r="O258" s="96"/>
      <c r="P258" s="96"/>
      <c r="Q258" s="96"/>
      <c r="R258" s="96"/>
      <c r="S258" s="96"/>
      <c r="T258" s="96"/>
      <c r="U258" s="96"/>
      <c r="V258" s="96"/>
    </row>
    <row r="259" spans="1:22" hidden="1" x14ac:dyDescent="0.25">
      <c r="A259" s="96"/>
      <c r="B259" s="118"/>
      <c r="C259" s="118"/>
      <c r="D259" s="96"/>
      <c r="E259" s="96"/>
      <c r="F259" s="96"/>
      <c r="G259" s="96"/>
      <c r="H259" s="96"/>
      <c r="I259" s="96"/>
      <c r="J259" s="96"/>
      <c r="K259" s="96"/>
      <c r="L259" s="96"/>
      <c r="M259" s="96"/>
      <c r="N259" s="96"/>
      <c r="O259" s="96"/>
      <c r="P259" s="96"/>
      <c r="Q259" s="96"/>
      <c r="R259" s="96"/>
      <c r="S259" s="96"/>
      <c r="T259" s="96"/>
      <c r="U259" s="96"/>
      <c r="V259" s="96"/>
    </row>
    <row r="260" spans="1:22" hidden="1" x14ac:dyDescent="0.25">
      <c r="A260" s="96"/>
      <c r="B260" s="118"/>
      <c r="C260" s="118"/>
      <c r="D260" s="96"/>
      <c r="E260" s="96"/>
      <c r="F260" s="96"/>
      <c r="G260" s="96"/>
      <c r="H260" s="96"/>
      <c r="I260" s="96"/>
      <c r="J260" s="96"/>
      <c r="K260" s="96"/>
      <c r="L260" s="96"/>
      <c r="M260" s="96"/>
      <c r="N260" s="96"/>
      <c r="O260" s="96"/>
      <c r="P260" s="96"/>
      <c r="Q260" s="96"/>
      <c r="R260" s="96"/>
      <c r="S260" s="96"/>
      <c r="T260" s="96"/>
      <c r="U260" s="96"/>
      <c r="V260" s="96"/>
    </row>
    <row r="261" spans="1:22" hidden="1" x14ac:dyDescent="0.25">
      <c r="A261" s="96"/>
      <c r="B261" s="118"/>
      <c r="C261" s="118"/>
      <c r="D261" s="96"/>
      <c r="E261" s="96"/>
      <c r="F261" s="96"/>
      <c r="G261" s="96"/>
      <c r="H261" s="96"/>
      <c r="I261" s="96"/>
      <c r="J261" s="96"/>
      <c r="K261" s="96"/>
      <c r="L261" s="96"/>
      <c r="M261" s="96"/>
      <c r="N261" s="96"/>
      <c r="O261" s="96"/>
      <c r="P261" s="96"/>
      <c r="Q261" s="96"/>
      <c r="R261" s="96"/>
      <c r="S261" s="96"/>
      <c r="T261" s="96"/>
      <c r="U261" s="96"/>
      <c r="V261" s="96"/>
    </row>
    <row r="262" spans="1:22" hidden="1" x14ac:dyDescent="0.25">
      <c r="A262" s="96"/>
      <c r="B262" s="118"/>
      <c r="C262" s="118"/>
      <c r="D262" s="96"/>
      <c r="E262" s="96"/>
      <c r="F262" s="96"/>
      <c r="G262" s="96"/>
      <c r="H262" s="96"/>
      <c r="I262" s="96"/>
      <c r="J262" s="96"/>
      <c r="K262" s="96"/>
      <c r="L262" s="96"/>
      <c r="M262" s="96"/>
      <c r="N262" s="96"/>
      <c r="O262" s="96"/>
      <c r="P262" s="96"/>
      <c r="Q262" s="96"/>
      <c r="R262" s="96"/>
      <c r="S262" s="96"/>
      <c r="T262" s="96"/>
      <c r="U262" s="96"/>
      <c r="V262" s="96"/>
    </row>
    <row r="263" spans="1:22" hidden="1" x14ac:dyDescent="0.25">
      <c r="A263" s="96"/>
      <c r="B263" s="118"/>
      <c r="C263" s="118"/>
      <c r="D263" s="96"/>
      <c r="E263" s="96"/>
      <c r="F263" s="96"/>
      <c r="G263" s="96"/>
      <c r="H263" s="96"/>
      <c r="I263" s="96"/>
      <c r="J263" s="96"/>
      <c r="K263" s="96"/>
      <c r="L263" s="96"/>
      <c r="M263" s="96"/>
      <c r="N263" s="96"/>
      <c r="O263" s="96"/>
      <c r="P263" s="96"/>
      <c r="Q263" s="96"/>
      <c r="R263" s="96"/>
      <c r="S263" s="96"/>
      <c r="T263" s="96"/>
      <c r="U263" s="96"/>
      <c r="V263" s="96"/>
    </row>
    <row r="264" spans="1:22" hidden="1" x14ac:dyDescent="0.25">
      <c r="A264" s="96"/>
      <c r="B264" s="118"/>
      <c r="C264" s="118"/>
      <c r="D264" s="96"/>
      <c r="E264" s="96"/>
      <c r="F264" s="96"/>
      <c r="G264" s="96"/>
      <c r="H264" s="96"/>
      <c r="I264" s="96"/>
      <c r="J264" s="96"/>
      <c r="K264" s="96"/>
      <c r="L264" s="96"/>
      <c r="M264" s="96"/>
      <c r="N264" s="96"/>
      <c r="O264" s="96"/>
      <c r="P264" s="96"/>
      <c r="Q264" s="96"/>
      <c r="R264" s="96"/>
      <c r="S264" s="96"/>
      <c r="T264" s="96"/>
      <c r="U264" s="96"/>
      <c r="V264" s="96"/>
    </row>
    <row r="265" spans="1:22" hidden="1" x14ac:dyDescent="0.25">
      <c r="A265" s="96"/>
      <c r="B265" s="118"/>
      <c r="C265" s="118"/>
      <c r="D265" s="96"/>
      <c r="E265" s="96"/>
      <c r="F265" s="96"/>
      <c r="G265" s="96"/>
      <c r="H265" s="96"/>
      <c r="I265" s="96"/>
      <c r="J265" s="96"/>
      <c r="K265" s="96"/>
      <c r="L265" s="96"/>
      <c r="M265" s="96"/>
      <c r="N265" s="96"/>
      <c r="O265" s="96"/>
      <c r="P265" s="96"/>
      <c r="Q265" s="96"/>
      <c r="R265" s="96"/>
      <c r="S265" s="96"/>
      <c r="T265" s="96"/>
      <c r="U265" s="96"/>
      <c r="V265" s="96"/>
    </row>
    <row r="266" spans="1:22" hidden="1" x14ac:dyDescent="0.25">
      <c r="A266" s="96"/>
      <c r="B266" s="118"/>
      <c r="C266" s="118"/>
      <c r="D266" s="96"/>
      <c r="E266" s="96"/>
      <c r="F266" s="96"/>
      <c r="G266" s="96"/>
      <c r="H266" s="96"/>
      <c r="I266" s="96"/>
      <c r="J266" s="96"/>
      <c r="K266" s="96"/>
      <c r="L266" s="96"/>
      <c r="M266" s="96"/>
      <c r="N266" s="96"/>
      <c r="O266" s="96"/>
      <c r="P266" s="96"/>
      <c r="Q266" s="96"/>
      <c r="R266" s="96"/>
      <c r="S266" s="96"/>
      <c r="T266" s="96"/>
      <c r="U266" s="96"/>
      <c r="V266" s="96"/>
    </row>
    <row r="267" spans="1:22" hidden="1" x14ac:dyDescent="0.25">
      <c r="A267" s="96"/>
      <c r="B267" s="118"/>
      <c r="C267" s="118"/>
      <c r="D267" s="96"/>
      <c r="E267" s="96"/>
      <c r="F267" s="96"/>
      <c r="G267" s="96"/>
      <c r="H267" s="96"/>
      <c r="I267" s="96"/>
      <c r="J267" s="96"/>
      <c r="K267" s="96"/>
      <c r="L267" s="96"/>
      <c r="M267" s="96"/>
      <c r="N267" s="96"/>
      <c r="O267" s="96"/>
      <c r="P267" s="96"/>
      <c r="Q267" s="96"/>
      <c r="R267" s="96"/>
      <c r="S267" s="96"/>
      <c r="T267" s="96"/>
      <c r="U267" s="96"/>
      <c r="V267" s="96"/>
    </row>
    <row r="268" spans="1:22" hidden="1" x14ac:dyDescent="0.25">
      <c r="A268" s="96"/>
      <c r="B268" s="118"/>
      <c r="C268" s="118"/>
      <c r="D268" s="96"/>
      <c r="E268" s="96"/>
      <c r="F268" s="96"/>
      <c r="G268" s="96"/>
      <c r="H268" s="96"/>
      <c r="I268" s="96"/>
      <c r="J268" s="96"/>
      <c r="K268" s="96"/>
      <c r="L268" s="96"/>
      <c r="M268" s="96"/>
      <c r="N268" s="96"/>
      <c r="O268" s="96"/>
      <c r="P268" s="96"/>
      <c r="Q268" s="96"/>
      <c r="R268" s="96"/>
      <c r="S268" s="96"/>
      <c r="T268" s="96"/>
      <c r="U268" s="96"/>
      <c r="V268" s="96"/>
    </row>
    <row r="269" spans="1:22" hidden="1" x14ac:dyDescent="0.25">
      <c r="A269" s="96"/>
      <c r="B269" s="118"/>
      <c r="C269" s="118"/>
      <c r="D269" s="96"/>
      <c r="E269" s="96"/>
      <c r="F269" s="96"/>
      <c r="G269" s="96"/>
      <c r="H269" s="96"/>
      <c r="I269" s="96"/>
      <c r="J269" s="96"/>
      <c r="K269" s="96"/>
      <c r="L269" s="96"/>
      <c r="M269" s="96"/>
      <c r="N269" s="96"/>
      <c r="O269" s="96"/>
      <c r="P269" s="96"/>
      <c r="Q269" s="96"/>
      <c r="R269" s="96"/>
      <c r="S269" s="96"/>
      <c r="T269" s="96"/>
      <c r="U269" s="96"/>
      <c r="V269" s="96"/>
    </row>
    <row r="270" spans="1:22" hidden="1" x14ac:dyDescent="0.25">
      <c r="A270" s="96"/>
      <c r="B270" s="118"/>
      <c r="C270" s="118"/>
      <c r="D270" s="96"/>
      <c r="E270" s="96"/>
      <c r="F270" s="96"/>
      <c r="G270" s="96"/>
      <c r="H270" s="96"/>
      <c r="I270" s="96"/>
      <c r="J270" s="96"/>
      <c r="K270" s="96"/>
      <c r="L270" s="96"/>
      <c r="M270" s="96"/>
      <c r="N270" s="96"/>
      <c r="O270" s="96"/>
      <c r="P270" s="96"/>
      <c r="Q270" s="96"/>
      <c r="R270" s="96"/>
      <c r="S270" s="96"/>
      <c r="T270" s="96"/>
      <c r="U270" s="96"/>
      <c r="V270" s="96"/>
    </row>
    <row r="271" spans="1:22" hidden="1" x14ac:dyDescent="0.25">
      <c r="A271" s="96"/>
      <c r="B271" s="118"/>
      <c r="C271" s="118"/>
      <c r="D271" s="96"/>
      <c r="E271" s="96"/>
      <c r="F271" s="96"/>
      <c r="G271" s="96"/>
      <c r="H271" s="96"/>
      <c r="I271" s="96"/>
      <c r="J271" s="96"/>
      <c r="K271" s="96"/>
      <c r="L271" s="96"/>
      <c r="M271" s="96"/>
      <c r="N271" s="96"/>
      <c r="O271" s="96"/>
      <c r="P271" s="96"/>
      <c r="Q271" s="96"/>
      <c r="R271" s="96"/>
      <c r="S271" s="96"/>
      <c r="T271" s="96"/>
      <c r="U271" s="96"/>
      <c r="V271" s="96"/>
    </row>
    <row r="272" spans="1:22" hidden="1" x14ac:dyDescent="0.25">
      <c r="A272" s="96"/>
      <c r="B272" s="118"/>
      <c r="C272" s="118"/>
      <c r="D272" s="96"/>
      <c r="E272" s="96"/>
      <c r="F272" s="96"/>
      <c r="G272" s="96"/>
      <c r="H272" s="96"/>
      <c r="I272" s="96"/>
      <c r="J272" s="96"/>
      <c r="K272" s="96"/>
      <c r="L272" s="96"/>
      <c r="M272" s="96"/>
      <c r="N272" s="96"/>
      <c r="O272" s="96"/>
      <c r="P272" s="96"/>
      <c r="Q272" s="96"/>
      <c r="R272" s="96"/>
      <c r="S272" s="96"/>
      <c r="T272" s="96"/>
      <c r="U272" s="96"/>
      <c r="V272" s="96"/>
    </row>
    <row r="273" spans="1:22" hidden="1" x14ac:dyDescent="0.25">
      <c r="A273" s="96"/>
      <c r="B273" s="118"/>
      <c r="C273" s="118"/>
      <c r="D273" s="96"/>
      <c r="E273" s="96"/>
      <c r="F273" s="96"/>
      <c r="G273" s="96"/>
      <c r="H273" s="96"/>
      <c r="I273" s="96"/>
      <c r="J273" s="96"/>
      <c r="K273" s="96"/>
      <c r="L273" s="96"/>
      <c r="M273" s="96"/>
      <c r="N273" s="96"/>
      <c r="O273" s="96"/>
      <c r="P273" s="96"/>
      <c r="Q273" s="96"/>
      <c r="R273" s="96"/>
      <c r="S273" s="96"/>
      <c r="T273" s="96"/>
      <c r="U273" s="96"/>
      <c r="V273" s="96"/>
    </row>
    <row r="274" spans="1:22" hidden="1" x14ac:dyDescent="0.25">
      <c r="A274" s="96"/>
      <c r="B274" s="118"/>
      <c r="C274" s="118"/>
      <c r="D274" s="96"/>
      <c r="E274" s="96"/>
      <c r="F274" s="96"/>
      <c r="G274" s="96"/>
      <c r="H274" s="96"/>
      <c r="I274" s="96"/>
      <c r="J274" s="96"/>
      <c r="K274" s="96"/>
      <c r="L274" s="96"/>
      <c r="M274" s="96"/>
      <c r="N274" s="96"/>
      <c r="O274" s="96"/>
      <c r="P274" s="96"/>
      <c r="Q274" s="96"/>
      <c r="R274" s="96"/>
      <c r="S274" s="96"/>
      <c r="T274" s="96"/>
      <c r="U274" s="96"/>
      <c r="V274" s="96"/>
    </row>
    <row r="275" spans="1:22" hidden="1" x14ac:dyDescent="0.25">
      <c r="A275" s="96"/>
      <c r="B275" s="118"/>
      <c r="C275" s="118"/>
      <c r="D275" s="96"/>
      <c r="E275" s="96"/>
      <c r="F275" s="96"/>
      <c r="G275" s="96"/>
      <c r="H275" s="96"/>
      <c r="I275" s="96"/>
      <c r="J275" s="96"/>
      <c r="K275" s="96"/>
      <c r="L275" s="96"/>
      <c r="M275" s="96"/>
      <c r="N275" s="96"/>
      <c r="O275" s="96"/>
      <c r="P275" s="96"/>
      <c r="Q275" s="96"/>
      <c r="R275" s="96"/>
      <c r="S275" s="96"/>
      <c r="T275" s="96"/>
      <c r="U275" s="96"/>
      <c r="V275" s="96"/>
    </row>
    <row r="276" spans="1:22" hidden="1" x14ac:dyDescent="0.25">
      <c r="A276" s="96"/>
      <c r="B276" s="118"/>
      <c r="C276" s="118"/>
      <c r="D276" s="96"/>
      <c r="E276" s="96"/>
      <c r="F276" s="96"/>
      <c r="G276" s="96"/>
      <c r="H276" s="96"/>
      <c r="I276" s="96"/>
      <c r="J276" s="96"/>
      <c r="K276" s="96"/>
      <c r="L276" s="96"/>
      <c r="M276" s="96"/>
      <c r="N276" s="96"/>
      <c r="O276" s="96"/>
      <c r="P276" s="96"/>
      <c r="Q276" s="96"/>
      <c r="R276" s="96"/>
      <c r="S276" s="96"/>
      <c r="T276" s="96"/>
      <c r="U276" s="96"/>
      <c r="V276" s="96"/>
    </row>
    <row r="277" spans="1:22" hidden="1" x14ac:dyDescent="0.25">
      <c r="A277" s="96"/>
      <c r="B277" s="118"/>
      <c r="C277" s="118"/>
      <c r="D277" s="96"/>
      <c r="E277" s="96"/>
      <c r="F277" s="96"/>
      <c r="G277" s="96"/>
      <c r="H277" s="96"/>
      <c r="I277" s="96"/>
      <c r="J277" s="96"/>
      <c r="K277" s="96"/>
      <c r="L277" s="96"/>
      <c r="M277" s="96"/>
      <c r="N277" s="96"/>
      <c r="O277" s="96"/>
      <c r="P277" s="96"/>
      <c r="Q277" s="96"/>
      <c r="R277" s="96"/>
      <c r="S277" s="96"/>
      <c r="T277" s="96"/>
      <c r="U277" s="96"/>
      <c r="V277" s="96"/>
    </row>
    <row r="278" spans="1:22" hidden="1" x14ac:dyDescent="0.25">
      <c r="A278" s="96"/>
      <c r="B278" s="118"/>
      <c r="C278" s="118"/>
      <c r="D278" s="96"/>
      <c r="E278" s="96"/>
      <c r="F278" s="96"/>
      <c r="G278" s="96"/>
      <c r="H278" s="96"/>
      <c r="I278" s="96"/>
      <c r="J278" s="96"/>
      <c r="K278" s="96"/>
      <c r="L278" s="96"/>
      <c r="M278" s="96"/>
      <c r="N278" s="96"/>
      <c r="O278" s="96"/>
      <c r="P278" s="96"/>
      <c r="Q278" s="96"/>
      <c r="R278" s="96"/>
      <c r="S278" s="96"/>
      <c r="T278" s="96"/>
      <c r="U278" s="96"/>
      <c r="V278" s="96"/>
    </row>
    <row r="279" spans="1:22" hidden="1" x14ac:dyDescent="0.25">
      <c r="A279" s="96"/>
      <c r="B279" s="118"/>
      <c r="C279" s="118"/>
      <c r="D279" s="96"/>
      <c r="E279" s="96"/>
      <c r="F279" s="96"/>
      <c r="G279" s="96"/>
      <c r="H279" s="96"/>
      <c r="I279" s="96"/>
      <c r="J279" s="96"/>
      <c r="K279" s="96"/>
      <c r="L279" s="96"/>
      <c r="M279" s="96"/>
      <c r="N279" s="96"/>
      <c r="O279" s="96"/>
      <c r="P279" s="96"/>
      <c r="Q279" s="96"/>
      <c r="R279" s="96"/>
      <c r="S279" s="96"/>
      <c r="T279" s="96"/>
      <c r="U279" s="96"/>
      <c r="V279" s="96"/>
    </row>
    <row r="280" spans="1:22" hidden="1" x14ac:dyDescent="0.25">
      <c r="A280" s="96"/>
      <c r="B280" s="118"/>
      <c r="C280" s="118"/>
      <c r="D280" s="96"/>
      <c r="E280" s="96"/>
      <c r="F280" s="96"/>
      <c r="G280" s="96"/>
      <c r="H280" s="96"/>
      <c r="I280" s="96"/>
      <c r="J280" s="96"/>
      <c r="K280" s="96"/>
      <c r="L280" s="96"/>
      <c r="M280" s="96"/>
      <c r="N280" s="96"/>
      <c r="O280" s="96"/>
      <c r="P280" s="96"/>
      <c r="Q280" s="96"/>
      <c r="R280" s="96"/>
      <c r="S280" s="96"/>
      <c r="T280" s="96"/>
      <c r="U280" s="96"/>
      <c r="V280" s="96"/>
    </row>
    <row r="281" spans="1:22" hidden="1" x14ac:dyDescent="0.25">
      <c r="A281" s="96"/>
      <c r="B281" s="118"/>
      <c r="C281" s="118"/>
      <c r="D281" s="96"/>
      <c r="E281" s="96"/>
      <c r="F281" s="96"/>
      <c r="G281" s="96"/>
      <c r="H281" s="96"/>
      <c r="I281" s="96"/>
      <c r="J281" s="96"/>
      <c r="K281" s="96"/>
      <c r="L281" s="96"/>
      <c r="M281" s="96"/>
      <c r="N281" s="96"/>
      <c r="O281" s="96"/>
      <c r="P281" s="96"/>
      <c r="Q281" s="96"/>
      <c r="R281" s="96"/>
      <c r="S281" s="96"/>
      <c r="T281" s="96"/>
      <c r="U281" s="96"/>
      <c r="V281" s="96"/>
    </row>
    <row r="282" spans="1:22" hidden="1" x14ac:dyDescent="0.25">
      <c r="A282" s="96"/>
      <c r="B282" s="118"/>
      <c r="C282" s="118"/>
      <c r="D282" s="96"/>
      <c r="E282" s="96"/>
      <c r="F282" s="96"/>
      <c r="G282" s="96"/>
      <c r="H282" s="96"/>
      <c r="I282" s="96"/>
      <c r="J282" s="96"/>
      <c r="K282" s="96"/>
      <c r="L282" s="96"/>
      <c r="M282" s="96"/>
      <c r="N282" s="96"/>
      <c r="O282" s="96"/>
      <c r="P282" s="96"/>
      <c r="Q282" s="96"/>
      <c r="R282" s="96"/>
      <c r="S282" s="96"/>
      <c r="T282" s="96"/>
      <c r="U282" s="96"/>
      <c r="V282" s="96"/>
    </row>
    <row r="283" spans="1:22" hidden="1" x14ac:dyDescent="0.25">
      <c r="A283" s="96"/>
      <c r="B283" s="118"/>
      <c r="C283" s="118"/>
      <c r="D283" s="96"/>
      <c r="E283" s="96"/>
      <c r="F283" s="96"/>
      <c r="G283" s="96"/>
      <c r="H283" s="96"/>
      <c r="I283" s="96"/>
      <c r="J283" s="96"/>
      <c r="K283" s="96"/>
      <c r="L283" s="96"/>
      <c r="M283" s="96"/>
      <c r="N283" s="96"/>
      <c r="O283" s="96"/>
      <c r="P283" s="96"/>
      <c r="Q283" s="96"/>
      <c r="R283" s="96"/>
      <c r="S283" s="96"/>
      <c r="T283" s="96"/>
      <c r="U283" s="96"/>
      <c r="V283" s="96"/>
    </row>
    <row r="284" spans="1:22" hidden="1" x14ac:dyDescent="0.25">
      <c r="A284" s="96"/>
      <c r="B284" s="118"/>
      <c r="C284" s="118"/>
      <c r="D284" s="96"/>
      <c r="E284" s="96"/>
      <c r="F284" s="96"/>
      <c r="G284" s="96"/>
      <c r="H284" s="96"/>
      <c r="I284" s="96"/>
      <c r="J284" s="96"/>
      <c r="K284" s="96"/>
      <c r="L284" s="96"/>
      <c r="M284" s="96"/>
      <c r="N284" s="96"/>
      <c r="O284" s="96"/>
      <c r="P284" s="96"/>
      <c r="Q284" s="96"/>
      <c r="R284" s="96"/>
      <c r="S284" s="96"/>
      <c r="T284" s="96"/>
      <c r="U284" s="96"/>
      <c r="V284" s="96"/>
    </row>
    <row r="285" spans="1:22" hidden="1" x14ac:dyDescent="0.25">
      <c r="A285" s="96"/>
      <c r="B285" s="118"/>
      <c r="C285" s="118"/>
      <c r="D285" s="96"/>
      <c r="E285" s="96"/>
      <c r="F285" s="96"/>
      <c r="G285" s="96"/>
      <c r="H285" s="96"/>
      <c r="I285" s="96"/>
      <c r="J285" s="96"/>
      <c r="K285" s="96"/>
      <c r="L285" s="96"/>
      <c r="M285" s="96"/>
      <c r="N285" s="96"/>
      <c r="O285" s="96"/>
      <c r="P285" s="96"/>
      <c r="Q285" s="96"/>
      <c r="R285" s="96"/>
      <c r="S285" s="96"/>
      <c r="T285" s="96"/>
      <c r="U285" s="96"/>
      <c r="V285" s="96"/>
    </row>
    <row r="286" spans="1:22" hidden="1" x14ac:dyDescent="0.25">
      <c r="A286" s="96"/>
      <c r="B286" s="118"/>
      <c r="C286" s="118"/>
      <c r="D286" s="96"/>
      <c r="E286" s="96"/>
      <c r="F286" s="96"/>
      <c r="G286" s="96"/>
      <c r="H286" s="96"/>
      <c r="I286" s="96"/>
      <c r="J286" s="96"/>
      <c r="K286" s="96"/>
      <c r="L286" s="96"/>
      <c r="M286" s="96"/>
      <c r="N286" s="96"/>
      <c r="O286" s="96"/>
      <c r="P286" s="96"/>
      <c r="Q286" s="96"/>
      <c r="R286" s="96"/>
      <c r="S286" s="96"/>
      <c r="T286" s="96"/>
      <c r="U286" s="96"/>
      <c r="V286" s="96"/>
    </row>
    <row r="287" spans="1:22" hidden="1" x14ac:dyDescent="0.25">
      <c r="A287" s="96"/>
      <c r="B287" s="118"/>
      <c r="C287" s="118"/>
      <c r="D287" s="96"/>
      <c r="E287" s="96"/>
      <c r="F287" s="96"/>
      <c r="G287" s="96"/>
      <c r="H287" s="96"/>
      <c r="I287" s="96"/>
      <c r="J287" s="96"/>
      <c r="K287" s="96"/>
      <c r="L287" s="96"/>
      <c r="M287" s="96"/>
      <c r="N287" s="96"/>
      <c r="O287" s="96"/>
      <c r="P287" s="96"/>
      <c r="Q287" s="96"/>
      <c r="R287" s="96"/>
      <c r="S287" s="96"/>
      <c r="T287" s="96"/>
      <c r="U287" s="96"/>
      <c r="V287" s="96"/>
    </row>
    <row r="288" spans="1:22" hidden="1" x14ac:dyDescent="0.25">
      <c r="A288" s="96"/>
      <c r="B288" s="118"/>
      <c r="C288" s="118"/>
      <c r="D288" s="96"/>
      <c r="E288" s="96"/>
      <c r="F288" s="96"/>
      <c r="G288" s="96"/>
      <c r="H288" s="96"/>
      <c r="I288" s="96"/>
      <c r="J288" s="96"/>
      <c r="K288" s="96"/>
      <c r="L288" s="96"/>
      <c r="M288" s="96"/>
      <c r="N288" s="96"/>
      <c r="O288" s="96"/>
      <c r="P288" s="96"/>
      <c r="Q288" s="96"/>
      <c r="R288" s="96"/>
      <c r="S288" s="96"/>
      <c r="T288" s="96"/>
      <c r="U288" s="96"/>
      <c r="V288" s="96"/>
    </row>
    <row r="289" spans="1:22" hidden="1" x14ac:dyDescent="0.25">
      <c r="A289" s="96"/>
      <c r="B289" s="118"/>
      <c r="C289" s="118"/>
      <c r="D289" s="96"/>
      <c r="E289" s="96"/>
      <c r="F289" s="96"/>
      <c r="G289" s="96"/>
      <c r="H289" s="96"/>
      <c r="I289" s="96"/>
      <c r="J289" s="96"/>
      <c r="K289" s="96"/>
      <c r="L289" s="96"/>
      <c r="M289" s="96"/>
      <c r="N289" s="96"/>
      <c r="O289" s="96"/>
      <c r="P289" s="96"/>
      <c r="Q289" s="96"/>
      <c r="R289" s="96"/>
      <c r="S289" s="96"/>
      <c r="T289" s="96"/>
      <c r="U289" s="96"/>
      <c r="V289" s="96"/>
    </row>
    <row r="290" spans="1:22" hidden="1" x14ac:dyDescent="0.25">
      <c r="A290" s="96"/>
      <c r="B290" s="118"/>
      <c r="C290" s="118"/>
      <c r="D290" s="96"/>
      <c r="E290" s="96"/>
      <c r="F290" s="96"/>
      <c r="G290" s="96"/>
      <c r="H290" s="96"/>
      <c r="I290" s="96"/>
      <c r="J290" s="96"/>
      <c r="K290" s="96"/>
      <c r="L290" s="96"/>
      <c r="M290" s="96"/>
      <c r="N290" s="96"/>
      <c r="O290" s="96"/>
      <c r="P290" s="96"/>
      <c r="Q290" s="96"/>
      <c r="R290" s="96"/>
      <c r="S290" s="96"/>
      <c r="T290" s="96"/>
      <c r="U290" s="96"/>
      <c r="V290" s="96"/>
    </row>
    <row r="291" spans="1:22" hidden="1" x14ac:dyDescent="0.25">
      <c r="A291" s="96"/>
      <c r="B291" s="118"/>
      <c r="C291" s="118"/>
      <c r="D291" s="96"/>
      <c r="E291" s="96"/>
      <c r="F291" s="96"/>
      <c r="G291" s="96"/>
      <c r="H291" s="96"/>
      <c r="I291" s="96"/>
      <c r="J291" s="96"/>
      <c r="K291" s="96"/>
      <c r="L291" s="96"/>
      <c r="M291" s="96"/>
      <c r="N291" s="96"/>
      <c r="O291" s="96"/>
      <c r="P291" s="96"/>
      <c r="Q291" s="96"/>
      <c r="R291" s="96"/>
      <c r="S291" s="96"/>
      <c r="T291" s="96"/>
      <c r="U291" s="96"/>
      <c r="V291" s="96"/>
    </row>
    <row r="292" spans="1:22" hidden="1" x14ac:dyDescent="0.25">
      <c r="A292" s="96"/>
      <c r="B292" s="118"/>
      <c r="C292" s="118"/>
      <c r="D292" s="96"/>
      <c r="E292" s="96"/>
      <c r="F292" s="96"/>
      <c r="G292" s="96"/>
      <c r="H292" s="96"/>
      <c r="I292" s="96"/>
      <c r="J292" s="96"/>
      <c r="K292" s="96"/>
      <c r="L292" s="96"/>
      <c r="M292" s="96"/>
      <c r="N292" s="96"/>
      <c r="O292" s="96"/>
      <c r="P292" s="96"/>
      <c r="Q292" s="96"/>
      <c r="R292" s="96"/>
      <c r="S292" s="96"/>
      <c r="T292" s="96"/>
      <c r="U292" s="96"/>
      <c r="V292" s="96"/>
    </row>
    <row r="293" spans="1:22" hidden="1" x14ac:dyDescent="0.25">
      <c r="A293" s="96"/>
      <c r="B293" s="118"/>
      <c r="C293" s="118"/>
      <c r="D293" s="96"/>
      <c r="E293" s="96"/>
      <c r="F293" s="96"/>
      <c r="G293" s="96"/>
      <c r="H293" s="96"/>
      <c r="I293" s="96"/>
      <c r="J293" s="96"/>
      <c r="K293" s="96"/>
      <c r="L293" s="96"/>
      <c r="M293" s="96"/>
      <c r="N293" s="96"/>
      <c r="O293" s="96"/>
      <c r="P293" s="96"/>
      <c r="Q293" s="96"/>
      <c r="R293" s="96"/>
      <c r="S293" s="96"/>
      <c r="T293" s="96"/>
      <c r="U293" s="96"/>
      <c r="V293" s="96"/>
    </row>
    <row r="294" spans="1:22" hidden="1" x14ac:dyDescent="0.25">
      <c r="A294" s="96"/>
      <c r="B294" s="118"/>
      <c r="C294" s="118"/>
      <c r="D294" s="96"/>
      <c r="E294" s="96"/>
      <c r="F294" s="96"/>
      <c r="G294" s="96"/>
      <c r="H294" s="96"/>
      <c r="I294" s="96"/>
      <c r="J294" s="96"/>
      <c r="K294" s="96"/>
      <c r="L294" s="96"/>
      <c r="M294" s="96"/>
      <c r="N294" s="96"/>
      <c r="O294" s="96"/>
      <c r="P294" s="96"/>
      <c r="Q294" s="96"/>
      <c r="R294" s="96"/>
      <c r="S294" s="96"/>
      <c r="T294" s="96"/>
      <c r="U294" s="96"/>
      <c r="V294" s="96"/>
    </row>
    <row r="295" spans="1:22" hidden="1" x14ac:dyDescent="0.25">
      <c r="A295" s="96"/>
      <c r="B295" s="118"/>
      <c r="C295" s="118"/>
      <c r="D295" s="96"/>
      <c r="E295" s="96"/>
      <c r="F295" s="96"/>
      <c r="G295" s="96"/>
      <c r="H295" s="96"/>
      <c r="I295" s="96"/>
      <c r="J295" s="96"/>
      <c r="K295" s="96"/>
      <c r="L295" s="96"/>
      <c r="M295" s="96"/>
      <c r="N295" s="96"/>
      <c r="O295" s="96"/>
      <c r="P295" s="96"/>
      <c r="Q295" s="96"/>
      <c r="R295" s="96"/>
      <c r="S295" s="96"/>
      <c r="T295" s="96"/>
      <c r="U295" s="96"/>
      <c r="V295" s="96"/>
    </row>
    <row r="296" spans="1:22" hidden="1" x14ac:dyDescent="0.25">
      <c r="A296" s="96"/>
      <c r="B296" s="118"/>
      <c r="C296" s="118"/>
      <c r="D296" s="96"/>
      <c r="E296" s="96"/>
      <c r="F296" s="96"/>
      <c r="G296" s="96"/>
      <c r="H296" s="96"/>
      <c r="I296" s="96"/>
      <c r="J296" s="96"/>
      <c r="K296" s="96"/>
      <c r="L296" s="96"/>
      <c r="M296" s="96"/>
      <c r="N296" s="96"/>
      <c r="O296" s="96"/>
      <c r="P296" s="96"/>
      <c r="Q296" s="96"/>
      <c r="R296" s="96"/>
      <c r="S296" s="96"/>
      <c r="T296" s="96"/>
      <c r="U296" s="96"/>
      <c r="V296" s="96"/>
    </row>
    <row r="297" spans="1:22" hidden="1" x14ac:dyDescent="0.25">
      <c r="A297" s="96"/>
      <c r="B297" s="118"/>
      <c r="C297" s="118"/>
      <c r="D297" s="96"/>
      <c r="E297" s="96"/>
      <c r="F297" s="96"/>
      <c r="G297" s="96"/>
      <c r="H297" s="96"/>
      <c r="I297" s="96"/>
      <c r="J297" s="96"/>
      <c r="K297" s="96"/>
      <c r="L297" s="96"/>
      <c r="M297" s="96"/>
      <c r="N297" s="96"/>
      <c r="O297" s="96"/>
      <c r="P297" s="96"/>
      <c r="Q297" s="96"/>
      <c r="R297" s="96"/>
      <c r="S297" s="96"/>
      <c r="T297" s="96"/>
      <c r="U297" s="96"/>
      <c r="V297" s="96"/>
    </row>
    <row r="298" spans="1:22" hidden="1" x14ac:dyDescent="0.25">
      <c r="A298" s="96"/>
      <c r="B298" s="118"/>
      <c r="C298" s="118"/>
      <c r="D298" s="96"/>
      <c r="E298" s="96"/>
      <c r="F298" s="96"/>
      <c r="G298" s="96"/>
      <c r="H298" s="96"/>
      <c r="I298" s="96"/>
      <c r="J298" s="96"/>
      <c r="K298" s="96"/>
      <c r="L298" s="96"/>
      <c r="M298" s="96"/>
      <c r="N298" s="96"/>
      <c r="O298" s="96"/>
      <c r="P298" s="96"/>
      <c r="Q298" s="96"/>
      <c r="R298" s="96"/>
      <c r="S298" s="96"/>
      <c r="T298" s="96"/>
      <c r="U298" s="96"/>
      <c r="V298" s="96"/>
    </row>
    <row r="299" spans="1:22" hidden="1" x14ac:dyDescent="0.25">
      <c r="A299" s="96"/>
      <c r="B299" s="118"/>
      <c r="C299" s="118"/>
      <c r="D299" s="96"/>
      <c r="E299" s="96"/>
      <c r="F299" s="96"/>
      <c r="G299" s="96"/>
      <c r="H299" s="96"/>
      <c r="I299" s="96"/>
      <c r="J299" s="96"/>
      <c r="K299" s="96"/>
      <c r="L299" s="96"/>
      <c r="M299" s="96"/>
      <c r="N299" s="96"/>
      <c r="O299" s="96"/>
      <c r="P299" s="96"/>
      <c r="Q299" s="96"/>
      <c r="R299" s="96"/>
      <c r="S299" s="96"/>
      <c r="T299" s="96"/>
      <c r="U299" s="96"/>
      <c r="V299" s="96"/>
    </row>
    <row r="300" spans="1:22" hidden="1" x14ac:dyDescent="0.25">
      <c r="A300" s="96"/>
      <c r="B300" s="118"/>
      <c r="C300" s="118"/>
      <c r="D300" s="96"/>
      <c r="E300" s="96"/>
      <c r="F300" s="96"/>
      <c r="G300" s="96"/>
      <c r="H300" s="96"/>
      <c r="I300" s="96"/>
      <c r="J300" s="96"/>
      <c r="K300" s="96"/>
      <c r="L300" s="96"/>
      <c r="M300" s="96"/>
      <c r="N300" s="96"/>
      <c r="O300" s="96"/>
      <c r="P300" s="96"/>
      <c r="Q300" s="96"/>
      <c r="R300" s="96"/>
      <c r="S300" s="96"/>
      <c r="T300" s="96"/>
      <c r="U300" s="96"/>
      <c r="V300" s="96"/>
    </row>
    <row r="301" spans="1:22" hidden="1" x14ac:dyDescent="0.25">
      <c r="A301" s="96"/>
      <c r="B301" s="118"/>
      <c r="C301" s="118"/>
      <c r="D301" s="96"/>
      <c r="E301" s="96"/>
      <c r="F301" s="96"/>
      <c r="G301" s="96"/>
      <c r="H301" s="96"/>
      <c r="I301" s="96"/>
      <c r="J301" s="96"/>
      <c r="K301" s="96"/>
      <c r="L301" s="96"/>
      <c r="M301" s="96"/>
      <c r="N301" s="96"/>
      <c r="O301" s="96"/>
      <c r="P301" s="96"/>
      <c r="Q301" s="96"/>
      <c r="R301" s="96"/>
      <c r="S301" s="96"/>
      <c r="T301" s="96"/>
      <c r="U301" s="96"/>
      <c r="V301" s="96"/>
    </row>
    <row r="302" spans="1:22" hidden="1" x14ac:dyDescent="0.25">
      <c r="A302" s="96"/>
      <c r="B302" s="118"/>
      <c r="C302" s="118"/>
      <c r="D302" s="96"/>
      <c r="E302" s="96"/>
      <c r="F302" s="96"/>
      <c r="G302" s="96"/>
      <c r="H302" s="96"/>
      <c r="I302" s="96"/>
      <c r="J302" s="96"/>
      <c r="K302" s="96"/>
      <c r="L302" s="96"/>
      <c r="M302" s="96"/>
      <c r="N302" s="96"/>
      <c r="O302" s="96"/>
      <c r="P302" s="96"/>
      <c r="Q302" s="96"/>
      <c r="R302" s="96"/>
      <c r="S302" s="96"/>
      <c r="T302" s="96"/>
      <c r="U302" s="96"/>
      <c r="V302" s="96"/>
    </row>
    <row r="303" spans="1:22" hidden="1" x14ac:dyDescent="0.25">
      <c r="A303" s="96"/>
      <c r="B303" s="118"/>
      <c r="C303" s="118"/>
      <c r="D303" s="96"/>
      <c r="E303" s="96"/>
      <c r="F303" s="96"/>
      <c r="G303" s="96"/>
      <c r="H303" s="96"/>
      <c r="I303" s="96"/>
      <c r="J303" s="96"/>
      <c r="K303" s="96"/>
      <c r="L303" s="96"/>
      <c r="M303" s="96"/>
      <c r="N303" s="96"/>
      <c r="O303" s="96"/>
      <c r="P303" s="96"/>
      <c r="Q303" s="96"/>
      <c r="R303" s="96"/>
      <c r="S303" s="96"/>
      <c r="T303" s="96"/>
      <c r="U303" s="96"/>
      <c r="V303" s="96"/>
    </row>
    <row r="304" spans="1:22" hidden="1" x14ac:dyDescent="0.25">
      <c r="A304" s="96"/>
      <c r="B304" s="118"/>
      <c r="C304" s="118"/>
      <c r="D304" s="96"/>
      <c r="E304" s="96"/>
      <c r="F304" s="96"/>
      <c r="G304" s="96"/>
      <c r="H304" s="96"/>
      <c r="I304" s="96"/>
      <c r="J304" s="96"/>
      <c r="K304" s="96"/>
      <c r="L304" s="96"/>
      <c r="M304" s="96"/>
      <c r="N304" s="96"/>
      <c r="O304" s="96"/>
      <c r="P304" s="96"/>
      <c r="Q304" s="96"/>
      <c r="R304" s="96"/>
      <c r="S304" s="96"/>
      <c r="T304" s="96"/>
      <c r="U304" s="96"/>
      <c r="V304" s="96"/>
    </row>
    <row r="305" spans="1:22" hidden="1" x14ac:dyDescent="0.25">
      <c r="A305" s="96"/>
      <c r="B305" s="118"/>
      <c r="C305" s="118"/>
      <c r="D305" s="96"/>
      <c r="E305" s="96"/>
      <c r="F305" s="96"/>
      <c r="G305" s="96"/>
      <c r="H305" s="96"/>
      <c r="I305" s="96"/>
      <c r="J305" s="96"/>
      <c r="K305" s="96"/>
      <c r="L305" s="96"/>
      <c r="M305" s="96"/>
      <c r="N305" s="96"/>
      <c r="O305" s="96"/>
      <c r="P305" s="96"/>
      <c r="Q305" s="96"/>
      <c r="R305" s="96"/>
      <c r="S305" s="96"/>
      <c r="T305" s="96"/>
      <c r="U305" s="96"/>
      <c r="V305" s="96"/>
    </row>
    <row r="306" spans="1:22" hidden="1" x14ac:dyDescent="0.25">
      <c r="A306" s="96"/>
      <c r="B306" s="118"/>
      <c r="C306" s="118"/>
      <c r="D306" s="96"/>
      <c r="E306" s="96"/>
      <c r="F306" s="96"/>
      <c r="G306" s="96"/>
      <c r="H306" s="96"/>
      <c r="I306" s="96"/>
      <c r="J306" s="96"/>
      <c r="K306" s="96"/>
      <c r="L306" s="96"/>
      <c r="M306" s="96"/>
      <c r="N306" s="96"/>
      <c r="O306" s="96"/>
      <c r="P306" s="96"/>
      <c r="Q306" s="96"/>
      <c r="R306" s="96"/>
      <c r="S306" s="96"/>
      <c r="T306" s="96"/>
      <c r="U306" s="96"/>
      <c r="V306" s="96"/>
    </row>
    <row r="307" spans="1:22" hidden="1" x14ac:dyDescent="0.25">
      <c r="A307" s="96"/>
      <c r="B307" s="118"/>
      <c r="C307" s="118"/>
      <c r="D307" s="96"/>
      <c r="E307" s="96"/>
      <c r="F307" s="96"/>
      <c r="G307" s="96"/>
      <c r="H307" s="96"/>
      <c r="I307" s="96"/>
      <c r="J307" s="96"/>
      <c r="K307" s="96"/>
      <c r="L307" s="96"/>
      <c r="M307" s="96"/>
      <c r="N307" s="96"/>
      <c r="O307" s="96"/>
      <c r="P307" s="96"/>
      <c r="Q307" s="96"/>
      <c r="R307" s="96"/>
      <c r="S307" s="96"/>
      <c r="T307" s="96"/>
      <c r="U307" s="96"/>
      <c r="V307" s="96"/>
    </row>
    <row r="308" spans="1:22" hidden="1" x14ac:dyDescent="0.25">
      <c r="A308" s="96"/>
      <c r="B308" s="118"/>
      <c r="C308" s="118"/>
      <c r="D308" s="96"/>
      <c r="E308" s="96"/>
      <c r="F308" s="96"/>
      <c r="G308" s="96"/>
      <c r="H308" s="96"/>
      <c r="I308" s="96"/>
      <c r="J308" s="96"/>
      <c r="K308" s="96"/>
      <c r="L308" s="96"/>
      <c r="M308" s="96"/>
      <c r="N308" s="96"/>
      <c r="O308" s="96"/>
      <c r="P308" s="96"/>
      <c r="Q308" s="96"/>
      <c r="R308" s="96"/>
      <c r="S308" s="96"/>
      <c r="T308" s="96"/>
      <c r="U308" s="96"/>
      <c r="V308" s="96"/>
    </row>
    <row r="309" spans="1:22" hidden="1" x14ac:dyDescent="0.25">
      <c r="A309" s="96"/>
      <c r="B309" s="118"/>
      <c r="C309" s="118"/>
      <c r="D309" s="96"/>
      <c r="E309" s="96"/>
      <c r="F309" s="96"/>
      <c r="G309" s="96"/>
      <c r="H309" s="96"/>
      <c r="I309" s="96"/>
      <c r="J309" s="96"/>
      <c r="K309" s="96"/>
      <c r="L309" s="96"/>
      <c r="M309" s="96"/>
      <c r="N309" s="96"/>
      <c r="O309" s="96"/>
      <c r="P309" s="96"/>
      <c r="Q309" s="96"/>
      <c r="R309" s="96"/>
      <c r="S309" s="96"/>
      <c r="T309" s="96"/>
      <c r="U309" s="96"/>
      <c r="V309" s="96"/>
    </row>
    <row r="310" spans="1:22" hidden="1" x14ac:dyDescent="0.25">
      <c r="A310" s="96"/>
      <c r="B310" s="118"/>
      <c r="C310" s="118"/>
      <c r="D310" s="96"/>
      <c r="E310" s="96"/>
      <c r="F310" s="96"/>
      <c r="G310" s="96"/>
      <c r="H310" s="96"/>
      <c r="I310" s="96"/>
      <c r="J310" s="96"/>
      <c r="K310" s="96"/>
      <c r="L310" s="96"/>
      <c r="M310" s="96"/>
      <c r="N310" s="96"/>
      <c r="O310" s="96"/>
      <c r="P310" s="96"/>
      <c r="Q310" s="96"/>
      <c r="R310" s="96"/>
      <c r="S310" s="96"/>
      <c r="T310" s="96"/>
      <c r="U310" s="96"/>
      <c r="V310" s="96"/>
    </row>
    <row r="311" spans="1:22" hidden="1" x14ac:dyDescent="0.25">
      <c r="A311" s="96"/>
      <c r="B311" s="118"/>
      <c r="C311" s="118"/>
      <c r="D311" s="96"/>
      <c r="E311" s="96"/>
      <c r="F311" s="96"/>
      <c r="G311" s="96"/>
      <c r="H311" s="96"/>
      <c r="I311" s="96"/>
      <c r="J311" s="96"/>
      <c r="K311" s="96"/>
      <c r="L311" s="96"/>
      <c r="M311" s="96"/>
      <c r="N311" s="96"/>
      <c r="O311" s="96"/>
      <c r="P311" s="96"/>
      <c r="Q311" s="96"/>
      <c r="R311" s="96"/>
      <c r="S311" s="96"/>
      <c r="T311" s="96"/>
      <c r="U311" s="96"/>
      <c r="V311" s="96"/>
    </row>
    <row r="312" spans="1:22" hidden="1" x14ac:dyDescent="0.25">
      <c r="A312" s="96"/>
      <c r="B312" s="118"/>
      <c r="C312" s="118"/>
      <c r="D312" s="96"/>
      <c r="E312" s="96"/>
      <c r="F312" s="96"/>
      <c r="G312" s="96"/>
      <c r="H312" s="96"/>
      <c r="I312" s="96"/>
      <c r="J312" s="96"/>
      <c r="K312" s="96"/>
      <c r="L312" s="96"/>
      <c r="M312" s="96"/>
      <c r="N312" s="96"/>
      <c r="O312" s="96"/>
      <c r="P312" s="96"/>
      <c r="Q312" s="96"/>
      <c r="R312" s="96"/>
      <c r="S312" s="96"/>
      <c r="T312" s="96"/>
      <c r="U312" s="96"/>
      <c r="V312" s="96"/>
    </row>
    <row r="313" spans="1:22" hidden="1" x14ac:dyDescent="0.25">
      <c r="A313" s="96"/>
      <c r="B313" s="118"/>
      <c r="C313" s="118"/>
      <c r="D313" s="96"/>
      <c r="E313" s="96"/>
      <c r="F313" s="96"/>
      <c r="G313" s="96"/>
      <c r="H313" s="96"/>
      <c r="I313" s="96"/>
      <c r="J313" s="96"/>
      <c r="K313" s="96"/>
      <c r="L313" s="96"/>
      <c r="M313" s="96"/>
      <c r="N313" s="96"/>
      <c r="O313" s="96"/>
      <c r="P313" s="96"/>
      <c r="Q313" s="96"/>
      <c r="R313" s="96"/>
      <c r="S313" s="96"/>
      <c r="T313" s="96"/>
      <c r="U313" s="96"/>
      <c r="V313" s="96"/>
    </row>
    <row r="314" spans="1:22" hidden="1" x14ac:dyDescent="0.25">
      <c r="A314" s="96"/>
      <c r="B314" s="118"/>
      <c r="C314" s="118"/>
      <c r="D314" s="96"/>
      <c r="E314" s="96"/>
      <c r="F314" s="96"/>
      <c r="G314" s="96"/>
      <c r="H314" s="96"/>
      <c r="I314" s="96"/>
      <c r="J314" s="96"/>
      <c r="K314" s="96"/>
      <c r="L314" s="96"/>
      <c r="M314" s="96"/>
      <c r="N314" s="96"/>
      <c r="O314" s="96"/>
      <c r="P314" s="96"/>
      <c r="Q314" s="96"/>
      <c r="R314" s="96"/>
      <c r="S314" s="96"/>
      <c r="T314" s="96"/>
      <c r="U314" s="96"/>
      <c r="V314" s="96"/>
    </row>
    <row r="315" spans="1:22" hidden="1" x14ac:dyDescent="0.25">
      <c r="A315" s="96"/>
      <c r="B315" s="118"/>
      <c r="C315" s="118"/>
      <c r="D315" s="96"/>
      <c r="E315" s="96"/>
      <c r="F315" s="96"/>
      <c r="G315" s="96"/>
      <c r="H315" s="96"/>
      <c r="I315" s="96"/>
      <c r="J315" s="96"/>
      <c r="K315" s="96"/>
      <c r="L315" s="96"/>
      <c r="M315" s="96"/>
      <c r="N315" s="96"/>
      <c r="O315" s="96"/>
      <c r="P315" s="96"/>
      <c r="Q315" s="96"/>
      <c r="R315" s="96"/>
      <c r="S315" s="96"/>
      <c r="T315" s="96"/>
      <c r="U315" s="96"/>
      <c r="V315" s="96"/>
    </row>
    <row r="316" spans="1:22" hidden="1" x14ac:dyDescent="0.25">
      <c r="A316" s="96"/>
      <c r="B316" s="118"/>
      <c r="C316" s="118"/>
      <c r="D316" s="96"/>
      <c r="E316" s="96"/>
      <c r="F316" s="96"/>
      <c r="G316" s="96"/>
      <c r="H316" s="96"/>
      <c r="I316" s="96"/>
      <c r="J316" s="96"/>
      <c r="K316" s="96"/>
      <c r="L316" s="96"/>
      <c r="M316" s="96"/>
      <c r="N316" s="96"/>
      <c r="O316" s="96"/>
      <c r="P316" s="96"/>
      <c r="Q316" s="96"/>
      <c r="R316" s="96"/>
      <c r="S316" s="96"/>
      <c r="T316" s="96"/>
      <c r="U316" s="96"/>
      <c r="V316" s="96"/>
    </row>
    <row r="317" spans="1:22" hidden="1" x14ac:dyDescent="0.25">
      <c r="A317" s="96"/>
      <c r="B317" s="118"/>
      <c r="C317" s="118"/>
      <c r="D317" s="96"/>
      <c r="E317" s="96"/>
      <c r="F317" s="96"/>
      <c r="G317" s="96"/>
      <c r="H317" s="96"/>
      <c r="I317" s="96"/>
      <c r="J317" s="96"/>
      <c r="K317" s="96"/>
      <c r="L317" s="96"/>
      <c r="M317" s="96"/>
      <c r="N317" s="96"/>
      <c r="O317" s="96"/>
      <c r="P317" s="96"/>
      <c r="Q317" s="96"/>
      <c r="R317" s="96"/>
      <c r="S317" s="96"/>
      <c r="T317" s="96"/>
      <c r="U317" s="96"/>
      <c r="V317" s="96"/>
    </row>
    <row r="318" spans="1:22" hidden="1" x14ac:dyDescent="0.25">
      <c r="A318" s="96"/>
      <c r="B318" s="118"/>
      <c r="C318" s="118"/>
      <c r="D318" s="96"/>
      <c r="E318" s="96"/>
      <c r="F318" s="96"/>
      <c r="G318" s="96"/>
      <c r="H318" s="96"/>
      <c r="I318" s="96"/>
      <c r="J318" s="96"/>
      <c r="K318" s="96"/>
      <c r="L318" s="96"/>
      <c r="M318" s="96"/>
      <c r="N318" s="96"/>
      <c r="O318" s="96"/>
      <c r="P318" s="96"/>
      <c r="Q318" s="96"/>
      <c r="R318" s="96"/>
      <c r="S318" s="96"/>
      <c r="T318" s="96"/>
      <c r="U318" s="96"/>
      <c r="V318" s="96"/>
    </row>
    <row r="319" spans="1:22" hidden="1" x14ac:dyDescent="0.25">
      <c r="A319" s="96"/>
      <c r="B319" s="118"/>
      <c r="C319" s="118"/>
      <c r="D319" s="96"/>
      <c r="E319" s="96"/>
      <c r="F319" s="96"/>
      <c r="G319" s="96"/>
      <c r="H319" s="96"/>
      <c r="I319" s="96"/>
      <c r="J319" s="96"/>
      <c r="K319" s="96"/>
      <c r="L319" s="96"/>
      <c r="M319" s="96"/>
      <c r="N319" s="96"/>
      <c r="O319" s="96"/>
      <c r="P319" s="96"/>
      <c r="Q319" s="96"/>
      <c r="R319" s="96"/>
      <c r="S319" s="96"/>
      <c r="T319" s="96"/>
      <c r="U319" s="96"/>
      <c r="V319" s="96"/>
    </row>
    <row r="320" spans="1:22" hidden="1" x14ac:dyDescent="0.25">
      <c r="A320" s="96"/>
      <c r="B320" s="118"/>
      <c r="C320" s="118"/>
      <c r="D320" s="96"/>
      <c r="E320" s="96"/>
      <c r="F320" s="96"/>
      <c r="G320" s="96"/>
      <c r="H320" s="96"/>
      <c r="I320" s="96"/>
      <c r="J320" s="96"/>
      <c r="K320" s="96"/>
      <c r="L320" s="96"/>
      <c r="M320" s="96"/>
      <c r="N320" s="96"/>
      <c r="O320" s="96"/>
      <c r="P320" s="96"/>
      <c r="Q320" s="96"/>
      <c r="R320" s="96"/>
      <c r="S320" s="96"/>
      <c r="T320" s="96"/>
      <c r="U320" s="96"/>
      <c r="V320" s="96"/>
    </row>
    <row r="321" spans="1:22" hidden="1" x14ac:dyDescent="0.25">
      <c r="A321" s="96"/>
      <c r="B321" s="118"/>
      <c r="C321" s="118"/>
      <c r="D321" s="96"/>
      <c r="E321" s="96"/>
      <c r="F321" s="96"/>
      <c r="G321" s="96"/>
      <c r="H321" s="96"/>
      <c r="I321" s="96"/>
      <c r="J321" s="96"/>
      <c r="K321" s="96"/>
      <c r="L321" s="96"/>
      <c r="M321" s="96"/>
      <c r="N321" s="96"/>
      <c r="O321" s="96"/>
      <c r="P321" s="96"/>
      <c r="Q321" s="96"/>
      <c r="R321" s="96"/>
      <c r="S321" s="96"/>
      <c r="T321" s="96"/>
      <c r="U321" s="96"/>
      <c r="V321" s="96"/>
    </row>
    <row r="322" spans="1:22" hidden="1" x14ac:dyDescent="0.25">
      <c r="A322" s="96"/>
      <c r="B322" s="118"/>
      <c r="C322" s="118"/>
      <c r="D322" s="96"/>
      <c r="E322" s="96"/>
      <c r="F322" s="96"/>
      <c r="G322" s="96"/>
      <c r="H322" s="96"/>
      <c r="I322" s="96"/>
      <c r="J322" s="96"/>
      <c r="K322" s="96"/>
      <c r="L322" s="96"/>
      <c r="M322" s="96"/>
      <c r="N322" s="96"/>
      <c r="O322" s="96"/>
      <c r="P322" s="96"/>
      <c r="Q322" s="96"/>
      <c r="R322" s="96"/>
      <c r="S322" s="96"/>
      <c r="T322" s="96"/>
      <c r="U322" s="96"/>
      <c r="V322" s="96"/>
    </row>
    <row r="323" spans="1:22" hidden="1" x14ac:dyDescent="0.25">
      <c r="A323" s="96"/>
      <c r="B323" s="118"/>
      <c r="C323" s="118"/>
      <c r="D323" s="96"/>
      <c r="E323" s="96"/>
      <c r="F323" s="96"/>
      <c r="G323" s="96"/>
      <c r="H323" s="96"/>
      <c r="I323" s="96"/>
      <c r="J323" s="96"/>
      <c r="K323" s="96"/>
      <c r="L323" s="96"/>
      <c r="M323" s="96"/>
      <c r="N323" s="96"/>
      <c r="O323" s="96"/>
      <c r="P323" s="96"/>
      <c r="Q323" s="96"/>
      <c r="R323" s="96"/>
      <c r="S323" s="96"/>
      <c r="T323" s="96"/>
      <c r="U323" s="96"/>
      <c r="V323" s="96"/>
    </row>
    <row r="324" spans="1:22" hidden="1" x14ac:dyDescent="0.25">
      <c r="A324" s="96"/>
      <c r="B324" s="118"/>
      <c r="C324" s="118"/>
      <c r="D324" s="96"/>
      <c r="E324" s="96"/>
      <c r="F324" s="96"/>
      <c r="G324" s="96"/>
      <c r="H324" s="96"/>
      <c r="I324" s="96"/>
      <c r="J324" s="96"/>
      <c r="K324" s="96"/>
      <c r="L324" s="96"/>
      <c r="M324" s="96"/>
      <c r="N324" s="96"/>
      <c r="O324" s="96"/>
      <c r="P324" s="96"/>
      <c r="Q324" s="96"/>
      <c r="R324" s="96"/>
      <c r="S324" s="96"/>
      <c r="T324" s="96"/>
      <c r="U324" s="96"/>
      <c r="V324" s="96"/>
    </row>
    <row r="325" spans="1:22" hidden="1" x14ac:dyDescent="0.25">
      <c r="A325" s="96"/>
      <c r="B325" s="118"/>
      <c r="C325" s="118"/>
      <c r="D325" s="96"/>
      <c r="E325" s="96"/>
      <c r="F325" s="96"/>
      <c r="G325" s="96"/>
      <c r="H325" s="96"/>
      <c r="I325" s="96"/>
      <c r="J325" s="96"/>
      <c r="K325" s="96"/>
      <c r="L325" s="96"/>
      <c r="M325" s="96"/>
      <c r="N325" s="96"/>
      <c r="O325" s="96"/>
      <c r="P325" s="96"/>
      <c r="Q325" s="96"/>
      <c r="R325" s="96"/>
      <c r="S325" s="96"/>
      <c r="T325" s="96"/>
      <c r="U325" s="96"/>
      <c r="V325" s="96"/>
    </row>
    <row r="326" spans="1:22" hidden="1" x14ac:dyDescent="0.25">
      <c r="A326" s="96"/>
      <c r="B326" s="118"/>
      <c r="C326" s="118"/>
      <c r="D326" s="96"/>
      <c r="E326" s="96"/>
      <c r="F326" s="96"/>
      <c r="G326" s="96"/>
      <c r="H326" s="96"/>
      <c r="I326" s="96"/>
      <c r="J326" s="96"/>
      <c r="K326" s="96"/>
      <c r="L326" s="96"/>
      <c r="M326" s="96"/>
      <c r="N326" s="96"/>
      <c r="O326" s="96"/>
      <c r="P326" s="96"/>
      <c r="Q326" s="96"/>
      <c r="R326" s="96"/>
      <c r="S326" s="96"/>
      <c r="T326" s="96"/>
      <c r="U326" s="96"/>
      <c r="V326" s="96"/>
    </row>
    <row r="327" spans="1:22" hidden="1" x14ac:dyDescent="0.25">
      <c r="A327" s="96"/>
      <c r="B327" s="118"/>
      <c r="C327" s="118"/>
      <c r="D327" s="96"/>
      <c r="E327" s="96"/>
      <c r="F327" s="96"/>
      <c r="G327" s="96"/>
      <c r="H327" s="96"/>
      <c r="I327" s="96"/>
      <c r="J327" s="96"/>
      <c r="K327" s="96"/>
      <c r="L327" s="96"/>
      <c r="M327" s="96"/>
      <c r="N327" s="96"/>
      <c r="O327" s="96"/>
      <c r="P327" s="96"/>
      <c r="Q327" s="96"/>
      <c r="R327" s="96"/>
      <c r="S327" s="96"/>
      <c r="T327" s="96"/>
      <c r="U327" s="96"/>
      <c r="V327" s="96"/>
    </row>
    <row r="328" spans="1:22" hidden="1" x14ac:dyDescent="0.25">
      <c r="A328" s="96"/>
      <c r="B328" s="118"/>
      <c r="C328" s="118"/>
      <c r="D328" s="96"/>
      <c r="E328" s="96"/>
      <c r="F328" s="96"/>
      <c r="G328" s="96"/>
      <c r="H328" s="96"/>
      <c r="I328" s="96"/>
      <c r="J328" s="96"/>
      <c r="K328" s="96"/>
      <c r="L328" s="96"/>
      <c r="M328" s="96"/>
      <c r="N328" s="96"/>
      <c r="O328" s="96"/>
      <c r="P328" s="96"/>
      <c r="Q328" s="96"/>
      <c r="R328" s="96"/>
      <c r="S328" s="96"/>
      <c r="T328" s="96"/>
      <c r="U328" s="96"/>
      <c r="V328" s="96"/>
    </row>
    <row r="329" spans="1:22" hidden="1" x14ac:dyDescent="0.25">
      <c r="A329" s="96"/>
      <c r="B329" s="118"/>
      <c r="C329" s="118"/>
      <c r="D329" s="96"/>
      <c r="E329" s="96"/>
      <c r="F329" s="96"/>
      <c r="G329" s="96"/>
      <c r="H329" s="96"/>
      <c r="I329" s="96"/>
      <c r="J329" s="96"/>
      <c r="K329" s="96"/>
      <c r="L329" s="96"/>
      <c r="M329" s="96"/>
      <c r="N329" s="96"/>
      <c r="O329" s="96"/>
      <c r="P329" s="96"/>
      <c r="Q329" s="96"/>
      <c r="R329" s="96"/>
      <c r="S329" s="96"/>
      <c r="T329" s="96"/>
      <c r="U329" s="96"/>
      <c r="V329" s="96"/>
    </row>
    <row r="330" spans="1:22" hidden="1" x14ac:dyDescent="0.25">
      <c r="A330" s="96"/>
      <c r="B330" s="118"/>
      <c r="C330" s="118"/>
      <c r="D330" s="96"/>
      <c r="E330" s="96"/>
      <c r="F330" s="96"/>
      <c r="G330" s="96"/>
      <c r="H330" s="96"/>
      <c r="I330" s="96"/>
      <c r="J330" s="96"/>
      <c r="K330" s="96"/>
      <c r="L330" s="96"/>
      <c r="M330" s="96"/>
      <c r="N330" s="96"/>
      <c r="O330" s="96"/>
      <c r="P330" s="96"/>
      <c r="Q330" s="96"/>
      <c r="R330" s="96"/>
      <c r="S330" s="96"/>
      <c r="T330" s="96"/>
      <c r="U330" s="96"/>
      <c r="V330" s="96"/>
    </row>
    <row r="331" spans="1:22" hidden="1" x14ac:dyDescent="0.25">
      <c r="A331" s="96"/>
      <c r="B331" s="118"/>
      <c r="C331" s="118"/>
      <c r="D331" s="96"/>
      <c r="E331" s="96"/>
      <c r="F331" s="96"/>
      <c r="G331" s="96"/>
      <c r="H331" s="96"/>
      <c r="I331" s="96"/>
      <c r="J331" s="96"/>
      <c r="K331" s="96"/>
      <c r="L331" s="96"/>
      <c r="M331" s="96"/>
      <c r="N331" s="96"/>
      <c r="O331" s="96"/>
      <c r="P331" s="96"/>
      <c r="Q331" s="96"/>
      <c r="R331" s="96"/>
      <c r="S331" s="96"/>
      <c r="T331" s="96"/>
      <c r="U331" s="96"/>
      <c r="V331" s="96"/>
    </row>
    <row r="332" spans="1:22" hidden="1" x14ac:dyDescent="0.25">
      <c r="A332" s="96"/>
      <c r="B332" s="118"/>
      <c r="C332" s="118"/>
      <c r="D332" s="96"/>
      <c r="E332" s="96"/>
      <c r="F332" s="96"/>
      <c r="G332" s="96"/>
      <c r="H332" s="96"/>
      <c r="I332" s="96"/>
      <c r="J332" s="96"/>
      <c r="K332" s="96"/>
      <c r="L332" s="96"/>
      <c r="M332" s="96"/>
      <c r="N332" s="96"/>
      <c r="O332" s="96"/>
      <c r="P332" s="96"/>
      <c r="Q332" s="96"/>
      <c r="R332" s="96"/>
      <c r="S332" s="96"/>
      <c r="T332" s="96"/>
      <c r="U332" s="96"/>
      <c r="V332" s="96"/>
    </row>
    <row r="333" spans="1:22" hidden="1" x14ac:dyDescent="0.25">
      <c r="A333" s="96"/>
      <c r="B333" s="118"/>
      <c r="C333" s="118"/>
      <c r="D333" s="96"/>
      <c r="E333" s="96"/>
      <c r="F333" s="96"/>
      <c r="G333" s="96"/>
      <c r="H333" s="96"/>
      <c r="I333" s="96"/>
      <c r="J333" s="96"/>
      <c r="K333" s="96"/>
      <c r="L333" s="96"/>
      <c r="M333" s="96"/>
      <c r="N333" s="96"/>
      <c r="O333" s="96"/>
      <c r="P333" s="96"/>
      <c r="Q333" s="96"/>
      <c r="R333" s="96"/>
      <c r="S333" s="96"/>
      <c r="T333" s="96"/>
      <c r="U333" s="96"/>
      <c r="V333" s="96"/>
    </row>
    <row r="334" spans="1:22" hidden="1" x14ac:dyDescent="0.25">
      <c r="A334" s="96"/>
      <c r="B334" s="118"/>
      <c r="C334" s="118"/>
      <c r="D334" s="96"/>
      <c r="E334" s="96"/>
      <c r="F334" s="96"/>
      <c r="G334" s="96"/>
      <c r="H334" s="96"/>
      <c r="I334" s="96"/>
      <c r="J334" s="96"/>
      <c r="K334" s="96"/>
      <c r="L334" s="96"/>
      <c r="M334" s="96"/>
      <c r="N334" s="96"/>
      <c r="O334" s="96"/>
      <c r="P334" s="96"/>
      <c r="Q334" s="96"/>
      <c r="R334" s="96"/>
      <c r="S334" s="96"/>
      <c r="T334" s="96"/>
      <c r="U334" s="96"/>
      <c r="V334" s="96"/>
    </row>
    <row r="335" spans="1:22" hidden="1" x14ac:dyDescent="0.25">
      <c r="A335" s="96"/>
      <c r="B335" s="118"/>
      <c r="C335" s="118"/>
      <c r="D335" s="96"/>
      <c r="E335" s="96"/>
      <c r="F335" s="96"/>
      <c r="G335" s="96"/>
      <c r="H335" s="96"/>
      <c r="I335" s="96"/>
      <c r="J335" s="96"/>
      <c r="K335" s="96"/>
      <c r="L335" s="96"/>
      <c r="M335" s="96"/>
      <c r="N335" s="96"/>
      <c r="O335" s="96"/>
      <c r="P335" s="96"/>
      <c r="Q335" s="96"/>
      <c r="R335" s="96"/>
      <c r="S335" s="96"/>
      <c r="T335" s="96"/>
      <c r="U335" s="96"/>
      <c r="V335" s="96"/>
    </row>
    <row r="336" spans="1:22" hidden="1" x14ac:dyDescent="0.25">
      <c r="A336" s="96"/>
      <c r="B336" s="118"/>
      <c r="C336" s="118"/>
      <c r="D336" s="96"/>
      <c r="E336" s="96"/>
      <c r="F336" s="96"/>
      <c r="G336" s="96"/>
      <c r="H336" s="96"/>
      <c r="I336" s="96"/>
      <c r="J336" s="96"/>
      <c r="K336" s="96"/>
      <c r="L336" s="96"/>
      <c r="M336" s="96"/>
      <c r="N336" s="96"/>
      <c r="O336" s="96"/>
      <c r="P336" s="96"/>
      <c r="Q336" s="96"/>
      <c r="R336" s="96"/>
      <c r="S336" s="96"/>
      <c r="T336" s="96"/>
      <c r="U336" s="96"/>
      <c r="V336" s="96"/>
    </row>
    <row r="337" spans="1:22" hidden="1" x14ac:dyDescent="0.25">
      <c r="A337" s="96"/>
      <c r="B337" s="118"/>
      <c r="C337" s="118"/>
      <c r="D337" s="96"/>
      <c r="E337" s="96"/>
      <c r="F337" s="96"/>
      <c r="G337" s="96"/>
      <c r="H337" s="96"/>
      <c r="I337" s="96"/>
      <c r="J337" s="96"/>
      <c r="K337" s="96"/>
      <c r="L337" s="96"/>
      <c r="M337" s="96"/>
      <c r="N337" s="96"/>
      <c r="O337" s="96"/>
      <c r="P337" s="96"/>
      <c r="Q337" s="96"/>
      <c r="R337" s="96"/>
      <c r="S337" s="96"/>
      <c r="T337" s="96"/>
      <c r="U337" s="96"/>
      <c r="V337" s="96"/>
    </row>
    <row r="338" spans="1:22" hidden="1" x14ac:dyDescent="0.25">
      <c r="A338" s="96"/>
      <c r="B338" s="118"/>
      <c r="C338" s="118"/>
      <c r="D338" s="96"/>
      <c r="E338" s="96"/>
      <c r="F338" s="96"/>
      <c r="G338" s="96"/>
      <c r="H338" s="96"/>
      <c r="I338" s="96"/>
      <c r="J338" s="96"/>
      <c r="K338" s="96"/>
      <c r="L338" s="96"/>
      <c r="M338" s="96"/>
      <c r="N338" s="96"/>
      <c r="O338" s="96"/>
      <c r="P338" s="96"/>
      <c r="Q338" s="96"/>
      <c r="R338" s="96"/>
      <c r="S338" s="96"/>
      <c r="T338" s="96"/>
      <c r="U338" s="96"/>
      <c r="V338" s="96"/>
    </row>
    <row r="339" spans="1:22" hidden="1" x14ac:dyDescent="0.25">
      <c r="A339" s="96"/>
      <c r="B339" s="118"/>
      <c r="C339" s="118"/>
      <c r="D339" s="96"/>
      <c r="E339" s="96"/>
      <c r="F339" s="96"/>
      <c r="G339" s="96"/>
      <c r="H339" s="96"/>
      <c r="I339" s="96"/>
      <c r="J339" s="96"/>
      <c r="K339" s="96"/>
      <c r="L339" s="96"/>
      <c r="M339" s="96"/>
      <c r="N339" s="96"/>
      <c r="O339" s="96"/>
      <c r="P339" s="96"/>
      <c r="Q339" s="96"/>
      <c r="R339" s="96"/>
      <c r="S339" s="96"/>
      <c r="T339" s="96"/>
      <c r="U339" s="96"/>
      <c r="V339" s="96"/>
    </row>
    <row r="340" spans="1:22" hidden="1" x14ac:dyDescent="0.25">
      <c r="A340" s="96"/>
      <c r="B340" s="118"/>
      <c r="C340" s="118"/>
      <c r="D340" s="96"/>
      <c r="E340" s="96"/>
      <c r="F340" s="96"/>
      <c r="G340" s="96"/>
      <c r="H340" s="96"/>
      <c r="I340" s="96"/>
      <c r="J340" s="96"/>
      <c r="K340" s="96"/>
      <c r="L340" s="96"/>
      <c r="M340" s="96"/>
      <c r="N340" s="96"/>
      <c r="O340" s="96"/>
      <c r="P340" s="96"/>
      <c r="Q340" s="96"/>
      <c r="R340" s="96"/>
      <c r="S340" s="96"/>
      <c r="T340" s="96"/>
      <c r="U340" s="96"/>
      <c r="V340" s="96"/>
    </row>
    <row r="341" spans="1:22" hidden="1" x14ac:dyDescent="0.25">
      <c r="A341" s="96"/>
      <c r="B341" s="118"/>
      <c r="C341" s="118"/>
      <c r="D341" s="96"/>
      <c r="E341" s="96"/>
      <c r="F341" s="96"/>
      <c r="G341" s="96"/>
      <c r="H341" s="96"/>
      <c r="I341" s="96"/>
      <c r="J341" s="96"/>
      <c r="K341" s="96"/>
      <c r="L341" s="96"/>
      <c r="M341" s="96"/>
      <c r="N341" s="96"/>
      <c r="O341" s="96"/>
      <c r="P341" s="96"/>
      <c r="Q341" s="96"/>
      <c r="R341" s="96"/>
      <c r="S341" s="96"/>
      <c r="T341" s="96"/>
      <c r="U341" s="96"/>
      <c r="V341" s="96"/>
    </row>
    <row r="342" spans="1:22" hidden="1" x14ac:dyDescent="0.25">
      <c r="A342" s="96"/>
      <c r="B342" s="118"/>
      <c r="C342" s="118"/>
      <c r="D342" s="96"/>
      <c r="E342" s="96"/>
      <c r="F342" s="96"/>
      <c r="G342" s="96"/>
      <c r="H342" s="96"/>
      <c r="I342" s="96"/>
      <c r="J342" s="96"/>
      <c r="K342" s="96"/>
      <c r="L342" s="96"/>
      <c r="M342" s="96"/>
      <c r="N342" s="96"/>
      <c r="O342" s="96"/>
      <c r="P342" s="96"/>
      <c r="Q342" s="96"/>
      <c r="R342" s="96"/>
      <c r="S342" s="96"/>
      <c r="T342" s="96"/>
      <c r="U342" s="96"/>
      <c r="V342" s="96"/>
    </row>
    <row r="343" spans="1:22" hidden="1" x14ac:dyDescent="0.25">
      <c r="A343" s="96"/>
      <c r="B343" s="118"/>
      <c r="C343" s="118"/>
      <c r="D343" s="96"/>
      <c r="E343" s="96"/>
      <c r="F343" s="96"/>
      <c r="G343" s="96"/>
      <c r="H343" s="96"/>
      <c r="I343" s="96"/>
      <c r="J343" s="96"/>
      <c r="K343" s="96"/>
      <c r="L343" s="96"/>
      <c r="M343" s="96"/>
      <c r="N343" s="96"/>
      <c r="O343" s="96"/>
      <c r="P343" s="96"/>
      <c r="Q343" s="96"/>
      <c r="R343" s="96"/>
      <c r="S343" s="96"/>
      <c r="T343" s="96"/>
      <c r="U343" s="96"/>
      <c r="V343" s="96"/>
    </row>
    <row r="344" spans="1:22" hidden="1" x14ac:dyDescent="0.25">
      <c r="A344" s="96"/>
      <c r="B344" s="118"/>
      <c r="C344" s="118"/>
      <c r="D344" s="96"/>
      <c r="E344" s="96"/>
      <c r="F344" s="96"/>
      <c r="G344" s="96"/>
      <c r="H344" s="96"/>
      <c r="I344" s="96"/>
      <c r="J344" s="96"/>
      <c r="K344" s="96"/>
      <c r="L344" s="96"/>
      <c r="M344" s="96"/>
      <c r="N344" s="96"/>
      <c r="O344" s="96"/>
      <c r="P344" s="96"/>
      <c r="Q344" s="96"/>
      <c r="R344" s="96"/>
      <c r="S344" s="96"/>
      <c r="T344" s="96"/>
      <c r="U344" s="96"/>
      <c r="V344" s="96"/>
    </row>
    <row r="345" spans="1:22" hidden="1" x14ac:dyDescent="0.25">
      <c r="A345" s="96"/>
      <c r="B345" s="118"/>
      <c r="C345" s="118"/>
      <c r="D345" s="96"/>
      <c r="E345" s="96"/>
      <c r="F345" s="96"/>
      <c r="G345" s="96"/>
      <c r="H345" s="96"/>
      <c r="I345" s="96"/>
      <c r="J345" s="96"/>
      <c r="K345" s="96"/>
      <c r="L345" s="96"/>
      <c r="M345" s="96"/>
      <c r="N345" s="96"/>
      <c r="O345" s="96"/>
      <c r="P345" s="96"/>
      <c r="Q345" s="96"/>
      <c r="R345" s="96"/>
      <c r="S345" s="96"/>
      <c r="T345" s="96"/>
      <c r="U345" s="96"/>
      <c r="V345" s="96"/>
    </row>
    <row r="346" spans="1:22" hidden="1" x14ac:dyDescent="0.25">
      <c r="A346" s="96"/>
      <c r="B346" s="118"/>
      <c r="C346" s="118"/>
      <c r="D346" s="96"/>
      <c r="E346" s="96"/>
      <c r="F346" s="96"/>
      <c r="G346" s="96"/>
      <c r="H346" s="96"/>
      <c r="I346" s="96"/>
      <c r="J346" s="96"/>
      <c r="K346" s="96"/>
      <c r="L346" s="96"/>
      <c r="M346" s="96"/>
      <c r="N346" s="96"/>
      <c r="O346" s="96"/>
      <c r="P346" s="96"/>
      <c r="Q346" s="96"/>
      <c r="R346" s="96"/>
      <c r="S346" s="96"/>
      <c r="T346" s="96"/>
      <c r="U346" s="96"/>
      <c r="V346" s="96"/>
    </row>
    <row r="347" spans="1:22" hidden="1" x14ac:dyDescent="0.25">
      <c r="A347" s="96"/>
      <c r="B347" s="118"/>
      <c r="C347" s="118"/>
      <c r="D347" s="96"/>
      <c r="E347" s="96"/>
      <c r="F347" s="96"/>
      <c r="G347" s="96"/>
      <c r="H347" s="96"/>
      <c r="I347" s="96"/>
      <c r="J347" s="96"/>
      <c r="K347" s="96"/>
      <c r="L347" s="96"/>
      <c r="M347" s="96"/>
      <c r="N347" s="96"/>
      <c r="O347" s="96"/>
      <c r="P347" s="96"/>
      <c r="Q347" s="96"/>
      <c r="R347" s="96"/>
      <c r="S347" s="96"/>
      <c r="T347" s="96"/>
      <c r="U347" s="96"/>
      <c r="V347" s="96"/>
    </row>
    <row r="348" spans="1:22" hidden="1" x14ac:dyDescent="0.25">
      <c r="A348" s="96"/>
      <c r="B348" s="118"/>
      <c r="C348" s="118"/>
      <c r="D348" s="96"/>
      <c r="E348" s="96"/>
      <c r="F348" s="96"/>
      <c r="G348" s="96"/>
      <c r="H348" s="96"/>
      <c r="I348" s="96"/>
      <c r="J348" s="96"/>
      <c r="K348" s="96"/>
      <c r="L348" s="96"/>
      <c r="M348" s="96"/>
      <c r="N348" s="96"/>
      <c r="O348" s="96"/>
      <c r="P348" s="96"/>
      <c r="Q348" s="96"/>
      <c r="R348" s="96"/>
      <c r="S348" s="96"/>
      <c r="T348" s="96"/>
      <c r="U348" s="96"/>
      <c r="V348" s="96"/>
    </row>
    <row r="349" spans="1:22" hidden="1" x14ac:dyDescent="0.25">
      <c r="A349" s="96"/>
      <c r="B349" s="118"/>
      <c r="C349" s="118"/>
      <c r="D349" s="96"/>
      <c r="E349" s="96"/>
      <c r="F349" s="96"/>
      <c r="G349" s="96"/>
      <c r="H349" s="96"/>
      <c r="I349" s="96"/>
      <c r="J349" s="96"/>
      <c r="K349" s="96"/>
      <c r="L349" s="96"/>
      <c r="M349" s="96"/>
      <c r="N349" s="96"/>
      <c r="O349" s="96"/>
      <c r="P349" s="96"/>
      <c r="Q349" s="96"/>
      <c r="R349" s="96"/>
      <c r="S349" s="96"/>
      <c r="T349" s="96"/>
      <c r="U349" s="96"/>
      <c r="V349" s="96"/>
    </row>
    <row r="350" spans="1:22" hidden="1" x14ac:dyDescent="0.25">
      <c r="A350" s="96"/>
      <c r="B350" s="118"/>
      <c r="C350" s="118"/>
      <c r="D350" s="96"/>
      <c r="E350" s="96"/>
      <c r="F350" s="96"/>
      <c r="G350" s="96"/>
      <c r="H350" s="96"/>
      <c r="I350" s="96"/>
      <c r="J350" s="96"/>
      <c r="K350" s="96"/>
      <c r="L350" s="96"/>
      <c r="M350" s="96"/>
      <c r="N350" s="96"/>
      <c r="O350" s="96"/>
      <c r="P350" s="96"/>
      <c r="Q350" s="96"/>
      <c r="R350" s="96"/>
      <c r="S350" s="96"/>
      <c r="T350" s="96"/>
      <c r="U350" s="96"/>
      <c r="V350" s="96"/>
    </row>
    <row r="351" spans="1:22" hidden="1" x14ac:dyDescent="0.25">
      <c r="A351" s="96"/>
      <c r="B351" s="118"/>
      <c r="C351" s="118"/>
      <c r="D351" s="96"/>
      <c r="E351" s="96"/>
      <c r="F351" s="96"/>
      <c r="G351" s="96"/>
      <c r="H351" s="96"/>
      <c r="I351" s="96"/>
      <c r="J351" s="96"/>
      <c r="K351" s="96"/>
      <c r="L351" s="96"/>
      <c r="M351" s="96"/>
      <c r="N351" s="96"/>
      <c r="O351" s="96"/>
      <c r="P351" s="96"/>
      <c r="Q351" s="96"/>
      <c r="R351" s="96"/>
      <c r="S351" s="96"/>
      <c r="T351" s="96"/>
      <c r="U351" s="96"/>
      <c r="V351" s="96"/>
    </row>
    <row r="352" spans="1:22" hidden="1" x14ac:dyDescent="0.25">
      <c r="A352" s="96"/>
      <c r="B352" s="118"/>
      <c r="C352" s="118"/>
      <c r="D352" s="96"/>
      <c r="E352" s="96"/>
      <c r="F352" s="96"/>
      <c r="G352" s="96"/>
      <c r="H352" s="96"/>
      <c r="I352" s="96"/>
      <c r="J352" s="96"/>
      <c r="K352" s="96"/>
      <c r="L352" s="96"/>
      <c r="M352" s="96"/>
      <c r="N352" s="96"/>
      <c r="O352" s="96"/>
      <c r="P352" s="96"/>
      <c r="Q352" s="96"/>
      <c r="R352" s="96"/>
      <c r="S352" s="96"/>
      <c r="T352" s="96"/>
      <c r="U352" s="96"/>
      <c r="V352" s="96"/>
    </row>
    <row r="353" spans="1:22" hidden="1" x14ac:dyDescent="0.25">
      <c r="A353" s="96"/>
      <c r="B353" s="118"/>
      <c r="C353" s="118"/>
      <c r="D353" s="96"/>
      <c r="E353" s="96"/>
      <c r="F353" s="96"/>
      <c r="G353" s="96"/>
      <c r="H353" s="96"/>
      <c r="I353" s="96"/>
      <c r="J353" s="96"/>
      <c r="K353" s="96"/>
      <c r="L353" s="96"/>
      <c r="M353" s="96"/>
      <c r="N353" s="96"/>
      <c r="O353" s="96"/>
      <c r="P353" s="96"/>
      <c r="Q353" s="96"/>
      <c r="R353" s="96"/>
      <c r="S353" s="96"/>
      <c r="T353" s="96"/>
      <c r="U353" s="96"/>
      <c r="V353" s="96"/>
    </row>
    <row r="354" spans="1:22" hidden="1" x14ac:dyDescent="0.25">
      <c r="A354" s="96"/>
      <c r="B354" s="118"/>
      <c r="C354" s="118"/>
      <c r="D354" s="96"/>
      <c r="E354" s="96"/>
      <c r="F354" s="96"/>
      <c r="G354" s="96"/>
      <c r="H354" s="96"/>
      <c r="I354" s="96"/>
      <c r="J354" s="96"/>
      <c r="K354" s="96"/>
      <c r="L354" s="96"/>
      <c r="M354" s="96"/>
      <c r="N354" s="96"/>
      <c r="O354" s="96"/>
      <c r="P354" s="96"/>
      <c r="Q354" s="96"/>
      <c r="R354" s="96"/>
      <c r="S354" s="96"/>
      <c r="T354" s="96"/>
      <c r="U354" s="96"/>
      <c r="V354" s="96"/>
    </row>
    <row r="355" spans="1:22" hidden="1" x14ac:dyDescent="0.25">
      <c r="A355" s="96"/>
      <c r="B355" s="118"/>
      <c r="C355" s="118"/>
      <c r="D355" s="96"/>
      <c r="E355" s="96"/>
      <c r="F355" s="96"/>
      <c r="G355" s="96"/>
      <c r="H355" s="96"/>
      <c r="I355" s="96"/>
      <c r="J355" s="96"/>
      <c r="K355" s="96"/>
      <c r="L355" s="96"/>
      <c r="M355" s="96"/>
      <c r="N355" s="96"/>
      <c r="O355" s="96"/>
      <c r="P355" s="96"/>
      <c r="Q355" s="96"/>
      <c r="R355" s="96"/>
      <c r="S355" s="96"/>
      <c r="T355" s="96"/>
      <c r="U355" s="96"/>
      <c r="V355" s="96"/>
    </row>
    <row r="356" spans="1:22" hidden="1" x14ac:dyDescent="0.25">
      <c r="A356" s="96"/>
      <c r="B356" s="118"/>
      <c r="C356" s="118"/>
      <c r="D356" s="96"/>
      <c r="E356" s="96"/>
      <c r="F356" s="96"/>
      <c r="G356" s="96"/>
      <c r="H356" s="96"/>
      <c r="I356" s="96"/>
      <c r="J356" s="96"/>
      <c r="K356" s="96"/>
      <c r="L356" s="96"/>
      <c r="M356" s="96"/>
      <c r="N356" s="96"/>
      <c r="O356" s="96"/>
      <c r="P356" s="96"/>
      <c r="Q356" s="96"/>
      <c r="R356" s="96"/>
      <c r="S356" s="96"/>
      <c r="T356" s="96"/>
      <c r="U356" s="96"/>
      <c r="V356" s="96"/>
    </row>
    <row r="357" spans="1:22" hidden="1" x14ac:dyDescent="0.25">
      <c r="A357" s="96"/>
      <c r="B357" s="118"/>
      <c r="C357" s="118"/>
      <c r="D357" s="96"/>
      <c r="E357" s="96"/>
      <c r="F357" s="96"/>
      <c r="G357" s="96"/>
      <c r="H357" s="96"/>
      <c r="I357" s="96"/>
      <c r="J357" s="96"/>
      <c r="K357" s="96"/>
      <c r="L357" s="96"/>
      <c r="M357" s="96"/>
      <c r="N357" s="96"/>
      <c r="O357" s="96"/>
      <c r="P357" s="96"/>
      <c r="Q357" s="96"/>
      <c r="R357" s="96"/>
      <c r="S357" s="96"/>
      <c r="T357" s="96"/>
      <c r="U357" s="96"/>
      <c r="V357" s="96"/>
    </row>
    <row r="358" spans="1:22" hidden="1" x14ac:dyDescent="0.25">
      <c r="A358" s="96"/>
      <c r="B358" s="118"/>
      <c r="C358" s="118"/>
      <c r="D358" s="96"/>
      <c r="E358" s="96"/>
      <c r="F358" s="96"/>
      <c r="G358" s="96"/>
      <c r="H358" s="96"/>
      <c r="I358" s="96"/>
      <c r="J358" s="96"/>
      <c r="K358" s="96"/>
      <c r="L358" s="96"/>
      <c r="M358" s="96"/>
      <c r="N358" s="96"/>
      <c r="O358" s="96"/>
      <c r="P358" s="96"/>
      <c r="Q358" s="96"/>
      <c r="R358" s="96"/>
      <c r="S358" s="96"/>
      <c r="T358" s="96"/>
      <c r="U358" s="96"/>
      <c r="V358" s="96"/>
    </row>
    <row r="359" spans="1:22" hidden="1" x14ac:dyDescent="0.25">
      <c r="A359" s="96"/>
      <c r="B359" s="118"/>
      <c r="C359" s="118"/>
      <c r="D359" s="96"/>
      <c r="E359" s="96"/>
      <c r="F359" s="96"/>
      <c r="G359" s="96"/>
      <c r="H359" s="96"/>
      <c r="I359" s="96"/>
      <c r="J359" s="96"/>
      <c r="K359" s="96"/>
      <c r="L359" s="96"/>
      <c r="M359" s="96"/>
      <c r="N359" s="96"/>
      <c r="O359" s="96"/>
      <c r="P359" s="96"/>
      <c r="Q359" s="96"/>
      <c r="R359" s="96"/>
      <c r="S359" s="96"/>
      <c r="T359" s="96"/>
      <c r="U359" s="96"/>
      <c r="V359" s="96"/>
    </row>
    <row r="360" spans="1:22" hidden="1" x14ac:dyDescent="0.25">
      <c r="A360" s="96"/>
      <c r="B360" s="118"/>
      <c r="C360" s="118"/>
      <c r="D360" s="96"/>
      <c r="E360" s="96"/>
      <c r="F360" s="96"/>
      <c r="G360" s="96"/>
      <c r="H360" s="96"/>
      <c r="I360" s="96"/>
      <c r="J360" s="96"/>
      <c r="K360" s="96"/>
      <c r="L360" s="96"/>
      <c r="M360" s="96"/>
      <c r="N360" s="96"/>
      <c r="O360" s="96"/>
      <c r="P360" s="96"/>
      <c r="Q360" s="96"/>
      <c r="R360" s="96"/>
      <c r="S360" s="96"/>
      <c r="T360" s="96"/>
      <c r="U360" s="96"/>
      <c r="V360" s="96"/>
    </row>
    <row r="361" spans="1:22" hidden="1" x14ac:dyDescent="0.25">
      <c r="A361" s="96"/>
      <c r="B361" s="118"/>
      <c r="C361" s="118"/>
      <c r="D361" s="96"/>
      <c r="E361" s="96"/>
      <c r="F361" s="96"/>
      <c r="G361" s="96"/>
      <c r="H361" s="96"/>
      <c r="I361" s="96"/>
      <c r="J361" s="96"/>
      <c r="K361" s="96"/>
      <c r="L361" s="96"/>
      <c r="M361" s="96"/>
      <c r="N361" s="96"/>
      <c r="O361" s="96"/>
      <c r="P361" s="96"/>
      <c r="Q361" s="96"/>
      <c r="R361" s="96"/>
      <c r="S361" s="96"/>
      <c r="T361" s="96"/>
      <c r="U361" s="96"/>
      <c r="V361" s="96"/>
    </row>
    <row r="362" spans="1:22" hidden="1" x14ac:dyDescent="0.25">
      <c r="A362" s="96"/>
      <c r="B362" s="118"/>
      <c r="C362" s="118"/>
      <c r="D362" s="96"/>
      <c r="E362" s="96"/>
      <c r="F362" s="96"/>
      <c r="G362" s="96"/>
      <c r="H362" s="96"/>
      <c r="I362" s="96"/>
      <c r="J362" s="96"/>
      <c r="K362" s="96"/>
      <c r="L362" s="96"/>
      <c r="M362" s="96"/>
      <c r="N362" s="96"/>
      <c r="O362" s="96"/>
      <c r="P362" s="96"/>
      <c r="Q362" s="96"/>
      <c r="R362" s="96"/>
      <c r="S362" s="96"/>
      <c r="T362" s="96"/>
      <c r="U362" s="96"/>
      <c r="V362" s="96"/>
    </row>
    <row r="363" spans="1:22" hidden="1" x14ac:dyDescent="0.25">
      <c r="A363" s="96"/>
      <c r="B363" s="118"/>
      <c r="C363" s="118"/>
      <c r="D363" s="96"/>
      <c r="E363" s="96"/>
      <c r="F363" s="96"/>
      <c r="G363" s="96"/>
      <c r="H363" s="96"/>
      <c r="I363" s="96"/>
      <c r="J363" s="96"/>
      <c r="K363" s="96"/>
      <c r="L363" s="96"/>
      <c r="M363" s="96"/>
      <c r="N363" s="96"/>
      <c r="O363" s="96"/>
      <c r="P363" s="96"/>
      <c r="Q363" s="96"/>
      <c r="R363" s="96"/>
      <c r="S363" s="96"/>
      <c r="T363" s="96"/>
      <c r="U363" s="96"/>
      <c r="V363" s="96"/>
    </row>
    <row r="364" spans="1:22" hidden="1" x14ac:dyDescent="0.25">
      <c r="A364" s="96"/>
      <c r="B364" s="118"/>
      <c r="C364" s="118"/>
      <c r="D364" s="96"/>
      <c r="E364" s="96"/>
      <c r="F364" s="96"/>
      <c r="G364" s="96"/>
      <c r="H364" s="96"/>
      <c r="I364" s="96"/>
      <c r="J364" s="96"/>
      <c r="K364" s="96"/>
      <c r="L364" s="96"/>
      <c r="M364" s="96"/>
      <c r="N364" s="96"/>
      <c r="O364" s="96"/>
      <c r="P364" s="96"/>
      <c r="Q364" s="96"/>
      <c r="R364" s="96"/>
      <c r="S364" s="96"/>
      <c r="T364" s="96"/>
      <c r="U364" s="96"/>
      <c r="V364" s="96"/>
    </row>
    <row r="365" spans="1:22" hidden="1" x14ac:dyDescent="0.25">
      <c r="A365" s="96"/>
      <c r="B365" s="118"/>
      <c r="C365" s="118"/>
      <c r="D365" s="96"/>
      <c r="E365" s="96"/>
      <c r="F365" s="96"/>
      <c r="G365" s="96"/>
      <c r="H365" s="96"/>
      <c r="I365" s="96"/>
      <c r="J365" s="96"/>
      <c r="K365" s="96"/>
      <c r="L365" s="96"/>
      <c r="M365" s="96"/>
      <c r="N365" s="96"/>
      <c r="O365" s="96"/>
      <c r="P365" s="96"/>
      <c r="Q365" s="96"/>
      <c r="R365" s="96"/>
      <c r="S365" s="96"/>
      <c r="T365" s="96"/>
      <c r="U365" s="96"/>
      <c r="V365" s="96"/>
    </row>
    <row r="366" spans="1:22" hidden="1" x14ac:dyDescent="0.25">
      <c r="A366" s="96"/>
      <c r="B366" s="118"/>
      <c r="C366" s="118"/>
      <c r="D366" s="96"/>
      <c r="E366" s="96"/>
      <c r="F366" s="96"/>
      <c r="G366" s="96"/>
      <c r="H366" s="96"/>
      <c r="I366" s="96"/>
      <c r="J366" s="96"/>
      <c r="K366" s="96"/>
      <c r="L366" s="96"/>
      <c r="M366" s="96"/>
      <c r="N366" s="96"/>
      <c r="O366" s="96"/>
      <c r="P366" s="96"/>
      <c r="Q366" s="96"/>
      <c r="R366" s="96"/>
      <c r="S366" s="96"/>
      <c r="T366" s="96"/>
      <c r="U366" s="96"/>
      <c r="V366" s="96"/>
    </row>
    <row r="367" spans="1:22" hidden="1" x14ac:dyDescent="0.25">
      <c r="A367" s="96"/>
      <c r="B367" s="118"/>
      <c r="C367" s="118"/>
      <c r="D367" s="96"/>
      <c r="E367" s="96"/>
      <c r="F367" s="96"/>
      <c r="G367" s="96"/>
      <c r="H367" s="96"/>
      <c r="I367" s="96"/>
      <c r="J367" s="96"/>
      <c r="K367" s="96"/>
      <c r="L367" s="96"/>
      <c r="M367" s="96"/>
      <c r="N367" s="96"/>
      <c r="O367" s="96"/>
      <c r="P367" s="96"/>
      <c r="Q367" s="96"/>
      <c r="R367" s="96"/>
      <c r="S367" s="96"/>
      <c r="T367" s="96"/>
      <c r="U367" s="96"/>
      <c r="V367" s="96"/>
    </row>
    <row r="368" spans="1:22" hidden="1" x14ac:dyDescent="0.25">
      <c r="A368" s="96"/>
      <c r="B368" s="118"/>
      <c r="C368" s="118"/>
      <c r="D368" s="96"/>
      <c r="E368" s="96"/>
      <c r="F368" s="96"/>
      <c r="G368" s="96"/>
      <c r="H368" s="96"/>
      <c r="I368" s="96"/>
      <c r="J368" s="96"/>
      <c r="K368" s="96"/>
      <c r="L368" s="96"/>
      <c r="M368" s="96"/>
      <c r="N368" s="96"/>
      <c r="O368" s="96"/>
      <c r="P368" s="96"/>
      <c r="Q368" s="96"/>
      <c r="R368" s="96"/>
      <c r="S368" s="96"/>
      <c r="T368" s="96"/>
      <c r="U368" s="96"/>
      <c r="V368" s="96"/>
    </row>
    <row r="369" spans="1:22" hidden="1" x14ac:dyDescent="0.25">
      <c r="A369" s="96"/>
      <c r="B369" s="118"/>
      <c r="C369" s="118"/>
      <c r="D369" s="96"/>
      <c r="E369" s="96"/>
      <c r="F369" s="96"/>
      <c r="G369" s="96"/>
      <c r="H369" s="96"/>
      <c r="I369" s="96"/>
      <c r="J369" s="96"/>
      <c r="K369" s="96"/>
      <c r="L369" s="96"/>
      <c r="M369" s="96"/>
      <c r="N369" s="96"/>
      <c r="O369" s="96"/>
      <c r="P369" s="96"/>
      <c r="Q369" s="96"/>
      <c r="R369" s="96"/>
      <c r="S369" s="96"/>
      <c r="T369" s="96"/>
      <c r="U369" s="96"/>
      <c r="V369" s="96"/>
    </row>
    <row r="370" spans="1:22" hidden="1" x14ac:dyDescent="0.25">
      <c r="A370" s="96"/>
      <c r="B370" s="118"/>
      <c r="C370" s="118"/>
      <c r="D370" s="96"/>
      <c r="E370" s="96"/>
      <c r="F370" s="96"/>
      <c r="G370" s="96"/>
      <c r="H370" s="96"/>
      <c r="I370" s="96"/>
      <c r="J370" s="96"/>
      <c r="K370" s="96"/>
      <c r="L370" s="96"/>
      <c r="M370" s="96"/>
      <c r="N370" s="96"/>
      <c r="O370" s="96"/>
      <c r="P370" s="96"/>
      <c r="Q370" s="96"/>
      <c r="R370" s="96"/>
      <c r="S370" s="96"/>
      <c r="T370" s="96"/>
      <c r="U370" s="96"/>
      <c r="V370" s="96"/>
    </row>
    <row r="371" spans="1:22" hidden="1" x14ac:dyDescent="0.25">
      <c r="A371" s="96"/>
      <c r="B371" s="118"/>
      <c r="C371" s="118"/>
      <c r="D371" s="96"/>
      <c r="E371" s="96"/>
      <c r="F371" s="96"/>
      <c r="G371" s="96"/>
      <c r="H371" s="96"/>
      <c r="I371" s="96"/>
      <c r="J371" s="96"/>
      <c r="K371" s="96"/>
      <c r="L371" s="96"/>
      <c r="M371" s="96"/>
      <c r="N371" s="96"/>
      <c r="O371" s="96"/>
      <c r="P371" s="96"/>
      <c r="Q371" s="96"/>
      <c r="R371" s="96"/>
      <c r="S371" s="96"/>
      <c r="T371" s="96"/>
      <c r="U371" s="96"/>
      <c r="V371" s="96"/>
    </row>
    <row r="372" spans="1:22" hidden="1" x14ac:dyDescent="0.25">
      <c r="B372" s="96"/>
      <c r="C372" s="96"/>
      <c r="D372" s="96"/>
      <c r="E372" s="96"/>
      <c r="F372" s="96"/>
      <c r="G372" s="96"/>
      <c r="H372" s="96"/>
      <c r="I372" s="96"/>
      <c r="J372" s="96"/>
      <c r="K372" s="96"/>
      <c r="L372" s="96"/>
      <c r="M372" s="96"/>
      <c r="N372" s="96"/>
      <c r="O372" s="96"/>
      <c r="P372" s="96"/>
      <c r="Q372" s="96"/>
      <c r="R372" s="96"/>
      <c r="S372" s="96"/>
      <c r="T372" s="96"/>
      <c r="U372" s="96"/>
      <c r="V372" s="96"/>
    </row>
    <row r="373" spans="1:22" hidden="1" x14ac:dyDescent="0.25">
      <c r="B373" s="96"/>
      <c r="C373" s="96"/>
      <c r="D373" s="96"/>
      <c r="E373" s="96"/>
      <c r="F373" s="96"/>
      <c r="G373" s="96"/>
      <c r="H373" s="96"/>
      <c r="I373" s="96"/>
      <c r="J373" s="96"/>
      <c r="K373" s="96"/>
      <c r="L373" s="96"/>
      <c r="M373" s="96"/>
      <c r="N373" s="96"/>
      <c r="O373" s="96"/>
      <c r="P373" s="96"/>
      <c r="Q373" s="96"/>
      <c r="R373" s="96"/>
      <c r="S373" s="96"/>
      <c r="T373" s="96"/>
      <c r="U373" s="96"/>
      <c r="V373" s="96"/>
    </row>
    <row r="374" spans="1:22" hidden="1" x14ac:dyDescent="0.25">
      <c r="B374" s="96"/>
      <c r="C374" s="96"/>
      <c r="D374" s="96"/>
      <c r="E374" s="96"/>
      <c r="F374" s="96"/>
      <c r="G374" s="96"/>
      <c r="H374" s="96"/>
      <c r="I374" s="96"/>
      <c r="J374" s="96"/>
      <c r="K374" s="96"/>
      <c r="L374" s="96"/>
      <c r="M374" s="96"/>
      <c r="N374" s="96"/>
      <c r="O374" s="96"/>
      <c r="P374" s="96"/>
      <c r="Q374" s="96"/>
      <c r="R374" s="96"/>
      <c r="S374" s="96"/>
      <c r="T374" s="96"/>
      <c r="U374" s="96"/>
      <c r="V374" s="96"/>
    </row>
    <row r="375" spans="1:22" hidden="1" x14ac:dyDescent="0.25">
      <c r="B375" s="96"/>
      <c r="C375" s="96"/>
      <c r="D375" s="96"/>
      <c r="E375" s="96"/>
      <c r="F375" s="96"/>
      <c r="G375" s="96"/>
      <c r="H375" s="96"/>
      <c r="I375" s="96"/>
      <c r="J375" s="96"/>
      <c r="K375" s="96"/>
      <c r="L375" s="96"/>
      <c r="M375" s="96"/>
      <c r="N375" s="96"/>
      <c r="O375" s="96"/>
      <c r="P375" s="96"/>
      <c r="Q375" s="96"/>
      <c r="R375" s="96"/>
      <c r="S375" s="96"/>
      <c r="T375" s="96"/>
      <c r="U375" s="96"/>
      <c r="V375" s="96"/>
    </row>
    <row r="376" spans="1:22" hidden="1" x14ac:dyDescent="0.25">
      <c r="B376" s="96"/>
      <c r="C376" s="96"/>
      <c r="D376" s="96"/>
      <c r="E376" s="96"/>
      <c r="F376" s="96"/>
      <c r="G376" s="96"/>
      <c r="H376" s="96"/>
      <c r="I376" s="96"/>
      <c r="J376" s="96"/>
      <c r="K376" s="96"/>
      <c r="L376" s="96"/>
      <c r="M376" s="96"/>
      <c r="N376" s="96"/>
      <c r="O376" s="96"/>
      <c r="P376" s="96"/>
      <c r="Q376" s="96"/>
      <c r="R376" s="96"/>
      <c r="S376" s="96"/>
      <c r="T376" s="96"/>
      <c r="U376" s="96"/>
      <c r="V376" s="96"/>
    </row>
    <row r="377" spans="1:22" hidden="1" x14ac:dyDescent="0.25">
      <c r="B377" s="96"/>
      <c r="C377" s="96"/>
      <c r="D377" s="96"/>
      <c r="E377" s="96"/>
      <c r="F377" s="96"/>
      <c r="G377" s="96"/>
      <c r="H377" s="96"/>
      <c r="I377" s="96"/>
      <c r="J377" s="96"/>
      <c r="K377" s="96"/>
      <c r="L377" s="96"/>
      <c r="M377" s="96"/>
      <c r="N377" s="96"/>
      <c r="O377" s="96"/>
      <c r="P377" s="96"/>
      <c r="Q377" s="96"/>
      <c r="R377" s="96"/>
      <c r="S377" s="96"/>
      <c r="T377" s="96"/>
      <c r="U377" s="96"/>
      <c r="V377" s="96"/>
    </row>
    <row r="378" spans="1:22" hidden="1" x14ac:dyDescent="0.25">
      <c r="B378" s="96"/>
      <c r="C378" s="96"/>
      <c r="D378" s="96"/>
      <c r="E378" s="96"/>
      <c r="F378" s="96"/>
      <c r="G378" s="96"/>
      <c r="H378" s="96"/>
      <c r="I378" s="96"/>
      <c r="J378" s="96"/>
      <c r="K378" s="96"/>
      <c r="L378" s="96"/>
      <c r="M378" s="96"/>
      <c r="N378" s="96"/>
      <c r="O378" s="96"/>
      <c r="P378" s="96"/>
      <c r="Q378" s="96"/>
      <c r="R378" s="96"/>
      <c r="S378" s="96"/>
      <c r="T378" s="96"/>
      <c r="U378" s="96"/>
      <c r="V378" s="96"/>
    </row>
    <row r="379" spans="1:22" hidden="1" x14ac:dyDescent="0.25">
      <c r="B379" s="96"/>
      <c r="C379" s="96"/>
      <c r="D379" s="96"/>
      <c r="E379" s="96"/>
      <c r="F379" s="96"/>
      <c r="G379" s="96"/>
      <c r="H379" s="96"/>
      <c r="I379" s="96"/>
      <c r="J379" s="96"/>
      <c r="K379" s="96"/>
      <c r="L379" s="96"/>
      <c r="M379" s="96"/>
      <c r="N379" s="96"/>
      <c r="O379" s="96"/>
      <c r="P379" s="96"/>
      <c r="Q379" s="96"/>
      <c r="R379" s="96"/>
      <c r="S379" s="96"/>
      <c r="T379" s="96"/>
      <c r="U379" s="96"/>
      <c r="V379" s="96"/>
    </row>
    <row r="380" spans="1:22" hidden="1" x14ac:dyDescent="0.25">
      <c r="B380" s="96"/>
      <c r="C380" s="96"/>
      <c r="D380" s="96"/>
      <c r="E380" s="96"/>
      <c r="F380" s="96"/>
      <c r="G380" s="96"/>
      <c r="H380" s="96"/>
      <c r="I380" s="96"/>
      <c r="J380" s="96"/>
      <c r="K380" s="96"/>
      <c r="L380" s="96"/>
      <c r="M380" s="96"/>
      <c r="N380" s="96"/>
      <c r="O380" s="96"/>
      <c r="P380" s="96"/>
      <c r="Q380" s="96"/>
      <c r="R380" s="96"/>
      <c r="S380" s="96"/>
      <c r="T380" s="96"/>
      <c r="U380" s="96"/>
      <c r="V380" s="96"/>
    </row>
    <row r="381" spans="1:22" hidden="1" x14ac:dyDescent="0.25">
      <c r="B381" s="96"/>
      <c r="C381" s="96"/>
      <c r="D381" s="96"/>
      <c r="E381" s="96"/>
      <c r="F381" s="96"/>
      <c r="G381" s="96"/>
      <c r="H381" s="96"/>
      <c r="I381" s="96"/>
      <c r="J381" s="96"/>
      <c r="K381" s="96"/>
      <c r="L381" s="96"/>
      <c r="M381" s="96"/>
      <c r="N381" s="96"/>
      <c r="O381" s="96"/>
      <c r="P381" s="96"/>
      <c r="Q381" s="96"/>
      <c r="R381" s="96"/>
      <c r="S381" s="96"/>
      <c r="T381" s="96"/>
      <c r="U381" s="96"/>
      <c r="V381" s="96"/>
    </row>
    <row r="382" spans="1:22" hidden="1" x14ac:dyDescent="0.25">
      <c r="B382" s="96"/>
      <c r="C382" s="96"/>
      <c r="D382" s="96"/>
      <c r="E382" s="96"/>
      <c r="F382" s="96"/>
      <c r="G382" s="96"/>
      <c r="H382" s="96"/>
      <c r="I382" s="96"/>
      <c r="J382" s="96"/>
      <c r="K382" s="96"/>
      <c r="L382" s="96"/>
      <c r="M382" s="96"/>
      <c r="N382" s="96"/>
      <c r="O382" s="96"/>
      <c r="P382" s="96"/>
      <c r="Q382" s="96"/>
      <c r="R382" s="96"/>
      <c r="S382" s="96"/>
      <c r="T382" s="96"/>
      <c r="U382" s="96"/>
      <c r="V382" s="96"/>
    </row>
    <row r="383" spans="1:22" hidden="1" x14ac:dyDescent="0.25">
      <c r="B383" s="96"/>
      <c r="C383" s="96"/>
      <c r="D383" s="96"/>
      <c r="E383" s="96"/>
      <c r="F383" s="96"/>
      <c r="G383" s="96"/>
      <c r="H383" s="96"/>
      <c r="I383" s="96"/>
      <c r="J383" s="96"/>
      <c r="K383" s="96"/>
      <c r="L383" s="96"/>
      <c r="M383" s="96"/>
      <c r="N383" s="96"/>
      <c r="O383" s="96"/>
      <c r="P383" s="96"/>
      <c r="Q383" s="96"/>
      <c r="R383" s="96"/>
      <c r="S383" s="96"/>
      <c r="T383" s="96"/>
      <c r="U383" s="96"/>
      <c r="V383" s="96"/>
    </row>
    <row r="384" spans="1:22" hidden="1" x14ac:dyDescent="0.25">
      <c r="B384" s="96"/>
      <c r="C384" s="96"/>
      <c r="D384" s="96"/>
      <c r="E384" s="96"/>
      <c r="F384" s="96"/>
      <c r="G384" s="96"/>
      <c r="H384" s="96"/>
      <c r="I384" s="96"/>
      <c r="J384" s="96"/>
      <c r="K384" s="96"/>
      <c r="L384" s="96"/>
      <c r="M384" s="96"/>
      <c r="N384" s="96"/>
      <c r="O384" s="96"/>
      <c r="P384" s="96"/>
      <c r="Q384" s="96"/>
      <c r="R384" s="96"/>
      <c r="S384" s="96"/>
      <c r="T384" s="96"/>
      <c r="U384" s="96"/>
      <c r="V384" s="96"/>
    </row>
  </sheetData>
  <sortState xmlns:xlrd2="http://schemas.microsoft.com/office/spreadsheetml/2017/richdata2" ref="A7:V157">
    <sortCondition ref="A7:A157"/>
  </sortState>
  <mergeCells count="6">
    <mergeCell ref="M4:O4"/>
    <mergeCell ref="P4:R4"/>
    <mergeCell ref="S4:U4"/>
    <mergeCell ref="D4:F4"/>
    <mergeCell ref="G4:I4"/>
    <mergeCell ref="J4:L4"/>
  </mergeCells>
  <conditionalFormatting sqref="A2">
    <cfRule type="cellIs" dxfId="28" priority="4" stopIfTrue="1" operator="equal">
      <formula>""</formula>
    </cfRule>
  </conditionalFormatting>
  <conditionalFormatting sqref="A3">
    <cfRule type="cellIs" dxfId="27" priority="3" stopIfTrue="1" operator="equal">
      <formula>""</formula>
    </cfRule>
  </conditionalFormatting>
  <conditionalFormatting sqref="A4">
    <cfRule type="cellIs" dxfId="26" priority="2" stopIfTrue="1" operator="equal">
      <formula>""</formula>
    </cfRule>
  </conditionalFormatting>
  <conditionalFormatting sqref="C132">
    <cfRule type="containsText" dxfId="25" priority="1" operator="containsText" text="FALSE">
      <formula>NOT(ISERROR(SEARCH("FALSE",C132)))</formula>
    </cfRule>
  </conditionalFormatting>
  <pageMargins left="0.7" right="0.7" top="0.75" bottom="0.75" header="0.3" footer="0.3"/>
  <pageSetup paperSize="9" orientation="portrait"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18"/>
  <dimension ref="A1:V372"/>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0.09765625" style="178" customWidth="1"/>
    <col min="2" max="2" width="35.09765625" style="97" customWidth="1"/>
    <col min="3" max="3" width="30.09765625" style="97" customWidth="1"/>
    <col min="4" max="21" width="27.59765625" style="97" customWidth="1"/>
    <col min="22" max="22" width="9" style="97" customWidth="1"/>
    <col min="23" max="23" width="9" style="97" hidden="1" customWidth="1"/>
    <col min="24" max="16384" width="9" style="97" hidden="1"/>
  </cols>
  <sheetData>
    <row r="1" spans="1:22" ht="49.5" customHeight="1" x14ac:dyDescent="0.25">
      <c r="A1" s="59" t="s">
        <v>707</v>
      </c>
      <c r="B1" s="218"/>
    </row>
    <row r="2" spans="1:22" ht="33" customHeight="1" x14ac:dyDescent="0.25">
      <c r="A2" s="54" t="s">
        <v>670</v>
      </c>
      <c r="B2" s="218"/>
    </row>
    <row r="3" spans="1:22" ht="33" customHeight="1" thickBot="1" x14ac:dyDescent="0.3">
      <c r="A3" s="55" t="s">
        <v>639</v>
      </c>
      <c r="B3" s="218"/>
    </row>
    <row r="4" spans="1:22" ht="14.4" thickBot="1" x14ac:dyDescent="0.3">
      <c r="A4" s="55" t="s">
        <v>718</v>
      </c>
      <c r="B4" s="219"/>
      <c r="C4" s="220"/>
      <c r="D4" s="100" t="s">
        <v>688</v>
      </c>
      <c r="E4" s="146"/>
      <c r="F4" s="147"/>
      <c r="G4" s="221" t="s">
        <v>490</v>
      </c>
      <c r="H4" s="183"/>
      <c r="I4" s="184"/>
      <c r="J4" s="221" t="s">
        <v>491</v>
      </c>
      <c r="K4" s="183"/>
      <c r="L4" s="184"/>
      <c r="M4" s="221" t="s">
        <v>625</v>
      </c>
      <c r="N4" s="183"/>
      <c r="O4" s="184"/>
      <c r="P4" s="221" t="s">
        <v>626</v>
      </c>
      <c r="Q4" s="183"/>
      <c r="R4" s="184"/>
      <c r="S4" s="186" t="s">
        <v>651</v>
      </c>
      <c r="T4" s="183"/>
      <c r="U4" s="184"/>
      <c r="V4" s="222"/>
    </row>
    <row r="5" spans="1:22" x14ac:dyDescent="0.25">
      <c r="A5" s="150"/>
      <c r="B5" s="103"/>
      <c r="C5" s="172"/>
      <c r="D5" s="223" t="s">
        <v>21</v>
      </c>
      <c r="E5" s="223" t="s">
        <v>717</v>
      </c>
      <c r="F5" s="223" t="s">
        <v>20</v>
      </c>
      <c r="G5" s="224" t="s">
        <v>21</v>
      </c>
      <c r="H5" s="223" t="s">
        <v>22</v>
      </c>
      <c r="I5" s="225" t="s">
        <v>20</v>
      </c>
      <c r="J5" s="224" t="s">
        <v>21</v>
      </c>
      <c r="K5" s="223" t="s">
        <v>22</v>
      </c>
      <c r="L5" s="225" t="s">
        <v>20</v>
      </c>
      <c r="M5" s="224" t="s">
        <v>21</v>
      </c>
      <c r="N5" s="223" t="s">
        <v>22</v>
      </c>
      <c r="O5" s="225" t="s">
        <v>20</v>
      </c>
      <c r="P5" s="224" t="s">
        <v>21</v>
      </c>
      <c r="Q5" s="223" t="s">
        <v>22</v>
      </c>
      <c r="R5" s="225" t="s">
        <v>20</v>
      </c>
      <c r="S5" s="223" t="s">
        <v>21</v>
      </c>
      <c r="T5" s="223" t="s">
        <v>22</v>
      </c>
      <c r="U5" s="225" t="s">
        <v>20</v>
      </c>
      <c r="V5" s="226"/>
    </row>
    <row r="6" spans="1:22" ht="166.2" customHeight="1" x14ac:dyDescent="0.25">
      <c r="A6" s="110" t="s">
        <v>667</v>
      </c>
      <c r="B6" s="111" t="s">
        <v>697</v>
      </c>
      <c r="C6" s="112" t="s">
        <v>682</v>
      </c>
      <c r="D6" s="227" t="s">
        <v>572</v>
      </c>
      <c r="E6" s="227" t="s">
        <v>726</v>
      </c>
      <c r="F6" s="227" t="s">
        <v>580</v>
      </c>
      <c r="G6" s="228" t="s">
        <v>575</v>
      </c>
      <c r="H6" s="227" t="s">
        <v>727</v>
      </c>
      <c r="I6" s="229" t="s">
        <v>581</v>
      </c>
      <c r="J6" s="228" t="s">
        <v>578</v>
      </c>
      <c r="K6" s="227" t="s">
        <v>728</v>
      </c>
      <c r="L6" s="229" t="s">
        <v>582</v>
      </c>
      <c r="M6" s="228" t="s">
        <v>428</v>
      </c>
      <c r="N6" s="227" t="s">
        <v>729</v>
      </c>
      <c r="O6" s="229" t="s">
        <v>433</v>
      </c>
      <c r="P6" s="228" t="s">
        <v>431</v>
      </c>
      <c r="Q6" s="227" t="s">
        <v>730</v>
      </c>
      <c r="R6" s="229" t="s">
        <v>434</v>
      </c>
      <c r="S6" s="228" t="s">
        <v>550</v>
      </c>
      <c r="T6" s="227" t="s">
        <v>731</v>
      </c>
      <c r="U6" s="227" t="s">
        <v>552</v>
      </c>
      <c r="V6" s="230"/>
    </row>
    <row r="7" spans="1:22" x14ac:dyDescent="0.25">
      <c r="A7" s="231">
        <v>102</v>
      </c>
      <c r="B7" s="232" t="s">
        <v>23</v>
      </c>
      <c r="C7" s="233" t="s">
        <v>237</v>
      </c>
      <c r="D7" s="234">
        <v>128</v>
      </c>
      <c r="E7" s="234">
        <v>14945</v>
      </c>
      <c r="F7" s="235">
        <v>0.9</v>
      </c>
      <c r="G7" s="236">
        <v>50</v>
      </c>
      <c r="H7" s="234">
        <v>7625</v>
      </c>
      <c r="I7" s="235">
        <v>0.7</v>
      </c>
      <c r="J7" s="236">
        <v>78</v>
      </c>
      <c r="K7" s="234">
        <v>7320</v>
      </c>
      <c r="L7" s="235">
        <v>1.1000000000000001</v>
      </c>
      <c r="M7" s="234">
        <v>18</v>
      </c>
      <c r="N7" s="234">
        <v>6750</v>
      </c>
      <c r="O7" s="237">
        <v>0.3</v>
      </c>
      <c r="P7" s="236">
        <v>47</v>
      </c>
      <c r="Q7" s="234">
        <v>5900</v>
      </c>
      <c r="R7" s="235">
        <v>0.8</v>
      </c>
      <c r="S7" s="234">
        <v>63</v>
      </c>
      <c r="T7" s="234">
        <v>2295</v>
      </c>
      <c r="U7" s="237">
        <v>2.7</v>
      </c>
      <c r="V7" s="238"/>
    </row>
    <row r="8" spans="1:22" x14ac:dyDescent="0.25">
      <c r="A8" s="231">
        <v>104</v>
      </c>
      <c r="B8" s="232" t="s">
        <v>24</v>
      </c>
      <c r="C8" s="233" t="s">
        <v>238</v>
      </c>
      <c r="D8" s="234">
        <v>447</v>
      </c>
      <c r="E8" s="234">
        <v>12075</v>
      </c>
      <c r="F8" s="235">
        <v>3.7</v>
      </c>
      <c r="G8" s="236">
        <v>179</v>
      </c>
      <c r="H8" s="234">
        <v>6040</v>
      </c>
      <c r="I8" s="235">
        <v>3</v>
      </c>
      <c r="J8" s="236">
        <v>268</v>
      </c>
      <c r="K8" s="234">
        <v>6035</v>
      </c>
      <c r="L8" s="235">
        <v>4.4000000000000004</v>
      </c>
      <c r="M8" s="234">
        <v>75</v>
      </c>
      <c r="N8" s="234">
        <v>5665</v>
      </c>
      <c r="O8" s="237">
        <v>1.3</v>
      </c>
      <c r="P8" s="236">
        <v>198</v>
      </c>
      <c r="Q8" s="234">
        <v>4415</v>
      </c>
      <c r="R8" s="235">
        <v>4.5</v>
      </c>
      <c r="S8" s="234">
        <v>174</v>
      </c>
      <c r="T8" s="234">
        <v>1995</v>
      </c>
      <c r="U8" s="237">
        <v>8.6999999999999993</v>
      </c>
      <c r="V8" s="238"/>
    </row>
    <row r="9" spans="1:22" x14ac:dyDescent="0.25">
      <c r="A9" s="231">
        <v>106</v>
      </c>
      <c r="B9" s="232" t="s">
        <v>25</v>
      </c>
      <c r="C9" s="233" t="s">
        <v>239</v>
      </c>
      <c r="D9" s="234">
        <v>315</v>
      </c>
      <c r="E9" s="234">
        <v>6570</v>
      </c>
      <c r="F9" s="235">
        <v>4.8</v>
      </c>
      <c r="G9" s="236">
        <v>107</v>
      </c>
      <c r="H9" s="234">
        <v>3190</v>
      </c>
      <c r="I9" s="235">
        <v>3.4</v>
      </c>
      <c r="J9" s="236">
        <v>208</v>
      </c>
      <c r="K9" s="234">
        <v>3380</v>
      </c>
      <c r="L9" s="235">
        <v>6.2</v>
      </c>
      <c r="M9" s="234">
        <v>64</v>
      </c>
      <c r="N9" s="234">
        <v>2970</v>
      </c>
      <c r="O9" s="237">
        <v>2.2000000000000002</v>
      </c>
      <c r="P9" s="236">
        <v>137</v>
      </c>
      <c r="Q9" s="234">
        <v>2455</v>
      </c>
      <c r="R9" s="235">
        <v>5.6</v>
      </c>
      <c r="S9" s="234">
        <v>114</v>
      </c>
      <c r="T9" s="234">
        <v>1150</v>
      </c>
      <c r="U9" s="237">
        <v>9.9</v>
      </c>
      <c r="V9" s="238"/>
    </row>
    <row r="10" spans="1:22" x14ac:dyDescent="0.25">
      <c r="A10" s="231">
        <v>107</v>
      </c>
      <c r="B10" s="232" t="s">
        <v>26</v>
      </c>
      <c r="C10" s="233" t="s">
        <v>240</v>
      </c>
      <c r="D10" s="234">
        <v>210</v>
      </c>
      <c r="E10" s="234">
        <v>6825</v>
      </c>
      <c r="F10" s="235">
        <v>3.1</v>
      </c>
      <c r="G10" s="236">
        <v>88</v>
      </c>
      <c r="H10" s="234">
        <v>3495</v>
      </c>
      <c r="I10" s="235">
        <v>2.5</v>
      </c>
      <c r="J10" s="236">
        <v>122</v>
      </c>
      <c r="K10" s="234">
        <v>3330</v>
      </c>
      <c r="L10" s="235">
        <v>3.7</v>
      </c>
      <c r="M10" s="234">
        <v>33</v>
      </c>
      <c r="N10" s="234">
        <v>3245</v>
      </c>
      <c r="O10" s="237">
        <v>1</v>
      </c>
      <c r="P10" s="236">
        <v>81</v>
      </c>
      <c r="Q10" s="234">
        <v>2375</v>
      </c>
      <c r="R10" s="235">
        <v>3.4</v>
      </c>
      <c r="S10" s="234">
        <v>96</v>
      </c>
      <c r="T10" s="234">
        <v>1205</v>
      </c>
      <c r="U10" s="237">
        <v>8</v>
      </c>
      <c r="V10" s="238"/>
    </row>
    <row r="11" spans="1:22" x14ac:dyDescent="0.25">
      <c r="A11" s="231">
        <v>108</v>
      </c>
      <c r="B11" s="232" t="s">
        <v>27</v>
      </c>
      <c r="C11" s="233" t="s">
        <v>241</v>
      </c>
      <c r="D11" s="234">
        <v>173</v>
      </c>
      <c r="E11" s="234">
        <v>6775</v>
      </c>
      <c r="F11" s="235">
        <v>2.6</v>
      </c>
      <c r="G11" s="236">
        <v>60</v>
      </c>
      <c r="H11" s="234">
        <v>3310</v>
      </c>
      <c r="I11" s="235">
        <v>1.8</v>
      </c>
      <c r="J11" s="236">
        <v>113</v>
      </c>
      <c r="K11" s="234">
        <v>3465</v>
      </c>
      <c r="L11" s="235">
        <v>3.3</v>
      </c>
      <c r="M11" s="234">
        <v>37</v>
      </c>
      <c r="N11" s="234">
        <v>3220</v>
      </c>
      <c r="O11" s="237">
        <v>1.1000000000000001</v>
      </c>
      <c r="P11" s="236">
        <v>63</v>
      </c>
      <c r="Q11" s="234">
        <v>2355</v>
      </c>
      <c r="R11" s="235">
        <v>2.7</v>
      </c>
      <c r="S11" s="234">
        <v>73</v>
      </c>
      <c r="T11" s="234">
        <v>1200</v>
      </c>
      <c r="U11" s="237">
        <v>6.1</v>
      </c>
      <c r="V11" s="238"/>
    </row>
    <row r="12" spans="1:22" x14ac:dyDescent="0.25">
      <c r="A12" s="231">
        <v>109</v>
      </c>
      <c r="B12" s="232" t="s">
        <v>28</v>
      </c>
      <c r="C12" s="233" t="s">
        <v>242</v>
      </c>
      <c r="D12" s="234">
        <v>269</v>
      </c>
      <c r="E12" s="234">
        <v>5205</v>
      </c>
      <c r="F12" s="235">
        <v>5.2</v>
      </c>
      <c r="G12" s="236">
        <v>109</v>
      </c>
      <c r="H12" s="234">
        <v>2595</v>
      </c>
      <c r="I12" s="235">
        <v>4.2</v>
      </c>
      <c r="J12" s="236">
        <v>160</v>
      </c>
      <c r="K12" s="234">
        <v>2610</v>
      </c>
      <c r="L12" s="235">
        <v>6.1</v>
      </c>
      <c r="M12" s="234">
        <v>65</v>
      </c>
      <c r="N12" s="234">
        <v>2505</v>
      </c>
      <c r="O12" s="237">
        <v>2.6</v>
      </c>
      <c r="P12" s="236">
        <v>92</v>
      </c>
      <c r="Q12" s="234">
        <v>1900</v>
      </c>
      <c r="R12" s="235">
        <v>4.8</v>
      </c>
      <c r="S12" s="234">
        <v>112</v>
      </c>
      <c r="T12" s="234">
        <v>795</v>
      </c>
      <c r="U12" s="237">
        <v>14.1</v>
      </c>
      <c r="V12" s="238"/>
    </row>
    <row r="13" spans="1:22" x14ac:dyDescent="0.25">
      <c r="A13" s="231">
        <v>110</v>
      </c>
      <c r="B13" s="232" t="s">
        <v>29</v>
      </c>
      <c r="C13" s="233" t="s">
        <v>243</v>
      </c>
      <c r="D13" s="234">
        <v>202</v>
      </c>
      <c r="E13" s="234">
        <v>9120</v>
      </c>
      <c r="F13" s="235">
        <v>2.2000000000000002</v>
      </c>
      <c r="G13" s="236">
        <v>84</v>
      </c>
      <c r="H13" s="234">
        <v>4610</v>
      </c>
      <c r="I13" s="235">
        <v>1.8</v>
      </c>
      <c r="J13" s="236">
        <v>118</v>
      </c>
      <c r="K13" s="234">
        <v>4510</v>
      </c>
      <c r="L13" s="235">
        <v>2.6</v>
      </c>
      <c r="M13" s="234">
        <v>18</v>
      </c>
      <c r="N13" s="234">
        <v>4205</v>
      </c>
      <c r="O13" s="237">
        <v>0.4</v>
      </c>
      <c r="P13" s="236">
        <v>79</v>
      </c>
      <c r="Q13" s="234">
        <v>3415</v>
      </c>
      <c r="R13" s="235">
        <v>2.2999999999999998</v>
      </c>
      <c r="S13" s="234">
        <v>105</v>
      </c>
      <c r="T13" s="234">
        <v>1500</v>
      </c>
      <c r="U13" s="237">
        <v>7</v>
      </c>
      <c r="V13" s="238"/>
    </row>
    <row r="14" spans="1:22" x14ac:dyDescent="0.25">
      <c r="A14" s="231">
        <v>111</v>
      </c>
      <c r="B14" s="232" t="s">
        <v>30</v>
      </c>
      <c r="C14" s="233" t="s">
        <v>244</v>
      </c>
      <c r="D14" s="234">
        <v>85</v>
      </c>
      <c r="E14" s="234">
        <v>2835</v>
      </c>
      <c r="F14" s="235">
        <v>3</v>
      </c>
      <c r="G14" s="236">
        <v>29</v>
      </c>
      <c r="H14" s="234">
        <v>1375</v>
      </c>
      <c r="I14" s="235">
        <v>2.1</v>
      </c>
      <c r="J14" s="236">
        <v>56</v>
      </c>
      <c r="K14" s="234">
        <v>1460</v>
      </c>
      <c r="L14" s="235">
        <v>3.8</v>
      </c>
      <c r="M14" s="234">
        <v>18</v>
      </c>
      <c r="N14" s="234">
        <v>1380</v>
      </c>
      <c r="O14" s="237">
        <v>1.3</v>
      </c>
      <c r="P14" s="236">
        <v>35</v>
      </c>
      <c r="Q14" s="234">
        <v>1065</v>
      </c>
      <c r="R14" s="235">
        <v>3.3</v>
      </c>
      <c r="S14" s="234">
        <v>32</v>
      </c>
      <c r="T14" s="234">
        <v>390</v>
      </c>
      <c r="U14" s="237">
        <v>8.1999999999999993</v>
      </c>
      <c r="V14" s="238"/>
    </row>
    <row r="15" spans="1:22" x14ac:dyDescent="0.25">
      <c r="A15" s="231">
        <v>112</v>
      </c>
      <c r="B15" s="232" t="s">
        <v>31</v>
      </c>
      <c r="C15" s="233" t="s">
        <v>245</v>
      </c>
      <c r="D15" s="234">
        <v>20</v>
      </c>
      <c r="E15" s="234">
        <v>3355</v>
      </c>
      <c r="F15" s="235">
        <v>0.6</v>
      </c>
      <c r="G15" s="236">
        <v>10</v>
      </c>
      <c r="H15" s="234">
        <v>1645</v>
      </c>
      <c r="I15" s="235">
        <v>0.6</v>
      </c>
      <c r="J15" s="236">
        <v>10</v>
      </c>
      <c r="K15" s="234">
        <v>1710</v>
      </c>
      <c r="L15" s="235">
        <v>0.6</v>
      </c>
      <c r="M15" s="234">
        <v>4</v>
      </c>
      <c r="N15" s="234">
        <v>1605</v>
      </c>
      <c r="O15" s="237">
        <v>0.2</v>
      </c>
      <c r="P15" s="236">
        <v>10</v>
      </c>
      <c r="Q15" s="234">
        <v>1200</v>
      </c>
      <c r="R15" s="235">
        <v>0.8</v>
      </c>
      <c r="S15" s="234">
        <v>6</v>
      </c>
      <c r="T15" s="234">
        <v>555</v>
      </c>
      <c r="U15" s="237">
        <v>1.1000000000000001</v>
      </c>
      <c r="V15" s="238"/>
    </row>
    <row r="16" spans="1:22" x14ac:dyDescent="0.25">
      <c r="A16" s="231">
        <v>113</v>
      </c>
      <c r="B16" s="232" t="s">
        <v>32</v>
      </c>
      <c r="C16" s="233" t="s">
        <v>246</v>
      </c>
      <c r="D16" s="234">
        <v>57</v>
      </c>
      <c r="E16" s="234">
        <v>4095</v>
      </c>
      <c r="F16" s="235">
        <v>1.4</v>
      </c>
      <c r="G16" s="236">
        <v>21</v>
      </c>
      <c r="H16" s="234">
        <v>1925</v>
      </c>
      <c r="I16" s="235">
        <v>1.1000000000000001</v>
      </c>
      <c r="J16" s="236">
        <v>36</v>
      </c>
      <c r="K16" s="234">
        <v>2170</v>
      </c>
      <c r="L16" s="235">
        <v>1.7</v>
      </c>
      <c r="M16" s="234">
        <v>12</v>
      </c>
      <c r="N16" s="234">
        <v>1820</v>
      </c>
      <c r="O16" s="237">
        <v>0.7</v>
      </c>
      <c r="P16" s="236">
        <v>24</v>
      </c>
      <c r="Q16" s="234">
        <v>1675</v>
      </c>
      <c r="R16" s="235">
        <v>1.4</v>
      </c>
      <c r="S16" s="234">
        <v>21</v>
      </c>
      <c r="T16" s="234">
        <v>595</v>
      </c>
      <c r="U16" s="237">
        <v>3.5</v>
      </c>
      <c r="V16" s="238"/>
    </row>
    <row r="17" spans="1:22" x14ac:dyDescent="0.25">
      <c r="A17" s="231">
        <v>114</v>
      </c>
      <c r="B17" s="232" t="s">
        <v>33</v>
      </c>
      <c r="C17" s="233" t="s">
        <v>247</v>
      </c>
      <c r="D17" s="234">
        <v>51</v>
      </c>
      <c r="E17" s="234">
        <v>5780</v>
      </c>
      <c r="F17" s="235">
        <v>0.9</v>
      </c>
      <c r="G17" s="236">
        <v>13</v>
      </c>
      <c r="H17" s="234">
        <v>2960</v>
      </c>
      <c r="I17" s="235">
        <v>0.4</v>
      </c>
      <c r="J17" s="236">
        <v>38</v>
      </c>
      <c r="K17" s="234">
        <v>2820</v>
      </c>
      <c r="L17" s="235">
        <v>1.3</v>
      </c>
      <c r="M17" s="234">
        <v>12</v>
      </c>
      <c r="N17" s="234">
        <v>2565</v>
      </c>
      <c r="O17" s="237">
        <v>0.5</v>
      </c>
      <c r="P17" s="236">
        <v>20</v>
      </c>
      <c r="Q17" s="234">
        <v>2255</v>
      </c>
      <c r="R17" s="235">
        <v>0.9</v>
      </c>
      <c r="S17" s="234">
        <v>19</v>
      </c>
      <c r="T17" s="234">
        <v>965</v>
      </c>
      <c r="U17" s="237">
        <v>2</v>
      </c>
      <c r="V17" s="238"/>
    </row>
    <row r="18" spans="1:22" x14ac:dyDescent="0.25">
      <c r="A18" s="231">
        <v>116</v>
      </c>
      <c r="B18" s="232" t="s">
        <v>34</v>
      </c>
      <c r="C18" s="233" t="s">
        <v>248</v>
      </c>
      <c r="D18" s="234">
        <v>365</v>
      </c>
      <c r="E18" s="234">
        <v>13675</v>
      </c>
      <c r="F18" s="235">
        <v>2.7</v>
      </c>
      <c r="G18" s="236">
        <v>129</v>
      </c>
      <c r="H18" s="234">
        <v>7060</v>
      </c>
      <c r="I18" s="235">
        <v>1.8</v>
      </c>
      <c r="J18" s="236">
        <v>236</v>
      </c>
      <c r="K18" s="234">
        <v>6615</v>
      </c>
      <c r="L18" s="235">
        <v>3.6</v>
      </c>
      <c r="M18" s="234">
        <v>56</v>
      </c>
      <c r="N18" s="234">
        <v>5975</v>
      </c>
      <c r="O18" s="237">
        <v>0.9</v>
      </c>
      <c r="P18" s="236">
        <v>148</v>
      </c>
      <c r="Q18" s="234">
        <v>5470</v>
      </c>
      <c r="R18" s="235">
        <v>2.7</v>
      </c>
      <c r="S18" s="234">
        <v>161</v>
      </c>
      <c r="T18" s="234">
        <v>2230</v>
      </c>
      <c r="U18" s="237">
        <v>7.2</v>
      </c>
      <c r="V18" s="238"/>
    </row>
    <row r="19" spans="1:22" x14ac:dyDescent="0.25">
      <c r="A19" s="231">
        <v>117</v>
      </c>
      <c r="B19" s="232" t="s">
        <v>35</v>
      </c>
      <c r="C19" s="233" t="s">
        <v>249</v>
      </c>
      <c r="D19" s="234">
        <v>117</v>
      </c>
      <c r="E19" s="234">
        <v>2680</v>
      </c>
      <c r="F19" s="235">
        <v>4.4000000000000004</v>
      </c>
      <c r="G19" s="236">
        <v>45</v>
      </c>
      <c r="H19" s="234">
        <v>1265</v>
      </c>
      <c r="I19" s="235">
        <v>3.6</v>
      </c>
      <c r="J19" s="236">
        <v>72</v>
      </c>
      <c r="K19" s="234">
        <v>1415</v>
      </c>
      <c r="L19" s="235">
        <v>5.0999999999999996</v>
      </c>
      <c r="M19" s="234">
        <v>18</v>
      </c>
      <c r="N19" s="234">
        <v>1160</v>
      </c>
      <c r="O19" s="237">
        <v>1.6</v>
      </c>
      <c r="P19" s="236">
        <v>37</v>
      </c>
      <c r="Q19" s="234">
        <v>1085</v>
      </c>
      <c r="R19" s="235">
        <v>3.4</v>
      </c>
      <c r="S19" s="234">
        <v>62</v>
      </c>
      <c r="T19" s="234">
        <v>430</v>
      </c>
      <c r="U19" s="237">
        <v>14.4</v>
      </c>
      <c r="V19" s="238"/>
    </row>
    <row r="20" spans="1:22" x14ac:dyDescent="0.25">
      <c r="A20" s="231">
        <v>204</v>
      </c>
      <c r="B20" s="232" t="s">
        <v>36</v>
      </c>
      <c r="C20" s="233" t="s">
        <v>250</v>
      </c>
      <c r="D20" s="234">
        <v>145</v>
      </c>
      <c r="E20" s="234">
        <v>6770</v>
      </c>
      <c r="F20" s="235">
        <v>2.1</v>
      </c>
      <c r="G20" s="236">
        <v>55</v>
      </c>
      <c r="H20" s="234">
        <v>3340</v>
      </c>
      <c r="I20" s="235">
        <v>1.6</v>
      </c>
      <c r="J20" s="236">
        <v>90</v>
      </c>
      <c r="K20" s="234">
        <v>3430</v>
      </c>
      <c r="L20" s="235">
        <v>2.6</v>
      </c>
      <c r="M20" s="234">
        <v>24</v>
      </c>
      <c r="N20" s="234">
        <v>2980</v>
      </c>
      <c r="O20" s="237">
        <v>0.8</v>
      </c>
      <c r="P20" s="236">
        <v>60</v>
      </c>
      <c r="Q20" s="234">
        <v>2575</v>
      </c>
      <c r="R20" s="235">
        <v>2.2999999999999998</v>
      </c>
      <c r="S20" s="234">
        <v>61</v>
      </c>
      <c r="T20" s="234">
        <v>1210</v>
      </c>
      <c r="U20" s="237">
        <v>5</v>
      </c>
      <c r="V20" s="238"/>
    </row>
    <row r="21" spans="1:22" x14ac:dyDescent="0.25">
      <c r="A21" s="231">
        <v>205</v>
      </c>
      <c r="B21" s="232" t="s">
        <v>37</v>
      </c>
      <c r="C21" s="233" t="s">
        <v>251</v>
      </c>
      <c r="D21" s="234">
        <v>160</v>
      </c>
      <c r="E21" s="234">
        <v>7580</v>
      </c>
      <c r="F21" s="235">
        <v>2.1</v>
      </c>
      <c r="G21" s="236">
        <v>63</v>
      </c>
      <c r="H21" s="234">
        <v>3600</v>
      </c>
      <c r="I21" s="235">
        <v>1.8</v>
      </c>
      <c r="J21" s="236">
        <v>97</v>
      </c>
      <c r="K21" s="234">
        <v>3980</v>
      </c>
      <c r="L21" s="235">
        <v>2.4</v>
      </c>
      <c r="M21" s="234">
        <v>29</v>
      </c>
      <c r="N21" s="234">
        <v>3390</v>
      </c>
      <c r="O21" s="237">
        <v>0.9</v>
      </c>
      <c r="P21" s="236">
        <v>68</v>
      </c>
      <c r="Q21" s="234">
        <v>2860</v>
      </c>
      <c r="R21" s="235">
        <v>2.4</v>
      </c>
      <c r="S21" s="234">
        <v>63</v>
      </c>
      <c r="T21" s="234">
        <v>1330</v>
      </c>
      <c r="U21" s="237">
        <v>4.7</v>
      </c>
      <c r="V21" s="238"/>
    </row>
    <row r="22" spans="1:22" x14ac:dyDescent="0.25">
      <c r="A22" s="231">
        <v>206</v>
      </c>
      <c r="B22" s="232" t="s">
        <v>38</v>
      </c>
      <c r="C22" s="233" t="s">
        <v>252</v>
      </c>
      <c r="D22" s="234">
        <v>170</v>
      </c>
      <c r="E22" s="234">
        <v>7560</v>
      </c>
      <c r="F22" s="235">
        <v>2.2000000000000002</v>
      </c>
      <c r="G22" s="236">
        <v>61</v>
      </c>
      <c r="H22" s="234">
        <v>3730</v>
      </c>
      <c r="I22" s="235">
        <v>1.6</v>
      </c>
      <c r="J22" s="236">
        <v>109</v>
      </c>
      <c r="K22" s="234">
        <v>3830</v>
      </c>
      <c r="L22" s="235">
        <v>2.8</v>
      </c>
      <c r="M22" s="234">
        <v>30</v>
      </c>
      <c r="N22" s="234">
        <v>3330</v>
      </c>
      <c r="O22" s="237">
        <v>0.9</v>
      </c>
      <c r="P22" s="236">
        <v>70</v>
      </c>
      <c r="Q22" s="234">
        <v>3040</v>
      </c>
      <c r="R22" s="235">
        <v>2.2999999999999998</v>
      </c>
      <c r="S22" s="234">
        <v>70</v>
      </c>
      <c r="T22" s="234">
        <v>1190</v>
      </c>
      <c r="U22" s="237">
        <v>5.9</v>
      </c>
      <c r="V22" s="238"/>
    </row>
    <row r="23" spans="1:22" x14ac:dyDescent="0.25">
      <c r="A23" s="231">
        <v>207</v>
      </c>
      <c r="B23" s="232" t="s">
        <v>39</v>
      </c>
      <c r="C23" s="233" t="s">
        <v>253</v>
      </c>
      <c r="D23" s="234">
        <v>1055</v>
      </c>
      <c r="E23" s="234">
        <v>13545</v>
      </c>
      <c r="F23" s="235">
        <v>7.8</v>
      </c>
      <c r="G23" s="236">
        <v>464</v>
      </c>
      <c r="H23" s="234">
        <v>6820</v>
      </c>
      <c r="I23" s="235">
        <v>6.8</v>
      </c>
      <c r="J23" s="236">
        <v>591</v>
      </c>
      <c r="K23" s="234">
        <v>6725</v>
      </c>
      <c r="L23" s="235">
        <v>8.8000000000000007</v>
      </c>
      <c r="M23" s="234">
        <v>225</v>
      </c>
      <c r="N23" s="234">
        <v>5640</v>
      </c>
      <c r="O23" s="237">
        <v>4</v>
      </c>
      <c r="P23" s="236">
        <v>432</v>
      </c>
      <c r="Q23" s="234">
        <v>5475</v>
      </c>
      <c r="R23" s="235">
        <v>7.9</v>
      </c>
      <c r="S23" s="234">
        <v>398</v>
      </c>
      <c r="T23" s="234">
        <v>2425</v>
      </c>
      <c r="U23" s="237">
        <v>16.399999999999999</v>
      </c>
      <c r="V23" s="238"/>
    </row>
    <row r="24" spans="1:22" x14ac:dyDescent="0.25">
      <c r="A24" s="231">
        <v>209</v>
      </c>
      <c r="B24" s="232" t="s">
        <v>40</v>
      </c>
      <c r="C24" s="233" t="s">
        <v>254</v>
      </c>
      <c r="D24" s="234">
        <v>263</v>
      </c>
      <c r="E24" s="234">
        <v>11025</v>
      </c>
      <c r="F24" s="235">
        <v>2.4</v>
      </c>
      <c r="G24" s="236">
        <v>94</v>
      </c>
      <c r="H24" s="234">
        <v>5375</v>
      </c>
      <c r="I24" s="235">
        <v>1.7</v>
      </c>
      <c r="J24" s="236">
        <v>169</v>
      </c>
      <c r="K24" s="234">
        <v>5650</v>
      </c>
      <c r="L24" s="235">
        <v>3</v>
      </c>
      <c r="M24" s="234">
        <v>44</v>
      </c>
      <c r="N24" s="234">
        <v>4855</v>
      </c>
      <c r="O24" s="237">
        <v>0.9</v>
      </c>
      <c r="P24" s="236">
        <v>101</v>
      </c>
      <c r="Q24" s="234">
        <v>4120</v>
      </c>
      <c r="R24" s="235">
        <v>2.5</v>
      </c>
      <c r="S24" s="234">
        <v>118</v>
      </c>
      <c r="T24" s="234">
        <v>2055</v>
      </c>
      <c r="U24" s="237">
        <v>5.7</v>
      </c>
      <c r="V24" s="238"/>
    </row>
    <row r="25" spans="1:22" x14ac:dyDescent="0.25">
      <c r="A25" s="231">
        <v>210</v>
      </c>
      <c r="B25" s="232" t="s">
        <v>41</v>
      </c>
      <c r="C25" s="233" t="s">
        <v>255</v>
      </c>
      <c r="D25" s="234">
        <v>188</v>
      </c>
      <c r="E25" s="234">
        <v>4945</v>
      </c>
      <c r="F25" s="235">
        <v>3.8</v>
      </c>
      <c r="G25" s="236">
        <v>75</v>
      </c>
      <c r="H25" s="234">
        <v>2465</v>
      </c>
      <c r="I25" s="235">
        <v>3</v>
      </c>
      <c r="J25" s="236">
        <v>113</v>
      </c>
      <c r="K25" s="234">
        <v>2480</v>
      </c>
      <c r="L25" s="235">
        <v>4.5999999999999996</v>
      </c>
      <c r="M25" s="234">
        <v>28</v>
      </c>
      <c r="N25" s="234">
        <v>2150</v>
      </c>
      <c r="O25" s="237">
        <v>1.3</v>
      </c>
      <c r="P25" s="236">
        <v>78</v>
      </c>
      <c r="Q25" s="234">
        <v>1935</v>
      </c>
      <c r="R25" s="235">
        <v>4</v>
      </c>
      <c r="S25" s="234">
        <v>82</v>
      </c>
      <c r="T25" s="234">
        <v>855</v>
      </c>
      <c r="U25" s="237">
        <v>9.6</v>
      </c>
      <c r="V25" s="238"/>
    </row>
    <row r="26" spans="1:22" x14ac:dyDescent="0.25">
      <c r="A26" s="231">
        <v>211</v>
      </c>
      <c r="B26" s="232" t="s">
        <v>42</v>
      </c>
      <c r="C26" s="233" t="s">
        <v>256</v>
      </c>
      <c r="D26" s="234">
        <v>203</v>
      </c>
      <c r="E26" s="234">
        <v>9465</v>
      </c>
      <c r="F26" s="235">
        <v>2.1</v>
      </c>
      <c r="G26" s="236">
        <v>91</v>
      </c>
      <c r="H26" s="234">
        <v>4720</v>
      </c>
      <c r="I26" s="235">
        <v>1.9</v>
      </c>
      <c r="J26" s="236">
        <v>112</v>
      </c>
      <c r="K26" s="234">
        <v>4745</v>
      </c>
      <c r="L26" s="235">
        <v>2.4</v>
      </c>
      <c r="M26" s="234">
        <v>34</v>
      </c>
      <c r="N26" s="234">
        <v>4145</v>
      </c>
      <c r="O26" s="237">
        <v>0.8</v>
      </c>
      <c r="P26" s="236">
        <v>98</v>
      </c>
      <c r="Q26" s="234">
        <v>3640</v>
      </c>
      <c r="R26" s="235">
        <v>2.7</v>
      </c>
      <c r="S26" s="234">
        <v>71</v>
      </c>
      <c r="T26" s="234">
        <v>1675</v>
      </c>
      <c r="U26" s="237">
        <v>4.2</v>
      </c>
      <c r="V26" s="238"/>
    </row>
    <row r="27" spans="1:22" x14ac:dyDescent="0.25">
      <c r="A27" s="231">
        <v>212</v>
      </c>
      <c r="B27" s="232" t="s">
        <v>43</v>
      </c>
      <c r="C27" s="233" t="s">
        <v>257</v>
      </c>
      <c r="D27" s="234">
        <v>129</v>
      </c>
      <c r="E27" s="234">
        <v>12285</v>
      </c>
      <c r="F27" s="235">
        <v>1.1000000000000001</v>
      </c>
      <c r="G27" s="236">
        <v>51</v>
      </c>
      <c r="H27" s="234">
        <v>5890</v>
      </c>
      <c r="I27" s="235">
        <v>0.9</v>
      </c>
      <c r="J27" s="236">
        <v>78</v>
      </c>
      <c r="K27" s="234">
        <v>6395</v>
      </c>
      <c r="L27" s="235">
        <v>1.2</v>
      </c>
      <c r="M27" s="234">
        <v>22</v>
      </c>
      <c r="N27" s="234">
        <v>4950</v>
      </c>
      <c r="O27" s="237">
        <v>0.4</v>
      </c>
      <c r="P27" s="236">
        <v>45</v>
      </c>
      <c r="Q27" s="234">
        <v>4800</v>
      </c>
      <c r="R27" s="235">
        <v>0.9</v>
      </c>
      <c r="S27" s="234">
        <v>62</v>
      </c>
      <c r="T27" s="234">
        <v>2535</v>
      </c>
      <c r="U27" s="237">
        <v>2.4</v>
      </c>
      <c r="V27" s="238"/>
    </row>
    <row r="28" spans="1:22" x14ac:dyDescent="0.25">
      <c r="A28" s="231">
        <v>213</v>
      </c>
      <c r="B28" s="232" t="s">
        <v>44</v>
      </c>
      <c r="C28" s="233" t="s">
        <v>258</v>
      </c>
      <c r="D28" s="234">
        <v>233</v>
      </c>
      <c r="E28" s="234">
        <v>9175</v>
      </c>
      <c r="F28" s="235">
        <v>2.5</v>
      </c>
      <c r="G28" s="236">
        <v>82</v>
      </c>
      <c r="H28" s="234">
        <v>4325</v>
      </c>
      <c r="I28" s="235">
        <v>1.9</v>
      </c>
      <c r="J28" s="236">
        <v>151</v>
      </c>
      <c r="K28" s="234">
        <v>4850</v>
      </c>
      <c r="L28" s="235">
        <v>3.1</v>
      </c>
      <c r="M28" s="234">
        <v>29</v>
      </c>
      <c r="N28" s="234">
        <v>4080</v>
      </c>
      <c r="O28" s="237">
        <v>0.7</v>
      </c>
      <c r="P28" s="236">
        <v>92</v>
      </c>
      <c r="Q28" s="234">
        <v>3620</v>
      </c>
      <c r="R28" s="235">
        <v>2.5</v>
      </c>
      <c r="S28" s="234">
        <v>112</v>
      </c>
      <c r="T28" s="234">
        <v>1470</v>
      </c>
      <c r="U28" s="237">
        <v>7.6</v>
      </c>
      <c r="V28" s="238"/>
    </row>
    <row r="29" spans="1:22" x14ac:dyDescent="0.25">
      <c r="A29" s="231">
        <v>214</v>
      </c>
      <c r="B29" s="232" t="s">
        <v>45</v>
      </c>
      <c r="C29" s="233" t="s">
        <v>259</v>
      </c>
      <c r="D29" s="234">
        <v>140</v>
      </c>
      <c r="E29" s="234">
        <v>10955</v>
      </c>
      <c r="F29" s="235">
        <v>1.3</v>
      </c>
      <c r="G29" s="236">
        <v>50</v>
      </c>
      <c r="H29" s="234">
        <v>5550</v>
      </c>
      <c r="I29" s="235">
        <v>0.9</v>
      </c>
      <c r="J29" s="236">
        <v>90</v>
      </c>
      <c r="K29" s="234">
        <v>5405</v>
      </c>
      <c r="L29" s="235">
        <v>1.7</v>
      </c>
      <c r="M29" s="234">
        <v>10</v>
      </c>
      <c r="N29" s="234">
        <v>4850</v>
      </c>
      <c r="O29" s="237">
        <v>0.2</v>
      </c>
      <c r="P29" s="236">
        <v>62</v>
      </c>
      <c r="Q29" s="234">
        <v>4265</v>
      </c>
      <c r="R29" s="235">
        <v>1.5</v>
      </c>
      <c r="S29" s="234">
        <v>68</v>
      </c>
      <c r="T29" s="234">
        <v>1840</v>
      </c>
      <c r="U29" s="237">
        <v>3.7</v>
      </c>
      <c r="V29" s="238"/>
    </row>
    <row r="30" spans="1:22" x14ac:dyDescent="0.25">
      <c r="A30" s="231">
        <v>215</v>
      </c>
      <c r="B30" s="232" t="s">
        <v>46</v>
      </c>
      <c r="C30" s="233" t="s">
        <v>260</v>
      </c>
      <c r="D30" s="234">
        <v>47</v>
      </c>
      <c r="E30" s="234">
        <v>4700</v>
      </c>
      <c r="F30" s="235">
        <v>1</v>
      </c>
      <c r="G30" s="236">
        <v>14</v>
      </c>
      <c r="H30" s="234">
        <v>2285</v>
      </c>
      <c r="I30" s="235">
        <v>0.6</v>
      </c>
      <c r="J30" s="236">
        <v>33</v>
      </c>
      <c r="K30" s="234">
        <v>2415</v>
      </c>
      <c r="L30" s="235">
        <v>1.4</v>
      </c>
      <c r="M30" s="234">
        <v>11</v>
      </c>
      <c r="N30" s="234">
        <v>2280</v>
      </c>
      <c r="O30" s="237">
        <v>0.5</v>
      </c>
      <c r="P30" s="236">
        <v>19</v>
      </c>
      <c r="Q30" s="234">
        <v>1675</v>
      </c>
      <c r="R30" s="235">
        <v>1.1000000000000001</v>
      </c>
      <c r="S30" s="234">
        <v>17</v>
      </c>
      <c r="T30" s="234">
        <v>750</v>
      </c>
      <c r="U30" s="237">
        <v>2.2999999999999998</v>
      </c>
      <c r="V30" s="238"/>
    </row>
    <row r="31" spans="1:22" x14ac:dyDescent="0.25">
      <c r="A31" s="231">
        <v>216</v>
      </c>
      <c r="B31" s="232" t="s">
        <v>47</v>
      </c>
      <c r="C31" s="233" t="s">
        <v>261</v>
      </c>
      <c r="D31" s="234">
        <v>119</v>
      </c>
      <c r="E31" s="234">
        <v>4770</v>
      </c>
      <c r="F31" s="235">
        <v>2.5</v>
      </c>
      <c r="G31" s="236">
        <v>58</v>
      </c>
      <c r="H31" s="234">
        <v>2365</v>
      </c>
      <c r="I31" s="235">
        <v>2.5</v>
      </c>
      <c r="J31" s="236">
        <v>61</v>
      </c>
      <c r="K31" s="234">
        <v>2405</v>
      </c>
      <c r="L31" s="235">
        <v>2.5</v>
      </c>
      <c r="M31" s="234">
        <v>20</v>
      </c>
      <c r="N31" s="234">
        <v>2110</v>
      </c>
      <c r="O31" s="237">
        <v>0.9</v>
      </c>
      <c r="P31" s="236">
        <v>47</v>
      </c>
      <c r="Q31" s="234">
        <v>1870</v>
      </c>
      <c r="R31" s="235">
        <v>2.5</v>
      </c>
      <c r="S31" s="234">
        <v>52</v>
      </c>
      <c r="T31" s="234">
        <v>785</v>
      </c>
      <c r="U31" s="237">
        <v>6.6</v>
      </c>
      <c r="V31" s="238"/>
    </row>
    <row r="32" spans="1:22" x14ac:dyDescent="0.25">
      <c r="A32" s="231">
        <v>217</v>
      </c>
      <c r="B32" s="232" t="s">
        <v>48</v>
      </c>
      <c r="C32" s="233" t="s">
        <v>262</v>
      </c>
      <c r="D32" s="234">
        <v>186</v>
      </c>
      <c r="E32" s="234">
        <v>5410</v>
      </c>
      <c r="F32" s="235">
        <v>3.4</v>
      </c>
      <c r="G32" s="236">
        <v>71</v>
      </c>
      <c r="H32" s="234">
        <v>2725</v>
      </c>
      <c r="I32" s="235">
        <v>2.6</v>
      </c>
      <c r="J32" s="236">
        <v>115</v>
      </c>
      <c r="K32" s="234">
        <v>2685</v>
      </c>
      <c r="L32" s="235">
        <v>4.3</v>
      </c>
      <c r="M32" s="234">
        <v>47</v>
      </c>
      <c r="N32" s="234">
        <v>2325</v>
      </c>
      <c r="O32" s="237">
        <v>2</v>
      </c>
      <c r="P32" s="236">
        <v>61</v>
      </c>
      <c r="Q32" s="234">
        <v>2085</v>
      </c>
      <c r="R32" s="235">
        <v>2.9</v>
      </c>
      <c r="S32" s="234">
        <v>78</v>
      </c>
      <c r="T32" s="234">
        <v>1000</v>
      </c>
      <c r="U32" s="237">
        <v>7.8</v>
      </c>
      <c r="V32" s="238"/>
    </row>
    <row r="33" spans="1:22" x14ac:dyDescent="0.25">
      <c r="A33" s="231">
        <v>218</v>
      </c>
      <c r="B33" s="232" t="s">
        <v>49</v>
      </c>
      <c r="C33" s="233" t="s">
        <v>263</v>
      </c>
      <c r="D33" s="234">
        <v>292</v>
      </c>
      <c r="E33" s="234">
        <v>21165</v>
      </c>
      <c r="F33" s="235">
        <v>1.4</v>
      </c>
      <c r="G33" s="236">
        <v>109</v>
      </c>
      <c r="H33" s="234">
        <v>10620</v>
      </c>
      <c r="I33" s="235">
        <v>1</v>
      </c>
      <c r="J33" s="236">
        <v>183</v>
      </c>
      <c r="K33" s="234">
        <v>10545</v>
      </c>
      <c r="L33" s="235">
        <v>1.7</v>
      </c>
      <c r="M33" s="234">
        <v>38</v>
      </c>
      <c r="N33" s="234">
        <v>9255</v>
      </c>
      <c r="O33" s="237">
        <v>0.4</v>
      </c>
      <c r="P33" s="236">
        <v>104</v>
      </c>
      <c r="Q33" s="234">
        <v>8075</v>
      </c>
      <c r="R33" s="235">
        <v>1.3</v>
      </c>
      <c r="S33" s="234">
        <v>150</v>
      </c>
      <c r="T33" s="234">
        <v>3840</v>
      </c>
      <c r="U33" s="237">
        <v>3.9</v>
      </c>
      <c r="V33" s="238"/>
    </row>
    <row r="34" spans="1:22" x14ac:dyDescent="0.25">
      <c r="A34" s="231">
        <v>219</v>
      </c>
      <c r="B34" s="232" t="s">
        <v>50</v>
      </c>
      <c r="C34" s="233" t="s">
        <v>264</v>
      </c>
      <c r="D34" s="234">
        <v>33</v>
      </c>
      <c r="E34" s="234">
        <v>6205</v>
      </c>
      <c r="F34" s="235">
        <v>0.5</v>
      </c>
      <c r="G34" s="236">
        <v>10</v>
      </c>
      <c r="H34" s="234">
        <v>3015</v>
      </c>
      <c r="I34" s="235">
        <v>0.3</v>
      </c>
      <c r="J34" s="236">
        <v>23</v>
      </c>
      <c r="K34" s="234">
        <v>3190</v>
      </c>
      <c r="L34" s="235">
        <v>0.7</v>
      </c>
      <c r="M34" s="234">
        <v>5</v>
      </c>
      <c r="N34" s="234">
        <v>2515</v>
      </c>
      <c r="O34" s="237">
        <v>0.2</v>
      </c>
      <c r="P34" s="236">
        <v>11</v>
      </c>
      <c r="Q34" s="234">
        <v>2435</v>
      </c>
      <c r="R34" s="235">
        <v>0.5</v>
      </c>
      <c r="S34" s="234">
        <v>17</v>
      </c>
      <c r="T34" s="234">
        <v>1255</v>
      </c>
      <c r="U34" s="237">
        <v>1.4</v>
      </c>
      <c r="V34" s="238"/>
    </row>
    <row r="35" spans="1:22" x14ac:dyDescent="0.25">
      <c r="A35" s="231">
        <v>304</v>
      </c>
      <c r="B35" s="232" t="s">
        <v>51</v>
      </c>
      <c r="C35" s="233" t="s">
        <v>265</v>
      </c>
      <c r="D35" s="234">
        <v>185</v>
      </c>
      <c r="E35" s="234">
        <v>5715</v>
      </c>
      <c r="F35" s="235">
        <v>3.2</v>
      </c>
      <c r="G35" s="236">
        <v>72</v>
      </c>
      <c r="H35" s="234">
        <v>2845</v>
      </c>
      <c r="I35" s="235">
        <v>2.5</v>
      </c>
      <c r="J35" s="236">
        <v>113</v>
      </c>
      <c r="K35" s="234">
        <v>2870</v>
      </c>
      <c r="L35" s="235">
        <v>3.9</v>
      </c>
      <c r="M35" s="234">
        <v>36</v>
      </c>
      <c r="N35" s="234">
        <v>2535</v>
      </c>
      <c r="O35" s="237">
        <v>1.4</v>
      </c>
      <c r="P35" s="236">
        <v>77</v>
      </c>
      <c r="Q35" s="234">
        <v>2165</v>
      </c>
      <c r="R35" s="235">
        <v>3.6</v>
      </c>
      <c r="S35" s="234">
        <v>72</v>
      </c>
      <c r="T35" s="234">
        <v>1015</v>
      </c>
      <c r="U35" s="237">
        <v>7.1</v>
      </c>
      <c r="V35" s="238"/>
    </row>
    <row r="36" spans="1:22" x14ac:dyDescent="0.25">
      <c r="A36" s="231">
        <v>305</v>
      </c>
      <c r="B36" s="232" t="s">
        <v>52</v>
      </c>
      <c r="C36" s="233" t="s">
        <v>266</v>
      </c>
      <c r="D36" s="234">
        <v>52</v>
      </c>
      <c r="E36" s="234">
        <v>4435</v>
      </c>
      <c r="F36" s="235">
        <v>1.2</v>
      </c>
      <c r="G36" s="236">
        <v>24</v>
      </c>
      <c r="H36" s="234">
        <v>2280</v>
      </c>
      <c r="I36" s="235">
        <v>1.1000000000000001</v>
      </c>
      <c r="J36" s="236">
        <v>28</v>
      </c>
      <c r="K36" s="234">
        <v>2155</v>
      </c>
      <c r="L36" s="235">
        <v>1.3</v>
      </c>
      <c r="M36" s="234">
        <v>6</v>
      </c>
      <c r="N36" s="234">
        <v>2070</v>
      </c>
      <c r="O36" s="237">
        <v>0.3</v>
      </c>
      <c r="P36" s="236">
        <v>23</v>
      </c>
      <c r="Q36" s="234">
        <v>1695</v>
      </c>
      <c r="R36" s="235">
        <v>1.4</v>
      </c>
      <c r="S36" s="234">
        <v>23</v>
      </c>
      <c r="T36" s="234">
        <v>675</v>
      </c>
      <c r="U36" s="237">
        <v>3.4</v>
      </c>
      <c r="V36" s="238"/>
    </row>
    <row r="37" spans="1:22" x14ac:dyDescent="0.25">
      <c r="A37" s="231">
        <v>306</v>
      </c>
      <c r="B37" s="232" t="s">
        <v>53</v>
      </c>
      <c r="C37" s="233" t="s">
        <v>267</v>
      </c>
      <c r="D37" s="234">
        <v>375</v>
      </c>
      <c r="E37" s="234">
        <v>8025</v>
      </c>
      <c r="F37" s="235">
        <v>4.7</v>
      </c>
      <c r="G37" s="236">
        <v>149</v>
      </c>
      <c r="H37" s="234">
        <v>3945</v>
      </c>
      <c r="I37" s="235">
        <v>3.8</v>
      </c>
      <c r="J37" s="236">
        <v>226</v>
      </c>
      <c r="K37" s="234">
        <v>4080</v>
      </c>
      <c r="L37" s="235">
        <v>5.5</v>
      </c>
      <c r="M37" s="234">
        <v>96</v>
      </c>
      <c r="N37" s="234">
        <v>3980</v>
      </c>
      <c r="O37" s="237">
        <v>2.4</v>
      </c>
      <c r="P37" s="236">
        <v>155</v>
      </c>
      <c r="Q37" s="234">
        <v>2825</v>
      </c>
      <c r="R37" s="235">
        <v>5.5</v>
      </c>
      <c r="S37" s="234">
        <v>124</v>
      </c>
      <c r="T37" s="234">
        <v>1210</v>
      </c>
      <c r="U37" s="237">
        <v>10.199999999999999</v>
      </c>
      <c r="V37" s="238"/>
    </row>
    <row r="38" spans="1:22" x14ac:dyDescent="0.25">
      <c r="A38" s="231">
        <v>307</v>
      </c>
      <c r="B38" s="232" t="s">
        <v>54</v>
      </c>
      <c r="C38" s="233" t="s">
        <v>268</v>
      </c>
      <c r="D38" s="234">
        <v>182</v>
      </c>
      <c r="E38" s="234">
        <v>4715</v>
      </c>
      <c r="F38" s="235">
        <v>3.9</v>
      </c>
      <c r="G38" s="236">
        <v>68</v>
      </c>
      <c r="H38" s="234">
        <v>2370</v>
      </c>
      <c r="I38" s="235">
        <v>2.9</v>
      </c>
      <c r="J38" s="236">
        <v>114</v>
      </c>
      <c r="K38" s="234">
        <v>2345</v>
      </c>
      <c r="L38" s="235">
        <v>4.9000000000000004</v>
      </c>
      <c r="M38" s="234">
        <v>42</v>
      </c>
      <c r="N38" s="234">
        <v>2205</v>
      </c>
      <c r="O38" s="237">
        <v>1.9</v>
      </c>
      <c r="P38" s="236">
        <v>84</v>
      </c>
      <c r="Q38" s="234">
        <v>1880</v>
      </c>
      <c r="R38" s="235">
        <v>4.5</v>
      </c>
      <c r="S38" s="234">
        <v>56</v>
      </c>
      <c r="T38" s="234">
        <v>630</v>
      </c>
      <c r="U38" s="237">
        <v>8.9</v>
      </c>
      <c r="V38" s="238"/>
    </row>
    <row r="39" spans="1:22" x14ac:dyDescent="0.25">
      <c r="A39" s="231">
        <v>308</v>
      </c>
      <c r="B39" s="232" t="s">
        <v>55</v>
      </c>
      <c r="C39" s="233" t="s">
        <v>269</v>
      </c>
      <c r="D39" s="234">
        <v>182</v>
      </c>
      <c r="E39" s="234">
        <v>4635</v>
      </c>
      <c r="F39" s="235">
        <v>3.9</v>
      </c>
      <c r="G39" s="236">
        <v>81</v>
      </c>
      <c r="H39" s="234">
        <v>2300</v>
      </c>
      <c r="I39" s="235">
        <v>3.5</v>
      </c>
      <c r="J39" s="236">
        <v>101</v>
      </c>
      <c r="K39" s="234">
        <v>2335</v>
      </c>
      <c r="L39" s="235">
        <v>4.3</v>
      </c>
      <c r="M39" s="234">
        <v>39</v>
      </c>
      <c r="N39" s="234">
        <v>2240</v>
      </c>
      <c r="O39" s="237">
        <v>1.7</v>
      </c>
      <c r="P39" s="236">
        <v>82</v>
      </c>
      <c r="Q39" s="234">
        <v>1685</v>
      </c>
      <c r="R39" s="235">
        <v>4.9000000000000004</v>
      </c>
      <c r="S39" s="234">
        <v>61</v>
      </c>
      <c r="T39" s="234">
        <v>710</v>
      </c>
      <c r="U39" s="237">
        <v>8.6</v>
      </c>
      <c r="V39" s="238"/>
    </row>
    <row r="40" spans="1:22" x14ac:dyDescent="0.25">
      <c r="A40" s="231">
        <v>309</v>
      </c>
      <c r="B40" s="232" t="s">
        <v>56</v>
      </c>
      <c r="C40" s="233" t="s">
        <v>270</v>
      </c>
      <c r="D40" s="234">
        <v>342</v>
      </c>
      <c r="E40" s="234">
        <v>5765</v>
      </c>
      <c r="F40" s="235">
        <v>5.9</v>
      </c>
      <c r="G40" s="236">
        <v>130</v>
      </c>
      <c r="H40" s="234">
        <v>2970</v>
      </c>
      <c r="I40" s="235">
        <v>4.4000000000000004</v>
      </c>
      <c r="J40" s="236">
        <v>212</v>
      </c>
      <c r="K40" s="234">
        <v>2795</v>
      </c>
      <c r="L40" s="235">
        <v>7.6</v>
      </c>
      <c r="M40" s="234">
        <v>86</v>
      </c>
      <c r="N40" s="234">
        <v>2630</v>
      </c>
      <c r="O40" s="237">
        <v>3.3</v>
      </c>
      <c r="P40" s="236">
        <v>127</v>
      </c>
      <c r="Q40" s="234">
        <v>2235</v>
      </c>
      <c r="R40" s="235">
        <v>5.7</v>
      </c>
      <c r="S40" s="234">
        <v>129</v>
      </c>
      <c r="T40" s="234">
        <v>900</v>
      </c>
      <c r="U40" s="237">
        <v>14.3</v>
      </c>
      <c r="V40" s="238"/>
    </row>
    <row r="41" spans="1:22" x14ac:dyDescent="0.25">
      <c r="A41" s="231">
        <v>310</v>
      </c>
      <c r="B41" s="232" t="s">
        <v>57</v>
      </c>
      <c r="C41" s="233" t="s">
        <v>271</v>
      </c>
      <c r="D41" s="234">
        <v>205</v>
      </c>
      <c r="E41" s="234">
        <v>8620</v>
      </c>
      <c r="F41" s="235">
        <v>2.4</v>
      </c>
      <c r="G41" s="236">
        <v>73</v>
      </c>
      <c r="H41" s="234">
        <v>4115</v>
      </c>
      <c r="I41" s="235">
        <v>1.8</v>
      </c>
      <c r="J41" s="236">
        <v>132</v>
      </c>
      <c r="K41" s="234">
        <v>4505</v>
      </c>
      <c r="L41" s="235">
        <v>2.9</v>
      </c>
      <c r="M41" s="234">
        <v>29</v>
      </c>
      <c r="N41" s="234">
        <v>3340</v>
      </c>
      <c r="O41" s="237">
        <v>0.9</v>
      </c>
      <c r="P41" s="236">
        <v>79</v>
      </c>
      <c r="Q41" s="234">
        <v>3440</v>
      </c>
      <c r="R41" s="235">
        <v>2.2999999999999998</v>
      </c>
      <c r="S41" s="234">
        <v>97</v>
      </c>
      <c r="T41" s="234">
        <v>1840</v>
      </c>
      <c r="U41" s="237">
        <v>5.3</v>
      </c>
      <c r="V41" s="238"/>
    </row>
    <row r="42" spans="1:22" x14ac:dyDescent="0.25">
      <c r="A42" s="231">
        <v>311</v>
      </c>
      <c r="B42" s="232" t="s">
        <v>58</v>
      </c>
      <c r="C42" s="233" t="s">
        <v>272</v>
      </c>
      <c r="D42" s="234">
        <v>287</v>
      </c>
      <c r="E42" s="234">
        <v>5500</v>
      </c>
      <c r="F42" s="235">
        <v>5.2</v>
      </c>
      <c r="G42" s="236">
        <v>124</v>
      </c>
      <c r="H42" s="234">
        <v>2670</v>
      </c>
      <c r="I42" s="235">
        <v>4.5999999999999996</v>
      </c>
      <c r="J42" s="236">
        <v>163</v>
      </c>
      <c r="K42" s="234">
        <v>2830</v>
      </c>
      <c r="L42" s="235">
        <v>5.8</v>
      </c>
      <c r="M42" s="234">
        <v>47</v>
      </c>
      <c r="N42" s="234">
        <v>2450</v>
      </c>
      <c r="O42" s="237">
        <v>1.9</v>
      </c>
      <c r="P42" s="236">
        <v>128</v>
      </c>
      <c r="Q42" s="234">
        <v>2225</v>
      </c>
      <c r="R42" s="235">
        <v>5.8</v>
      </c>
      <c r="S42" s="234">
        <v>112</v>
      </c>
      <c r="T42" s="234">
        <v>825</v>
      </c>
      <c r="U42" s="237">
        <v>13.6</v>
      </c>
      <c r="V42" s="238"/>
    </row>
    <row r="43" spans="1:22" x14ac:dyDescent="0.25">
      <c r="A43" s="231">
        <v>312</v>
      </c>
      <c r="B43" s="232" t="s">
        <v>59</v>
      </c>
      <c r="C43" s="233" t="s">
        <v>273</v>
      </c>
      <c r="D43" s="234">
        <v>180</v>
      </c>
      <c r="E43" s="234">
        <v>6015</v>
      </c>
      <c r="F43" s="235">
        <v>3</v>
      </c>
      <c r="G43" s="236">
        <v>71</v>
      </c>
      <c r="H43" s="234">
        <v>2900</v>
      </c>
      <c r="I43" s="235">
        <v>2.4</v>
      </c>
      <c r="J43" s="236">
        <v>109</v>
      </c>
      <c r="K43" s="234">
        <v>3115</v>
      </c>
      <c r="L43" s="235">
        <v>3.5</v>
      </c>
      <c r="M43" s="234">
        <v>42</v>
      </c>
      <c r="N43" s="234">
        <v>2345</v>
      </c>
      <c r="O43" s="237">
        <v>1.8</v>
      </c>
      <c r="P43" s="236">
        <v>96</v>
      </c>
      <c r="Q43" s="234">
        <v>2390</v>
      </c>
      <c r="R43" s="235">
        <v>4</v>
      </c>
      <c r="S43" s="234">
        <v>42</v>
      </c>
      <c r="T43" s="234">
        <v>1280</v>
      </c>
      <c r="U43" s="237">
        <v>3.3</v>
      </c>
      <c r="V43" s="238"/>
    </row>
    <row r="44" spans="1:22" x14ac:dyDescent="0.25">
      <c r="A44" s="231">
        <v>313</v>
      </c>
      <c r="B44" s="232" t="s">
        <v>60</v>
      </c>
      <c r="C44" s="233" t="s">
        <v>274</v>
      </c>
      <c r="D44" s="234">
        <v>290</v>
      </c>
      <c r="E44" s="234">
        <v>7595</v>
      </c>
      <c r="F44" s="235">
        <v>3.8</v>
      </c>
      <c r="G44" s="236">
        <v>117</v>
      </c>
      <c r="H44" s="234">
        <v>3710</v>
      </c>
      <c r="I44" s="235">
        <v>3.2</v>
      </c>
      <c r="J44" s="236">
        <v>173</v>
      </c>
      <c r="K44" s="234">
        <v>3885</v>
      </c>
      <c r="L44" s="235">
        <v>4.5</v>
      </c>
      <c r="M44" s="234">
        <v>51</v>
      </c>
      <c r="N44" s="234">
        <v>3330</v>
      </c>
      <c r="O44" s="237">
        <v>1.5</v>
      </c>
      <c r="P44" s="236">
        <v>152</v>
      </c>
      <c r="Q44" s="234">
        <v>3150</v>
      </c>
      <c r="R44" s="235">
        <v>4.8</v>
      </c>
      <c r="S44" s="234">
        <v>87</v>
      </c>
      <c r="T44" s="234">
        <v>1115</v>
      </c>
      <c r="U44" s="237">
        <v>7.8</v>
      </c>
      <c r="V44" s="238"/>
    </row>
    <row r="45" spans="1:22" x14ac:dyDescent="0.25">
      <c r="A45" s="231">
        <v>315</v>
      </c>
      <c r="B45" s="232" t="s">
        <v>61</v>
      </c>
      <c r="C45" s="233" t="s">
        <v>275</v>
      </c>
      <c r="D45" s="234">
        <v>23</v>
      </c>
      <c r="E45" s="234">
        <v>4260</v>
      </c>
      <c r="F45" s="235">
        <v>0.5</v>
      </c>
      <c r="G45" s="236">
        <v>11</v>
      </c>
      <c r="H45" s="234">
        <v>1995</v>
      </c>
      <c r="I45" s="235">
        <v>0.6</v>
      </c>
      <c r="J45" s="236">
        <v>12</v>
      </c>
      <c r="K45" s="234">
        <v>2265</v>
      </c>
      <c r="L45" s="235">
        <v>0.5</v>
      </c>
      <c r="M45" s="234">
        <v>5</v>
      </c>
      <c r="N45" s="234">
        <v>1875</v>
      </c>
      <c r="O45" s="237">
        <v>0.3</v>
      </c>
      <c r="P45" s="236">
        <v>8</v>
      </c>
      <c r="Q45" s="234">
        <v>1635</v>
      </c>
      <c r="R45" s="235">
        <v>0.5</v>
      </c>
      <c r="S45" s="234">
        <v>10</v>
      </c>
      <c r="T45" s="234">
        <v>750</v>
      </c>
      <c r="U45" s="237">
        <v>1.3</v>
      </c>
      <c r="V45" s="238"/>
    </row>
    <row r="46" spans="1:22" x14ac:dyDescent="0.25">
      <c r="A46" s="231">
        <v>316</v>
      </c>
      <c r="B46" s="232" t="s">
        <v>62</v>
      </c>
      <c r="C46" s="233" t="s">
        <v>276</v>
      </c>
      <c r="D46" s="234">
        <v>607</v>
      </c>
      <c r="E46" s="234">
        <v>10350</v>
      </c>
      <c r="F46" s="235">
        <v>5.9</v>
      </c>
      <c r="G46" s="236">
        <v>227</v>
      </c>
      <c r="H46" s="234">
        <v>5145</v>
      </c>
      <c r="I46" s="235">
        <v>4.4000000000000004</v>
      </c>
      <c r="J46" s="236">
        <v>380</v>
      </c>
      <c r="K46" s="234">
        <v>5205</v>
      </c>
      <c r="L46" s="235">
        <v>7.3</v>
      </c>
      <c r="M46" s="234">
        <v>123</v>
      </c>
      <c r="N46" s="234">
        <v>4940</v>
      </c>
      <c r="O46" s="237">
        <v>2.5</v>
      </c>
      <c r="P46" s="236">
        <v>249</v>
      </c>
      <c r="Q46" s="234">
        <v>3810</v>
      </c>
      <c r="R46" s="235">
        <v>6.5</v>
      </c>
      <c r="S46" s="234">
        <v>235</v>
      </c>
      <c r="T46" s="234">
        <v>1605</v>
      </c>
      <c r="U46" s="237">
        <v>14.6</v>
      </c>
      <c r="V46" s="238"/>
    </row>
    <row r="47" spans="1:22" x14ac:dyDescent="0.25">
      <c r="A47" s="231">
        <v>317</v>
      </c>
      <c r="B47" s="232" t="s">
        <v>63</v>
      </c>
      <c r="C47" s="233" t="s">
        <v>277</v>
      </c>
      <c r="D47" s="234">
        <v>255</v>
      </c>
      <c r="E47" s="234">
        <v>8650</v>
      </c>
      <c r="F47" s="235">
        <v>2.9</v>
      </c>
      <c r="G47" s="236">
        <v>96</v>
      </c>
      <c r="H47" s="234">
        <v>4315</v>
      </c>
      <c r="I47" s="235">
        <v>2.2000000000000002</v>
      </c>
      <c r="J47" s="236">
        <v>159</v>
      </c>
      <c r="K47" s="234">
        <v>4335</v>
      </c>
      <c r="L47" s="235">
        <v>3.7</v>
      </c>
      <c r="M47" s="234">
        <v>45</v>
      </c>
      <c r="N47" s="234">
        <v>3470</v>
      </c>
      <c r="O47" s="237">
        <v>1.3</v>
      </c>
      <c r="P47" s="236">
        <v>106</v>
      </c>
      <c r="Q47" s="234">
        <v>3470</v>
      </c>
      <c r="R47" s="235">
        <v>3.1</v>
      </c>
      <c r="S47" s="234">
        <v>104</v>
      </c>
      <c r="T47" s="234">
        <v>1710</v>
      </c>
      <c r="U47" s="237">
        <v>6.1</v>
      </c>
      <c r="V47" s="238"/>
    </row>
    <row r="48" spans="1:22" x14ac:dyDescent="0.25">
      <c r="A48" s="231">
        <v>318</v>
      </c>
      <c r="B48" s="232" t="s">
        <v>64</v>
      </c>
      <c r="C48" s="233" t="s">
        <v>278</v>
      </c>
      <c r="D48" s="234">
        <v>354</v>
      </c>
      <c r="E48" s="234">
        <v>5700</v>
      </c>
      <c r="F48" s="235">
        <v>6.2</v>
      </c>
      <c r="G48" s="236">
        <v>153</v>
      </c>
      <c r="H48" s="234">
        <v>2630</v>
      </c>
      <c r="I48" s="235">
        <v>5.8</v>
      </c>
      <c r="J48" s="236">
        <v>201</v>
      </c>
      <c r="K48" s="234">
        <v>3070</v>
      </c>
      <c r="L48" s="235">
        <v>6.5</v>
      </c>
      <c r="M48" s="234">
        <v>50</v>
      </c>
      <c r="N48" s="234">
        <v>2305</v>
      </c>
      <c r="O48" s="237">
        <v>2.2000000000000002</v>
      </c>
      <c r="P48" s="236">
        <v>130</v>
      </c>
      <c r="Q48" s="234">
        <v>2340</v>
      </c>
      <c r="R48" s="235">
        <v>5.6</v>
      </c>
      <c r="S48" s="234">
        <v>174</v>
      </c>
      <c r="T48" s="234">
        <v>1055</v>
      </c>
      <c r="U48" s="237">
        <v>16.5</v>
      </c>
      <c r="V48" s="238"/>
    </row>
    <row r="49" spans="1:22" x14ac:dyDescent="0.25">
      <c r="A49" s="231">
        <v>319</v>
      </c>
      <c r="B49" s="232" t="s">
        <v>65</v>
      </c>
      <c r="C49" s="233" t="s">
        <v>279</v>
      </c>
      <c r="D49" s="234">
        <v>147</v>
      </c>
      <c r="E49" s="234">
        <v>10705</v>
      </c>
      <c r="F49" s="235">
        <v>1.4</v>
      </c>
      <c r="G49" s="236">
        <v>55</v>
      </c>
      <c r="H49" s="234">
        <v>5275</v>
      </c>
      <c r="I49" s="235">
        <v>1</v>
      </c>
      <c r="J49" s="236">
        <v>92</v>
      </c>
      <c r="K49" s="234">
        <v>5430</v>
      </c>
      <c r="L49" s="235">
        <v>1.7</v>
      </c>
      <c r="M49" s="234">
        <v>21</v>
      </c>
      <c r="N49" s="234">
        <v>4575</v>
      </c>
      <c r="O49" s="237">
        <v>0.5</v>
      </c>
      <c r="P49" s="236">
        <v>60</v>
      </c>
      <c r="Q49" s="234">
        <v>4115</v>
      </c>
      <c r="R49" s="235">
        <v>1.5</v>
      </c>
      <c r="S49" s="234">
        <v>66</v>
      </c>
      <c r="T49" s="234">
        <v>2015</v>
      </c>
      <c r="U49" s="237">
        <v>3.3</v>
      </c>
      <c r="V49" s="238"/>
    </row>
    <row r="50" spans="1:22" x14ac:dyDescent="0.25">
      <c r="A50" s="231">
        <v>321</v>
      </c>
      <c r="B50" s="232" t="s">
        <v>66</v>
      </c>
      <c r="C50" s="233" t="s">
        <v>280</v>
      </c>
      <c r="D50" s="234">
        <v>201</v>
      </c>
      <c r="E50" s="234">
        <v>3340</v>
      </c>
      <c r="F50" s="235">
        <v>6</v>
      </c>
      <c r="G50" s="236">
        <v>79</v>
      </c>
      <c r="H50" s="234">
        <v>1590</v>
      </c>
      <c r="I50" s="235">
        <v>5</v>
      </c>
      <c r="J50" s="236">
        <v>122</v>
      </c>
      <c r="K50" s="234">
        <v>1750</v>
      </c>
      <c r="L50" s="235">
        <v>7</v>
      </c>
      <c r="M50" s="234">
        <v>36</v>
      </c>
      <c r="N50" s="234">
        <v>1530</v>
      </c>
      <c r="O50" s="237">
        <v>2.4</v>
      </c>
      <c r="P50" s="236">
        <v>92</v>
      </c>
      <c r="Q50" s="234">
        <v>1285</v>
      </c>
      <c r="R50" s="235">
        <v>7.2</v>
      </c>
      <c r="S50" s="234">
        <v>73</v>
      </c>
      <c r="T50" s="234">
        <v>535</v>
      </c>
      <c r="U50" s="237">
        <v>13.6</v>
      </c>
      <c r="V50" s="238"/>
    </row>
    <row r="51" spans="1:22" x14ac:dyDescent="0.25">
      <c r="A51" s="231">
        <v>322</v>
      </c>
      <c r="B51" s="232" t="s">
        <v>67</v>
      </c>
      <c r="C51" s="233" t="s">
        <v>281</v>
      </c>
      <c r="D51" s="234">
        <v>177</v>
      </c>
      <c r="E51" s="234">
        <v>4735</v>
      </c>
      <c r="F51" s="235">
        <v>3.7</v>
      </c>
      <c r="G51" s="236">
        <v>69</v>
      </c>
      <c r="H51" s="234">
        <v>2250</v>
      </c>
      <c r="I51" s="235">
        <v>3.1</v>
      </c>
      <c r="J51" s="236">
        <v>108</v>
      </c>
      <c r="K51" s="234">
        <v>2485</v>
      </c>
      <c r="L51" s="235">
        <v>4.3</v>
      </c>
      <c r="M51" s="234">
        <v>26</v>
      </c>
      <c r="N51" s="234">
        <v>1990</v>
      </c>
      <c r="O51" s="237">
        <v>1.3</v>
      </c>
      <c r="P51" s="236">
        <v>68</v>
      </c>
      <c r="Q51" s="234">
        <v>1935</v>
      </c>
      <c r="R51" s="235">
        <v>3.5</v>
      </c>
      <c r="S51" s="234">
        <v>83</v>
      </c>
      <c r="T51" s="234">
        <v>815</v>
      </c>
      <c r="U51" s="237">
        <v>10.199999999999999</v>
      </c>
      <c r="V51" s="238"/>
    </row>
    <row r="52" spans="1:22" x14ac:dyDescent="0.25">
      <c r="A52" s="231">
        <v>323</v>
      </c>
      <c r="B52" s="232" t="s">
        <v>68</v>
      </c>
      <c r="C52" s="233" t="s">
        <v>282</v>
      </c>
      <c r="D52" s="234">
        <v>1016</v>
      </c>
      <c r="E52" s="234">
        <v>34285</v>
      </c>
      <c r="F52" s="235">
        <v>3</v>
      </c>
      <c r="G52" s="236">
        <v>380</v>
      </c>
      <c r="H52" s="234">
        <v>17355</v>
      </c>
      <c r="I52" s="235">
        <v>2.2000000000000002</v>
      </c>
      <c r="J52" s="236">
        <v>636</v>
      </c>
      <c r="K52" s="234">
        <v>16930</v>
      </c>
      <c r="L52" s="235">
        <v>3.8</v>
      </c>
      <c r="M52" s="234">
        <v>186</v>
      </c>
      <c r="N52" s="234">
        <v>15485</v>
      </c>
      <c r="O52" s="237">
        <v>1.2</v>
      </c>
      <c r="P52" s="236">
        <v>402</v>
      </c>
      <c r="Q52" s="234">
        <v>13570</v>
      </c>
      <c r="R52" s="235">
        <v>3</v>
      </c>
      <c r="S52" s="234">
        <v>428</v>
      </c>
      <c r="T52" s="234">
        <v>5235</v>
      </c>
      <c r="U52" s="237">
        <v>8.1999999999999993</v>
      </c>
      <c r="V52" s="238"/>
    </row>
    <row r="53" spans="1:22" x14ac:dyDescent="0.25">
      <c r="A53" s="231">
        <v>324</v>
      </c>
      <c r="B53" s="232" t="s">
        <v>69</v>
      </c>
      <c r="C53" s="233" t="s">
        <v>283</v>
      </c>
      <c r="D53" s="234">
        <v>204</v>
      </c>
      <c r="E53" s="234">
        <v>3220</v>
      </c>
      <c r="F53" s="235">
        <v>6.3</v>
      </c>
      <c r="G53" s="236">
        <v>90</v>
      </c>
      <c r="H53" s="234">
        <v>1615</v>
      </c>
      <c r="I53" s="235">
        <v>5.6</v>
      </c>
      <c r="J53" s="236">
        <v>114</v>
      </c>
      <c r="K53" s="234">
        <v>1605</v>
      </c>
      <c r="L53" s="235">
        <v>7.1</v>
      </c>
      <c r="M53" s="234">
        <v>49</v>
      </c>
      <c r="N53" s="234">
        <v>1515</v>
      </c>
      <c r="O53" s="237">
        <v>3.2</v>
      </c>
      <c r="P53" s="236">
        <v>77</v>
      </c>
      <c r="Q53" s="234">
        <v>1210</v>
      </c>
      <c r="R53" s="235">
        <v>6.4</v>
      </c>
      <c r="S53" s="234">
        <v>78</v>
      </c>
      <c r="T53" s="234">
        <v>490</v>
      </c>
      <c r="U53" s="237">
        <v>15.9</v>
      </c>
      <c r="V53" s="238"/>
    </row>
    <row r="54" spans="1:22" x14ac:dyDescent="0.25">
      <c r="A54" s="231">
        <v>325</v>
      </c>
      <c r="B54" s="232" t="s">
        <v>70</v>
      </c>
      <c r="C54" s="233" t="s">
        <v>284</v>
      </c>
      <c r="D54" s="234">
        <v>138</v>
      </c>
      <c r="E54" s="234">
        <v>4080</v>
      </c>
      <c r="F54" s="235">
        <v>3.4</v>
      </c>
      <c r="G54" s="236">
        <v>46</v>
      </c>
      <c r="H54" s="234">
        <v>1965</v>
      </c>
      <c r="I54" s="235">
        <v>2.2999999999999998</v>
      </c>
      <c r="J54" s="236">
        <v>92</v>
      </c>
      <c r="K54" s="234">
        <v>2115</v>
      </c>
      <c r="L54" s="235">
        <v>4.3</v>
      </c>
      <c r="M54" s="234">
        <v>20</v>
      </c>
      <c r="N54" s="234">
        <v>1960</v>
      </c>
      <c r="O54" s="237">
        <v>1</v>
      </c>
      <c r="P54" s="236">
        <v>65</v>
      </c>
      <c r="Q54" s="234">
        <v>1545</v>
      </c>
      <c r="R54" s="235">
        <v>4.2</v>
      </c>
      <c r="S54" s="234">
        <v>53</v>
      </c>
      <c r="T54" s="234">
        <v>575</v>
      </c>
      <c r="U54" s="237">
        <v>9.1999999999999993</v>
      </c>
      <c r="V54" s="238"/>
    </row>
    <row r="55" spans="1:22" x14ac:dyDescent="0.25">
      <c r="A55" s="231">
        <v>326</v>
      </c>
      <c r="B55" s="232" t="s">
        <v>71</v>
      </c>
      <c r="C55" s="233" t="s">
        <v>285</v>
      </c>
      <c r="D55" s="234">
        <v>0</v>
      </c>
      <c r="E55" s="234">
        <v>9900</v>
      </c>
      <c r="F55" s="235">
        <v>0</v>
      </c>
      <c r="G55" s="236">
        <v>0</v>
      </c>
      <c r="H55" s="234">
        <v>4960</v>
      </c>
      <c r="I55" s="235">
        <v>0</v>
      </c>
      <c r="J55" s="236">
        <v>0</v>
      </c>
      <c r="K55" s="234">
        <v>4940</v>
      </c>
      <c r="L55" s="235">
        <v>0</v>
      </c>
      <c r="M55" s="234">
        <v>0</v>
      </c>
      <c r="N55" s="234">
        <v>4130</v>
      </c>
      <c r="O55" s="237">
        <v>0</v>
      </c>
      <c r="P55" s="236">
        <v>0</v>
      </c>
      <c r="Q55" s="234">
        <v>3860</v>
      </c>
      <c r="R55" s="235">
        <v>0</v>
      </c>
      <c r="S55" s="234">
        <v>0</v>
      </c>
      <c r="T55" s="234">
        <v>1910</v>
      </c>
      <c r="U55" s="237">
        <v>0</v>
      </c>
      <c r="V55" s="238"/>
    </row>
    <row r="56" spans="1:22" x14ac:dyDescent="0.25">
      <c r="A56" s="231">
        <v>327</v>
      </c>
      <c r="B56" s="232" t="s">
        <v>72</v>
      </c>
      <c r="C56" s="233" t="s">
        <v>286</v>
      </c>
      <c r="D56" s="234">
        <v>45</v>
      </c>
      <c r="E56" s="234">
        <v>10480</v>
      </c>
      <c r="F56" s="235">
        <v>0.4</v>
      </c>
      <c r="G56" s="236">
        <v>11</v>
      </c>
      <c r="H56" s="234">
        <v>5260</v>
      </c>
      <c r="I56" s="235">
        <v>0.2</v>
      </c>
      <c r="J56" s="236">
        <v>34</v>
      </c>
      <c r="K56" s="234">
        <v>5220</v>
      </c>
      <c r="L56" s="235">
        <v>0.7</v>
      </c>
      <c r="M56" s="234">
        <v>7</v>
      </c>
      <c r="N56" s="234">
        <v>4345</v>
      </c>
      <c r="O56" s="237">
        <v>0.2</v>
      </c>
      <c r="P56" s="236">
        <v>9</v>
      </c>
      <c r="Q56" s="234">
        <v>4190</v>
      </c>
      <c r="R56" s="235">
        <v>0.2</v>
      </c>
      <c r="S56" s="234">
        <v>29</v>
      </c>
      <c r="T56" s="234">
        <v>1945</v>
      </c>
      <c r="U56" s="237">
        <v>1.5</v>
      </c>
      <c r="V56" s="238"/>
    </row>
    <row r="57" spans="1:22" x14ac:dyDescent="0.25">
      <c r="A57" s="231">
        <v>404</v>
      </c>
      <c r="B57" s="232" t="s">
        <v>73</v>
      </c>
      <c r="C57" s="233" t="s">
        <v>287</v>
      </c>
      <c r="D57" s="234">
        <v>345</v>
      </c>
      <c r="E57" s="234">
        <v>18385</v>
      </c>
      <c r="F57" s="235">
        <v>1.9</v>
      </c>
      <c r="G57" s="236">
        <v>141</v>
      </c>
      <c r="H57" s="234">
        <v>9135</v>
      </c>
      <c r="I57" s="235">
        <v>1.5</v>
      </c>
      <c r="J57" s="236">
        <v>204</v>
      </c>
      <c r="K57" s="234">
        <v>9250</v>
      </c>
      <c r="L57" s="235">
        <v>2.2000000000000002</v>
      </c>
      <c r="M57" s="234">
        <v>43</v>
      </c>
      <c r="N57" s="234">
        <v>7695</v>
      </c>
      <c r="O57" s="237">
        <v>0.6</v>
      </c>
      <c r="P57" s="236">
        <v>138</v>
      </c>
      <c r="Q57" s="234">
        <v>7320</v>
      </c>
      <c r="R57" s="235">
        <v>1.9</v>
      </c>
      <c r="S57" s="234">
        <v>164</v>
      </c>
      <c r="T57" s="234">
        <v>3365</v>
      </c>
      <c r="U57" s="237">
        <v>4.9000000000000004</v>
      </c>
      <c r="V57" s="238"/>
    </row>
    <row r="58" spans="1:22" x14ac:dyDescent="0.25">
      <c r="A58" s="231">
        <v>406</v>
      </c>
      <c r="B58" s="232" t="s">
        <v>74</v>
      </c>
      <c r="C58" s="233" t="s">
        <v>288</v>
      </c>
      <c r="D58" s="234">
        <v>596</v>
      </c>
      <c r="E58" s="234">
        <v>20680</v>
      </c>
      <c r="F58" s="235">
        <v>2.9</v>
      </c>
      <c r="G58" s="236">
        <v>241</v>
      </c>
      <c r="H58" s="234">
        <v>9870</v>
      </c>
      <c r="I58" s="235">
        <v>2.4</v>
      </c>
      <c r="J58" s="236">
        <v>355</v>
      </c>
      <c r="K58" s="234">
        <v>10810</v>
      </c>
      <c r="L58" s="235">
        <v>3.3</v>
      </c>
      <c r="M58" s="234">
        <v>97</v>
      </c>
      <c r="N58" s="234">
        <v>8070</v>
      </c>
      <c r="O58" s="237">
        <v>1.2</v>
      </c>
      <c r="P58" s="236">
        <v>227</v>
      </c>
      <c r="Q58" s="234">
        <v>7995</v>
      </c>
      <c r="R58" s="235">
        <v>2.8</v>
      </c>
      <c r="S58" s="234">
        <v>272</v>
      </c>
      <c r="T58" s="234">
        <v>4620</v>
      </c>
      <c r="U58" s="237">
        <v>5.9</v>
      </c>
      <c r="V58" s="238"/>
    </row>
    <row r="59" spans="1:22" x14ac:dyDescent="0.25">
      <c r="A59" s="231">
        <v>407</v>
      </c>
      <c r="B59" s="232" t="s">
        <v>75</v>
      </c>
      <c r="C59" s="233" t="s">
        <v>289</v>
      </c>
      <c r="D59" s="234">
        <v>558</v>
      </c>
      <c r="E59" s="234">
        <v>8545</v>
      </c>
      <c r="F59" s="235">
        <v>6.5</v>
      </c>
      <c r="G59" s="236">
        <v>224</v>
      </c>
      <c r="H59" s="234">
        <v>4200</v>
      </c>
      <c r="I59" s="235">
        <v>5.3</v>
      </c>
      <c r="J59" s="236">
        <v>334</v>
      </c>
      <c r="K59" s="234">
        <v>4345</v>
      </c>
      <c r="L59" s="235">
        <v>7.7</v>
      </c>
      <c r="M59" s="234">
        <v>87</v>
      </c>
      <c r="N59" s="234">
        <v>3695</v>
      </c>
      <c r="O59" s="237">
        <v>2.4</v>
      </c>
      <c r="P59" s="236">
        <v>217</v>
      </c>
      <c r="Q59" s="234">
        <v>3305</v>
      </c>
      <c r="R59" s="235">
        <v>6.6</v>
      </c>
      <c r="S59" s="234">
        <v>254</v>
      </c>
      <c r="T59" s="234">
        <v>1540</v>
      </c>
      <c r="U59" s="237">
        <v>16.5</v>
      </c>
      <c r="V59" s="238"/>
    </row>
    <row r="60" spans="1:22" x14ac:dyDescent="0.25">
      <c r="A60" s="231">
        <v>408</v>
      </c>
      <c r="B60" s="232" t="s">
        <v>76</v>
      </c>
      <c r="C60" s="233" t="s">
        <v>290</v>
      </c>
      <c r="D60" s="234">
        <v>260</v>
      </c>
      <c r="E60" s="234">
        <v>7845</v>
      </c>
      <c r="F60" s="235">
        <v>3.3</v>
      </c>
      <c r="G60" s="236">
        <v>104</v>
      </c>
      <c r="H60" s="234">
        <v>3835</v>
      </c>
      <c r="I60" s="235">
        <v>2.7</v>
      </c>
      <c r="J60" s="236">
        <v>156</v>
      </c>
      <c r="K60" s="234">
        <v>4010</v>
      </c>
      <c r="L60" s="235">
        <v>3.9</v>
      </c>
      <c r="M60" s="234">
        <v>40</v>
      </c>
      <c r="N60" s="234">
        <v>3145</v>
      </c>
      <c r="O60" s="237">
        <v>1.3</v>
      </c>
      <c r="P60" s="236">
        <v>113</v>
      </c>
      <c r="Q60" s="234">
        <v>3270</v>
      </c>
      <c r="R60" s="235">
        <v>3.5</v>
      </c>
      <c r="S60" s="234">
        <v>107</v>
      </c>
      <c r="T60" s="234">
        <v>1430</v>
      </c>
      <c r="U60" s="237">
        <v>7.5</v>
      </c>
      <c r="V60" s="238"/>
    </row>
    <row r="61" spans="1:22" x14ac:dyDescent="0.25">
      <c r="A61" s="231">
        <v>409</v>
      </c>
      <c r="B61" s="232" t="s">
        <v>77</v>
      </c>
      <c r="C61" s="233" t="s">
        <v>291</v>
      </c>
      <c r="D61" s="234">
        <v>292</v>
      </c>
      <c r="E61" s="234">
        <v>5545</v>
      </c>
      <c r="F61" s="235">
        <v>5.3</v>
      </c>
      <c r="G61" s="236">
        <v>116</v>
      </c>
      <c r="H61" s="234">
        <v>2740</v>
      </c>
      <c r="I61" s="235">
        <v>4.2</v>
      </c>
      <c r="J61" s="236">
        <v>176</v>
      </c>
      <c r="K61" s="234">
        <v>2805</v>
      </c>
      <c r="L61" s="235">
        <v>6.3</v>
      </c>
      <c r="M61" s="234">
        <v>51</v>
      </c>
      <c r="N61" s="234">
        <v>2350</v>
      </c>
      <c r="O61" s="237">
        <v>2.2000000000000002</v>
      </c>
      <c r="P61" s="236">
        <v>115</v>
      </c>
      <c r="Q61" s="234">
        <v>2150</v>
      </c>
      <c r="R61" s="235">
        <v>5.3</v>
      </c>
      <c r="S61" s="234">
        <v>126</v>
      </c>
      <c r="T61" s="234">
        <v>1050</v>
      </c>
      <c r="U61" s="237">
        <v>12</v>
      </c>
      <c r="V61" s="238"/>
    </row>
    <row r="62" spans="1:22" x14ac:dyDescent="0.25">
      <c r="A62" s="231">
        <v>410</v>
      </c>
      <c r="B62" s="232" t="s">
        <v>78</v>
      </c>
      <c r="C62" s="233" t="s">
        <v>292</v>
      </c>
      <c r="D62" s="234">
        <v>39</v>
      </c>
      <c r="E62" s="234">
        <v>6605</v>
      </c>
      <c r="F62" s="235">
        <v>0.6</v>
      </c>
      <c r="G62" s="236">
        <v>14</v>
      </c>
      <c r="H62" s="234">
        <v>3130</v>
      </c>
      <c r="I62" s="235">
        <v>0.4</v>
      </c>
      <c r="J62" s="236">
        <v>25</v>
      </c>
      <c r="K62" s="234">
        <v>3475</v>
      </c>
      <c r="L62" s="235">
        <v>0.7</v>
      </c>
      <c r="M62" s="234">
        <v>6</v>
      </c>
      <c r="N62" s="234">
        <v>2325</v>
      </c>
      <c r="O62" s="237">
        <v>0.3</v>
      </c>
      <c r="P62" s="236">
        <v>14</v>
      </c>
      <c r="Q62" s="234">
        <v>2640</v>
      </c>
      <c r="R62" s="235">
        <v>0.5</v>
      </c>
      <c r="S62" s="234">
        <v>19</v>
      </c>
      <c r="T62" s="234">
        <v>1635</v>
      </c>
      <c r="U62" s="237">
        <v>1.2</v>
      </c>
      <c r="V62" s="238"/>
    </row>
    <row r="63" spans="1:22" x14ac:dyDescent="0.25">
      <c r="A63" s="231">
        <v>411</v>
      </c>
      <c r="B63" s="232" t="s">
        <v>79</v>
      </c>
      <c r="C63" s="233" t="s">
        <v>293</v>
      </c>
      <c r="D63" s="234">
        <v>360</v>
      </c>
      <c r="E63" s="234">
        <v>7190</v>
      </c>
      <c r="F63" s="235">
        <v>5</v>
      </c>
      <c r="G63" s="236">
        <v>150</v>
      </c>
      <c r="H63" s="234">
        <v>3610</v>
      </c>
      <c r="I63" s="235">
        <v>4.2</v>
      </c>
      <c r="J63" s="236">
        <v>210</v>
      </c>
      <c r="K63" s="234">
        <v>3580</v>
      </c>
      <c r="L63" s="235">
        <v>5.9</v>
      </c>
      <c r="M63" s="234">
        <v>57</v>
      </c>
      <c r="N63" s="234">
        <v>3005</v>
      </c>
      <c r="O63" s="237">
        <v>1.9</v>
      </c>
      <c r="P63" s="236">
        <v>134</v>
      </c>
      <c r="Q63" s="234">
        <v>2810</v>
      </c>
      <c r="R63" s="235">
        <v>4.8</v>
      </c>
      <c r="S63" s="234">
        <v>169</v>
      </c>
      <c r="T63" s="234">
        <v>1375</v>
      </c>
      <c r="U63" s="237">
        <v>12.3</v>
      </c>
      <c r="V63" s="238"/>
    </row>
    <row r="64" spans="1:22" x14ac:dyDescent="0.25">
      <c r="A64" s="231">
        <v>412</v>
      </c>
      <c r="B64" s="232" t="s">
        <v>80</v>
      </c>
      <c r="C64" s="233" t="s">
        <v>294</v>
      </c>
      <c r="D64" s="234">
        <v>413</v>
      </c>
      <c r="E64" s="234">
        <v>5625</v>
      </c>
      <c r="F64" s="235">
        <v>7.3</v>
      </c>
      <c r="G64" s="236">
        <v>162</v>
      </c>
      <c r="H64" s="234">
        <v>2735</v>
      </c>
      <c r="I64" s="235">
        <v>5.9</v>
      </c>
      <c r="J64" s="236">
        <v>251</v>
      </c>
      <c r="K64" s="234">
        <v>2890</v>
      </c>
      <c r="L64" s="235">
        <v>8.6999999999999993</v>
      </c>
      <c r="M64" s="234">
        <v>63</v>
      </c>
      <c r="N64" s="234">
        <v>2415</v>
      </c>
      <c r="O64" s="237">
        <v>2.6</v>
      </c>
      <c r="P64" s="236">
        <v>166</v>
      </c>
      <c r="Q64" s="234">
        <v>2135</v>
      </c>
      <c r="R64" s="235">
        <v>7.8</v>
      </c>
      <c r="S64" s="234">
        <v>184</v>
      </c>
      <c r="T64" s="234">
        <v>1075</v>
      </c>
      <c r="U64" s="237">
        <v>17.100000000000001</v>
      </c>
      <c r="V64" s="238"/>
    </row>
    <row r="65" spans="1:22" x14ac:dyDescent="0.25">
      <c r="A65" s="231">
        <v>413</v>
      </c>
      <c r="B65" s="232" t="s">
        <v>81</v>
      </c>
      <c r="C65" s="233" t="s">
        <v>295</v>
      </c>
      <c r="D65" s="234">
        <v>1383</v>
      </c>
      <c r="E65" s="234">
        <v>27120</v>
      </c>
      <c r="F65" s="235">
        <v>5.0999999999999996</v>
      </c>
      <c r="G65" s="236">
        <v>489</v>
      </c>
      <c r="H65" s="234">
        <v>13600</v>
      </c>
      <c r="I65" s="235">
        <v>3.6</v>
      </c>
      <c r="J65" s="236">
        <v>894</v>
      </c>
      <c r="K65" s="234">
        <v>13520</v>
      </c>
      <c r="L65" s="235">
        <v>6.6</v>
      </c>
      <c r="M65" s="234">
        <v>224</v>
      </c>
      <c r="N65" s="234">
        <v>11560</v>
      </c>
      <c r="O65" s="237">
        <v>1.9</v>
      </c>
      <c r="P65" s="236">
        <v>560</v>
      </c>
      <c r="Q65" s="234">
        <v>11055</v>
      </c>
      <c r="R65" s="235">
        <v>5.0999999999999996</v>
      </c>
      <c r="S65" s="234">
        <v>599</v>
      </c>
      <c r="T65" s="234">
        <v>4505</v>
      </c>
      <c r="U65" s="237">
        <v>13.3</v>
      </c>
      <c r="V65" s="238"/>
    </row>
    <row r="66" spans="1:22" x14ac:dyDescent="0.25">
      <c r="A66" s="231">
        <v>414</v>
      </c>
      <c r="B66" s="232" t="s">
        <v>82</v>
      </c>
      <c r="C66" s="233" t="s">
        <v>296</v>
      </c>
      <c r="D66" s="234">
        <v>28</v>
      </c>
      <c r="E66" s="234">
        <v>6285</v>
      </c>
      <c r="F66" s="235">
        <v>0.4</v>
      </c>
      <c r="G66" s="236">
        <v>8</v>
      </c>
      <c r="H66" s="234">
        <v>3070</v>
      </c>
      <c r="I66" s="235">
        <v>0.3</v>
      </c>
      <c r="J66" s="236">
        <v>20</v>
      </c>
      <c r="K66" s="234">
        <v>3215</v>
      </c>
      <c r="L66" s="235">
        <v>0.6</v>
      </c>
      <c r="M66" s="234">
        <v>4</v>
      </c>
      <c r="N66" s="234">
        <v>2890</v>
      </c>
      <c r="O66" s="237">
        <v>0.1</v>
      </c>
      <c r="P66" s="236">
        <v>9</v>
      </c>
      <c r="Q66" s="234">
        <v>2385</v>
      </c>
      <c r="R66" s="235">
        <v>0.4</v>
      </c>
      <c r="S66" s="234">
        <v>15</v>
      </c>
      <c r="T66" s="234">
        <v>1005</v>
      </c>
      <c r="U66" s="237">
        <v>1.5</v>
      </c>
      <c r="V66" s="238"/>
    </row>
    <row r="67" spans="1:22" x14ac:dyDescent="0.25">
      <c r="A67" s="231">
        <v>415</v>
      </c>
      <c r="B67" s="232" t="s">
        <v>83</v>
      </c>
      <c r="C67" s="233" t="s">
        <v>297</v>
      </c>
      <c r="D67" s="234">
        <v>172</v>
      </c>
      <c r="E67" s="234">
        <v>5945</v>
      </c>
      <c r="F67" s="235">
        <v>2.9</v>
      </c>
      <c r="G67" s="236">
        <v>72</v>
      </c>
      <c r="H67" s="234">
        <v>3105</v>
      </c>
      <c r="I67" s="235">
        <v>2.2999999999999998</v>
      </c>
      <c r="J67" s="236">
        <v>100</v>
      </c>
      <c r="K67" s="234">
        <v>2840</v>
      </c>
      <c r="L67" s="235">
        <v>3.5</v>
      </c>
      <c r="M67" s="234">
        <v>24</v>
      </c>
      <c r="N67" s="234">
        <v>2480</v>
      </c>
      <c r="O67" s="237">
        <v>1</v>
      </c>
      <c r="P67" s="236">
        <v>72</v>
      </c>
      <c r="Q67" s="234">
        <v>2430</v>
      </c>
      <c r="R67" s="235">
        <v>3</v>
      </c>
      <c r="S67" s="234">
        <v>76</v>
      </c>
      <c r="T67" s="234">
        <v>1035</v>
      </c>
      <c r="U67" s="237">
        <v>7.3</v>
      </c>
      <c r="V67" s="238"/>
    </row>
    <row r="68" spans="1:22" x14ac:dyDescent="0.25">
      <c r="A68" s="231">
        <v>416</v>
      </c>
      <c r="B68" s="232" t="s">
        <v>84</v>
      </c>
      <c r="C68" s="233" t="s">
        <v>298</v>
      </c>
      <c r="D68" s="234">
        <v>554</v>
      </c>
      <c r="E68" s="234">
        <v>20430</v>
      </c>
      <c r="F68" s="235">
        <v>2.7</v>
      </c>
      <c r="G68" s="236">
        <v>219</v>
      </c>
      <c r="H68" s="234">
        <v>9985</v>
      </c>
      <c r="I68" s="235">
        <v>2.2000000000000002</v>
      </c>
      <c r="J68" s="236">
        <v>335</v>
      </c>
      <c r="K68" s="234">
        <v>10445</v>
      </c>
      <c r="L68" s="235">
        <v>3.2</v>
      </c>
      <c r="M68" s="234">
        <v>61</v>
      </c>
      <c r="N68" s="234">
        <v>8405</v>
      </c>
      <c r="O68" s="237">
        <v>0.7</v>
      </c>
      <c r="P68" s="236">
        <v>221</v>
      </c>
      <c r="Q68" s="234">
        <v>8145</v>
      </c>
      <c r="R68" s="235">
        <v>2.7</v>
      </c>
      <c r="S68" s="234">
        <v>272</v>
      </c>
      <c r="T68" s="234">
        <v>3890</v>
      </c>
      <c r="U68" s="237">
        <v>7</v>
      </c>
      <c r="V68" s="238"/>
    </row>
    <row r="69" spans="1:22" x14ac:dyDescent="0.25">
      <c r="A69" s="231">
        <v>417</v>
      </c>
      <c r="B69" s="232" t="s">
        <v>85</v>
      </c>
      <c r="C69" s="233" t="s">
        <v>299</v>
      </c>
      <c r="D69" s="234">
        <v>524</v>
      </c>
      <c r="E69" s="234">
        <v>9620</v>
      </c>
      <c r="F69" s="235">
        <v>5.4</v>
      </c>
      <c r="G69" s="236">
        <v>230</v>
      </c>
      <c r="H69" s="234">
        <v>5020</v>
      </c>
      <c r="I69" s="235">
        <v>4.5999999999999996</v>
      </c>
      <c r="J69" s="236">
        <v>294</v>
      </c>
      <c r="K69" s="234">
        <v>4600</v>
      </c>
      <c r="L69" s="235">
        <v>6.4</v>
      </c>
      <c r="M69" s="234">
        <v>84</v>
      </c>
      <c r="N69" s="234">
        <v>4325</v>
      </c>
      <c r="O69" s="237">
        <v>1.9</v>
      </c>
      <c r="P69" s="236">
        <v>193</v>
      </c>
      <c r="Q69" s="234">
        <v>3700</v>
      </c>
      <c r="R69" s="235">
        <v>5.2</v>
      </c>
      <c r="S69" s="234">
        <v>247</v>
      </c>
      <c r="T69" s="234">
        <v>1595</v>
      </c>
      <c r="U69" s="237">
        <v>15.5</v>
      </c>
      <c r="V69" s="238"/>
    </row>
    <row r="70" spans="1:22" x14ac:dyDescent="0.25">
      <c r="A70" s="231">
        <v>418</v>
      </c>
      <c r="B70" s="232" t="s">
        <v>86</v>
      </c>
      <c r="C70" s="233" t="s">
        <v>300</v>
      </c>
      <c r="D70" s="234">
        <v>225</v>
      </c>
      <c r="E70" s="234">
        <v>4395</v>
      </c>
      <c r="F70" s="235">
        <v>5.0999999999999996</v>
      </c>
      <c r="G70" s="236">
        <v>132</v>
      </c>
      <c r="H70" s="234">
        <v>2290</v>
      </c>
      <c r="I70" s="235">
        <v>5.8</v>
      </c>
      <c r="J70" s="236">
        <v>93</v>
      </c>
      <c r="K70" s="234">
        <v>2105</v>
      </c>
      <c r="L70" s="235">
        <v>4.4000000000000004</v>
      </c>
      <c r="M70" s="234">
        <v>47</v>
      </c>
      <c r="N70" s="234">
        <v>2110</v>
      </c>
      <c r="O70" s="237">
        <v>2.2000000000000002</v>
      </c>
      <c r="P70" s="236">
        <v>108</v>
      </c>
      <c r="Q70" s="234">
        <v>1730</v>
      </c>
      <c r="R70" s="235">
        <v>6.2</v>
      </c>
      <c r="S70" s="234">
        <v>70</v>
      </c>
      <c r="T70" s="234">
        <v>560</v>
      </c>
      <c r="U70" s="237">
        <v>12.5</v>
      </c>
      <c r="V70" s="238"/>
    </row>
    <row r="71" spans="1:22" x14ac:dyDescent="0.25">
      <c r="A71" s="231">
        <v>503</v>
      </c>
      <c r="B71" s="232" t="s">
        <v>87</v>
      </c>
      <c r="C71" s="233" t="s">
        <v>301</v>
      </c>
      <c r="D71" s="234">
        <v>412</v>
      </c>
      <c r="E71" s="234">
        <v>19535</v>
      </c>
      <c r="F71" s="235">
        <v>2.1</v>
      </c>
      <c r="G71" s="236">
        <v>138</v>
      </c>
      <c r="H71" s="234">
        <v>10040</v>
      </c>
      <c r="I71" s="235">
        <v>1.4</v>
      </c>
      <c r="J71" s="236">
        <v>274</v>
      </c>
      <c r="K71" s="234">
        <v>9495</v>
      </c>
      <c r="L71" s="235">
        <v>2.9</v>
      </c>
      <c r="M71" s="234">
        <v>69</v>
      </c>
      <c r="N71" s="234">
        <v>8860</v>
      </c>
      <c r="O71" s="237">
        <v>0.8</v>
      </c>
      <c r="P71" s="236">
        <v>170</v>
      </c>
      <c r="Q71" s="234">
        <v>7530</v>
      </c>
      <c r="R71" s="235">
        <v>2.2999999999999998</v>
      </c>
      <c r="S71" s="234">
        <v>173</v>
      </c>
      <c r="T71" s="234">
        <v>3145</v>
      </c>
      <c r="U71" s="237">
        <v>5.5</v>
      </c>
      <c r="V71" s="238"/>
    </row>
    <row r="72" spans="1:22" x14ac:dyDescent="0.25">
      <c r="A72" s="231">
        <v>504</v>
      </c>
      <c r="B72" s="232" t="s">
        <v>88</v>
      </c>
      <c r="C72" s="233" t="s">
        <v>302</v>
      </c>
      <c r="D72" s="234">
        <v>568</v>
      </c>
      <c r="E72" s="234">
        <v>18975</v>
      </c>
      <c r="F72" s="235">
        <v>3</v>
      </c>
      <c r="G72" s="236">
        <v>231</v>
      </c>
      <c r="H72" s="234">
        <v>9560</v>
      </c>
      <c r="I72" s="235">
        <v>2.4</v>
      </c>
      <c r="J72" s="236">
        <v>337</v>
      </c>
      <c r="K72" s="234">
        <v>9415</v>
      </c>
      <c r="L72" s="235">
        <v>3.6</v>
      </c>
      <c r="M72" s="234">
        <v>78</v>
      </c>
      <c r="N72" s="234">
        <v>8580</v>
      </c>
      <c r="O72" s="237">
        <v>0.9</v>
      </c>
      <c r="P72" s="236">
        <v>218</v>
      </c>
      <c r="Q72" s="234">
        <v>7120</v>
      </c>
      <c r="R72" s="235">
        <v>3.1</v>
      </c>
      <c r="S72" s="234">
        <v>272</v>
      </c>
      <c r="T72" s="234">
        <v>3275</v>
      </c>
      <c r="U72" s="237">
        <v>8.3000000000000007</v>
      </c>
      <c r="V72" s="238"/>
    </row>
    <row r="73" spans="1:22" x14ac:dyDescent="0.25">
      <c r="A73" s="231">
        <v>506</v>
      </c>
      <c r="B73" s="232" t="s">
        <v>89</v>
      </c>
      <c r="C73" s="233" t="s">
        <v>303</v>
      </c>
      <c r="D73" s="234">
        <v>425</v>
      </c>
      <c r="E73" s="234">
        <v>24195</v>
      </c>
      <c r="F73" s="235">
        <v>1.8</v>
      </c>
      <c r="G73" s="236">
        <v>172</v>
      </c>
      <c r="H73" s="234">
        <v>12095</v>
      </c>
      <c r="I73" s="235">
        <v>1.4</v>
      </c>
      <c r="J73" s="236">
        <v>253</v>
      </c>
      <c r="K73" s="234">
        <v>12100</v>
      </c>
      <c r="L73" s="235">
        <v>2.1</v>
      </c>
      <c r="M73" s="234">
        <v>70</v>
      </c>
      <c r="N73" s="234">
        <v>10755</v>
      </c>
      <c r="O73" s="237">
        <v>0.7</v>
      </c>
      <c r="P73" s="236">
        <v>177</v>
      </c>
      <c r="Q73" s="234">
        <v>9355</v>
      </c>
      <c r="R73" s="235">
        <v>1.9</v>
      </c>
      <c r="S73" s="234">
        <v>178</v>
      </c>
      <c r="T73" s="234">
        <v>4080</v>
      </c>
      <c r="U73" s="237">
        <v>4.4000000000000004</v>
      </c>
      <c r="V73" s="238"/>
    </row>
    <row r="74" spans="1:22" x14ac:dyDescent="0.25">
      <c r="A74" s="231">
        <v>507</v>
      </c>
      <c r="B74" s="232" t="s">
        <v>90</v>
      </c>
      <c r="C74" s="233" t="s">
        <v>304</v>
      </c>
      <c r="D74" s="234">
        <v>248</v>
      </c>
      <c r="E74" s="234">
        <v>6315</v>
      </c>
      <c r="F74" s="235">
        <v>3.9</v>
      </c>
      <c r="G74" s="236">
        <v>105</v>
      </c>
      <c r="H74" s="234">
        <v>3110</v>
      </c>
      <c r="I74" s="235">
        <v>3.4</v>
      </c>
      <c r="J74" s="236">
        <v>143</v>
      </c>
      <c r="K74" s="234">
        <v>3205</v>
      </c>
      <c r="L74" s="235">
        <v>4.5</v>
      </c>
      <c r="M74" s="234">
        <v>31</v>
      </c>
      <c r="N74" s="234">
        <v>2690</v>
      </c>
      <c r="O74" s="237">
        <v>1.2</v>
      </c>
      <c r="P74" s="236">
        <v>101</v>
      </c>
      <c r="Q74" s="234">
        <v>2385</v>
      </c>
      <c r="R74" s="235">
        <v>4.2</v>
      </c>
      <c r="S74" s="234">
        <v>116</v>
      </c>
      <c r="T74" s="234">
        <v>1235</v>
      </c>
      <c r="U74" s="237">
        <v>9.4</v>
      </c>
      <c r="V74" s="238"/>
    </row>
    <row r="75" spans="1:22" x14ac:dyDescent="0.25">
      <c r="A75" s="231">
        <v>508</v>
      </c>
      <c r="B75" s="232" t="s">
        <v>91</v>
      </c>
      <c r="C75" s="233" t="s">
        <v>305</v>
      </c>
      <c r="D75" s="234">
        <v>509</v>
      </c>
      <c r="E75" s="234">
        <v>17670</v>
      </c>
      <c r="F75" s="235">
        <v>2.9</v>
      </c>
      <c r="G75" s="236">
        <v>211</v>
      </c>
      <c r="H75" s="234">
        <v>9030</v>
      </c>
      <c r="I75" s="235">
        <v>2.2999999999999998</v>
      </c>
      <c r="J75" s="236">
        <v>298</v>
      </c>
      <c r="K75" s="234">
        <v>8640</v>
      </c>
      <c r="L75" s="235">
        <v>3.4</v>
      </c>
      <c r="M75" s="234">
        <v>97</v>
      </c>
      <c r="N75" s="234">
        <v>7860</v>
      </c>
      <c r="O75" s="237">
        <v>1.2</v>
      </c>
      <c r="P75" s="236">
        <v>193</v>
      </c>
      <c r="Q75" s="234">
        <v>6800</v>
      </c>
      <c r="R75" s="235">
        <v>2.8</v>
      </c>
      <c r="S75" s="234">
        <v>219</v>
      </c>
      <c r="T75" s="234">
        <v>3015</v>
      </c>
      <c r="U75" s="237">
        <v>7.3</v>
      </c>
      <c r="V75" s="238"/>
    </row>
    <row r="76" spans="1:22" x14ac:dyDescent="0.25">
      <c r="A76" s="231">
        <v>509</v>
      </c>
      <c r="B76" s="232" t="s">
        <v>92</v>
      </c>
      <c r="C76" s="233" t="s">
        <v>306</v>
      </c>
      <c r="D76" s="234">
        <v>202</v>
      </c>
      <c r="E76" s="234">
        <v>5835</v>
      </c>
      <c r="F76" s="235">
        <v>3.5</v>
      </c>
      <c r="G76" s="236">
        <v>71</v>
      </c>
      <c r="H76" s="234">
        <v>3010</v>
      </c>
      <c r="I76" s="235">
        <v>2.4</v>
      </c>
      <c r="J76" s="236">
        <v>131</v>
      </c>
      <c r="K76" s="234">
        <v>2825</v>
      </c>
      <c r="L76" s="235">
        <v>4.5999999999999996</v>
      </c>
      <c r="M76" s="234">
        <v>54</v>
      </c>
      <c r="N76" s="234">
        <v>2975</v>
      </c>
      <c r="O76" s="237">
        <v>1.8</v>
      </c>
      <c r="P76" s="236">
        <v>79</v>
      </c>
      <c r="Q76" s="234">
        <v>1940</v>
      </c>
      <c r="R76" s="235">
        <v>4.0999999999999996</v>
      </c>
      <c r="S76" s="234">
        <v>69</v>
      </c>
      <c r="T76" s="234">
        <v>915</v>
      </c>
      <c r="U76" s="237">
        <v>7.5</v>
      </c>
      <c r="V76" s="238"/>
    </row>
    <row r="77" spans="1:22" x14ac:dyDescent="0.25">
      <c r="A77" s="231">
        <v>510</v>
      </c>
      <c r="B77" s="232" t="s">
        <v>93</v>
      </c>
      <c r="C77" s="233" t="s">
        <v>307</v>
      </c>
      <c r="D77" s="234">
        <v>28</v>
      </c>
      <c r="E77" s="234">
        <v>1110</v>
      </c>
      <c r="F77" s="235">
        <v>2.5</v>
      </c>
      <c r="G77" s="236">
        <v>10</v>
      </c>
      <c r="H77" s="234">
        <v>585</v>
      </c>
      <c r="I77" s="235">
        <v>1.7</v>
      </c>
      <c r="J77" s="236">
        <v>18</v>
      </c>
      <c r="K77" s="234">
        <v>525</v>
      </c>
      <c r="L77" s="235">
        <v>3.4</v>
      </c>
      <c r="M77" s="234">
        <v>4</v>
      </c>
      <c r="N77" s="234">
        <v>495</v>
      </c>
      <c r="O77" s="237">
        <v>0.8</v>
      </c>
      <c r="P77" s="236">
        <v>11</v>
      </c>
      <c r="Q77" s="234">
        <v>415</v>
      </c>
      <c r="R77" s="235">
        <v>2.7</v>
      </c>
      <c r="S77" s="234">
        <v>13</v>
      </c>
      <c r="T77" s="234">
        <v>195</v>
      </c>
      <c r="U77" s="237">
        <v>6.7</v>
      </c>
      <c r="V77" s="238"/>
    </row>
    <row r="78" spans="1:22" x14ac:dyDescent="0.25">
      <c r="A78" s="231">
        <v>511</v>
      </c>
      <c r="B78" s="232" t="s">
        <v>94</v>
      </c>
      <c r="C78" s="233" t="s">
        <v>308</v>
      </c>
      <c r="D78" s="234">
        <v>640</v>
      </c>
      <c r="E78" s="234">
        <v>24410</v>
      </c>
      <c r="F78" s="235">
        <v>2.6</v>
      </c>
      <c r="G78" s="236">
        <v>244</v>
      </c>
      <c r="H78" s="234">
        <v>12555</v>
      </c>
      <c r="I78" s="235">
        <v>1.9</v>
      </c>
      <c r="J78" s="236">
        <v>396</v>
      </c>
      <c r="K78" s="234">
        <v>11855</v>
      </c>
      <c r="L78" s="235">
        <v>3.3</v>
      </c>
      <c r="M78" s="234">
        <v>96</v>
      </c>
      <c r="N78" s="234">
        <v>10675</v>
      </c>
      <c r="O78" s="237">
        <v>0.9</v>
      </c>
      <c r="P78" s="236">
        <v>273</v>
      </c>
      <c r="Q78" s="234">
        <v>9505</v>
      </c>
      <c r="R78" s="235">
        <v>2.9</v>
      </c>
      <c r="S78" s="234">
        <v>271</v>
      </c>
      <c r="T78" s="234">
        <v>4230</v>
      </c>
      <c r="U78" s="237">
        <v>6.4</v>
      </c>
      <c r="V78" s="238"/>
    </row>
    <row r="79" spans="1:22" x14ac:dyDescent="0.25">
      <c r="A79" s="231">
        <v>512</v>
      </c>
      <c r="B79" s="232" t="s">
        <v>95</v>
      </c>
      <c r="C79" s="233" t="s">
        <v>309</v>
      </c>
      <c r="D79" s="234">
        <v>180</v>
      </c>
      <c r="E79" s="234">
        <v>5615</v>
      </c>
      <c r="F79" s="235">
        <v>3.2</v>
      </c>
      <c r="G79" s="236">
        <v>81</v>
      </c>
      <c r="H79" s="234">
        <v>2780</v>
      </c>
      <c r="I79" s="235">
        <v>2.9</v>
      </c>
      <c r="J79" s="236">
        <v>99</v>
      </c>
      <c r="K79" s="234">
        <v>2835</v>
      </c>
      <c r="L79" s="235">
        <v>3.5</v>
      </c>
      <c r="M79" s="234">
        <v>45</v>
      </c>
      <c r="N79" s="234">
        <v>2615</v>
      </c>
      <c r="O79" s="237">
        <v>1.7</v>
      </c>
      <c r="P79" s="236">
        <v>82</v>
      </c>
      <c r="Q79" s="234">
        <v>2010</v>
      </c>
      <c r="R79" s="235">
        <v>4.0999999999999996</v>
      </c>
      <c r="S79" s="234">
        <v>53</v>
      </c>
      <c r="T79" s="234">
        <v>990</v>
      </c>
      <c r="U79" s="237">
        <v>5.4</v>
      </c>
      <c r="V79" s="238"/>
    </row>
    <row r="80" spans="1:22" x14ac:dyDescent="0.25">
      <c r="A80" s="231">
        <v>606</v>
      </c>
      <c r="B80" s="232" t="s">
        <v>96</v>
      </c>
      <c r="C80" s="233" t="s">
        <v>310</v>
      </c>
      <c r="D80" s="234">
        <v>646</v>
      </c>
      <c r="E80" s="234">
        <v>28440</v>
      </c>
      <c r="F80" s="235">
        <v>2.2999999999999998</v>
      </c>
      <c r="G80" s="236">
        <v>259</v>
      </c>
      <c r="H80" s="234">
        <v>13795</v>
      </c>
      <c r="I80" s="235">
        <v>1.9</v>
      </c>
      <c r="J80" s="236">
        <v>387</v>
      </c>
      <c r="K80" s="234">
        <v>14645</v>
      </c>
      <c r="L80" s="235">
        <v>2.6</v>
      </c>
      <c r="M80" s="234">
        <v>105</v>
      </c>
      <c r="N80" s="234">
        <v>11795</v>
      </c>
      <c r="O80" s="237">
        <v>0.9</v>
      </c>
      <c r="P80" s="236">
        <v>216</v>
      </c>
      <c r="Q80" s="234">
        <v>10860</v>
      </c>
      <c r="R80" s="235">
        <v>2</v>
      </c>
      <c r="S80" s="234">
        <v>325</v>
      </c>
      <c r="T80" s="234">
        <v>5785</v>
      </c>
      <c r="U80" s="237">
        <v>5.6</v>
      </c>
      <c r="V80" s="238"/>
    </row>
    <row r="81" spans="1:22" x14ac:dyDescent="0.25">
      <c r="A81" s="231">
        <v>607</v>
      </c>
      <c r="B81" s="232" t="s">
        <v>97</v>
      </c>
      <c r="C81" s="233" t="s">
        <v>311</v>
      </c>
      <c r="D81" s="234">
        <v>1880</v>
      </c>
      <c r="E81" s="234">
        <v>27445</v>
      </c>
      <c r="F81" s="235">
        <v>6.9</v>
      </c>
      <c r="G81" s="236">
        <v>715</v>
      </c>
      <c r="H81" s="234">
        <v>14000</v>
      </c>
      <c r="I81" s="235">
        <v>5.0999999999999996</v>
      </c>
      <c r="J81" s="236">
        <v>1165</v>
      </c>
      <c r="K81" s="234">
        <v>13445</v>
      </c>
      <c r="L81" s="235">
        <v>8.6999999999999993</v>
      </c>
      <c r="M81" s="234">
        <v>258</v>
      </c>
      <c r="N81" s="234">
        <v>11650</v>
      </c>
      <c r="O81" s="237">
        <v>2.2000000000000002</v>
      </c>
      <c r="P81" s="236">
        <v>700</v>
      </c>
      <c r="Q81" s="234">
        <v>10755</v>
      </c>
      <c r="R81" s="235">
        <v>6.5</v>
      </c>
      <c r="S81" s="234">
        <v>922</v>
      </c>
      <c r="T81" s="234">
        <v>5045</v>
      </c>
      <c r="U81" s="237">
        <v>18.3</v>
      </c>
      <c r="V81" s="238"/>
    </row>
    <row r="82" spans="1:22" x14ac:dyDescent="0.25">
      <c r="A82" s="231">
        <v>608</v>
      </c>
      <c r="B82" s="232" t="s">
        <v>98</v>
      </c>
      <c r="C82" s="233" t="s">
        <v>312</v>
      </c>
      <c r="D82" s="234">
        <v>487</v>
      </c>
      <c r="E82" s="234">
        <v>15405</v>
      </c>
      <c r="F82" s="235">
        <v>3.2</v>
      </c>
      <c r="G82" s="236">
        <v>206</v>
      </c>
      <c r="H82" s="234">
        <v>7795</v>
      </c>
      <c r="I82" s="235">
        <v>2.6</v>
      </c>
      <c r="J82" s="236">
        <v>281</v>
      </c>
      <c r="K82" s="234">
        <v>7610</v>
      </c>
      <c r="L82" s="235">
        <v>3.7</v>
      </c>
      <c r="M82" s="234">
        <v>71</v>
      </c>
      <c r="N82" s="234">
        <v>5965</v>
      </c>
      <c r="O82" s="237">
        <v>1.2</v>
      </c>
      <c r="P82" s="236">
        <v>186</v>
      </c>
      <c r="Q82" s="234">
        <v>5890</v>
      </c>
      <c r="R82" s="235">
        <v>3.2</v>
      </c>
      <c r="S82" s="234">
        <v>230</v>
      </c>
      <c r="T82" s="234">
        <v>3545</v>
      </c>
      <c r="U82" s="237">
        <v>6.5</v>
      </c>
      <c r="V82" s="238"/>
    </row>
    <row r="83" spans="1:22" x14ac:dyDescent="0.25">
      <c r="A83" s="231">
        <v>609</v>
      </c>
      <c r="B83" s="232" t="s">
        <v>99</v>
      </c>
      <c r="C83" s="233" t="s">
        <v>313</v>
      </c>
      <c r="D83" s="234">
        <v>778</v>
      </c>
      <c r="E83" s="234">
        <v>23645</v>
      </c>
      <c r="F83" s="235">
        <v>3.3</v>
      </c>
      <c r="G83" s="236">
        <v>300</v>
      </c>
      <c r="H83" s="234">
        <v>11935</v>
      </c>
      <c r="I83" s="235">
        <v>2.5</v>
      </c>
      <c r="J83" s="236">
        <v>478</v>
      </c>
      <c r="K83" s="234">
        <v>11710</v>
      </c>
      <c r="L83" s="235">
        <v>4.0999999999999996</v>
      </c>
      <c r="M83" s="234">
        <v>117</v>
      </c>
      <c r="N83" s="234">
        <v>9710</v>
      </c>
      <c r="O83" s="237">
        <v>1.2</v>
      </c>
      <c r="P83" s="236">
        <v>299</v>
      </c>
      <c r="Q83" s="234">
        <v>9360</v>
      </c>
      <c r="R83" s="235">
        <v>3.2</v>
      </c>
      <c r="S83" s="234">
        <v>362</v>
      </c>
      <c r="T83" s="234">
        <v>4570</v>
      </c>
      <c r="U83" s="237">
        <v>7.9</v>
      </c>
      <c r="V83" s="238"/>
    </row>
    <row r="84" spans="1:22" x14ac:dyDescent="0.25">
      <c r="A84" s="231">
        <v>611</v>
      </c>
      <c r="B84" s="232" t="s">
        <v>100</v>
      </c>
      <c r="C84" s="233" t="s">
        <v>314</v>
      </c>
      <c r="D84" s="234">
        <v>129</v>
      </c>
      <c r="E84" s="234">
        <v>3935</v>
      </c>
      <c r="F84" s="235">
        <v>3.3</v>
      </c>
      <c r="G84" s="236">
        <v>61</v>
      </c>
      <c r="H84" s="234">
        <v>1860</v>
      </c>
      <c r="I84" s="235">
        <v>3.3</v>
      </c>
      <c r="J84" s="236">
        <v>68</v>
      </c>
      <c r="K84" s="234">
        <v>2075</v>
      </c>
      <c r="L84" s="235">
        <v>3.3</v>
      </c>
      <c r="M84" s="234">
        <v>17</v>
      </c>
      <c r="N84" s="234">
        <v>1665</v>
      </c>
      <c r="O84" s="237">
        <v>1</v>
      </c>
      <c r="P84" s="236">
        <v>52</v>
      </c>
      <c r="Q84" s="234">
        <v>1515</v>
      </c>
      <c r="R84" s="235">
        <v>3.4</v>
      </c>
      <c r="S84" s="234">
        <v>60</v>
      </c>
      <c r="T84" s="234">
        <v>755</v>
      </c>
      <c r="U84" s="237">
        <v>7.9</v>
      </c>
      <c r="V84" s="238"/>
    </row>
    <row r="85" spans="1:22" x14ac:dyDescent="0.25">
      <c r="A85" s="231">
        <v>613</v>
      </c>
      <c r="B85" s="232" t="s">
        <v>102</v>
      </c>
      <c r="C85" s="233" t="s">
        <v>315</v>
      </c>
      <c r="D85" s="234">
        <v>131</v>
      </c>
      <c r="E85" s="234">
        <v>5525</v>
      </c>
      <c r="F85" s="235">
        <v>2.4</v>
      </c>
      <c r="G85" s="236">
        <v>51</v>
      </c>
      <c r="H85" s="234">
        <v>2665</v>
      </c>
      <c r="I85" s="235">
        <v>1.9</v>
      </c>
      <c r="J85" s="236">
        <v>80</v>
      </c>
      <c r="K85" s="234">
        <v>2860</v>
      </c>
      <c r="L85" s="235">
        <v>2.8</v>
      </c>
      <c r="M85" s="234">
        <v>26</v>
      </c>
      <c r="N85" s="234">
        <v>2600</v>
      </c>
      <c r="O85" s="237">
        <v>1</v>
      </c>
      <c r="P85" s="236">
        <v>52</v>
      </c>
      <c r="Q85" s="234">
        <v>2010</v>
      </c>
      <c r="R85" s="235">
        <v>2.6</v>
      </c>
      <c r="S85" s="234">
        <v>53</v>
      </c>
      <c r="T85" s="234">
        <v>915</v>
      </c>
      <c r="U85" s="237">
        <v>5.8</v>
      </c>
      <c r="V85" s="238"/>
    </row>
    <row r="86" spans="1:22" x14ac:dyDescent="0.25">
      <c r="A86" s="231">
        <v>614</v>
      </c>
      <c r="B86" s="232" t="s">
        <v>103</v>
      </c>
      <c r="C86" s="233" t="s">
        <v>316</v>
      </c>
      <c r="D86" s="234">
        <v>72</v>
      </c>
      <c r="E86" s="234">
        <v>2280</v>
      </c>
      <c r="F86" s="235">
        <v>3.2</v>
      </c>
      <c r="G86" s="236">
        <v>27</v>
      </c>
      <c r="H86" s="234">
        <v>1115</v>
      </c>
      <c r="I86" s="235">
        <v>2.4</v>
      </c>
      <c r="J86" s="236">
        <v>45</v>
      </c>
      <c r="K86" s="234">
        <v>1165</v>
      </c>
      <c r="L86" s="235">
        <v>3.9</v>
      </c>
      <c r="M86" s="234">
        <v>14</v>
      </c>
      <c r="N86" s="234">
        <v>990</v>
      </c>
      <c r="O86" s="237">
        <v>1.4</v>
      </c>
      <c r="P86" s="236">
        <v>23</v>
      </c>
      <c r="Q86" s="234">
        <v>825</v>
      </c>
      <c r="R86" s="235">
        <v>2.8</v>
      </c>
      <c r="S86" s="234">
        <v>35</v>
      </c>
      <c r="T86" s="234">
        <v>465</v>
      </c>
      <c r="U86" s="237">
        <v>7.5</v>
      </c>
      <c r="V86" s="238"/>
    </row>
    <row r="87" spans="1:22" x14ac:dyDescent="0.25">
      <c r="A87" s="231">
        <v>615</v>
      </c>
      <c r="B87" s="232" t="s">
        <v>104</v>
      </c>
      <c r="C87" s="233" t="s">
        <v>317</v>
      </c>
      <c r="D87" s="234">
        <v>186</v>
      </c>
      <c r="E87" s="234">
        <v>3495</v>
      </c>
      <c r="F87" s="235">
        <v>5.3</v>
      </c>
      <c r="G87" s="236">
        <v>83</v>
      </c>
      <c r="H87" s="234">
        <v>1730</v>
      </c>
      <c r="I87" s="235">
        <v>4.8</v>
      </c>
      <c r="J87" s="236">
        <v>103</v>
      </c>
      <c r="K87" s="234">
        <v>1765</v>
      </c>
      <c r="L87" s="235">
        <v>5.8</v>
      </c>
      <c r="M87" s="234">
        <v>33</v>
      </c>
      <c r="N87" s="234">
        <v>1485</v>
      </c>
      <c r="O87" s="237">
        <v>2.2000000000000002</v>
      </c>
      <c r="P87" s="236">
        <v>62</v>
      </c>
      <c r="Q87" s="234">
        <v>1345</v>
      </c>
      <c r="R87" s="235">
        <v>4.5999999999999996</v>
      </c>
      <c r="S87" s="234">
        <v>91</v>
      </c>
      <c r="T87" s="234">
        <v>665</v>
      </c>
      <c r="U87" s="237">
        <v>13.7</v>
      </c>
      <c r="V87" s="238"/>
    </row>
    <row r="88" spans="1:22" x14ac:dyDescent="0.25">
      <c r="A88" s="231">
        <v>616</v>
      </c>
      <c r="B88" s="232" t="s">
        <v>105</v>
      </c>
      <c r="C88" s="233" t="s">
        <v>318</v>
      </c>
      <c r="D88" s="234">
        <v>126</v>
      </c>
      <c r="E88" s="234">
        <v>2745</v>
      </c>
      <c r="F88" s="235">
        <v>4.5999999999999996</v>
      </c>
      <c r="G88" s="236">
        <v>51</v>
      </c>
      <c r="H88" s="234">
        <v>1320</v>
      </c>
      <c r="I88" s="235">
        <v>3.9</v>
      </c>
      <c r="J88" s="236">
        <v>75</v>
      </c>
      <c r="K88" s="234">
        <v>1425</v>
      </c>
      <c r="L88" s="235">
        <v>5.3</v>
      </c>
      <c r="M88" s="234">
        <v>16</v>
      </c>
      <c r="N88" s="234">
        <v>1120</v>
      </c>
      <c r="O88" s="237">
        <v>1.4</v>
      </c>
      <c r="P88" s="236">
        <v>55</v>
      </c>
      <c r="Q88" s="234">
        <v>1025</v>
      </c>
      <c r="R88" s="235">
        <v>5.4</v>
      </c>
      <c r="S88" s="234">
        <v>55</v>
      </c>
      <c r="T88" s="234">
        <v>600</v>
      </c>
      <c r="U88" s="237">
        <v>9.1999999999999993</v>
      </c>
      <c r="V88" s="238"/>
    </row>
    <row r="89" spans="1:22" x14ac:dyDescent="0.25">
      <c r="A89" s="231">
        <v>617</v>
      </c>
      <c r="B89" s="232" t="s">
        <v>106</v>
      </c>
      <c r="C89" s="233" t="s">
        <v>319</v>
      </c>
      <c r="D89" s="234">
        <v>47</v>
      </c>
      <c r="E89" s="234">
        <v>2240</v>
      </c>
      <c r="F89" s="235">
        <v>2.1</v>
      </c>
      <c r="G89" s="236">
        <v>25</v>
      </c>
      <c r="H89" s="234">
        <v>1120</v>
      </c>
      <c r="I89" s="235">
        <v>2.2000000000000002</v>
      </c>
      <c r="J89" s="236">
        <v>22</v>
      </c>
      <c r="K89" s="234">
        <v>1120</v>
      </c>
      <c r="L89" s="235">
        <v>2</v>
      </c>
      <c r="M89" s="234">
        <v>12</v>
      </c>
      <c r="N89" s="234">
        <v>1090</v>
      </c>
      <c r="O89" s="237">
        <v>1.1000000000000001</v>
      </c>
      <c r="P89" s="236">
        <v>22</v>
      </c>
      <c r="Q89" s="234">
        <v>735</v>
      </c>
      <c r="R89" s="235">
        <v>3</v>
      </c>
      <c r="S89" s="234">
        <v>13</v>
      </c>
      <c r="T89" s="234">
        <v>415</v>
      </c>
      <c r="U89" s="237">
        <v>3.1</v>
      </c>
      <c r="V89" s="238"/>
    </row>
    <row r="90" spans="1:22" x14ac:dyDescent="0.25">
      <c r="A90" s="231">
        <v>618</v>
      </c>
      <c r="B90" s="232" t="s">
        <v>107</v>
      </c>
      <c r="C90" s="233" t="s">
        <v>320</v>
      </c>
      <c r="D90" s="234">
        <v>104</v>
      </c>
      <c r="E90" s="234">
        <v>3590</v>
      </c>
      <c r="F90" s="235">
        <v>2.9</v>
      </c>
      <c r="G90" s="236">
        <v>45</v>
      </c>
      <c r="H90" s="234">
        <v>1775</v>
      </c>
      <c r="I90" s="235">
        <v>2.5</v>
      </c>
      <c r="J90" s="236">
        <v>59</v>
      </c>
      <c r="K90" s="234">
        <v>1815</v>
      </c>
      <c r="L90" s="235">
        <v>3.3</v>
      </c>
      <c r="M90" s="234">
        <v>16</v>
      </c>
      <c r="N90" s="234">
        <v>1465</v>
      </c>
      <c r="O90" s="237">
        <v>1.1000000000000001</v>
      </c>
      <c r="P90" s="236">
        <v>38</v>
      </c>
      <c r="Q90" s="234">
        <v>1380</v>
      </c>
      <c r="R90" s="235">
        <v>2.8</v>
      </c>
      <c r="S90" s="234">
        <v>50</v>
      </c>
      <c r="T90" s="234">
        <v>745</v>
      </c>
      <c r="U90" s="237">
        <v>6.7</v>
      </c>
      <c r="V90" s="238"/>
    </row>
    <row r="91" spans="1:22" x14ac:dyDescent="0.25">
      <c r="A91" s="231">
        <v>619</v>
      </c>
      <c r="B91" s="232" t="s">
        <v>108</v>
      </c>
      <c r="C91" s="233" t="s">
        <v>321</v>
      </c>
      <c r="D91" s="234">
        <v>146</v>
      </c>
      <c r="E91" s="234">
        <v>3385</v>
      </c>
      <c r="F91" s="235">
        <v>4.3</v>
      </c>
      <c r="G91" s="236">
        <v>64</v>
      </c>
      <c r="H91" s="234">
        <v>1735</v>
      </c>
      <c r="I91" s="235">
        <v>3.7</v>
      </c>
      <c r="J91" s="236">
        <v>82</v>
      </c>
      <c r="K91" s="234">
        <v>1650</v>
      </c>
      <c r="L91" s="235">
        <v>5</v>
      </c>
      <c r="M91" s="234">
        <v>25</v>
      </c>
      <c r="N91" s="234">
        <v>1270</v>
      </c>
      <c r="O91" s="237">
        <v>2</v>
      </c>
      <c r="P91" s="236">
        <v>61</v>
      </c>
      <c r="Q91" s="234">
        <v>1375</v>
      </c>
      <c r="R91" s="235">
        <v>4.4000000000000004</v>
      </c>
      <c r="S91" s="234">
        <v>60</v>
      </c>
      <c r="T91" s="234">
        <v>745</v>
      </c>
      <c r="U91" s="237">
        <v>8.1</v>
      </c>
      <c r="V91" s="238"/>
    </row>
    <row r="92" spans="1:22" x14ac:dyDescent="0.25">
      <c r="A92" s="231">
        <v>620</v>
      </c>
      <c r="B92" s="232" t="s">
        <v>109</v>
      </c>
      <c r="C92" s="233" t="s">
        <v>322</v>
      </c>
      <c r="D92" s="234">
        <v>1635</v>
      </c>
      <c r="E92" s="234">
        <v>40210</v>
      </c>
      <c r="F92" s="235">
        <v>4.0999999999999996</v>
      </c>
      <c r="G92" s="236">
        <v>664</v>
      </c>
      <c r="H92" s="234">
        <v>19905</v>
      </c>
      <c r="I92" s="235">
        <v>3.3</v>
      </c>
      <c r="J92" s="236">
        <v>971</v>
      </c>
      <c r="K92" s="234">
        <v>20305</v>
      </c>
      <c r="L92" s="235">
        <v>4.8</v>
      </c>
      <c r="M92" s="234">
        <v>267</v>
      </c>
      <c r="N92" s="234">
        <v>16685</v>
      </c>
      <c r="O92" s="237">
        <v>1.6</v>
      </c>
      <c r="P92" s="236">
        <v>601</v>
      </c>
      <c r="Q92" s="234">
        <v>15515</v>
      </c>
      <c r="R92" s="235">
        <v>3.9</v>
      </c>
      <c r="S92" s="234">
        <v>767</v>
      </c>
      <c r="T92" s="234">
        <v>8010</v>
      </c>
      <c r="U92" s="237">
        <v>9.6</v>
      </c>
      <c r="V92" s="238"/>
    </row>
    <row r="93" spans="1:22" x14ac:dyDescent="0.25">
      <c r="A93" s="231">
        <v>621</v>
      </c>
      <c r="B93" s="232" t="s">
        <v>110</v>
      </c>
      <c r="C93" s="233" t="s">
        <v>323</v>
      </c>
      <c r="D93" s="234">
        <v>308</v>
      </c>
      <c r="E93" s="234">
        <v>5560</v>
      </c>
      <c r="F93" s="235">
        <v>5.5</v>
      </c>
      <c r="G93" s="236">
        <v>126</v>
      </c>
      <c r="H93" s="234">
        <v>2695</v>
      </c>
      <c r="I93" s="235">
        <v>4.7</v>
      </c>
      <c r="J93" s="236">
        <v>182</v>
      </c>
      <c r="K93" s="234">
        <v>2865</v>
      </c>
      <c r="L93" s="235">
        <v>6.4</v>
      </c>
      <c r="M93" s="234">
        <v>59</v>
      </c>
      <c r="N93" s="234">
        <v>2265</v>
      </c>
      <c r="O93" s="237">
        <v>2.6</v>
      </c>
      <c r="P93" s="236">
        <v>114</v>
      </c>
      <c r="Q93" s="234">
        <v>2110</v>
      </c>
      <c r="R93" s="235">
        <v>5.4</v>
      </c>
      <c r="S93" s="234">
        <v>135</v>
      </c>
      <c r="T93" s="234">
        <v>1190</v>
      </c>
      <c r="U93" s="237">
        <v>11.3</v>
      </c>
      <c r="V93" s="238"/>
    </row>
    <row r="94" spans="1:22" x14ac:dyDescent="0.25">
      <c r="A94" s="231">
        <v>622</v>
      </c>
      <c r="B94" s="232" t="s">
        <v>111</v>
      </c>
      <c r="C94" s="233" t="s">
        <v>324</v>
      </c>
      <c r="D94" s="234">
        <v>66</v>
      </c>
      <c r="E94" s="234">
        <v>3700</v>
      </c>
      <c r="F94" s="235">
        <v>1.8</v>
      </c>
      <c r="G94" s="236">
        <v>27</v>
      </c>
      <c r="H94" s="234">
        <v>1775</v>
      </c>
      <c r="I94" s="235">
        <v>1.5</v>
      </c>
      <c r="J94" s="236">
        <v>39</v>
      </c>
      <c r="K94" s="234">
        <v>1925</v>
      </c>
      <c r="L94" s="235">
        <v>2</v>
      </c>
      <c r="M94" s="234">
        <v>10</v>
      </c>
      <c r="N94" s="234">
        <v>1720</v>
      </c>
      <c r="O94" s="237">
        <v>0.6</v>
      </c>
      <c r="P94" s="236">
        <v>36</v>
      </c>
      <c r="Q94" s="234">
        <v>1310</v>
      </c>
      <c r="R94" s="235">
        <v>2.7</v>
      </c>
      <c r="S94" s="234">
        <v>20</v>
      </c>
      <c r="T94" s="234">
        <v>675</v>
      </c>
      <c r="U94" s="237">
        <v>3</v>
      </c>
      <c r="V94" s="238"/>
    </row>
    <row r="95" spans="1:22" x14ac:dyDescent="0.25">
      <c r="A95" s="231">
        <v>623</v>
      </c>
      <c r="B95" s="232" t="s">
        <v>112</v>
      </c>
      <c r="C95" s="233" t="s">
        <v>325</v>
      </c>
      <c r="D95" s="234">
        <v>310</v>
      </c>
      <c r="E95" s="234">
        <v>16610</v>
      </c>
      <c r="F95" s="235">
        <v>1.9</v>
      </c>
      <c r="G95" s="236">
        <v>122</v>
      </c>
      <c r="H95" s="234">
        <v>8230</v>
      </c>
      <c r="I95" s="235">
        <v>1.5</v>
      </c>
      <c r="J95" s="236">
        <v>188</v>
      </c>
      <c r="K95" s="234">
        <v>8380</v>
      </c>
      <c r="L95" s="235">
        <v>2.2000000000000002</v>
      </c>
      <c r="M95" s="234">
        <v>44</v>
      </c>
      <c r="N95" s="234">
        <v>6950</v>
      </c>
      <c r="O95" s="237">
        <v>0.6</v>
      </c>
      <c r="P95" s="236">
        <v>106</v>
      </c>
      <c r="Q95" s="234">
        <v>6510</v>
      </c>
      <c r="R95" s="235">
        <v>1.6</v>
      </c>
      <c r="S95" s="234">
        <v>160</v>
      </c>
      <c r="T95" s="234">
        <v>3145</v>
      </c>
      <c r="U95" s="237">
        <v>5.0999999999999996</v>
      </c>
      <c r="V95" s="238"/>
    </row>
    <row r="96" spans="1:22" x14ac:dyDescent="0.25">
      <c r="A96" s="231">
        <v>624</v>
      </c>
      <c r="B96" s="232" t="s">
        <v>113</v>
      </c>
      <c r="C96" s="233" t="s">
        <v>326</v>
      </c>
      <c r="D96" s="234">
        <v>85</v>
      </c>
      <c r="E96" s="234">
        <v>3430</v>
      </c>
      <c r="F96" s="235">
        <v>2.5</v>
      </c>
      <c r="G96" s="236">
        <v>34</v>
      </c>
      <c r="H96" s="234">
        <v>1820</v>
      </c>
      <c r="I96" s="235">
        <v>1.9</v>
      </c>
      <c r="J96" s="236">
        <v>51</v>
      </c>
      <c r="K96" s="234">
        <v>1610</v>
      </c>
      <c r="L96" s="235">
        <v>3.2</v>
      </c>
      <c r="M96" s="234">
        <v>12</v>
      </c>
      <c r="N96" s="234">
        <v>1510</v>
      </c>
      <c r="O96" s="237">
        <v>0.8</v>
      </c>
      <c r="P96" s="236">
        <v>31</v>
      </c>
      <c r="Q96" s="234">
        <v>1235</v>
      </c>
      <c r="R96" s="235">
        <v>2.5</v>
      </c>
      <c r="S96" s="234">
        <v>42</v>
      </c>
      <c r="T96" s="234">
        <v>690</v>
      </c>
      <c r="U96" s="237">
        <v>6.1</v>
      </c>
      <c r="V96" s="238"/>
    </row>
    <row r="97" spans="1:22" x14ac:dyDescent="0.25">
      <c r="A97" s="231">
        <v>625</v>
      </c>
      <c r="B97" s="232" t="s">
        <v>114</v>
      </c>
      <c r="C97" s="233" t="s">
        <v>327</v>
      </c>
      <c r="D97" s="234">
        <v>169</v>
      </c>
      <c r="E97" s="234">
        <v>3830</v>
      </c>
      <c r="F97" s="235">
        <v>4.4000000000000004</v>
      </c>
      <c r="G97" s="236">
        <v>96</v>
      </c>
      <c r="H97" s="234">
        <v>2000</v>
      </c>
      <c r="I97" s="235">
        <v>4.8</v>
      </c>
      <c r="J97" s="236">
        <v>73</v>
      </c>
      <c r="K97" s="234">
        <v>1830</v>
      </c>
      <c r="L97" s="235">
        <v>4</v>
      </c>
      <c r="M97" s="234">
        <v>13</v>
      </c>
      <c r="N97" s="234">
        <v>1685</v>
      </c>
      <c r="O97" s="237">
        <v>0.8</v>
      </c>
      <c r="P97" s="236">
        <v>62</v>
      </c>
      <c r="Q97" s="234">
        <v>1385</v>
      </c>
      <c r="R97" s="235">
        <v>4.5</v>
      </c>
      <c r="S97" s="234">
        <v>94</v>
      </c>
      <c r="T97" s="234">
        <v>755</v>
      </c>
      <c r="U97" s="237">
        <v>12.5</v>
      </c>
      <c r="V97" s="238"/>
    </row>
    <row r="98" spans="1:22" x14ac:dyDescent="0.25">
      <c r="A98" s="231">
        <v>626</v>
      </c>
      <c r="B98" s="232" t="s">
        <v>115</v>
      </c>
      <c r="C98" s="233" t="s">
        <v>328</v>
      </c>
      <c r="D98" s="234">
        <v>303</v>
      </c>
      <c r="E98" s="234">
        <v>7170</v>
      </c>
      <c r="F98" s="235">
        <v>4.2</v>
      </c>
      <c r="G98" s="236">
        <v>117</v>
      </c>
      <c r="H98" s="234">
        <v>3595</v>
      </c>
      <c r="I98" s="235">
        <v>3.3</v>
      </c>
      <c r="J98" s="236">
        <v>186</v>
      </c>
      <c r="K98" s="234">
        <v>3575</v>
      </c>
      <c r="L98" s="235">
        <v>5.2</v>
      </c>
      <c r="M98" s="234">
        <v>49</v>
      </c>
      <c r="N98" s="234">
        <v>3150</v>
      </c>
      <c r="O98" s="237">
        <v>1.6</v>
      </c>
      <c r="P98" s="236">
        <v>117</v>
      </c>
      <c r="Q98" s="234">
        <v>2725</v>
      </c>
      <c r="R98" s="235">
        <v>4.3</v>
      </c>
      <c r="S98" s="234">
        <v>137</v>
      </c>
      <c r="T98" s="234">
        <v>1295</v>
      </c>
      <c r="U98" s="237">
        <v>10.6</v>
      </c>
      <c r="V98" s="238"/>
    </row>
    <row r="99" spans="1:22" x14ac:dyDescent="0.25">
      <c r="A99" s="231">
        <v>702</v>
      </c>
      <c r="B99" s="232" t="s">
        <v>116</v>
      </c>
      <c r="C99" s="233" t="s">
        <v>329</v>
      </c>
      <c r="D99" s="234">
        <v>225</v>
      </c>
      <c r="E99" s="234">
        <v>3855</v>
      </c>
      <c r="F99" s="235">
        <v>5.8</v>
      </c>
      <c r="G99" s="236">
        <v>96</v>
      </c>
      <c r="H99" s="234">
        <v>1880</v>
      </c>
      <c r="I99" s="235">
        <v>5.0999999999999996</v>
      </c>
      <c r="J99" s="236">
        <v>129</v>
      </c>
      <c r="K99" s="234">
        <v>1975</v>
      </c>
      <c r="L99" s="235">
        <v>6.5</v>
      </c>
      <c r="M99" s="234">
        <v>48</v>
      </c>
      <c r="N99" s="234">
        <v>1680</v>
      </c>
      <c r="O99" s="237">
        <v>2.9</v>
      </c>
      <c r="P99" s="236">
        <v>88</v>
      </c>
      <c r="Q99" s="234">
        <v>1445</v>
      </c>
      <c r="R99" s="235">
        <v>6.1</v>
      </c>
      <c r="S99" s="234">
        <v>89</v>
      </c>
      <c r="T99" s="234">
        <v>730</v>
      </c>
      <c r="U99" s="237">
        <v>12.2</v>
      </c>
      <c r="V99" s="238"/>
    </row>
    <row r="100" spans="1:22" x14ac:dyDescent="0.25">
      <c r="A100" s="231">
        <v>703</v>
      </c>
      <c r="B100" s="232" t="s">
        <v>117</v>
      </c>
      <c r="C100" s="233" t="s">
        <v>330</v>
      </c>
      <c r="D100" s="234">
        <v>348</v>
      </c>
      <c r="E100" s="234">
        <v>4425</v>
      </c>
      <c r="F100" s="235">
        <v>7.9</v>
      </c>
      <c r="G100" s="236">
        <v>167</v>
      </c>
      <c r="H100" s="234">
        <v>2075</v>
      </c>
      <c r="I100" s="235">
        <v>8</v>
      </c>
      <c r="J100" s="236">
        <v>181</v>
      </c>
      <c r="K100" s="234">
        <v>2350</v>
      </c>
      <c r="L100" s="235">
        <v>7.7</v>
      </c>
      <c r="M100" s="234">
        <v>85</v>
      </c>
      <c r="N100" s="234">
        <v>2155</v>
      </c>
      <c r="O100" s="237">
        <v>3.9</v>
      </c>
      <c r="P100" s="236">
        <v>144</v>
      </c>
      <c r="Q100" s="234">
        <v>1485</v>
      </c>
      <c r="R100" s="235">
        <v>9.6999999999999993</v>
      </c>
      <c r="S100" s="234">
        <v>119</v>
      </c>
      <c r="T100" s="234">
        <v>785</v>
      </c>
      <c r="U100" s="237">
        <v>15.2</v>
      </c>
      <c r="V100" s="238"/>
    </row>
    <row r="101" spans="1:22" x14ac:dyDescent="0.25">
      <c r="A101" s="231">
        <v>704</v>
      </c>
      <c r="B101" s="118" t="s">
        <v>739</v>
      </c>
      <c r="C101" s="119" t="s">
        <v>331</v>
      </c>
      <c r="D101" s="123" t="s">
        <v>638</v>
      </c>
      <c r="E101" s="123" t="s">
        <v>638</v>
      </c>
      <c r="F101" s="60" t="s">
        <v>638</v>
      </c>
      <c r="G101" s="123" t="s">
        <v>638</v>
      </c>
      <c r="H101" s="123" t="s">
        <v>638</v>
      </c>
      <c r="I101" s="60" t="s">
        <v>638</v>
      </c>
      <c r="J101" s="123" t="s">
        <v>638</v>
      </c>
      <c r="K101" s="123" t="s">
        <v>638</v>
      </c>
      <c r="L101" s="60" t="s">
        <v>638</v>
      </c>
      <c r="M101" s="123" t="s">
        <v>638</v>
      </c>
      <c r="N101" s="123" t="s">
        <v>638</v>
      </c>
      <c r="O101" s="60" t="s">
        <v>638</v>
      </c>
      <c r="P101" s="123" t="s">
        <v>638</v>
      </c>
      <c r="Q101" s="123" t="s">
        <v>638</v>
      </c>
      <c r="R101" s="60" t="s">
        <v>638</v>
      </c>
      <c r="S101" s="123" t="s">
        <v>638</v>
      </c>
      <c r="T101" s="123" t="s">
        <v>638</v>
      </c>
      <c r="U101" s="60" t="s">
        <v>638</v>
      </c>
      <c r="V101" s="238"/>
    </row>
    <row r="102" spans="1:22" x14ac:dyDescent="0.25">
      <c r="A102" s="231">
        <v>705</v>
      </c>
      <c r="B102" s="232" t="s">
        <v>119</v>
      </c>
      <c r="C102" s="233" t="s">
        <v>332</v>
      </c>
      <c r="D102" s="234">
        <v>38</v>
      </c>
      <c r="E102" s="234">
        <v>2850</v>
      </c>
      <c r="F102" s="235">
        <v>1.3</v>
      </c>
      <c r="G102" s="236">
        <v>11</v>
      </c>
      <c r="H102" s="234">
        <v>1340</v>
      </c>
      <c r="I102" s="235">
        <v>0.8</v>
      </c>
      <c r="J102" s="236">
        <v>27</v>
      </c>
      <c r="K102" s="234">
        <v>1510</v>
      </c>
      <c r="L102" s="235">
        <v>1.8</v>
      </c>
      <c r="M102" s="234">
        <v>4</v>
      </c>
      <c r="N102" s="234">
        <v>1235</v>
      </c>
      <c r="O102" s="237">
        <v>0.3</v>
      </c>
      <c r="P102" s="236">
        <v>16</v>
      </c>
      <c r="Q102" s="234">
        <v>1080</v>
      </c>
      <c r="R102" s="235">
        <v>1.5</v>
      </c>
      <c r="S102" s="234">
        <v>18</v>
      </c>
      <c r="T102" s="234">
        <v>530</v>
      </c>
      <c r="U102" s="237">
        <v>3.4</v>
      </c>
      <c r="V102" s="238"/>
    </row>
    <row r="103" spans="1:22" x14ac:dyDescent="0.25">
      <c r="A103" s="231">
        <v>706</v>
      </c>
      <c r="B103" s="232" t="s">
        <v>120</v>
      </c>
      <c r="C103" s="233" t="s">
        <v>333</v>
      </c>
      <c r="D103" s="234">
        <v>0</v>
      </c>
      <c r="E103" s="234">
        <v>3260</v>
      </c>
      <c r="F103" s="235">
        <v>0</v>
      </c>
      <c r="G103" s="236">
        <v>0</v>
      </c>
      <c r="H103" s="234">
        <v>1610</v>
      </c>
      <c r="I103" s="235">
        <v>0</v>
      </c>
      <c r="J103" s="236">
        <v>0</v>
      </c>
      <c r="K103" s="234">
        <v>1650</v>
      </c>
      <c r="L103" s="235">
        <v>0</v>
      </c>
      <c r="M103" s="234">
        <v>0</v>
      </c>
      <c r="N103" s="234">
        <v>1580</v>
      </c>
      <c r="O103" s="237">
        <v>0</v>
      </c>
      <c r="P103" s="236">
        <v>0</v>
      </c>
      <c r="Q103" s="234">
        <v>1170</v>
      </c>
      <c r="R103" s="235">
        <v>0</v>
      </c>
      <c r="S103" s="234">
        <v>0</v>
      </c>
      <c r="T103" s="234">
        <v>510</v>
      </c>
      <c r="U103" s="237">
        <v>0</v>
      </c>
      <c r="V103" s="238"/>
    </row>
    <row r="104" spans="1:22" x14ac:dyDescent="0.25">
      <c r="A104" s="231">
        <v>707</v>
      </c>
      <c r="B104" s="232" t="s">
        <v>121</v>
      </c>
      <c r="C104" s="233" t="s">
        <v>334</v>
      </c>
      <c r="D104" s="234">
        <v>84</v>
      </c>
      <c r="E104" s="234">
        <v>2385</v>
      </c>
      <c r="F104" s="235">
        <v>3.5</v>
      </c>
      <c r="G104" s="236">
        <v>32</v>
      </c>
      <c r="H104" s="234">
        <v>1240</v>
      </c>
      <c r="I104" s="235">
        <v>2.6</v>
      </c>
      <c r="J104" s="236">
        <v>52</v>
      </c>
      <c r="K104" s="234">
        <v>1145</v>
      </c>
      <c r="L104" s="235">
        <v>4.5</v>
      </c>
      <c r="M104" s="234">
        <v>25</v>
      </c>
      <c r="N104" s="234">
        <v>1050</v>
      </c>
      <c r="O104" s="237">
        <v>2.4</v>
      </c>
      <c r="P104" s="236">
        <v>27</v>
      </c>
      <c r="Q104" s="234">
        <v>875</v>
      </c>
      <c r="R104" s="235">
        <v>3.1</v>
      </c>
      <c r="S104" s="234">
        <v>32</v>
      </c>
      <c r="T104" s="234">
        <v>460</v>
      </c>
      <c r="U104" s="237">
        <v>7</v>
      </c>
      <c r="V104" s="238"/>
    </row>
    <row r="105" spans="1:22" x14ac:dyDescent="0.25">
      <c r="A105" s="231">
        <v>708</v>
      </c>
      <c r="B105" s="232" t="s">
        <v>122</v>
      </c>
      <c r="C105" s="233" t="s">
        <v>335</v>
      </c>
      <c r="D105" s="234">
        <v>86</v>
      </c>
      <c r="E105" s="234">
        <v>3910</v>
      </c>
      <c r="F105" s="235">
        <v>2.2000000000000002</v>
      </c>
      <c r="G105" s="236">
        <v>42</v>
      </c>
      <c r="H105" s="234">
        <v>1860</v>
      </c>
      <c r="I105" s="235">
        <v>2.2999999999999998</v>
      </c>
      <c r="J105" s="236">
        <v>44</v>
      </c>
      <c r="K105" s="234">
        <v>2050</v>
      </c>
      <c r="L105" s="235">
        <v>2.1</v>
      </c>
      <c r="M105" s="234">
        <v>13</v>
      </c>
      <c r="N105" s="234">
        <v>1780</v>
      </c>
      <c r="O105" s="237">
        <v>0.7</v>
      </c>
      <c r="P105" s="236">
        <v>35</v>
      </c>
      <c r="Q105" s="234">
        <v>1455</v>
      </c>
      <c r="R105" s="235">
        <v>2.4</v>
      </c>
      <c r="S105" s="234">
        <v>38</v>
      </c>
      <c r="T105" s="234">
        <v>675</v>
      </c>
      <c r="U105" s="237">
        <v>5.6</v>
      </c>
      <c r="V105" s="238"/>
    </row>
    <row r="106" spans="1:22" x14ac:dyDescent="0.25">
      <c r="A106" s="231">
        <v>709</v>
      </c>
      <c r="B106" s="232" t="s">
        <v>123</v>
      </c>
      <c r="C106" s="233" t="s">
        <v>336</v>
      </c>
      <c r="D106" s="234">
        <v>347</v>
      </c>
      <c r="E106" s="234">
        <v>4225</v>
      </c>
      <c r="F106" s="235">
        <v>8.1999999999999993</v>
      </c>
      <c r="G106" s="236">
        <v>143</v>
      </c>
      <c r="H106" s="234">
        <v>2090</v>
      </c>
      <c r="I106" s="235">
        <v>6.8</v>
      </c>
      <c r="J106" s="236">
        <v>204</v>
      </c>
      <c r="K106" s="234">
        <v>2135</v>
      </c>
      <c r="L106" s="235">
        <v>9.6</v>
      </c>
      <c r="M106" s="234">
        <v>78</v>
      </c>
      <c r="N106" s="234">
        <v>1865</v>
      </c>
      <c r="O106" s="237">
        <v>4.2</v>
      </c>
      <c r="P106" s="236">
        <v>139</v>
      </c>
      <c r="Q106" s="234">
        <v>1530</v>
      </c>
      <c r="R106" s="235">
        <v>9.1</v>
      </c>
      <c r="S106" s="234">
        <v>130</v>
      </c>
      <c r="T106" s="234">
        <v>830</v>
      </c>
      <c r="U106" s="237">
        <v>15.7</v>
      </c>
      <c r="V106" s="238"/>
    </row>
    <row r="107" spans="1:22" x14ac:dyDescent="0.25">
      <c r="A107" s="231">
        <v>710</v>
      </c>
      <c r="B107" s="232" t="s">
        <v>124</v>
      </c>
      <c r="C107" s="233" t="s">
        <v>337</v>
      </c>
      <c r="D107" s="234">
        <v>267</v>
      </c>
      <c r="E107" s="234">
        <v>3875</v>
      </c>
      <c r="F107" s="235">
        <v>6.9</v>
      </c>
      <c r="G107" s="236">
        <v>110</v>
      </c>
      <c r="H107" s="234">
        <v>1920</v>
      </c>
      <c r="I107" s="235">
        <v>5.7</v>
      </c>
      <c r="J107" s="236">
        <v>157</v>
      </c>
      <c r="K107" s="234">
        <v>1955</v>
      </c>
      <c r="L107" s="235">
        <v>8</v>
      </c>
      <c r="M107" s="234">
        <v>48</v>
      </c>
      <c r="N107" s="234">
        <v>1710</v>
      </c>
      <c r="O107" s="237">
        <v>2.8</v>
      </c>
      <c r="P107" s="236">
        <v>92</v>
      </c>
      <c r="Q107" s="234">
        <v>1365</v>
      </c>
      <c r="R107" s="235">
        <v>6.7</v>
      </c>
      <c r="S107" s="234">
        <v>127</v>
      </c>
      <c r="T107" s="234">
        <v>800</v>
      </c>
      <c r="U107" s="237">
        <v>15.9</v>
      </c>
      <c r="V107" s="238"/>
    </row>
    <row r="108" spans="1:22" x14ac:dyDescent="0.25">
      <c r="A108" s="231">
        <v>711</v>
      </c>
      <c r="B108" s="232" t="s">
        <v>125</v>
      </c>
      <c r="C108" s="233" t="s">
        <v>338</v>
      </c>
      <c r="D108" s="234">
        <v>126</v>
      </c>
      <c r="E108" s="234">
        <v>2510</v>
      </c>
      <c r="F108" s="235">
        <v>5</v>
      </c>
      <c r="G108" s="236">
        <v>53</v>
      </c>
      <c r="H108" s="234">
        <v>1250</v>
      </c>
      <c r="I108" s="235">
        <v>4.2</v>
      </c>
      <c r="J108" s="236">
        <v>73</v>
      </c>
      <c r="K108" s="234">
        <v>1260</v>
      </c>
      <c r="L108" s="235">
        <v>5.8</v>
      </c>
      <c r="M108" s="234">
        <v>28</v>
      </c>
      <c r="N108" s="234">
        <v>1190</v>
      </c>
      <c r="O108" s="237">
        <v>2.4</v>
      </c>
      <c r="P108" s="236">
        <v>40</v>
      </c>
      <c r="Q108" s="234">
        <v>870</v>
      </c>
      <c r="R108" s="235">
        <v>4.5999999999999996</v>
      </c>
      <c r="S108" s="234">
        <v>58</v>
      </c>
      <c r="T108" s="234">
        <v>455</v>
      </c>
      <c r="U108" s="237">
        <v>12.7</v>
      </c>
      <c r="V108" s="238"/>
    </row>
    <row r="109" spans="1:22" x14ac:dyDescent="0.25">
      <c r="A109" s="231">
        <v>712</v>
      </c>
      <c r="B109" s="232" t="s">
        <v>126</v>
      </c>
      <c r="C109" s="233" t="s">
        <v>339</v>
      </c>
      <c r="D109" s="234">
        <v>143</v>
      </c>
      <c r="E109" s="234">
        <v>4345</v>
      </c>
      <c r="F109" s="235">
        <v>3.3</v>
      </c>
      <c r="G109" s="236">
        <v>54</v>
      </c>
      <c r="H109" s="234">
        <v>2090</v>
      </c>
      <c r="I109" s="235">
        <v>2.6</v>
      </c>
      <c r="J109" s="236">
        <v>89</v>
      </c>
      <c r="K109" s="234">
        <v>2255</v>
      </c>
      <c r="L109" s="235">
        <v>3.9</v>
      </c>
      <c r="M109" s="234">
        <v>33</v>
      </c>
      <c r="N109" s="234">
        <v>1855</v>
      </c>
      <c r="O109" s="237">
        <v>1.8</v>
      </c>
      <c r="P109" s="236">
        <v>60</v>
      </c>
      <c r="Q109" s="234">
        <v>1580</v>
      </c>
      <c r="R109" s="235">
        <v>3.8</v>
      </c>
      <c r="S109" s="234">
        <v>50</v>
      </c>
      <c r="T109" s="234">
        <v>905</v>
      </c>
      <c r="U109" s="237">
        <v>5.5</v>
      </c>
      <c r="V109" s="238"/>
    </row>
    <row r="110" spans="1:22" x14ac:dyDescent="0.25">
      <c r="A110" s="231">
        <v>713</v>
      </c>
      <c r="B110" s="232" t="s">
        <v>127</v>
      </c>
      <c r="C110" s="233" t="s">
        <v>340</v>
      </c>
      <c r="D110" s="234">
        <v>143</v>
      </c>
      <c r="E110" s="234">
        <v>3360</v>
      </c>
      <c r="F110" s="235">
        <v>4.3</v>
      </c>
      <c r="G110" s="236">
        <v>58</v>
      </c>
      <c r="H110" s="234">
        <v>1630</v>
      </c>
      <c r="I110" s="235">
        <v>3.6</v>
      </c>
      <c r="J110" s="236">
        <v>85</v>
      </c>
      <c r="K110" s="234">
        <v>1730</v>
      </c>
      <c r="L110" s="235">
        <v>4.9000000000000004</v>
      </c>
      <c r="M110" s="234">
        <v>23</v>
      </c>
      <c r="N110" s="234">
        <v>1535</v>
      </c>
      <c r="O110" s="237">
        <v>1.5</v>
      </c>
      <c r="P110" s="236">
        <v>48</v>
      </c>
      <c r="Q110" s="234">
        <v>1120</v>
      </c>
      <c r="R110" s="235">
        <v>4.3</v>
      </c>
      <c r="S110" s="234">
        <v>72</v>
      </c>
      <c r="T110" s="234">
        <v>705</v>
      </c>
      <c r="U110" s="237">
        <v>10.199999999999999</v>
      </c>
      <c r="V110" s="238"/>
    </row>
    <row r="111" spans="1:22" x14ac:dyDescent="0.25">
      <c r="A111" s="231">
        <v>714</v>
      </c>
      <c r="B111" s="232" t="s">
        <v>128</v>
      </c>
      <c r="C111" s="233" t="s">
        <v>341</v>
      </c>
      <c r="D111" s="234">
        <v>2</v>
      </c>
      <c r="E111" s="234">
        <v>145</v>
      </c>
      <c r="F111" s="235">
        <v>1.4</v>
      </c>
      <c r="G111" s="236">
        <v>0</v>
      </c>
      <c r="H111" s="234">
        <v>80</v>
      </c>
      <c r="I111" s="235">
        <v>0</v>
      </c>
      <c r="J111" s="236">
        <v>2</v>
      </c>
      <c r="K111" s="234">
        <v>65</v>
      </c>
      <c r="L111" s="235">
        <v>3.1</v>
      </c>
      <c r="M111" s="234">
        <v>0</v>
      </c>
      <c r="N111" s="234">
        <v>55</v>
      </c>
      <c r="O111" s="237">
        <v>0</v>
      </c>
      <c r="P111" s="236">
        <v>1</v>
      </c>
      <c r="Q111" s="234">
        <v>50</v>
      </c>
      <c r="R111" s="235">
        <v>2</v>
      </c>
      <c r="S111" s="234">
        <v>1</v>
      </c>
      <c r="T111" s="234">
        <v>40</v>
      </c>
      <c r="U111" s="237">
        <v>2.5</v>
      </c>
      <c r="V111" s="238"/>
    </row>
    <row r="112" spans="1:22" x14ac:dyDescent="0.25">
      <c r="A112" s="231">
        <v>716</v>
      </c>
      <c r="B112" s="232" t="s">
        <v>129</v>
      </c>
      <c r="C112" s="233" t="s">
        <v>342</v>
      </c>
      <c r="D112" s="234">
        <v>104</v>
      </c>
      <c r="E112" s="234">
        <v>2365</v>
      </c>
      <c r="F112" s="235">
        <v>4.4000000000000004</v>
      </c>
      <c r="G112" s="236">
        <v>35</v>
      </c>
      <c r="H112" s="234">
        <v>1075</v>
      </c>
      <c r="I112" s="235">
        <v>3.3</v>
      </c>
      <c r="J112" s="236">
        <v>69</v>
      </c>
      <c r="K112" s="234">
        <v>1290</v>
      </c>
      <c r="L112" s="235">
        <v>5.3</v>
      </c>
      <c r="M112" s="234">
        <v>14</v>
      </c>
      <c r="N112" s="234">
        <v>1115</v>
      </c>
      <c r="O112" s="237">
        <v>1.3</v>
      </c>
      <c r="P112" s="236">
        <v>42</v>
      </c>
      <c r="Q112" s="234">
        <v>790</v>
      </c>
      <c r="R112" s="235">
        <v>5.3</v>
      </c>
      <c r="S112" s="234">
        <v>48</v>
      </c>
      <c r="T112" s="234">
        <v>455</v>
      </c>
      <c r="U112" s="237">
        <v>10.5</v>
      </c>
      <c r="V112" s="238"/>
    </row>
    <row r="113" spans="1:22" x14ac:dyDescent="0.25">
      <c r="A113" s="231">
        <v>717</v>
      </c>
      <c r="B113" s="232" t="s">
        <v>130</v>
      </c>
      <c r="C113" s="233" t="s">
        <v>343</v>
      </c>
      <c r="D113" s="234">
        <v>175</v>
      </c>
      <c r="E113" s="234">
        <v>7695</v>
      </c>
      <c r="F113" s="235">
        <v>2.2999999999999998</v>
      </c>
      <c r="G113" s="236">
        <v>78</v>
      </c>
      <c r="H113" s="234">
        <v>3690</v>
      </c>
      <c r="I113" s="235">
        <v>2.1</v>
      </c>
      <c r="J113" s="236">
        <v>97</v>
      </c>
      <c r="K113" s="234">
        <v>4005</v>
      </c>
      <c r="L113" s="235">
        <v>2.4</v>
      </c>
      <c r="M113" s="234">
        <v>37</v>
      </c>
      <c r="N113" s="234">
        <v>3255</v>
      </c>
      <c r="O113" s="237">
        <v>1.1000000000000001</v>
      </c>
      <c r="P113" s="236">
        <v>70</v>
      </c>
      <c r="Q113" s="234">
        <v>2875</v>
      </c>
      <c r="R113" s="235">
        <v>2.4</v>
      </c>
      <c r="S113" s="234">
        <v>68</v>
      </c>
      <c r="T113" s="234">
        <v>1565</v>
      </c>
      <c r="U113" s="237">
        <v>4.3</v>
      </c>
      <c r="V113" s="238"/>
    </row>
    <row r="114" spans="1:22" x14ac:dyDescent="0.25">
      <c r="A114" s="231">
        <v>718</v>
      </c>
      <c r="B114" s="232" t="s">
        <v>131</v>
      </c>
      <c r="C114" s="233" t="s">
        <v>344</v>
      </c>
      <c r="D114" s="234">
        <v>265</v>
      </c>
      <c r="E114" s="234">
        <v>6245</v>
      </c>
      <c r="F114" s="235">
        <v>4.2</v>
      </c>
      <c r="G114" s="236">
        <v>101</v>
      </c>
      <c r="H114" s="234">
        <v>3055</v>
      </c>
      <c r="I114" s="235">
        <v>3.3</v>
      </c>
      <c r="J114" s="236">
        <v>164</v>
      </c>
      <c r="K114" s="234">
        <v>3190</v>
      </c>
      <c r="L114" s="235">
        <v>5.0999999999999996</v>
      </c>
      <c r="M114" s="234">
        <v>36</v>
      </c>
      <c r="N114" s="234">
        <v>2480</v>
      </c>
      <c r="O114" s="237">
        <v>1.5</v>
      </c>
      <c r="P114" s="236">
        <v>105</v>
      </c>
      <c r="Q114" s="234">
        <v>2405</v>
      </c>
      <c r="R114" s="235">
        <v>4.4000000000000004</v>
      </c>
      <c r="S114" s="234">
        <v>124</v>
      </c>
      <c r="T114" s="234">
        <v>1360</v>
      </c>
      <c r="U114" s="237">
        <v>9.1</v>
      </c>
      <c r="V114" s="238"/>
    </row>
    <row r="115" spans="1:22" x14ac:dyDescent="0.25">
      <c r="A115" s="231">
        <v>719</v>
      </c>
      <c r="B115" s="232" t="s">
        <v>132</v>
      </c>
      <c r="C115" s="233" t="s">
        <v>345</v>
      </c>
      <c r="D115" s="234">
        <v>151</v>
      </c>
      <c r="E115" s="234">
        <v>6480</v>
      </c>
      <c r="F115" s="235">
        <v>2.2999999999999998</v>
      </c>
      <c r="G115" s="236">
        <v>62</v>
      </c>
      <c r="H115" s="234">
        <v>3195</v>
      </c>
      <c r="I115" s="235">
        <v>1.9</v>
      </c>
      <c r="J115" s="236">
        <v>89</v>
      </c>
      <c r="K115" s="234">
        <v>3285</v>
      </c>
      <c r="L115" s="235">
        <v>2.7</v>
      </c>
      <c r="M115" s="234">
        <v>35</v>
      </c>
      <c r="N115" s="234">
        <v>2860</v>
      </c>
      <c r="O115" s="237">
        <v>1.2</v>
      </c>
      <c r="P115" s="236">
        <v>60</v>
      </c>
      <c r="Q115" s="234">
        <v>2495</v>
      </c>
      <c r="R115" s="235">
        <v>2.4</v>
      </c>
      <c r="S115" s="234">
        <v>56</v>
      </c>
      <c r="T115" s="234">
        <v>1125</v>
      </c>
      <c r="U115" s="237">
        <v>5</v>
      </c>
      <c r="V115" s="238"/>
    </row>
    <row r="116" spans="1:22" x14ac:dyDescent="0.25">
      <c r="A116" s="231">
        <v>720</v>
      </c>
      <c r="B116" s="232" t="s">
        <v>133</v>
      </c>
      <c r="C116" s="233" t="s">
        <v>346</v>
      </c>
      <c r="D116" s="234">
        <v>643</v>
      </c>
      <c r="E116" s="234">
        <v>9245</v>
      </c>
      <c r="F116" s="235">
        <v>7</v>
      </c>
      <c r="G116" s="236">
        <v>252</v>
      </c>
      <c r="H116" s="234">
        <v>4455</v>
      </c>
      <c r="I116" s="235">
        <v>5.7</v>
      </c>
      <c r="J116" s="236">
        <v>391</v>
      </c>
      <c r="K116" s="234">
        <v>4790</v>
      </c>
      <c r="L116" s="235">
        <v>8.1999999999999993</v>
      </c>
      <c r="M116" s="234">
        <v>69</v>
      </c>
      <c r="N116" s="234">
        <v>3650</v>
      </c>
      <c r="O116" s="237">
        <v>1.9</v>
      </c>
      <c r="P116" s="236">
        <v>275</v>
      </c>
      <c r="Q116" s="234">
        <v>3615</v>
      </c>
      <c r="R116" s="235">
        <v>7.6</v>
      </c>
      <c r="S116" s="234">
        <v>299</v>
      </c>
      <c r="T116" s="234">
        <v>1980</v>
      </c>
      <c r="U116" s="237">
        <v>15.1</v>
      </c>
      <c r="V116" s="238"/>
    </row>
    <row r="117" spans="1:22" x14ac:dyDescent="0.25">
      <c r="A117" s="231">
        <v>721</v>
      </c>
      <c r="B117" s="232" t="s">
        <v>134</v>
      </c>
      <c r="C117" s="233" t="s">
        <v>347</v>
      </c>
      <c r="D117" s="234">
        <v>477</v>
      </c>
      <c r="E117" s="234">
        <v>6765</v>
      </c>
      <c r="F117" s="235">
        <v>7.1</v>
      </c>
      <c r="G117" s="236">
        <v>174</v>
      </c>
      <c r="H117" s="234">
        <v>3435</v>
      </c>
      <c r="I117" s="235">
        <v>5.0999999999999996</v>
      </c>
      <c r="J117" s="236">
        <v>303</v>
      </c>
      <c r="K117" s="234">
        <v>3330</v>
      </c>
      <c r="L117" s="235">
        <v>9.1</v>
      </c>
      <c r="M117" s="234">
        <v>114</v>
      </c>
      <c r="N117" s="234">
        <v>3055</v>
      </c>
      <c r="O117" s="237">
        <v>3.7</v>
      </c>
      <c r="P117" s="236">
        <v>174</v>
      </c>
      <c r="Q117" s="234">
        <v>2485</v>
      </c>
      <c r="R117" s="235">
        <v>7</v>
      </c>
      <c r="S117" s="234">
        <v>189</v>
      </c>
      <c r="T117" s="234">
        <v>1225</v>
      </c>
      <c r="U117" s="237">
        <v>15.4</v>
      </c>
      <c r="V117" s="238"/>
    </row>
    <row r="118" spans="1:22" x14ac:dyDescent="0.25">
      <c r="A118" s="231">
        <v>722</v>
      </c>
      <c r="B118" s="232" t="s">
        <v>135</v>
      </c>
      <c r="C118" s="233" t="s">
        <v>348</v>
      </c>
      <c r="D118" s="234">
        <v>65</v>
      </c>
      <c r="E118" s="234">
        <v>7520</v>
      </c>
      <c r="F118" s="235">
        <v>0.9</v>
      </c>
      <c r="G118" s="236">
        <v>24</v>
      </c>
      <c r="H118" s="234">
        <v>3730</v>
      </c>
      <c r="I118" s="235">
        <v>0.6</v>
      </c>
      <c r="J118" s="236">
        <v>41</v>
      </c>
      <c r="K118" s="234">
        <v>3790</v>
      </c>
      <c r="L118" s="235">
        <v>1.1000000000000001</v>
      </c>
      <c r="M118" s="234">
        <v>13</v>
      </c>
      <c r="N118" s="234">
        <v>3595</v>
      </c>
      <c r="O118" s="237">
        <v>0.4</v>
      </c>
      <c r="P118" s="236">
        <v>23</v>
      </c>
      <c r="Q118" s="234">
        <v>2660</v>
      </c>
      <c r="R118" s="235">
        <v>0.9</v>
      </c>
      <c r="S118" s="234">
        <v>29</v>
      </c>
      <c r="T118" s="234">
        <v>1265</v>
      </c>
      <c r="U118" s="237">
        <v>2.2999999999999998</v>
      </c>
      <c r="V118" s="238"/>
    </row>
    <row r="119" spans="1:22" x14ac:dyDescent="0.25">
      <c r="A119" s="231">
        <v>723</v>
      </c>
      <c r="B119" s="232" t="s">
        <v>136</v>
      </c>
      <c r="C119" s="233" t="s">
        <v>349</v>
      </c>
      <c r="D119" s="234">
        <v>184</v>
      </c>
      <c r="E119" s="234">
        <v>6120</v>
      </c>
      <c r="F119" s="235">
        <v>3</v>
      </c>
      <c r="G119" s="236">
        <v>59</v>
      </c>
      <c r="H119" s="234">
        <v>2900</v>
      </c>
      <c r="I119" s="235">
        <v>2</v>
      </c>
      <c r="J119" s="236">
        <v>125</v>
      </c>
      <c r="K119" s="234">
        <v>3220</v>
      </c>
      <c r="L119" s="235">
        <v>3.9</v>
      </c>
      <c r="M119" s="234">
        <v>22</v>
      </c>
      <c r="N119" s="234">
        <v>2650</v>
      </c>
      <c r="O119" s="237">
        <v>0.8</v>
      </c>
      <c r="P119" s="236">
        <v>76</v>
      </c>
      <c r="Q119" s="234">
        <v>2345</v>
      </c>
      <c r="R119" s="235">
        <v>3.2</v>
      </c>
      <c r="S119" s="234">
        <v>86</v>
      </c>
      <c r="T119" s="234">
        <v>1125</v>
      </c>
      <c r="U119" s="237">
        <v>7.6</v>
      </c>
      <c r="V119" s="238"/>
    </row>
    <row r="120" spans="1:22" x14ac:dyDescent="0.25">
      <c r="A120" s="231">
        <v>724</v>
      </c>
      <c r="B120" s="232" t="s">
        <v>137</v>
      </c>
      <c r="C120" s="233" t="s">
        <v>350</v>
      </c>
      <c r="D120" s="234">
        <v>197</v>
      </c>
      <c r="E120" s="234">
        <v>3825</v>
      </c>
      <c r="F120" s="235">
        <v>5.2</v>
      </c>
      <c r="G120" s="236">
        <v>82</v>
      </c>
      <c r="H120" s="234">
        <v>1815</v>
      </c>
      <c r="I120" s="235">
        <v>4.5</v>
      </c>
      <c r="J120" s="236">
        <v>115</v>
      </c>
      <c r="K120" s="234">
        <v>2010</v>
      </c>
      <c r="L120" s="235">
        <v>5.7</v>
      </c>
      <c r="M120" s="234">
        <v>39</v>
      </c>
      <c r="N120" s="234">
        <v>1850</v>
      </c>
      <c r="O120" s="237">
        <v>2.1</v>
      </c>
      <c r="P120" s="236">
        <v>84</v>
      </c>
      <c r="Q120" s="234">
        <v>1395</v>
      </c>
      <c r="R120" s="235">
        <v>6</v>
      </c>
      <c r="S120" s="234">
        <v>74</v>
      </c>
      <c r="T120" s="234">
        <v>580</v>
      </c>
      <c r="U120" s="237">
        <v>12.8</v>
      </c>
      <c r="V120" s="238"/>
    </row>
    <row r="121" spans="1:22" x14ac:dyDescent="0.25">
      <c r="A121" s="231">
        <v>725</v>
      </c>
      <c r="B121" s="232" t="s">
        <v>138</v>
      </c>
      <c r="C121" s="233" t="s">
        <v>351</v>
      </c>
      <c r="D121" s="234">
        <v>408</v>
      </c>
      <c r="E121" s="234">
        <v>6520</v>
      </c>
      <c r="F121" s="235">
        <v>6.3</v>
      </c>
      <c r="G121" s="236">
        <v>168</v>
      </c>
      <c r="H121" s="234">
        <v>3130</v>
      </c>
      <c r="I121" s="235">
        <v>5.4</v>
      </c>
      <c r="J121" s="236">
        <v>240</v>
      </c>
      <c r="K121" s="234">
        <v>3390</v>
      </c>
      <c r="L121" s="235">
        <v>7.1</v>
      </c>
      <c r="M121" s="234">
        <v>71</v>
      </c>
      <c r="N121" s="234">
        <v>2745</v>
      </c>
      <c r="O121" s="237">
        <v>2.6</v>
      </c>
      <c r="P121" s="236">
        <v>145</v>
      </c>
      <c r="Q121" s="234">
        <v>2490</v>
      </c>
      <c r="R121" s="235">
        <v>5.8</v>
      </c>
      <c r="S121" s="234">
        <v>192</v>
      </c>
      <c r="T121" s="234">
        <v>1285</v>
      </c>
      <c r="U121" s="237">
        <v>14.9</v>
      </c>
      <c r="V121" s="238"/>
    </row>
    <row r="122" spans="1:22" x14ac:dyDescent="0.25">
      <c r="A122" s="231">
        <v>726</v>
      </c>
      <c r="B122" s="232" t="s">
        <v>139</v>
      </c>
      <c r="C122" s="233" t="s">
        <v>352</v>
      </c>
      <c r="D122" s="234">
        <v>232</v>
      </c>
      <c r="E122" s="234">
        <v>5525</v>
      </c>
      <c r="F122" s="235">
        <v>4.2</v>
      </c>
      <c r="G122" s="236">
        <v>81</v>
      </c>
      <c r="H122" s="234">
        <v>2730</v>
      </c>
      <c r="I122" s="235">
        <v>3</v>
      </c>
      <c r="J122" s="236">
        <v>151</v>
      </c>
      <c r="K122" s="234">
        <v>2795</v>
      </c>
      <c r="L122" s="235">
        <v>5.4</v>
      </c>
      <c r="M122" s="234">
        <v>30</v>
      </c>
      <c r="N122" s="234">
        <v>2225</v>
      </c>
      <c r="O122" s="237">
        <v>1.3</v>
      </c>
      <c r="P122" s="236">
        <v>96</v>
      </c>
      <c r="Q122" s="234">
        <v>2060</v>
      </c>
      <c r="R122" s="235">
        <v>4.7</v>
      </c>
      <c r="S122" s="234">
        <v>106</v>
      </c>
      <c r="T122" s="234">
        <v>1240</v>
      </c>
      <c r="U122" s="237">
        <v>8.5</v>
      </c>
      <c r="V122" s="238"/>
    </row>
    <row r="123" spans="1:22" x14ac:dyDescent="0.25">
      <c r="A123" s="231">
        <v>727</v>
      </c>
      <c r="B123" s="232" t="s">
        <v>140</v>
      </c>
      <c r="C123" s="233" t="s">
        <v>353</v>
      </c>
      <c r="D123" s="234">
        <v>97</v>
      </c>
      <c r="E123" s="234">
        <v>5810</v>
      </c>
      <c r="F123" s="235">
        <v>1.7</v>
      </c>
      <c r="G123" s="236">
        <v>32</v>
      </c>
      <c r="H123" s="234">
        <v>2640</v>
      </c>
      <c r="I123" s="235">
        <v>1.2</v>
      </c>
      <c r="J123" s="236">
        <v>65</v>
      </c>
      <c r="K123" s="234">
        <v>3170</v>
      </c>
      <c r="L123" s="235">
        <v>2.1</v>
      </c>
      <c r="M123" s="234">
        <v>16</v>
      </c>
      <c r="N123" s="234">
        <v>2560</v>
      </c>
      <c r="O123" s="237">
        <v>0.6</v>
      </c>
      <c r="P123" s="236">
        <v>46</v>
      </c>
      <c r="Q123" s="234">
        <v>2090</v>
      </c>
      <c r="R123" s="235">
        <v>2.2000000000000002</v>
      </c>
      <c r="S123" s="234">
        <v>35</v>
      </c>
      <c r="T123" s="234">
        <v>1160</v>
      </c>
      <c r="U123" s="237">
        <v>3</v>
      </c>
      <c r="V123" s="238"/>
    </row>
    <row r="124" spans="1:22" x14ac:dyDescent="0.25">
      <c r="A124" s="231">
        <v>728</v>
      </c>
      <c r="B124" s="232" t="s">
        <v>141</v>
      </c>
      <c r="C124" s="233" t="s">
        <v>354</v>
      </c>
      <c r="D124" s="234">
        <v>327</v>
      </c>
      <c r="E124" s="234">
        <v>4545</v>
      </c>
      <c r="F124" s="235">
        <v>7.2</v>
      </c>
      <c r="G124" s="236">
        <v>137</v>
      </c>
      <c r="H124" s="234">
        <v>2335</v>
      </c>
      <c r="I124" s="235">
        <v>5.9</v>
      </c>
      <c r="J124" s="236">
        <v>190</v>
      </c>
      <c r="K124" s="234">
        <v>2210</v>
      </c>
      <c r="L124" s="235">
        <v>8.6</v>
      </c>
      <c r="M124" s="234">
        <v>68</v>
      </c>
      <c r="N124" s="234">
        <v>2065</v>
      </c>
      <c r="O124" s="237">
        <v>3.3</v>
      </c>
      <c r="P124" s="236">
        <v>143</v>
      </c>
      <c r="Q124" s="234">
        <v>1730</v>
      </c>
      <c r="R124" s="235">
        <v>8.3000000000000007</v>
      </c>
      <c r="S124" s="234">
        <v>116</v>
      </c>
      <c r="T124" s="234">
        <v>750</v>
      </c>
      <c r="U124" s="237">
        <v>15.5</v>
      </c>
      <c r="V124" s="238"/>
    </row>
    <row r="125" spans="1:22" x14ac:dyDescent="0.25">
      <c r="A125" s="231">
        <v>729</v>
      </c>
      <c r="B125" s="232" t="s">
        <v>142</v>
      </c>
      <c r="C125" s="233" t="s">
        <v>355</v>
      </c>
      <c r="D125" s="234">
        <v>0</v>
      </c>
      <c r="E125" s="234">
        <v>3335</v>
      </c>
      <c r="F125" s="235">
        <v>0</v>
      </c>
      <c r="G125" s="236">
        <v>0</v>
      </c>
      <c r="H125" s="234">
        <v>1740</v>
      </c>
      <c r="I125" s="235">
        <v>0</v>
      </c>
      <c r="J125" s="236">
        <v>0</v>
      </c>
      <c r="K125" s="234">
        <v>1595</v>
      </c>
      <c r="L125" s="235">
        <v>0</v>
      </c>
      <c r="M125" s="234">
        <v>0</v>
      </c>
      <c r="N125" s="234">
        <v>1385</v>
      </c>
      <c r="O125" s="237">
        <v>0</v>
      </c>
      <c r="P125" s="236">
        <v>0</v>
      </c>
      <c r="Q125" s="234">
        <v>1275</v>
      </c>
      <c r="R125" s="235">
        <v>0</v>
      </c>
      <c r="S125" s="234">
        <v>0</v>
      </c>
      <c r="T125" s="234">
        <v>675</v>
      </c>
      <c r="U125" s="237">
        <v>0</v>
      </c>
      <c r="V125" s="238"/>
    </row>
    <row r="126" spans="1:22" x14ac:dyDescent="0.25">
      <c r="A126" s="231">
        <v>730</v>
      </c>
      <c r="B126" s="232" t="s">
        <v>143</v>
      </c>
      <c r="C126" s="233" t="s">
        <v>356</v>
      </c>
      <c r="D126" s="234">
        <v>137</v>
      </c>
      <c r="E126" s="234">
        <v>3810</v>
      </c>
      <c r="F126" s="235">
        <v>3.6</v>
      </c>
      <c r="G126" s="236">
        <v>52</v>
      </c>
      <c r="H126" s="234">
        <v>1840</v>
      </c>
      <c r="I126" s="235">
        <v>2.8</v>
      </c>
      <c r="J126" s="236">
        <v>85</v>
      </c>
      <c r="K126" s="234">
        <v>1970</v>
      </c>
      <c r="L126" s="235">
        <v>4.3</v>
      </c>
      <c r="M126" s="234">
        <v>29</v>
      </c>
      <c r="N126" s="234">
        <v>1630</v>
      </c>
      <c r="O126" s="237">
        <v>1.8</v>
      </c>
      <c r="P126" s="236">
        <v>58</v>
      </c>
      <c r="Q126" s="234">
        <v>1425</v>
      </c>
      <c r="R126" s="235">
        <v>4.0999999999999996</v>
      </c>
      <c r="S126" s="234">
        <v>50</v>
      </c>
      <c r="T126" s="234">
        <v>755</v>
      </c>
      <c r="U126" s="237">
        <v>6.6</v>
      </c>
      <c r="V126" s="238"/>
    </row>
    <row r="127" spans="1:22" x14ac:dyDescent="0.25">
      <c r="A127" s="231">
        <v>731</v>
      </c>
      <c r="B127" s="232" t="s">
        <v>144</v>
      </c>
      <c r="C127" s="233" t="s">
        <v>357</v>
      </c>
      <c r="D127" s="234">
        <v>17</v>
      </c>
      <c r="E127" s="234">
        <v>3085</v>
      </c>
      <c r="F127" s="235">
        <v>0.6</v>
      </c>
      <c r="G127" s="236">
        <v>6</v>
      </c>
      <c r="H127" s="234">
        <v>1520</v>
      </c>
      <c r="I127" s="235">
        <v>0.4</v>
      </c>
      <c r="J127" s="236">
        <v>11</v>
      </c>
      <c r="K127" s="234">
        <v>1565</v>
      </c>
      <c r="L127" s="235">
        <v>0.7</v>
      </c>
      <c r="M127" s="234">
        <v>3</v>
      </c>
      <c r="N127" s="234">
        <v>1610</v>
      </c>
      <c r="O127" s="237">
        <v>0.2</v>
      </c>
      <c r="P127" s="236">
        <v>10</v>
      </c>
      <c r="Q127" s="234">
        <v>990</v>
      </c>
      <c r="R127" s="235">
        <v>1</v>
      </c>
      <c r="S127" s="234">
        <v>4</v>
      </c>
      <c r="T127" s="234">
        <v>485</v>
      </c>
      <c r="U127" s="237">
        <v>0.8</v>
      </c>
      <c r="V127" s="238"/>
    </row>
    <row r="128" spans="1:22" x14ac:dyDescent="0.25">
      <c r="A128" s="231">
        <v>732</v>
      </c>
      <c r="B128" s="232" t="s">
        <v>145</v>
      </c>
      <c r="C128" s="233" t="s">
        <v>358</v>
      </c>
      <c r="D128" s="234">
        <v>163</v>
      </c>
      <c r="E128" s="234">
        <v>4435</v>
      </c>
      <c r="F128" s="235">
        <v>3.7</v>
      </c>
      <c r="G128" s="236">
        <v>65</v>
      </c>
      <c r="H128" s="234">
        <v>2220</v>
      </c>
      <c r="I128" s="235">
        <v>2.9</v>
      </c>
      <c r="J128" s="236">
        <v>98</v>
      </c>
      <c r="K128" s="234">
        <v>2215</v>
      </c>
      <c r="L128" s="235">
        <v>4.4000000000000004</v>
      </c>
      <c r="M128" s="234">
        <v>35</v>
      </c>
      <c r="N128" s="234">
        <v>1920</v>
      </c>
      <c r="O128" s="237">
        <v>1.8</v>
      </c>
      <c r="P128" s="236">
        <v>68</v>
      </c>
      <c r="Q128" s="234">
        <v>1635</v>
      </c>
      <c r="R128" s="235">
        <v>4.2</v>
      </c>
      <c r="S128" s="234">
        <v>60</v>
      </c>
      <c r="T128" s="234">
        <v>880</v>
      </c>
      <c r="U128" s="237">
        <v>6.8</v>
      </c>
      <c r="V128" s="238"/>
    </row>
    <row r="129" spans="1:22" x14ac:dyDescent="0.25">
      <c r="A129" s="231">
        <v>733</v>
      </c>
      <c r="B129" s="232" t="s">
        <v>146</v>
      </c>
      <c r="C129" s="233" t="s">
        <v>359</v>
      </c>
      <c r="D129" s="234">
        <v>183</v>
      </c>
      <c r="E129" s="234">
        <v>3860</v>
      </c>
      <c r="F129" s="235">
        <v>4.7</v>
      </c>
      <c r="G129" s="236">
        <v>68</v>
      </c>
      <c r="H129" s="234">
        <v>1905</v>
      </c>
      <c r="I129" s="235">
        <v>3.6</v>
      </c>
      <c r="J129" s="236">
        <v>115</v>
      </c>
      <c r="K129" s="234">
        <v>1955</v>
      </c>
      <c r="L129" s="235">
        <v>5.9</v>
      </c>
      <c r="M129" s="234">
        <v>23</v>
      </c>
      <c r="N129" s="234">
        <v>1500</v>
      </c>
      <c r="O129" s="237">
        <v>1.5</v>
      </c>
      <c r="P129" s="236">
        <v>64</v>
      </c>
      <c r="Q129" s="234">
        <v>1495</v>
      </c>
      <c r="R129" s="235">
        <v>4.3</v>
      </c>
      <c r="S129" s="234">
        <v>96</v>
      </c>
      <c r="T129" s="234">
        <v>875</v>
      </c>
      <c r="U129" s="237">
        <v>11</v>
      </c>
      <c r="V129" s="238"/>
    </row>
    <row r="130" spans="1:22" x14ac:dyDescent="0.25">
      <c r="A130" s="231">
        <v>734</v>
      </c>
      <c r="B130" s="232" t="s">
        <v>147</v>
      </c>
      <c r="C130" s="233" t="s">
        <v>360</v>
      </c>
      <c r="D130" s="234">
        <v>159</v>
      </c>
      <c r="E130" s="234">
        <v>3970</v>
      </c>
      <c r="F130" s="235">
        <v>4</v>
      </c>
      <c r="G130" s="236">
        <v>70</v>
      </c>
      <c r="H130" s="234">
        <v>1930</v>
      </c>
      <c r="I130" s="235">
        <v>3.6</v>
      </c>
      <c r="J130" s="236">
        <v>89</v>
      </c>
      <c r="K130" s="234">
        <v>2040</v>
      </c>
      <c r="L130" s="235">
        <v>4.4000000000000004</v>
      </c>
      <c r="M130" s="234">
        <v>31</v>
      </c>
      <c r="N130" s="234">
        <v>1690</v>
      </c>
      <c r="O130" s="237">
        <v>1.8</v>
      </c>
      <c r="P130" s="236">
        <v>52</v>
      </c>
      <c r="Q130" s="234">
        <v>1500</v>
      </c>
      <c r="R130" s="235">
        <v>3.5</v>
      </c>
      <c r="S130" s="234">
        <v>76</v>
      </c>
      <c r="T130" s="234">
        <v>785</v>
      </c>
      <c r="U130" s="237">
        <v>9.6999999999999993</v>
      </c>
      <c r="V130" s="238"/>
    </row>
    <row r="131" spans="1:22" x14ac:dyDescent="0.25">
      <c r="A131" s="231">
        <v>735</v>
      </c>
      <c r="B131" s="232" t="s">
        <v>148</v>
      </c>
      <c r="C131" s="233" t="s">
        <v>361</v>
      </c>
      <c r="D131" s="234">
        <v>177</v>
      </c>
      <c r="E131" s="234">
        <v>3610</v>
      </c>
      <c r="F131" s="235">
        <v>4.9000000000000004</v>
      </c>
      <c r="G131" s="236">
        <v>73</v>
      </c>
      <c r="H131" s="234">
        <v>1695</v>
      </c>
      <c r="I131" s="235">
        <v>4.3</v>
      </c>
      <c r="J131" s="236">
        <v>104</v>
      </c>
      <c r="K131" s="234">
        <v>1915</v>
      </c>
      <c r="L131" s="235">
        <v>5.4</v>
      </c>
      <c r="M131" s="234">
        <v>37</v>
      </c>
      <c r="N131" s="234">
        <v>1650</v>
      </c>
      <c r="O131" s="237">
        <v>2.2000000000000002</v>
      </c>
      <c r="P131" s="236">
        <v>74</v>
      </c>
      <c r="Q131" s="234">
        <v>1330</v>
      </c>
      <c r="R131" s="235">
        <v>5.6</v>
      </c>
      <c r="S131" s="234">
        <v>66</v>
      </c>
      <c r="T131" s="234">
        <v>635</v>
      </c>
      <c r="U131" s="237">
        <v>10.4</v>
      </c>
      <c r="V131" s="238"/>
    </row>
    <row r="132" spans="1:22" x14ac:dyDescent="0.25">
      <c r="A132" s="231">
        <v>738</v>
      </c>
      <c r="B132" s="232" t="s">
        <v>628</v>
      </c>
      <c r="C132" s="192" t="s">
        <v>721</v>
      </c>
      <c r="D132" s="234">
        <v>222</v>
      </c>
      <c r="E132" s="234">
        <v>13705</v>
      </c>
      <c r="F132" s="235">
        <v>1.6</v>
      </c>
      <c r="G132" s="236">
        <v>87</v>
      </c>
      <c r="H132" s="234">
        <v>6810</v>
      </c>
      <c r="I132" s="235">
        <v>1.3</v>
      </c>
      <c r="J132" s="236">
        <v>135</v>
      </c>
      <c r="K132" s="234">
        <v>6895</v>
      </c>
      <c r="L132" s="235">
        <v>2</v>
      </c>
      <c r="M132" s="234">
        <v>23</v>
      </c>
      <c r="N132" s="234">
        <v>5510</v>
      </c>
      <c r="O132" s="237">
        <v>0.4</v>
      </c>
      <c r="P132" s="236">
        <v>92</v>
      </c>
      <c r="Q132" s="234">
        <v>5170</v>
      </c>
      <c r="R132" s="235">
        <v>1.8</v>
      </c>
      <c r="S132" s="234">
        <v>107</v>
      </c>
      <c r="T132" s="234">
        <v>3025</v>
      </c>
      <c r="U132" s="237">
        <v>3.5</v>
      </c>
      <c r="V132" s="238"/>
    </row>
    <row r="133" spans="1:22" x14ac:dyDescent="0.25">
      <c r="A133" s="231">
        <v>803</v>
      </c>
      <c r="B133" s="232" t="s">
        <v>149</v>
      </c>
      <c r="C133" s="233" t="s">
        <v>362</v>
      </c>
      <c r="D133" s="234">
        <v>154</v>
      </c>
      <c r="E133" s="234">
        <v>4990</v>
      </c>
      <c r="F133" s="235">
        <v>3.1</v>
      </c>
      <c r="G133" s="236">
        <v>57</v>
      </c>
      <c r="H133" s="234">
        <v>2455</v>
      </c>
      <c r="I133" s="235">
        <v>2.2999999999999998</v>
      </c>
      <c r="J133" s="236">
        <v>97</v>
      </c>
      <c r="K133" s="234">
        <v>2535</v>
      </c>
      <c r="L133" s="235">
        <v>3.8</v>
      </c>
      <c r="M133" s="234">
        <v>28</v>
      </c>
      <c r="N133" s="234">
        <v>2180</v>
      </c>
      <c r="O133" s="237">
        <v>1.3</v>
      </c>
      <c r="P133" s="236">
        <v>67</v>
      </c>
      <c r="Q133" s="234">
        <v>2015</v>
      </c>
      <c r="R133" s="235">
        <v>3.3</v>
      </c>
      <c r="S133" s="234">
        <v>59</v>
      </c>
      <c r="T133" s="234">
        <v>795</v>
      </c>
      <c r="U133" s="237">
        <v>7.4</v>
      </c>
      <c r="V133" s="238"/>
    </row>
    <row r="134" spans="1:22" x14ac:dyDescent="0.25">
      <c r="A134" s="231">
        <v>805</v>
      </c>
      <c r="B134" s="232" t="s">
        <v>150</v>
      </c>
      <c r="C134" s="233" t="s">
        <v>363</v>
      </c>
      <c r="D134" s="234">
        <v>581</v>
      </c>
      <c r="E134" s="234">
        <v>29990</v>
      </c>
      <c r="F134" s="235">
        <v>1.9</v>
      </c>
      <c r="G134" s="236">
        <v>204</v>
      </c>
      <c r="H134" s="234">
        <v>14855</v>
      </c>
      <c r="I134" s="235">
        <v>1.4</v>
      </c>
      <c r="J134" s="236">
        <v>377</v>
      </c>
      <c r="K134" s="234">
        <v>15135</v>
      </c>
      <c r="L134" s="235">
        <v>2.5</v>
      </c>
      <c r="M134" s="234">
        <v>71</v>
      </c>
      <c r="N134" s="234">
        <v>11705</v>
      </c>
      <c r="O134" s="237">
        <v>0.6</v>
      </c>
      <c r="P134" s="236">
        <v>217</v>
      </c>
      <c r="Q134" s="234">
        <v>11435</v>
      </c>
      <c r="R134" s="235">
        <v>1.9</v>
      </c>
      <c r="S134" s="234">
        <v>293</v>
      </c>
      <c r="T134" s="234">
        <v>6855</v>
      </c>
      <c r="U134" s="237">
        <v>4.3</v>
      </c>
      <c r="V134" s="238"/>
    </row>
    <row r="135" spans="1:22" x14ac:dyDescent="0.25">
      <c r="A135" s="231">
        <v>807</v>
      </c>
      <c r="B135" s="232" t="s">
        <v>151</v>
      </c>
      <c r="C135" s="233" t="s">
        <v>364</v>
      </c>
      <c r="D135" s="234">
        <v>293</v>
      </c>
      <c r="E135" s="234">
        <v>26195</v>
      </c>
      <c r="F135" s="235">
        <v>1.1000000000000001</v>
      </c>
      <c r="G135" s="236">
        <v>190</v>
      </c>
      <c r="H135" s="234">
        <v>12755</v>
      </c>
      <c r="I135" s="235">
        <v>1.5</v>
      </c>
      <c r="J135" s="236">
        <v>103</v>
      </c>
      <c r="K135" s="234">
        <v>13440</v>
      </c>
      <c r="L135" s="235">
        <v>0.8</v>
      </c>
      <c r="M135" s="234">
        <v>28</v>
      </c>
      <c r="N135" s="234">
        <v>10140</v>
      </c>
      <c r="O135" s="237">
        <v>0.3</v>
      </c>
      <c r="P135" s="236">
        <v>102</v>
      </c>
      <c r="Q135" s="234">
        <v>10300</v>
      </c>
      <c r="R135" s="235">
        <v>1</v>
      </c>
      <c r="S135" s="234">
        <v>163</v>
      </c>
      <c r="T135" s="234">
        <v>5755</v>
      </c>
      <c r="U135" s="237">
        <v>2.8</v>
      </c>
      <c r="V135" s="238"/>
    </row>
    <row r="136" spans="1:22" x14ac:dyDescent="0.25">
      <c r="A136" s="231">
        <v>809</v>
      </c>
      <c r="B136" s="232" t="s">
        <v>152</v>
      </c>
      <c r="C136" s="233" t="s">
        <v>629</v>
      </c>
      <c r="D136" s="234">
        <v>457</v>
      </c>
      <c r="E136" s="234">
        <v>14470</v>
      </c>
      <c r="F136" s="235">
        <v>3.2</v>
      </c>
      <c r="G136" s="236">
        <v>276</v>
      </c>
      <c r="H136" s="234">
        <v>7345</v>
      </c>
      <c r="I136" s="235">
        <v>3.8</v>
      </c>
      <c r="J136" s="236">
        <v>181</v>
      </c>
      <c r="K136" s="234">
        <v>7125</v>
      </c>
      <c r="L136" s="235">
        <v>2.5</v>
      </c>
      <c r="M136" s="234">
        <v>57</v>
      </c>
      <c r="N136" s="234">
        <v>5585</v>
      </c>
      <c r="O136" s="237">
        <v>1</v>
      </c>
      <c r="P136" s="236">
        <v>165</v>
      </c>
      <c r="Q136" s="234">
        <v>5755</v>
      </c>
      <c r="R136" s="235">
        <v>2.9</v>
      </c>
      <c r="S136" s="234">
        <v>235</v>
      </c>
      <c r="T136" s="234">
        <v>3125</v>
      </c>
      <c r="U136" s="237">
        <v>7.5</v>
      </c>
      <c r="V136" s="238"/>
    </row>
    <row r="137" spans="1:22" x14ac:dyDescent="0.25">
      <c r="A137" s="231">
        <v>812</v>
      </c>
      <c r="B137" s="232" t="s">
        <v>153</v>
      </c>
      <c r="C137" s="233" t="s">
        <v>365</v>
      </c>
      <c r="D137" s="234">
        <v>635</v>
      </c>
      <c r="E137" s="234">
        <v>38575</v>
      </c>
      <c r="F137" s="235">
        <v>1.6</v>
      </c>
      <c r="G137" s="236">
        <v>256</v>
      </c>
      <c r="H137" s="234">
        <v>19080</v>
      </c>
      <c r="I137" s="235">
        <v>1.3</v>
      </c>
      <c r="J137" s="236">
        <v>379</v>
      </c>
      <c r="K137" s="234">
        <v>19495</v>
      </c>
      <c r="L137" s="235">
        <v>1.9</v>
      </c>
      <c r="M137" s="234">
        <v>58</v>
      </c>
      <c r="N137" s="234">
        <v>15505</v>
      </c>
      <c r="O137" s="237">
        <v>0.4</v>
      </c>
      <c r="P137" s="236">
        <v>226</v>
      </c>
      <c r="Q137" s="234">
        <v>15135</v>
      </c>
      <c r="R137" s="235">
        <v>1.5</v>
      </c>
      <c r="S137" s="234">
        <v>351</v>
      </c>
      <c r="T137" s="234">
        <v>7940</v>
      </c>
      <c r="U137" s="237">
        <v>4.4000000000000004</v>
      </c>
      <c r="V137" s="238"/>
    </row>
    <row r="138" spans="1:22" x14ac:dyDescent="0.25">
      <c r="A138" s="231">
        <v>813</v>
      </c>
      <c r="B138" s="232" t="s">
        <v>154</v>
      </c>
      <c r="C138" s="233" t="s">
        <v>366</v>
      </c>
      <c r="D138" s="234">
        <v>133</v>
      </c>
      <c r="E138" s="234">
        <v>3800</v>
      </c>
      <c r="F138" s="235">
        <v>3.5</v>
      </c>
      <c r="G138" s="236">
        <v>49</v>
      </c>
      <c r="H138" s="234">
        <v>1835</v>
      </c>
      <c r="I138" s="235">
        <v>2.7</v>
      </c>
      <c r="J138" s="236">
        <v>84</v>
      </c>
      <c r="K138" s="234">
        <v>1965</v>
      </c>
      <c r="L138" s="235">
        <v>4.3</v>
      </c>
      <c r="M138" s="234">
        <v>22</v>
      </c>
      <c r="N138" s="234">
        <v>1550</v>
      </c>
      <c r="O138" s="237">
        <v>1.4</v>
      </c>
      <c r="P138" s="236">
        <v>48</v>
      </c>
      <c r="Q138" s="234">
        <v>1485</v>
      </c>
      <c r="R138" s="235">
        <v>3.2</v>
      </c>
      <c r="S138" s="234">
        <v>63</v>
      </c>
      <c r="T138" s="234">
        <v>770</v>
      </c>
      <c r="U138" s="237">
        <v>8.1999999999999993</v>
      </c>
      <c r="V138" s="238"/>
    </row>
    <row r="139" spans="1:22" x14ac:dyDescent="0.25">
      <c r="A139" s="231">
        <v>814</v>
      </c>
      <c r="B139" s="232" t="s">
        <v>155</v>
      </c>
      <c r="C139" s="233" t="s">
        <v>367</v>
      </c>
      <c r="D139" s="234">
        <v>239</v>
      </c>
      <c r="E139" s="234">
        <v>5145</v>
      </c>
      <c r="F139" s="235">
        <v>4.5999999999999996</v>
      </c>
      <c r="G139" s="236">
        <v>100</v>
      </c>
      <c r="H139" s="234">
        <v>2635</v>
      </c>
      <c r="I139" s="235">
        <v>3.8</v>
      </c>
      <c r="J139" s="236">
        <v>139</v>
      </c>
      <c r="K139" s="234">
        <v>2510</v>
      </c>
      <c r="L139" s="235">
        <v>5.5</v>
      </c>
      <c r="M139" s="234">
        <v>34</v>
      </c>
      <c r="N139" s="234">
        <v>2155</v>
      </c>
      <c r="O139" s="237">
        <v>1.6</v>
      </c>
      <c r="P139" s="236">
        <v>93</v>
      </c>
      <c r="Q139" s="234">
        <v>1985</v>
      </c>
      <c r="R139" s="235">
        <v>4.7</v>
      </c>
      <c r="S139" s="234">
        <v>112</v>
      </c>
      <c r="T139" s="234">
        <v>1010</v>
      </c>
      <c r="U139" s="237">
        <v>11.1</v>
      </c>
      <c r="V139" s="238"/>
    </row>
    <row r="140" spans="1:22" x14ac:dyDescent="0.25">
      <c r="A140" s="231">
        <v>815</v>
      </c>
      <c r="B140" s="232" t="s">
        <v>156</v>
      </c>
      <c r="C140" s="233" t="s">
        <v>368</v>
      </c>
      <c r="D140" s="234">
        <v>370</v>
      </c>
      <c r="E140" s="234">
        <v>18195</v>
      </c>
      <c r="F140" s="235">
        <v>2</v>
      </c>
      <c r="G140" s="236">
        <v>140</v>
      </c>
      <c r="H140" s="234">
        <v>8730</v>
      </c>
      <c r="I140" s="235">
        <v>1.6</v>
      </c>
      <c r="J140" s="236">
        <v>230</v>
      </c>
      <c r="K140" s="234">
        <v>9465</v>
      </c>
      <c r="L140" s="235">
        <v>2.4</v>
      </c>
      <c r="M140" s="234">
        <v>47</v>
      </c>
      <c r="N140" s="234">
        <v>7305</v>
      </c>
      <c r="O140" s="237">
        <v>0.6</v>
      </c>
      <c r="P140" s="236">
        <v>148</v>
      </c>
      <c r="Q140" s="234">
        <v>7175</v>
      </c>
      <c r="R140" s="235">
        <v>2.1</v>
      </c>
      <c r="S140" s="234">
        <v>175</v>
      </c>
      <c r="T140" s="234">
        <v>3715</v>
      </c>
      <c r="U140" s="237">
        <v>4.7</v>
      </c>
      <c r="V140" s="238"/>
    </row>
    <row r="141" spans="1:22" x14ac:dyDescent="0.25">
      <c r="A141" s="231">
        <v>816</v>
      </c>
      <c r="B141" s="232" t="s">
        <v>157</v>
      </c>
      <c r="C141" s="233" t="s">
        <v>369</v>
      </c>
      <c r="D141" s="234">
        <v>481</v>
      </c>
      <c r="E141" s="234">
        <v>4740</v>
      </c>
      <c r="F141" s="235">
        <v>10.1</v>
      </c>
      <c r="G141" s="236">
        <v>214</v>
      </c>
      <c r="H141" s="234">
        <v>2405</v>
      </c>
      <c r="I141" s="235">
        <v>8.9</v>
      </c>
      <c r="J141" s="236">
        <v>267</v>
      </c>
      <c r="K141" s="234">
        <v>2335</v>
      </c>
      <c r="L141" s="235">
        <v>11.4</v>
      </c>
      <c r="M141" s="234">
        <v>92</v>
      </c>
      <c r="N141" s="234">
        <v>1950</v>
      </c>
      <c r="O141" s="237">
        <v>4.7</v>
      </c>
      <c r="P141" s="236">
        <v>162</v>
      </c>
      <c r="Q141" s="234">
        <v>1790</v>
      </c>
      <c r="R141" s="235">
        <v>9.1</v>
      </c>
      <c r="S141" s="234">
        <v>227</v>
      </c>
      <c r="T141" s="234">
        <v>1005</v>
      </c>
      <c r="U141" s="237">
        <v>22.6</v>
      </c>
      <c r="V141" s="238"/>
    </row>
    <row r="142" spans="1:22" x14ac:dyDescent="0.25">
      <c r="A142" s="231">
        <v>817</v>
      </c>
      <c r="B142" s="232" t="s">
        <v>158</v>
      </c>
      <c r="C142" s="233" t="s">
        <v>370</v>
      </c>
      <c r="D142" s="234">
        <v>278</v>
      </c>
      <c r="E142" s="234">
        <v>11885</v>
      </c>
      <c r="F142" s="235">
        <v>2.2999999999999998</v>
      </c>
      <c r="G142" s="236">
        <v>105</v>
      </c>
      <c r="H142" s="234">
        <v>5975</v>
      </c>
      <c r="I142" s="235">
        <v>1.8</v>
      </c>
      <c r="J142" s="236">
        <v>173</v>
      </c>
      <c r="K142" s="234">
        <v>5910</v>
      </c>
      <c r="L142" s="235">
        <v>2.9</v>
      </c>
      <c r="M142" s="234">
        <v>26</v>
      </c>
      <c r="N142" s="234">
        <v>4900</v>
      </c>
      <c r="O142" s="237">
        <v>0.5</v>
      </c>
      <c r="P142" s="236">
        <v>92</v>
      </c>
      <c r="Q142" s="234">
        <v>4690</v>
      </c>
      <c r="R142" s="235">
        <v>2</v>
      </c>
      <c r="S142" s="234">
        <v>160</v>
      </c>
      <c r="T142" s="234">
        <v>2300</v>
      </c>
      <c r="U142" s="237">
        <v>7</v>
      </c>
      <c r="V142" s="238"/>
    </row>
    <row r="143" spans="1:22" x14ac:dyDescent="0.25">
      <c r="A143" s="231">
        <v>819</v>
      </c>
      <c r="B143" s="232" t="s">
        <v>159</v>
      </c>
      <c r="C143" s="233" t="s">
        <v>371</v>
      </c>
      <c r="D143" s="234">
        <v>225</v>
      </c>
      <c r="E143" s="234">
        <v>4900</v>
      </c>
      <c r="F143" s="235">
        <v>4.5999999999999996</v>
      </c>
      <c r="G143" s="236">
        <v>97</v>
      </c>
      <c r="H143" s="234">
        <v>2470</v>
      </c>
      <c r="I143" s="235">
        <v>3.9</v>
      </c>
      <c r="J143" s="236">
        <v>128</v>
      </c>
      <c r="K143" s="234">
        <v>2430</v>
      </c>
      <c r="L143" s="235">
        <v>5.3</v>
      </c>
      <c r="M143" s="234">
        <v>36</v>
      </c>
      <c r="N143" s="234">
        <v>2195</v>
      </c>
      <c r="O143" s="237">
        <v>1.6</v>
      </c>
      <c r="P143" s="236">
        <v>89</v>
      </c>
      <c r="Q143" s="234">
        <v>1855</v>
      </c>
      <c r="R143" s="235">
        <v>4.8</v>
      </c>
      <c r="S143" s="234">
        <v>100</v>
      </c>
      <c r="T143" s="234">
        <v>845</v>
      </c>
      <c r="U143" s="237">
        <v>11.8</v>
      </c>
      <c r="V143" s="238"/>
    </row>
    <row r="144" spans="1:22" x14ac:dyDescent="0.25">
      <c r="A144" s="231">
        <v>820</v>
      </c>
      <c r="B144" s="232" t="s">
        <v>160</v>
      </c>
      <c r="C144" s="233" t="s">
        <v>372</v>
      </c>
      <c r="D144" s="234">
        <v>831</v>
      </c>
      <c r="E144" s="234">
        <v>40825</v>
      </c>
      <c r="F144" s="235">
        <v>2</v>
      </c>
      <c r="G144" s="236">
        <v>269</v>
      </c>
      <c r="H144" s="234">
        <v>20700</v>
      </c>
      <c r="I144" s="235">
        <v>1.3</v>
      </c>
      <c r="J144" s="236">
        <v>562</v>
      </c>
      <c r="K144" s="234">
        <v>20125</v>
      </c>
      <c r="L144" s="235">
        <v>2.8</v>
      </c>
      <c r="M144" s="234">
        <v>111</v>
      </c>
      <c r="N144" s="234">
        <v>16940</v>
      </c>
      <c r="O144" s="237">
        <v>0.7</v>
      </c>
      <c r="P144" s="236">
        <v>322</v>
      </c>
      <c r="Q144" s="234">
        <v>15855</v>
      </c>
      <c r="R144" s="235">
        <v>2</v>
      </c>
      <c r="S144" s="234">
        <v>398</v>
      </c>
      <c r="T144" s="234">
        <v>8025</v>
      </c>
      <c r="U144" s="237">
        <v>5</v>
      </c>
      <c r="V144" s="238"/>
    </row>
    <row r="145" spans="1:22" x14ac:dyDescent="0.25">
      <c r="A145" s="231">
        <v>821</v>
      </c>
      <c r="B145" s="232" t="s">
        <v>161</v>
      </c>
      <c r="C145" s="233" t="s">
        <v>373</v>
      </c>
      <c r="D145" s="234">
        <v>372</v>
      </c>
      <c r="E145" s="234">
        <v>5135</v>
      </c>
      <c r="F145" s="235">
        <v>7.2</v>
      </c>
      <c r="G145" s="236">
        <v>160</v>
      </c>
      <c r="H145" s="234">
        <v>2475</v>
      </c>
      <c r="I145" s="235">
        <v>6.5</v>
      </c>
      <c r="J145" s="236">
        <v>212</v>
      </c>
      <c r="K145" s="234">
        <v>2660</v>
      </c>
      <c r="L145" s="235">
        <v>8</v>
      </c>
      <c r="M145" s="234">
        <v>84</v>
      </c>
      <c r="N145" s="234">
        <v>2345</v>
      </c>
      <c r="O145" s="237">
        <v>3.6</v>
      </c>
      <c r="P145" s="236">
        <v>152</v>
      </c>
      <c r="Q145" s="234">
        <v>1945</v>
      </c>
      <c r="R145" s="235">
        <v>7.8</v>
      </c>
      <c r="S145" s="234">
        <v>136</v>
      </c>
      <c r="T145" s="234">
        <v>850</v>
      </c>
      <c r="U145" s="237">
        <v>16</v>
      </c>
      <c r="V145" s="238"/>
    </row>
    <row r="146" spans="1:22" x14ac:dyDescent="0.25">
      <c r="A146" s="231">
        <v>902</v>
      </c>
      <c r="B146" s="232" t="s">
        <v>162</v>
      </c>
      <c r="C146" s="233" t="s">
        <v>374</v>
      </c>
      <c r="D146" s="234">
        <v>561</v>
      </c>
      <c r="E146" s="234">
        <v>18555</v>
      </c>
      <c r="F146" s="235">
        <v>3</v>
      </c>
      <c r="G146" s="236">
        <v>205</v>
      </c>
      <c r="H146" s="234">
        <v>9670</v>
      </c>
      <c r="I146" s="235">
        <v>2.1</v>
      </c>
      <c r="J146" s="236">
        <v>356</v>
      </c>
      <c r="K146" s="234">
        <v>8885</v>
      </c>
      <c r="L146" s="235">
        <v>4</v>
      </c>
      <c r="M146" s="234">
        <v>113</v>
      </c>
      <c r="N146" s="234">
        <v>8380</v>
      </c>
      <c r="O146" s="237">
        <v>1.3</v>
      </c>
      <c r="P146" s="236">
        <v>255</v>
      </c>
      <c r="Q146" s="234">
        <v>7050</v>
      </c>
      <c r="R146" s="235">
        <v>3.6</v>
      </c>
      <c r="S146" s="234">
        <v>193</v>
      </c>
      <c r="T146" s="234">
        <v>3120</v>
      </c>
      <c r="U146" s="237">
        <v>6.2</v>
      </c>
      <c r="V146" s="238"/>
    </row>
    <row r="147" spans="1:22" x14ac:dyDescent="0.25">
      <c r="A147" s="231">
        <v>904</v>
      </c>
      <c r="B147" s="232" t="s">
        <v>163</v>
      </c>
      <c r="C147" s="233" t="s">
        <v>375</v>
      </c>
      <c r="D147" s="234">
        <v>381</v>
      </c>
      <c r="E147" s="234">
        <v>15325</v>
      </c>
      <c r="F147" s="235">
        <v>2.5</v>
      </c>
      <c r="G147" s="236">
        <v>150</v>
      </c>
      <c r="H147" s="234">
        <v>7955</v>
      </c>
      <c r="I147" s="235">
        <v>1.9</v>
      </c>
      <c r="J147" s="236">
        <v>231</v>
      </c>
      <c r="K147" s="234">
        <v>7370</v>
      </c>
      <c r="L147" s="235">
        <v>3.1</v>
      </c>
      <c r="M147" s="234">
        <v>66</v>
      </c>
      <c r="N147" s="234">
        <v>6525</v>
      </c>
      <c r="O147" s="237">
        <v>1</v>
      </c>
      <c r="P147" s="236">
        <v>131</v>
      </c>
      <c r="Q147" s="234">
        <v>6035</v>
      </c>
      <c r="R147" s="235">
        <v>2.2000000000000002</v>
      </c>
      <c r="S147" s="234">
        <v>184</v>
      </c>
      <c r="T147" s="234">
        <v>2765</v>
      </c>
      <c r="U147" s="237">
        <v>6.7</v>
      </c>
      <c r="V147" s="238"/>
    </row>
    <row r="148" spans="1:22" x14ac:dyDescent="0.25">
      <c r="A148" s="231">
        <v>905</v>
      </c>
      <c r="B148" s="232" t="s">
        <v>164</v>
      </c>
      <c r="C148" s="233" t="s">
        <v>376</v>
      </c>
      <c r="D148" s="234">
        <v>189</v>
      </c>
      <c r="E148" s="234">
        <v>17530</v>
      </c>
      <c r="F148" s="235">
        <v>1.1000000000000001</v>
      </c>
      <c r="G148" s="236">
        <v>88</v>
      </c>
      <c r="H148" s="234">
        <v>8935</v>
      </c>
      <c r="I148" s="235">
        <v>1</v>
      </c>
      <c r="J148" s="236">
        <v>101</v>
      </c>
      <c r="K148" s="234">
        <v>8595</v>
      </c>
      <c r="L148" s="235">
        <v>1.2</v>
      </c>
      <c r="M148" s="234">
        <v>32</v>
      </c>
      <c r="N148" s="234">
        <v>7335</v>
      </c>
      <c r="O148" s="237">
        <v>0.4</v>
      </c>
      <c r="P148" s="236">
        <v>71</v>
      </c>
      <c r="Q148" s="234">
        <v>6740</v>
      </c>
      <c r="R148" s="235">
        <v>1.1000000000000001</v>
      </c>
      <c r="S148" s="234">
        <v>86</v>
      </c>
      <c r="T148" s="234">
        <v>3455</v>
      </c>
      <c r="U148" s="237">
        <v>2.5</v>
      </c>
      <c r="V148" s="238"/>
    </row>
    <row r="149" spans="1:22" x14ac:dyDescent="0.25">
      <c r="A149" s="231">
        <v>906</v>
      </c>
      <c r="B149" s="232" t="s">
        <v>165</v>
      </c>
      <c r="C149" s="233" t="s">
        <v>377</v>
      </c>
      <c r="D149" s="234">
        <v>9</v>
      </c>
      <c r="E149" s="234">
        <v>55</v>
      </c>
      <c r="F149" s="235">
        <v>16.399999999999999</v>
      </c>
      <c r="G149" s="236">
        <v>5</v>
      </c>
      <c r="H149" s="234">
        <v>25</v>
      </c>
      <c r="I149" s="235">
        <v>20</v>
      </c>
      <c r="J149" s="236">
        <v>4</v>
      </c>
      <c r="K149" s="234">
        <v>30</v>
      </c>
      <c r="L149" s="235">
        <v>13.3</v>
      </c>
      <c r="M149" s="234">
        <v>0</v>
      </c>
      <c r="N149" s="234">
        <v>20</v>
      </c>
      <c r="O149" s="237">
        <v>0</v>
      </c>
      <c r="P149" s="236">
        <v>5</v>
      </c>
      <c r="Q149" s="234">
        <v>25</v>
      </c>
      <c r="R149" s="235">
        <v>20</v>
      </c>
      <c r="S149" s="123">
        <v>4</v>
      </c>
      <c r="T149" s="123" t="s">
        <v>641</v>
      </c>
      <c r="U149" s="123" t="s">
        <v>641</v>
      </c>
      <c r="V149" s="238"/>
    </row>
    <row r="150" spans="1:22" x14ac:dyDescent="0.25">
      <c r="A150" s="231">
        <v>908</v>
      </c>
      <c r="B150" s="232" t="s">
        <v>166</v>
      </c>
      <c r="C150" s="233" t="s">
        <v>378</v>
      </c>
      <c r="D150" s="234">
        <v>317</v>
      </c>
      <c r="E150" s="234">
        <v>3970</v>
      </c>
      <c r="F150" s="235">
        <v>8</v>
      </c>
      <c r="G150" s="236">
        <v>140</v>
      </c>
      <c r="H150" s="234">
        <v>1920</v>
      </c>
      <c r="I150" s="235">
        <v>7.3</v>
      </c>
      <c r="J150" s="236">
        <v>177</v>
      </c>
      <c r="K150" s="234">
        <v>2050</v>
      </c>
      <c r="L150" s="235">
        <v>8.6</v>
      </c>
      <c r="M150" s="234">
        <v>49</v>
      </c>
      <c r="N150" s="234">
        <v>1535</v>
      </c>
      <c r="O150" s="237">
        <v>3.2</v>
      </c>
      <c r="P150" s="236">
        <v>120</v>
      </c>
      <c r="Q150" s="234">
        <v>1540</v>
      </c>
      <c r="R150" s="235">
        <v>7.8</v>
      </c>
      <c r="S150" s="234">
        <v>148</v>
      </c>
      <c r="T150" s="234">
        <v>895</v>
      </c>
      <c r="U150" s="237">
        <v>16.5</v>
      </c>
      <c r="V150" s="238"/>
    </row>
    <row r="151" spans="1:22" x14ac:dyDescent="0.25">
      <c r="A151" s="231">
        <v>909</v>
      </c>
      <c r="B151" s="232" t="s">
        <v>167</v>
      </c>
      <c r="C151" s="233" t="s">
        <v>379</v>
      </c>
      <c r="D151" s="234">
        <v>346</v>
      </c>
      <c r="E151" s="234">
        <v>8585</v>
      </c>
      <c r="F151" s="235">
        <v>4</v>
      </c>
      <c r="G151" s="236">
        <v>127</v>
      </c>
      <c r="H151" s="234">
        <v>4250</v>
      </c>
      <c r="I151" s="235">
        <v>3</v>
      </c>
      <c r="J151" s="236">
        <v>219</v>
      </c>
      <c r="K151" s="234">
        <v>4335</v>
      </c>
      <c r="L151" s="235">
        <v>5.0999999999999996</v>
      </c>
      <c r="M151" s="234">
        <v>61</v>
      </c>
      <c r="N151" s="234">
        <v>3895</v>
      </c>
      <c r="O151" s="237">
        <v>1.6</v>
      </c>
      <c r="P151" s="236">
        <v>118</v>
      </c>
      <c r="Q151" s="234">
        <v>3155</v>
      </c>
      <c r="R151" s="235">
        <v>3.7</v>
      </c>
      <c r="S151" s="234">
        <v>167</v>
      </c>
      <c r="T151" s="234">
        <v>1540</v>
      </c>
      <c r="U151" s="237">
        <v>10.8</v>
      </c>
      <c r="V151" s="238"/>
    </row>
    <row r="152" spans="1:22" x14ac:dyDescent="0.25">
      <c r="A152" s="231">
        <v>910</v>
      </c>
      <c r="B152" s="232" t="s">
        <v>168</v>
      </c>
      <c r="C152" s="233" t="s">
        <v>380</v>
      </c>
      <c r="D152" s="234">
        <v>19</v>
      </c>
      <c r="E152" s="234">
        <v>6650</v>
      </c>
      <c r="F152" s="235">
        <v>0.3</v>
      </c>
      <c r="G152" s="236">
        <v>8</v>
      </c>
      <c r="H152" s="234">
        <v>3275</v>
      </c>
      <c r="I152" s="235">
        <v>0.2</v>
      </c>
      <c r="J152" s="236">
        <v>11</v>
      </c>
      <c r="K152" s="234">
        <v>3375</v>
      </c>
      <c r="L152" s="235">
        <v>0.3</v>
      </c>
      <c r="M152" s="234">
        <v>5</v>
      </c>
      <c r="N152" s="234">
        <v>2800</v>
      </c>
      <c r="O152" s="237">
        <v>0.2</v>
      </c>
      <c r="P152" s="236">
        <v>8</v>
      </c>
      <c r="Q152" s="234">
        <v>2545</v>
      </c>
      <c r="R152" s="235">
        <v>0.3</v>
      </c>
      <c r="S152" s="234">
        <v>6</v>
      </c>
      <c r="T152" s="234">
        <v>1310</v>
      </c>
      <c r="U152" s="237">
        <v>0.5</v>
      </c>
      <c r="V152" s="238"/>
    </row>
    <row r="153" spans="1:22" x14ac:dyDescent="0.25">
      <c r="A153" s="231">
        <v>911</v>
      </c>
      <c r="B153" s="232" t="s">
        <v>169</v>
      </c>
      <c r="C153" s="233" t="s">
        <v>381</v>
      </c>
      <c r="D153" s="234">
        <v>471</v>
      </c>
      <c r="E153" s="234">
        <v>7330</v>
      </c>
      <c r="F153" s="235">
        <v>6.4</v>
      </c>
      <c r="G153" s="236">
        <v>196</v>
      </c>
      <c r="H153" s="234">
        <v>3805</v>
      </c>
      <c r="I153" s="235">
        <v>5.2</v>
      </c>
      <c r="J153" s="236">
        <v>275</v>
      </c>
      <c r="K153" s="234">
        <v>3525</v>
      </c>
      <c r="L153" s="235">
        <v>7.8</v>
      </c>
      <c r="M153" s="234">
        <v>67</v>
      </c>
      <c r="N153" s="234">
        <v>3030</v>
      </c>
      <c r="O153" s="237">
        <v>2.2000000000000002</v>
      </c>
      <c r="P153" s="236">
        <v>178</v>
      </c>
      <c r="Q153" s="234">
        <v>2895</v>
      </c>
      <c r="R153" s="235">
        <v>6.1</v>
      </c>
      <c r="S153" s="234">
        <v>226</v>
      </c>
      <c r="T153" s="234">
        <v>1410</v>
      </c>
      <c r="U153" s="237">
        <v>16</v>
      </c>
      <c r="V153" s="238"/>
    </row>
    <row r="154" spans="1:22" x14ac:dyDescent="0.25">
      <c r="A154" s="231">
        <v>912</v>
      </c>
      <c r="B154" s="232" t="s">
        <v>170</v>
      </c>
      <c r="C154" s="233" t="s">
        <v>382</v>
      </c>
      <c r="D154" s="234">
        <v>736</v>
      </c>
      <c r="E154" s="234">
        <v>24960</v>
      </c>
      <c r="F154" s="235">
        <v>2.9</v>
      </c>
      <c r="G154" s="236">
        <v>303</v>
      </c>
      <c r="H154" s="234">
        <v>12615</v>
      </c>
      <c r="I154" s="235">
        <v>2.4</v>
      </c>
      <c r="J154" s="236">
        <v>433</v>
      </c>
      <c r="K154" s="234">
        <v>12345</v>
      </c>
      <c r="L154" s="235">
        <v>3.5</v>
      </c>
      <c r="M154" s="234">
        <v>100</v>
      </c>
      <c r="N154" s="234">
        <v>10265</v>
      </c>
      <c r="O154" s="237">
        <v>1</v>
      </c>
      <c r="P154" s="236">
        <v>273</v>
      </c>
      <c r="Q154" s="234">
        <v>9770</v>
      </c>
      <c r="R154" s="235">
        <v>2.8</v>
      </c>
      <c r="S154" s="234">
        <v>363</v>
      </c>
      <c r="T154" s="234">
        <v>4930</v>
      </c>
      <c r="U154" s="237">
        <v>7.4</v>
      </c>
      <c r="V154" s="238"/>
    </row>
    <row r="155" spans="1:22" x14ac:dyDescent="0.25">
      <c r="A155" s="231">
        <v>913</v>
      </c>
      <c r="B155" s="232" t="s">
        <v>171</v>
      </c>
      <c r="C155" s="233" t="s">
        <v>383</v>
      </c>
      <c r="D155" s="234">
        <v>290</v>
      </c>
      <c r="E155" s="234">
        <v>6475</v>
      </c>
      <c r="F155" s="235">
        <v>4.5</v>
      </c>
      <c r="G155" s="236">
        <v>120</v>
      </c>
      <c r="H155" s="234">
        <v>3270</v>
      </c>
      <c r="I155" s="235">
        <v>3.7</v>
      </c>
      <c r="J155" s="236">
        <v>170</v>
      </c>
      <c r="K155" s="234">
        <v>3205</v>
      </c>
      <c r="L155" s="235">
        <v>5.3</v>
      </c>
      <c r="M155" s="234">
        <v>58</v>
      </c>
      <c r="N155" s="234">
        <v>2770</v>
      </c>
      <c r="O155" s="237">
        <v>2.1</v>
      </c>
      <c r="P155" s="236">
        <v>109</v>
      </c>
      <c r="Q155" s="234">
        <v>2555</v>
      </c>
      <c r="R155" s="235">
        <v>4.3</v>
      </c>
      <c r="S155" s="234">
        <v>123</v>
      </c>
      <c r="T155" s="234">
        <v>1150</v>
      </c>
      <c r="U155" s="237">
        <v>10.7</v>
      </c>
      <c r="V155" s="238"/>
    </row>
    <row r="156" spans="1:22" x14ac:dyDescent="0.25">
      <c r="A156" s="231">
        <v>914</v>
      </c>
      <c r="B156" s="232" t="s">
        <v>172</v>
      </c>
      <c r="C156" s="233" t="s">
        <v>384</v>
      </c>
      <c r="D156" s="234">
        <v>180</v>
      </c>
      <c r="E156" s="234">
        <v>5035</v>
      </c>
      <c r="F156" s="235">
        <v>3.6</v>
      </c>
      <c r="G156" s="236">
        <v>62</v>
      </c>
      <c r="H156" s="234">
        <v>2625</v>
      </c>
      <c r="I156" s="235">
        <v>2.4</v>
      </c>
      <c r="J156" s="236">
        <v>118</v>
      </c>
      <c r="K156" s="234">
        <v>2410</v>
      </c>
      <c r="L156" s="235">
        <v>4.9000000000000004</v>
      </c>
      <c r="M156" s="234">
        <v>25</v>
      </c>
      <c r="N156" s="234">
        <v>2045</v>
      </c>
      <c r="O156" s="237">
        <v>1.2</v>
      </c>
      <c r="P156" s="236">
        <v>51</v>
      </c>
      <c r="Q156" s="234">
        <v>1965</v>
      </c>
      <c r="R156" s="235">
        <v>2.6</v>
      </c>
      <c r="S156" s="234">
        <v>104</v>
      </c>
      <c r="T156" s="234">
        <v>1025</v>
      </c>
      <c r="U156" s="237">
        <v>10.1</v>
      </c>
      <c r="V156" s="238"/>
    </row>
    <row r="157" spans="1:22" x14ac:dyDescent="0.25">
      <c r="A157" s="231">
        <v>916</v>
      </c>
      <c r="B157" s="232" t="s">
        <v>101</v>
      </c>
      <c r="C157" s="233" t="s">
        <v>634</v>
      </c>
      <c r="D157" s="234">
        <v>298</v>
      </c>
      <c r="E157" s="234">
        <v>13015</v>
      </c>
      <c r="F157" s="235">
        <v>2.2999999999999998</v>
      </c>
      <c r="G157" s="236">
        <v>128</v>
      </c>
      <c r="H157" s="234">
        <v>6670</v>
      </c>
      <c r="I157" s="235">
        <v>1.9</v>
      </c>
      <c r="J157" s="236">
        <v>170</v>
      </c>
      <c r="K157" s="234">
        <v>6345</v>
      </c>
      <c r="L157" s="235">
        <v>2.7</v>
      </c>
      <c r="M157" s="234">
        <v>49</v>
      </c>
      <c r="N157" s="234">
        <v>5275</v>
      </c>
      <c r="O157" s="237">
        <v>0.9</v>
      </c>
      <c r="P157" s="236">
        <v>102</v>
      </c>
      <c r="Q157" s="234">
        <v>5025</v>
      </c>
      <c r="R157" s="235">
        <v>2</v>
      </c>
      <c r="S157" s="234">
        <v>147</v>
      </c>
      <c r="T157" s="234">
        <v>2710</v>
      </c>
      <c r="U157" s="237">
        <v>5.4</v>
      </c>
      <c r="V157" s="238"/>
    </row>
    <row r="158" spans="1:22" ht="29.25" customHeight="1" x14ac:dyDescent="0.25">
      <c r="A158" s="231" t="s">
        <v>498</v>
      </c>
      <c r="B158" s="239" t="s">
        <v>173</v>
      </c>
      <c r="C158" s="240" t="s">
        <v>385</v>
      </c>
      <c r="D158" s="241">
        <v>43193</v>
      </c>
      <c r="E158" s="241">
        <v>1377575</v>
      </c>
      <c r="F158" s="242">
        <v>3.1</v>
      </c>
      <c r="G158" s="243">
        <v>17298</v>
      </c>
      <c r="H158" s="241">
        <v>685405</v>
      </c>
      <c r="I158" s="242">
        <v>2.5</v>
      </c>
      <c r="J158" s="243">
        <v>25895</v>
      </c>
      <c r="K158" s="241">
        <v>692170</v>
      </c>
      <c r="L158" s="242">
        <v>3.7</v>
      </c>
      <c r="M158" s="241">
        <v>7206</v>
      </c>
      <c r="N158" s="241">
        <v>590465</v>
      </c>
      <c r="O158" s="244">
        <v>1.2</v>
      </c>
      <c r="P158" s="243">
        <v>16896</v>
      </c>
      <c r="Q158" s="241">
        <v>530620</v>
      </c>
      <c r="R158" s="242">
        <v>3.2</v>
      </c>
      <c r="S158" s="241">
        <v>19091</v>
      </c>
      <c r="T158" s="241">
        <v>256520</v>
      </c>
      <c r="U158" s="244">
        <v>7.4</v>
      </c>
      <c r="V158" s="238"/>
    </row>
    <row r="159" spans="1:22" ht="29.25" customHeight="1" x14ac:dyDescent="0.25">
      <c r="A159" s="231" t="s">
        <v>511</v>
      </c>
      <c r="B159" s="232" t="s">
        <v>174</v>
      </c>
      <c r="C159" s="232"/>
      <c r="D159" s="234">
        <v>16024</v>
      </c>
      <c r="E159" s="234">
        <v>604465</v>
      </c>
      <c r="F159" s="235">
        <v>2.7</v>
      </c>
      <c r="G159" s="236">
        <v>6250</v>
      </c>
      <c r="H159" s="234">
        <v>302885</v>
      </c>
      <c r="I159" s="235">
        <v>2.1</v>
      </c>
      <c r="J159" s="236">
        <v>9774</v>
      </c>
      <c r="K159" s="234">
        <v>301580</v>
      </c>
      <c r="L159" s="235">
        <v>3.2</v>
      </c>
      <c r="M159" s="234">
        <v>2355</v>
      </c>
      <c r="N159" s="234">
        <v>254355</v>
      </c>
      <c r="O159" s="237">
        <v>0.9</v>
      </c>
      <c r="P159" s="236">
        <v>6101</v>
      </c>
      <c r="Q159" s="234">
        <v>235710</v>
      </c>
      <c r="R159" s="235">
        <v>2.6</v>
      </c>
      <c r="S159" s="234">
        <v>7568</v>
      </c>
      <c r="T159" s="234">
        <v>114415</v>
      </c>
      <c r="U159" s="237">
        <v>6.6</v>
      </c>
      <c r="V159" s="238"/>
    </row>
    <row r="160" spans="1:22" x14ac:dyDescent="0.25">
      <c r="A160" s="231" t="s">
        <v>512</v>
      </c>
      <c r="B160" s="232" t="s">
        <v>175</v>
      </c>
      <c r="C160" s="232"/>
      <c r="D160" s="234">
        <v>10963</v>
      </c>
      <c r="E160" s="234">
        <v>346735</v>
      </c>
      <c r="F160" s="235">
        <v>3.2</v>
      </c>
      <c r="G160" s="236">
        <v>4576</v>
      </c>
      <c r="H160" s="234">
        <v>173940</v>
      </c>
      <c r="I160" s="235">
        <v>2.6</v>
      </c>
      <c r="J160" s="236">
        <v>6387</v>
      </c>
      <c r="K160" s="234">
        <v>172795</v>
      </c>
      <c r="L160" s="235">
        <v>3.7</v>
      </c>
      <c r="M160" s="234">
        <v>1850</v>
      </c>
      <c r="N160" s="234">
        <v>150435</v>
      </c>
      <c r="O160" s="237">
        <v>1.2</v>
      </c>
      <c r="P160" s="236">
        <v>4269</v>
      </c>
      <c r="Q160" s="234">
        <v>132935</v>
      </c>
      <c r="R160" s="235">
        <v>3.2</v>
      </c>
      <c r="S160" s="234">
        <v>4844</v>
      </c>
      <c r="T160" s="234">
        <v>63385</v>
      </c>
      <c r="U160" s="237">
        <v>7.6</v>
      </c>
      <c r="V160" s="238"/>
    </row>
    <row r="161" spans="1:22" x14ac:dyDescent="0.25">
      <c r="A161" s="231" t="s">
        <v>509</v>
      </c>
      <c r="B161" s="232" t="s">
        <v>176</v>
      </c>
      <c r="C161" s="232"/>
      <c r="D161" s="234">
        <v>9899</v>
      </c>
      <c r="E161" s="234">
        <v>279565</v>
      </c>
      <c r="F161" s="235">
        <v>3.5</v>
      </c>
      <c r="G161" s="236">
        <v>3946</v>
      </c>
      <c r="H161" s="234">
        <v>137050</v>
      </c>
      <c r="I161" s="235">
        <v>2.9</v>
      </c>
      <c r="J161" s="236">
        <v>5953</v>
      </c>
      <c r="K161" s="234">
        <v>142515</v>
      </c>
      <c r="L161" s="235">
        <v>4.2</v>
      </c>
      <c r="M161" s="234">
        <v>1801</v>
      </c>
      <c r="N161" s="234">
        <v>120960</v>
      </c>
      <c r="O161" s="237">
        <v>1.5</v>
      </c>
      <c r="P161" s="236">
        <v>4038</v>
      </c>
      <c r="Q161" s="234">
        <v>107930</v>
      </c>
      <c r="R161" s="235">
        <v>3.7</v>
      </c>
      <c r="S161" s="234">
        <v>4060</v>
      </c>
      <c r="T161" s="234">
        <v>50655</v>
      </c>
      <c r="U161" s="237">
        <v>8</v>
      </c>
      <c r="V161" s="238"/>
    </row>
    <row r="162" spans="1:22" x14ac:dyDescent="0.25">
      <c r="A162" s="231" t="s">
        <v>508</v>
      </c>
      <c r="B162" s="232" t="s">
        <v>177</v>
      </c>
      <c r="C162" s="232"/>
      <c r="D162" s="234">
        <v>2146</v>
      </c>
      <c r="E162" s="234">
        <v>42045</v>
      </c>
      <c r="F162" s="235">
        <v>5.0999999999999996</v>
      </c>
      <c r="G162" s="236">
        <v>907</v>
      </c>
      <c r="H162" s="234">
        <v>20495</v>
      </c>
      <c r="I162" s="235">
        <v>4.4000000000000004</v>
      </c>
      <c r="J162" s="236">
        <v>1239</v>
      </c>
      <c r="K162" s="234">
        <v>21550</v>
      </c>
      <c r="L162" s="235">
        <v>5.7</v>
      </c>
      <c r="M162" s="234">
        <v>478</v>
      </c>
      <c r="N162" s="234">
        <v>19225</v>
      </c>
      <c r="O162" s="237">
        <v>2.5</v>
      </c>
      <c r="P162" s="236">
        <v>823</v>
      </c>
      <c r="Q162" s="234">
        <v>14960</v>
      </c>
      <c r="R162" s="235">
        <v>5.5</v>
      </c>
      <c r="S162" s="234">
        <v>845</v>
      </c>
      <c r="T162" s="234">
        <v>7860</v>
      </c>
      <c r="U162" s="237">
        <v>10.8</v>
      </c>
      <c r="V162" s="238"/>
    </row>
    <row r="163" spans="1:22" x14ac:dyDescent="0.25">
      <c r="A163" s="231" t="s">
        <v>510</v>
      </c>
      <c r="B163" s="232" t="s">
        <v>178</v>
      </c>
      <c r="C163" s="232"/>
      <c r="D163" s="234">
        <v>4161</v>
      </c>
      <c r="E163" s="234">
        <v>104765</v>
      </c>
      <c r="F163" s="235">
        <v>4</v>
      </c>
      <c r="G163" s="236">
        <v>1619</v>
      </c>
      <c r="H163" s="234">
        <v>51035</v>
      </c>
      <c r="I163" s="235">
        <v>3.2</v>
      </c>
      <c r="J163" s="236">
        <v>2542</v>
      </c>
      <c r="K163" s="234">
        <v>53730</v>
      </c>
      <c r="L163" s="235">
        <v>4.7</v>
      </c>
      <c r="M163" s="234">
        <v>722</v>
      </c>
      <c r="N163" s="234">
        <v>45490</v>
      </c>
      <c r="O163" s="237">
        <v>1.6</v>
      </c>
      <c r="P163" s="236">
        <v>1665</v>
      </c>
      <c r="Q163" s="234">
        <v>39085</v>
      </c>
      <c r="R163" s="235">
        <v>4.3</v>
      </c>
      <c r="S163" s="234">
        <v>1774</v>
      </c>
      <c r="T163" s="234">
        <v>20205</v>
      </c>
      <c r="U163" s="237">
        <v>8.8000000000000007</v>
      </c>
      <c r="V163" s="238"/>
    </row>
    <row r="164" spans="1:22" ht="27.75" customHeight="1" x14ac:dyDescent="0.25">
      <c r="A164" s="231" t="s">
        <v>502</v>
      </c>
      <c r="B164" s="232" t="s">
        <v>182</v>
      </c>
      <c r="C164" s="233" t="s">
        <v>389</v>
      </c>
      <c r="D164" s="234">
        <v>3212</v>
      </c>
      <c r="E164" s="234">
        <v>123660</v>
      </c>
      <c r="F164" s="235">
        <v>2.6</v>
      </c>
      <c r="G164" s="236">
        <v>1263</v>
      </c>
      <c r="H164" s="234">
        <v>62765</v>
      </c>
      <c r="I164" s="235">
        <v>2</v>
      </c>
      <c r="J164" s="236">
        <v>1949</v>
      </c>
      <c r="K164" s="234">
        <v>60895</v>
      </c>
      <c r="L164" s="235">
        <v>3.2</v>
      </c>
      <c r="M164" s="234">
        <v>544</v>
      </c>
      <c r="N164" s="234">
        <v>55505</v>
      </c>
      <c r="O164" s="237">
        <v>1</v>
      </c>
      <c r="P164" s="236">
        <v>1304</v>
      </c>
      <c r="Q164" s="234">
        <v>47060</v>
      </c>
      <c r="R164" s="235">
        <v>2.8</v>
      </c>
      <c r="S164" s="234">
        <v>1364</v>
      </c>
      <c r="T164" s="234">
        <v>21080</v>
      </c>
      <c r="U164" s="237">
        <v>6.5</v>
      </c>
      <c r="V164" s="238"/>
    </row>
    <row r="165" spans="1:22" x14ac:dyDescent="0.25">
      <c r="A165" s="231" t="s">
        <v>504</v>
      </c>
      <c r="B165" s="232" t="s">
        <v>185</v>
      </c>
      <c r="C165" s="233" t="s">
        <v>391</v>
      </c>
      <c r="D165" s="234">
        <v>6309</v>
      </c>
      <c r="E165" s="234">
        <v>163975</v>
      </c>
      <c r="F165" s="235">
        <v>3.8</v>
      </c>
      <c r="G165" s="236">
        <v>2521</v>
      </c>
      <c r="H165" s="234">
        <v>81610</v>
      </c>
      <c r="I165" s="235">
        <v>3.1</v>
      </c>
      <c r="J165" s="236">
        <v>3788</v>
      </c>
      <c r="K165" s="234">
        <v>82365</v>
      </c>
      <c r="L165" s="235">
        <v>4.5999999999999996</v>
      </c>
      <c r="M165" s="234">
        <v>951</v>
      </c>
      <c r="N165" s="234">
        <v>68785</v>
      </c>
      <c r="O165" s="237">
        <v>1.4</v>
      </c>
      <c r="P165" s="236">
        <v>2334</v>
      </c>
      <c r="Q165" s="234">
        <v>63280</v>
      </c>
      <c r="R165" s="235">
        <v>3.7</v>
      </c>
      <c r="S165" s="234">
        <v>3024</v>
      </c>
      <c r="T165" s="234">
        <v>31915</v>
      </c>
      <c r="U165" s="237">
        <v>9.5</v>
      </c>
      <c r="V165" s="238"/>
    </row>
    <row r="166" spans="1:22" x14ac:dyDescent="0.25">
      <c r="A166" s="231" t="s">
        <v>505</v>
      </c>
      <c r="B166" s="232" t="s">
        <v>186</v>
      </c>
      <c r="C166" s="233" t="s">
        <v>392</v>
      </c>
      <c r="D166" s="234">
        <v>6307</v>
      </c>
      <c r="E166" s="234">
        <v>146810</v>
      </c>
      <c r="F166" s="235">
        <v>4.3</v>
      </c>
      <c r="G166" s="236">
        <v>2526</v>
      </c>
      <c r="H166" s="234">
        <v>71530</v>
      </c>
      <c r="I166" s="235">
        <v>3.5</v>
      </c>
      <c r="J166" s="236">
        <v>3781</v>
      </c>
      <c r="K166" s="234">
        <v>75280</v>
      </c>
      <c r="L166" s="235">
        <v>5</v>
      </c>
      <c r="M166" s="234">
        <v>1200</v>
      </c>
      <c r="N166" s="234">
        <v>64715</v>
      </c>
      <c r="O166" s="237">
        <v>1.9</v>
      </c>
      <c r="P166" s="236">
        <v>2488</v>
      </c>
      <c r="Q166" s="234">
        <v>54045</v>
      </c>
      <c r="R166" s="235">
        <v>4.5999999999999996</v>
      </c>
      <c r="S166" s="234">
        <v>2619</v>
      </c>
      <c r="T166" s="234">
        <v>28065</v>
      </c>
      <c r="U166" s="237">
        <v>9.3000000000000007</v>
      </c>
      <c r="V166" s="238"/>
    </row>
    <row r="167" spans="1:22" x14ac:dyDescent="0.25">
      <c r="A167" s="231" t="s">
        <v>499</v>
      </c>
      <c r="B167" s="232" t="s">
        <v>179</v>
      </c>
      <c r="C167" s="233" t="s">
        <v>386</v>
      </c>
      <c r="D167" s="234">
        <v>2311</v>
      </c>
      <c r="E167" s="234">
        <v>78990</v>
      </c>
      <c r="F167" s="235">
        <v>2.9</v>
      </c>
      <c r="G167" s="236">
        <v>874</v>
      </c>
      <c r="H167" s="234">
        <v>39470</v>
      </c>
      <c r="I167" s="235">
        <v>2.2000000000000002</v>
      </c>
      <c r="J167" s="236">
        <v>1437</v>
      </c>
      <c r="K167" s="234">
        <v>39520</v>
      </c>
      <c r="L167" s="235">
        <v>3.6</v>
      </c>
      <c r="M167" s="234">
        <v>412</v>
      </c>
      <c r="N167" s="234">
        <v>36315</v>
      </c>
      <c r="O167" s="237">
        <v>1.1000000000000001</v>
      </c>
      <c r="P167" s="236">
        <v>924</v>
      </c>
      <c r="Q167" s="234">
        <v>29665</v>
      </c>
      <c r="R167" s="235">
        <v>3.1</v>
      </c>
      <c r="S167" s="234">
        <v>975</v>
      </c>
      <c r="T167" s="234">
        <v>13010</v>
      </c>
      <c r="U167" s="237">
        <v>7.5</v>
      </c>
      <c r="V167" s="238"/>
    </row>
    <row r="168" spans="1:22" x14ac:dyDescent="0.25">
      <c r="A168" s="231" t="s">
        <v>500</v>
      </c>
      <c r="B168" s="232" t="s">
        <v>180</v>
      </c>
      <c r="C168" s="233" t="s">
        <v>387</v>
      </c>
      <c r="D168" s="234">
        <v>5575</v>
      </c>
      <c r="E168" s="234">
        <v>185670</v>
      </c>
      <c r="F168" s="235">
        <v>3</v>
      </c>
      <c r="G168" s="236">
        <v>2176</v>
      </c>
      <c r="H168" s="234">
        <v>92085</v>
      </c>
      <c r="I168" s="235">
        <v>2.4</v>
      </c>
      <c r="J168" s="236">
        <v>3399</v>
      </c>
      <c r="K168" s="234">
        <v>93585</v>
      </c>
      <c r="L168" s="235">
        <v>3.6</v>
      </c>
      <c r="M168" s="234">
        <v>1060</v>
      </c>
      <c r="N168" s="234">
        <v>81995</v>
      </c>
      <c r="O168" s="237">
        <v>1.3</v>
      </c>
      <c r="P168" s="236">
        <v>2316</v>
      </c>
      <c r="Q168" s="234">
        <v>72555</v>
      </c>
      <c r="R168" s="235">
        <v>3.2</v>
      </c>
      <c r="S168" s="234">
        <v>2199</v>
      </c>
      <c r="T168" s="234">
        <v>31135</v>
      </c>
      <c r="U168" s="237">
        <v>7.1</v>
      </c>
      <c r="V168" s="238"/>
    </row>
    <row r="169" spans="1:22" x14ac:dyDescent="0.25">
      <c r="A169" s="231" t="s">
        <v>506</v>
      </c>
      <c r="B169" s="232" t="s">
        <v>187</v>
      </c>
      <c r="C169" s="233" t="s">
        <v>393</v>
      </c>
      <c r="D169" s="234">
        <v>5686</v>
      </c>
      <c r="E169" s="234">
        <v>229270</v>
      </c>
      <c r="F169" s="235">
        <v>2.5</v>
      </c>
      <c r="G169" s="236">
        <v>2319</v>
      </c>
      <c r="H169" s="234">
        <v>113850</v>
      </c>
      <c r="I169" s="235">
        <v>2</v>
      </c>
      <c r="J169" s="236">
        <v>3367</v>
      </c>
      <c r="K169" s="234">
        <v>115420</v>
      </c>
      <c r="L169" s="235">
        <v>2.9</v>
      </c>
      <c r="M169" s="234">
        <v>837</v>
      </c>
      <c r="N169" s="234">
        <v>93035</v>
      </c>
      <c r="O169" s="237">
        <v>0.9</v>
      </c>
      <c r="P169" s="236">
        <v>2138</v>
      </c>
      <c r="Q169" s="234">
        <v>88730</v>
      </c>
      <c r="R169" s="235">
        <v>2.4</v>
      </c>
      <c r="S169" s="234">
        <v>2711</v>
      </c>
      <c r="T169" s="234">
        <v>47525</v>
      </c>
      <c r="U169" s="237">
        <v>5.7</v>
      </c>
      <c r="V169" s="238"/>
    </row>
    <row r="170" spans="1:22" x14ac:dyDescent="0.25">
      <c r="A170" s="231" t="s">
        <v>507</v>
      </c>
      <c r="B170" s="245" t="s">
        <v>184</v>
      </c>
      <c r="C170" s="233" t="s">
        <v>394</v>
      </c>
      <c r="D170" s="234">
        <v>4681</v>
      </c>
      <c r="E170" s="234">
        <v>159430</v>
      </c>
      <c r="F170" s="235">
        <v>2.9</v>
      </c>
      <c r="G170" s="236">
        <v>1969</v>
      </c>
      <c r="H170" s="234">
        <v>80945</v>
      </c>
      <c r="I170" s="235">
        <v>2.4</v>
      </c>
      <c r="J170" s="236">
        <v>2712</v>
      </c>
      <c r="K170" s="234">
        <v>78485</v>
      </c>
      <c r="L170" s="235">
        <v>3.5</v>
      </c>
      <c r="M170" s="234">
        <v>718</v>
      </c>
      <c r="N170" s="234">
        <v>66790</v>
      </c>
      <c r="O170" s="237">
        <v>1.1000000000000001</v>
      </c>
      <c r="P170" s="236">
        <v>1757</v>
      </c>
      <c r="Q170" s="234">
        <v>61745</v>
      </c>
      <c r="R170" s="235">
        <v>2.8</v>
      </c>
      <c r="S170" s="234">
        <v>2206</v>
      </c>
      <c r="T170" s="234">
        <v>30895</v>
      </c>
      <c r="U170" s="237">
        <v>7.1</v>
      </c>
      <c r="V170" s="238"/>
    </row>
    <row r="171" spans="1:22" x14ac:dyDescent="0.25">
      <c r="A171" s="231" t="s">
        <v>503</v>
      </c>
      <c r="B171" s="232" t="s">
        <v>183</v>
      </c>
      <c r="C171" s="233" t="s">
        <v>390</v>
      </c>
      <c r="D171" s="234">
        <v>5749</v>
      </c>
      <c r="E171" s="234">
        <v>154215</v>
      </c>
      <c r="F171" s="235">
        <v>3.7</v>
      </c>
      <c r="G171" s="236">
        <v>2302</v>
      </c>
      <c r="H171" s="234">
        <v>76325</v>
      </c>
      <c r="I171" s="235">
        <v>3</v>
      </c>
      <c r="J171" s="236">
        <v>3447</v>
      </c>
      <c r="K171" s="234">
        <v>77890</v>
      </c>
      <c r="L171" s="235">
        <v>4.4000000000000004</v>
      </c>
      <c r="M171" s="234">
        <v>888</v>
      </c>
      <c r="N171" s="234">
        <v>64470</v>
      </c>
      <c r="O171" s="237">
        <v>1.4</v>
      </c>
      <c r="P171" s="236">
        <v>2287</v>
      </c>
      <c r="Q171" s="234">
        <v>61070</v>
      </c>
      <c r="R171" s="235">
        <v>3.7</v>
      </c>
      <c r="S171" s="234">
        <v>2574</v>
      </c>
      <c r="T171" s="234">
        <v>28680</v>
      </c>
      <c r="U171" s="237">
        <v>9</v>
      </c>
      <c r="V171" s="238"/>
    </row>
    <row r="172" spans="1:22" x14ac:dyDescent="0.25">
      <c r="A172" s="246" t="s">
        <v>501</v>
      </c>
      <c r="B172" s="247" t="s">
        <v>181</v>
      </c>
      <c r="C172" s="248" t="s">
        <v>388</v>
      </c>
      <c r="D172" s="249">
        <v>3363</v>
      </c>
      <c r="E172" s="249">
        <v>135555</v>
      </c>
      <c r="F172" s="250">
        <v>2.5</v>
      </c>
      <c r="G172" s="251">
        <v>1348</v>
      </c>
      <c r="H172" s="249">
        <v>66825</v>
      </c>
      <c r="I172" s="250">
        <v>2</v>
      </c>
      <c r="J172" s="251">
        <v>2015</v>
      </c>
      <c r="K172" s="249">
        <v>68730</v>
      </c>
      <c r="L172" s="250">
        <v>2.9</v>
      </c>
      <c r="M172" s="249">
        <v>596</v>
      </c>
      <c r="N172" s="249">
        <v>58855</v>
      </c>
      <c r="O172" s="252">
        <v>1</v>
      </c>
      <c r="P172" s="251">
        <v>1348</v>
      </c>
      <c r="Q172" s="249">
        <v>52470</v>
      </c>
      <c r="R172" s="250">
        <v>2.6</v>
      </c>
      <c r="S172" s="249">
        <v>1419</v>
      </c>
      <c r="T172" s="249">
        <v>24215</v>
      </c>
      <c r="U172" s="250">
        <v>5.9</v>
      </c>
      <c r="V172" s="238"/>
    </row>
    <row r="173" spans="1:22" x14ac:dyDescent="0.25">
      <c r="A173" s="169"/>
      <c r="B173" s="239"/>
      <c r="C173" s="232"/>
    </row>
    <row r="174" spans="1:22" x14ac:dyDescent="0.25">
      <c r="A174" s="142" t="s">
        <v>714</v>
      </c>
      <c r="B174" s="232"/>
      <c r="C174" s="232"/>
    </row>
    <row r="175" spans="1:22" hidden="1" x14ac:dyDescent="0.25">
      <c r="B175" s="160"/>
      <c r="C175" s="160"/>
    </row>
    <row r="176" spans="1:22" hidden="1" x14ac:dyDescent="0.25">
      <c r="A176" s="97"/>
      <c r="B176" s="253"/>
      <c r="C176" s="232"/>
    </row>
    <row r="177" spans="1:3" hidden="1" x14ac:dyDescent="0.25">
      <c r="A177" s="97"/>
      <c r="B177" s="253"/>
      <c r="C177" s="232"/>
    </row>
    <row r="178" spans="1:3" hidden="1" x14ac:dyDescent="0.25">
      <c r="A178" s="97"/>
      <c r="B178" s="232"/>
      <c r="C178" s="232"/>
    </row>
    <row r="179" spans="1:3" hidden="1" x14ac:dyDescent="0.25">
      <c r="A179" s="97"/>
      <c r="B179" s="142"/>
      <c r="C179" s="232"/>
    </row>
    <row r="180" spans="1:3" hidden="1" x14ac:dyDescent="0.25">
      <c r="A180" s="97"/>
      <c r="B180" s="232"/>
      <c r="C180" s="232"/>
    </row>
    <row r="181" spans="1:3" hidden="1" x14ac:dyDescent="0.25">
      <c r="A181" s="97"/>
      <c r="B181" s="232"/>
      <c r="C181" s="232"/>
    </row>
    <row r="182" spans="1:3" hidden="1" x14ac:dyDescent="0.25">
      <c r="A182" s="97"/>
      <c r="B182" s="232"/>
      <c r="C182" s="232"/>
    </row>
    <row r="183" spans="1:3" hidden="1" x14ac:dyDescent="0.25">
      <c r="A183" s="97"/>
      <c r="B183" s="232"/>
      <c r="C183" s="232"/>
    </row>
    <row r="184" spans="1:3" hidden="1" x14ac:dyDescent="0.25">
      <c r="A184" s="97"/>
      <c r="B184" s="232"/>
      <c r="C184" s="232"/>
    </row>
    <row r="185" spans="1:3" hidden="1" x14ac:dyDescent="0.25">
      <c r="A185" s="97"/>
      <c r="B185" s="232"/>
      <c r="C185" s="232"/>
    </row>
    <row r="186" spans="1:3" hidden="1" x14ac:dyDescent="0.25">
      <c r="A186" s="97"/>
      <c r="B186" s="232"/>
      <c r="C186" s="232"/>
    </row>
    <row r="187" spans="1:3" hidden="1" x14ac:dyDescent="0.25">
      <c r="A187" s="97"/>
      <c r="B187" s="232"/>
      <c r="C187" s="232"/>
    </row>
    <row r="188" spans="1:3" hidden="1" x14ac:dyDescent="0.25">
      <c r="A188" s="97"/>
      <c r="B188" s="232"/>
      <c r="C188" s="232"/>
    </row>
    <row r="189" spans="1:3" hidden="1" x14ac:dyDescent="0.25">
      <c r="A189" s="97"/>
      <c r="B189" s="232"/>
      <c r="C189" s="232"/>
    </row>
    <row r="190" spans="1:3" hidden="1" x14ac:dyDescent="0.25">
      <c r="A190" s="97"/>
      <c r="B190" s="232"/>
      <c r="C190" s="232"/>
    </row>
    <row r="191" spans="1:3" hidden="1" x14ac:dyDescent="0.25">
      <c r="A191" s="97"/>
      <c r="B191" s="232"/>
      <c r="C191" s="232"/>
    </row>
    <row r="192" spans="1:3" hidden="1" x14ac:dyDescent="0.25">
      <c r="A192" s="97"/>
      <c r="B192" s="232"/>
      <c r="C192" s="232"/>
    </row>
    <row r="193" spans="1:3" hidden="1" x14ac:dyDescent="0.25">
      <c r="A193" s="97"/>
      <c r="B193" s="232"/>
      <c r="C193" s="232"/>
    </row>
    <row r="194" spans="1:3" hidden="1" x14ac:dyDescent="0.25">
      <c r="A194" s="97"/>
      <c r="B194" s="232"/>
      <c r="C194" s="232"/>
    </row>
    <row r="195" spans="1:3" hidden="1" x14ac:dyDescent="0.25">
      <c r="A195" s="97"/>
      <c r="B195" s="232"/>
      <c r="C195" s="232"/>
    </row>
    <row r="196" spans="1:3" hidden="1" x14ac:dyDescent="0.25">
      <c r="A196" s="97"/>
      <c r="B196" s="232"/>
      <c r="C196" s="232"/>
    </row>
    <row r="197" spans="1:3" hidden="1" x14ac:dyDescent="0.25">
      <c r="A197" s="97"/>
      <c r="B197" s="232"/>
      <c r="C197" s="232"/>
    </row>
    <row r="198" spans="1:3" hidden="1" x14ac:dyDescent="0.25">
      <c r="A198" s="97"/>
      <c r="B198" s="232"/>
      <c r="C198" s="232"/>
    </row>
    <row r="199" spans="1:3" hidden="1" x14ac:dyDescent="0.25">
      <c r="A199" s="97"/>
      <c r="B199" s="232"/>
      <c r="C199" s="232"/>
    </row>
    <row r="200" spans="1:3" hidden="1" x14ac:dyDescent="0.25">
      <c r="A200" s="97"/>
      <c r="B200" s="232"/>
      <c r="C200" s="232"/>
    </row>
    <row r="201" spans="1:3" hidden="1" x14ac:dyDescent="0.25">
      <c r="A201" s="97"/>
      <c r="B201" s="232"/>
      <c r="C201" s="232"/>
    </row>
    <row r="202" spans="1:3" hidden="1" x14ac:dyDescent="0.25">
      <c r="A202" s="97"/>
      <c r="B202" s="232"/>
      <c r="C202" s="232"/>
    </row>
    <row r="203" spans="1:3" hidden="1" x14ac:dyDescent="0.25">
      <c r="A203" s="97"/>
      <c r="B203" s="232"/>
      <c r="C203" s="232"/>
    </row>
    <row r="204" spans="1:3" hidden="1" x14ac:dyDescent="0.25">
      <c r="A204" s="97"/>
      <c r="B204" s="232"/>
      <c r="C204" s="232"/>
    </row>
    <row r="205" spans="1:3" hidden="1" x14ac:dyDescent="0.25">
      <c r="A205" s="97"/>
      <c r="B205" s="232"/>
      <c r="C205" s="232"/>
    </row>
    <row r="206" spans="1:3" hidden="1" x14ac:dyDescent="0.25">
      <c r="A206" s="97"/>
      <c r="B206" s="232"/>
      <c r="C206" s="232"/>
    </row>
    <row r="207" spans="1:3" hidden="1" x14ac:dyDescent="0.25">
      <c r="A207" s="97"/>
      <c r="B207" s="232"/>
      <c r="C207" s="232"/>
    </row>
    <row r="208" spans="1:3" hidden="1" x14ac:dyDescent="0.25">
      <c r="A208" s="97"/>
      <c r="B208" s="232"/>
      <c r="C208" s="232"/>
    </row>
    <row r="209" spans="1:3" hidden="1" x14ac:dyDescent="0.25">
      <c r="A209" s="97"/>
      <c r="B209" s="232"/>
      <c r="C209" s="232"/>
    </row>
    <row r="210" spans="1:3" hidden="1" x14ac:dyDescent="0.25">
      <c r="A210" s="97"/>
      <c r="B210" s="232"/>
      <c r="C210" s="232"/>
    </row>
    <row r="211" spans="1:3" hidden="1" x14ac:dyDescent="0.25">
      <c r="A211" s="97"/>
      <c r="B211" s="232"/>
      <c r="C211" s="232"/>
    </row>
    <row r="212" spans="1:3" hidden="1" x14ac:dyDescent="0.25">
      <c r="A212" s="97"/>
      <c r="B212" s="232"/>
      <c r="C212" s="232"/>
    </row>
    <row r="213" spans="1:3" hidden="1" x14ac:dyDescent="0.25">
      <c r="A213" s="97"/>
      <c r="B213" s="232"/>
      <c r="C213" s="232"/>
    </row>
    <row r="214" spans="1:3" hidden="1" x14ac:dyDescent="0.25">
      <c r="A214" s="97"/>
      <c r="B214" s="232"/>
      <c r="C214" s="232"/>
    </row>
    <row r="215" spans="1:3" hidden="1" x14ac:dyDescent="0.25">
      <c r="A215" s="97"/>
      <c r="B215" s="232"/>
      <c r="C215" s="232"/>
    </row>
    <row r="216" spans="1:3" hidden="1" x14ac:dyDescent="0.25">
      <c r="A216" s="97"/>
      <c r="B216" s="232"/>
      <c r="C216" s="232"/>
    </row>
    <row r="217" spans="1:3" hidden="1" x14ac:dyDescent="0.25">
      <c r="A217" s="97"/>
      <c r="B217" s="232"/>
      <c r="C217" s="232"/>
    </row>
    <row r="218" spans="1:3" hidden="1" x14ac:dyDescent="0.25">
      <c r="A218" s="97"/>
      <c r="B218" s="232"/>
      <c r="C218" s="232"/>
    </row>
    <row r="219" spans="1:3" hidden="1" x14ac:dyDescent="0.25">
      <c r="A219" s="97"/>
      <c r="B219" s="232"/>
      <c r="C219" s="232"/>
    </row>
    <row r="220" spans="1:3" hidden="1" x14ac:dyDescent="0.25">
      <c r="A220" s="97"/>
      <c r="B220" s="232"/>
      <c r="C220" s="232"/>
    </row>
    <row r="221" spans="1:3" hidden="1" x14ac:dyDescent="0.25">
      <c r="A221" s="97"/>
      <c r="B221" s="232"/>
      <c r="C221" s="232"/>
    </row>
    <row r="222" spans="1:3" hidden="1" x14ac:dyDescent="0.25">
      <c r="A222" s="97"/>
      <c r="B222" s="232"/>
      <c r="C222" s="232"/>
    </row>
    <row r="223" spans="1:3" hidden="1" x14ac:dyDescent="0.25">
      <c r="A223" s="97"/>
      <c r="B223" s="232"/>
      <c r="C223" s="232"/>
    </row>
    <row r="224" spans="1:3" hidden="1" x14ac:dyDescent="0.25">
      <c r="A224" s="97"/>
      <c r="B224" s="232"/>
      <c r="C224" s="232"/>
    </row>
    <row r="225" spans="1:3" hidden="1" x14ac:dyDescent="0.25">
      <c r="A225" s="97"/>
      <c r="B225" s="232"/>
      <c r="C225" s="232"/>
    </row>
    <row r="226" spans="1:3" hidden="1" x14ac:dyDescent="0.25">
      <c r="A226" s="97"/>
      <c r="B226" s="232"/>
      <c r="C226" s="232"/>
    </row>
    <row r="227" spans="1:3" hidden="1" x14ac:dyDescent="0.25">
      <c r="A227" s="97"/>
      <c r="B227" s="232"/>
      <c r="C227" s="232"/>
    </row>
    <row r="228" spans="1:3" hidden="1" x14ac:dyDescent="0.25">
      <c r="A228" s="97"/>
      <c r="B228" s="232"/>
      <c r="C228" s="232"/>
    </row>
    <row r="229" spans="1:3" hidden="1" x14ac:dyDescent="0.25">
      <c r="A229" s="97"/>
      <c r="B229" s="232"/>
      <c r="C229" s="232"/>
    </row>
    <row r="230" spans="1:3" hidden="1" x14ac:dyDescent="0.25">
      <c r="A230" s="97"/>
      <c r="B230" s="232"/>
      <c r="C230" s="232"/>
    </row>
    <row r="231" spans="1:3" hidden="1" x14ac:dyDescent="0.25">
      <c r="A231" s="97"/>
      <c r="B231" s="232"/>
      <c r="C231" s="232"/>
    </row>
    <row r="232" spans="1:3" hidden="1" x14ac:dyDescent="0.25">
      <c r="A232" s="97"/>
      <c r="B232" s="232"/>
      <c r="C232" s="232"/>
    </row>
    <row r="233" spans="1:3" hidden="1" x14ac:dyDescent="0.25">
      <c r="A233" s="97"/>
      <c r="B233" s="232"/>
      <c r="C233" s="232"/>
    </row>
    <row r="234" spans="1:3" hidden="1" x14ac:dyDescent="0.25">
      <c r="A234" s="97"/>
      <c r="B234" s="232"/>
      <c r="C234" s="232"/>
    </row>
    <row r="235" spans="1:3" hidden="1" x14ac:dyDescent="0.25">
      <c r="A235" s="97"/>
      <c r="B235" s="232"/>
      <c r="C235" s="232"/>
    </row>
    <row r="236" spans="1:3" hidden="1" x14ac:dyDescent="0.25">
      <c r="A236" s="97"/>
      <c r="B236" s="232"/>
      <c r="C236" s="232"/>
    </row>
    <row r="237" spans="1:3" hidden="1" x14ac:dyDescent="0.25">
      <c r="A237" s="97"/>
      <c r="B237" s="232"/>
      <c r="C237" s="232"/>
    </row>
    <row r="238" spans="1:3" hidden="1" x14ac:dyDescent="0.25">
      <c r="A238" s="97"/>
      <c r="B238" s="232"/>
      <c r="C238" s="232"/>
    </row>
    <row r="239" spans="1:3" hidden="1" x14ac:dyDescent="0.25">
      <c r="A239" s="97"/>
      <c r="B239" s="232"/>
      <c r="C239" s="232"/>
    </row>
    <row r="240" spans="1:3" hidden="1" x14ac:dyDescent="0.25">
      <c r="A240" s="97"/>
      <c r="B240" s="232"/>
      <c r="C240" s="232"/>
    </row>
    <row r="241" spans="1:3" hidden="1" x14ac:dyDescent="0.25">
      <c r="A241" s="97"/>
      <c r="B241" s="232"/>
      <c r="C241" s="232"/>
    </row>
    <row r="242" spans="1:3" hidden="1" x14ac:dyDescent="0.25">
      <c r="A242" s="97"/>
      <c r="B242" s="232"/>
      <c r="C242" s="232"/>
    </row>
    <row r="243" spans="1:3" hidden="1" x14ac:dyDescent="0.25">
      <c r="A243" s="97"/>
      <c r="B243" s="232"/>
      <c r="C243" s="232"/>
    </row>
    <row r="244" spans="1:3" hidden="1" x14ac:dyDescent="0.25">
      <c r="A244" s="97"/>
      <c r="B244" s="232"/>
      <c r="C244" s="232"/>
    </row>
    <row r="245" spans="1:3" hidden="1" x14ac:dyDescent="0.25">
      <c r="A245" s="97"/>
      <c r="B245" s="232"/>
      <c r="C245" s="232"/>
    </row>
    <row r="246" spans="1:3" hidden="1" x14ac:dyDescent="0.25">
      <c r="A246" s="97"/>
      <c r="B246" s="232"/>
      <c r="C246" s="232"/>
    </row>
    <row r="247" spans="1:3" hidden="1" x14ac:dyDescent="0.25">
      <c r="A247" s="97"/>
      <c r="B247" s="232"/>
      <c r="C247" s="232"/>
    </row>
    <row r="248" spans="1:3" hidden="1" x14ac:dyDescent="0.25">
      <c r="A248" s="97"/>
      <c r="B248" s="232"/>
      <c r="C248" s="232"/>
    </row>
    <row r="249" spans="1:3" hidden="1" x14ac:dyDescent="0.25">
      <c r="A249" s="97"/>
      <c r="B249" s="232"/>
      <c r="C249" s="232"/>
    </row>
    <row r="250" spans="1:3" hidden="1" x14ac:dyDescent="0.25">
      <c r="A250" s="97"/>
      <c r="B250" s="232"/>
      <c r="C250" s="232"/>
    </row>
    <row r="251" spans="1:3" hidden="1" x14ac:dyDescent="0.25">
      <c r="A251" s="97"/>
      <c r="B251" s="232"/>
      <c r="C251" s="232"/>
    </row>
    <row r="252" spans="1:3" hidden="1" x14ac:dyDescent="0.25">
      <c r="A252" s="97"/>
      <c r="B252" s="232"/>
      <c r="C252" s="232"/>
    </row>
    <row r="253" spans="1:3" hidden="1" x14ac:dyDescent="0.25">
      <c r="A253" s="97"/>
      <c r="B253" s="232"/>
      <c r="C253" s="232"/>
    </row>
    <row r="254" spans="1:3" hidden="1" x14ac:dyDescent="0.25">
      <c r="A254" s="97"/>
      <c r="B254" s="232"/>
      <c r="C254" s="232"/>
    </row>
    <row r="255" spans="1:3" hidden="1" x14ac:dyDescent="0.25">
      <c r="A255" s="97"/>
      <c r="B255" s="232"/>
      <c r="C255" s="232"/>
    </row>
    <row r="256" spans="1:3" hidden="1" x14ac:dyDescent="0.25">
      <c r="A256" s="97"/>
      <c r="B256" s="232"/>
      <c r="C256" s="232"/>
    </row>
    <row r="257" spans="1:3" hidden="1" x14ac:dyDescent="0.25">
      <c r="A257" s="97"/>
      <c r="B257" s="232"/>
      <c r="C257" s="232"/>
    </row>
    <row r="258" spans="1:3" hidden="1" x14ac:dyDescent="0.25">
      <c r="A258" s="97"/>
      <c r="B258" s="232"/>
      <c r="C258" s="232"/>
    </row>
    <row r="259" spans="1:3" hidden="1" x14ac:dyDescent="0.25">
      <c r="A259" s="97"/>
      <c r="B259" s="232"/>
      <c r="C259" s="232"/>
    </row>
    <row r="260" spans="1:3" hidden="1" x14ac:dyDescent="0.25">
      <c r="A260" s="97"/>
      <c r="B260" s="232"/>
      <c r="C260" s="232"/>
    </row>
    <row r="261" spans="1:3" hidden="1" x14ac:dyDescent="0.25">
      <c r="A261" s="97"/>
      <c r="B261" s="232"/>
      <c r="C261" s="232"/>
    </row>
    <row r="262" spans="1:3" hidden="1" x14ac:dyDescent="0.25">
      <c r="A262" s="97"/>
      <c r="B262" s="232"/>
      <c r="C262" s="232"/>
    </row>
    <row r="263" spans="1:3" hidden="1" x14ac:dyDescent="0.25">
      <c r="A263" s="97"/>
      <c r="B263" s="232"/>
      <c r="C263" s="232"/>
    </row>
    <row r="264" spans="1:3" hidden="1" x14ac:dyDescent="0.25">
      <c r="A264" s="97"/>
      <c r="B264" s="232"/>
      <c r="C264" s="232"/>
    </row>
    <row r="265" spans="1:3" hidden="1" x14ac:dyDescent="0.25">
      <c r="A265" s="97"/>
      <c r="B265" s="232"/>
      <c r="C265" s="232"/>
    </row>
    <row r="266" spans="1:3" hidden="1" x14ac:dyDescent="0.25">
      <c r="A266" s="97"/>
      <c r="B266" s="232"/>
      <c r="C266" s="232"/>
    </row>
    <row r="267" spans="1:3" hidden="1" x14ac:dyDescent="0.25">
      <c r="A267" s="97"/>
      <c r="B267" s="232"/>
      <c r="C267" s="232"/>
    </row>
    <row r="268" spans="1:3" hidden="1" x14ac:dyDescent="0.25">
      <c r="A268" s="97"/>
      <c r="B268" s="232"/>
      <c r="C268" s="232"/>
    </row>
    <row r="269" spans="1:3" hidden="1" x14ac:dyDescent="0.25">
      <c r="A269" s="97"/>
      <c r="B269" s="232"/>
      <c r="C269" s="232"/>
    </row>
    <row r="270" spans="1:3" hidden="1" x14ac:dyDescent="0.25">
      <c r="A270" s="97"/>
      <c r="B270" s="232"/>
      <c r="C270" s="232"/>
    </row>
    <row r="271" spans="1:3" hidden="1" x14ac:dyDescent="0.25">
      <c r="A271" s="97"/>
      <c r="B271" s="232"/>
      <c r="C271" s="232"/>
    </row>
    <row r="272" spans="1:3" hidden="1" x14ac:dyDescent="0.25">
      <c r="A272" s="97"/>
      <c r="B272" s="232"/>
      <c r="C272" s="232"/>
    </row>
    <row r="273" spans="1:3" hidden="1" x14ac:dyDescent="0.25">
      <c r="A273" s="97"/>
      <c r="B273" s="232"/>
      <c r="C273" s="232"/>
    </row>
    <row r="274" spans="1:3" hidden="1" x14ac:dyDescent="0.25">
      <c r="A274" s="97"/>
      <c r="B274" s="232"/>
      <c r="C274" s="232"/>
    </row>
    <row r="275" spans="1:3" hidden="1" x14ac:dyDescent="0.25">
      <c r="A275" s="97"/>
      <c r="B275" s="232"/>
      <c r="C275" s="232"/>
    </row>
    <row r="276" spans="1:3" hidden="1" x14ac:dyDescent="0.25">
      <c r="A276" s="97"/>
      <c r="B276" s="232"/>
      <c r="C276" s="232"/>
    </row>
    <row r="277" spans="1:3" hidden="1" x14ac:dyDescent="0.25">
      <c r="A277" s="97"/>
      <c r="B277" s="232"/>
      <c r="C277" s="232"/>
    </row>
    <row r="278" spans="1:3" hidden="1" x14ac:dyDescent="0.25">
      <c r="A278" s="97"/>
      <c r="B278" s="232"/>
      <c r="C278" s="232"/>
    </row>
    <row r="279" spans="1:3" hidden="1" x14ac:dyDescent="0.25">
      <c r="A279" s="97"/>
      <c r="B279" s="232"/>
      <c r="C279" s="232"/>
    </row>
    <row r="280" spans="1:3" hidden="1" x14ac:dyDescent="0.25">
      <c r="A280" s="97"/>
      <c r="B280" s="232"/>
      <c r="C280" s="232"/>
    </row>
    <row r="281" spans="1:3" hidden="1" x14ac:dyDescent="0.25">
      <c r="A281" s="97"/>
      <c r="B281" s="232"/>
      <c r="C281" s="232"/>
    </row>
    <row r="282" spans="1:3" hidden="1" x14ac:dyDescent="0.25">
      <c r="A282" s="97"/>
      <c r="B282" s="232"/>
      <c r="C282" s="232"/>
    </row>
    <row r="283" spans="1:3" hidden="1" x14ac:dyDescent="0.25">
      <c r="A283" s="97"/>
      <c r="B283" s="232"/>
      <c r="C283" s="232"/>
    </row>
    <row r="284" spans="1:3" hidden="1" x14ac:dyDescent="0.25">
      <c r="A284" s="97"/>
      <c r="B284" s="232"/>
      <c r="C284" s="232"/>
    </row>
    <row r="285" spans="1:3" hidden="1" x14ac:dyDescent="0.25">
      <c r="A285" s="97"/>
      <c r="B285" s="232"/>
      <c r="C285" s="232"/>
    </row>
    <row r="286" spans="1:3" hidden="1" x14ac:dyDescent="0.25">
      <c r="A286" s="97"/>
      <c r="B286" s="232"/>
      <c r="C286" s="232"/>
    </row>
    <row r="287" spans="1:3" hidden="1" x14ac:dyDescent="0.25">
      <c r="A287" s="97"/>
      <c r="B287" s="232"/>
      <c r="C287" s="232"/>
    </row>
    <row r="288" spans="1:3" hidden="1" x14ac:dyDescent="0.25">
      <c r="A288" s="97"/>
      <c r="B288" s="232"/>
      <c r="C288" s="232"/>
    </row>
    <row r="289" spans="1:3" hidden="1" x14ac:dyDescent="0.25">
      <c r="A289" s="97"/>
      <c r="B289" s="232"/>
      <c r="C289" s="232"/>
    </row>
    <row r="290" spans="1:3" hidden="1" x14ac:dyDescent="0.25">
      <c r="A290" s="97"/>
      <c r="B290" s="232"/>
      <c r="C290" s="232"/>
    </row>
    <row r="291" spans="1:3" hidden="1" x14ac:dyDescent="0.25">
      <c r="A291" s="97"/>
      <c r="B291" s="232"/>
      <c r="C291" s="232"/>
    </row>
    <row r="292" spans="1:3" hidden="1" x14ac:dyDescent="0.25">
      <c r="A292" s="97"/>
      <c r="B292" s="232"/>
      <c r="C292" s="232"/>
    </row>
    <row r="293" spans="1:3" hidden="1" x14ac:dyDescent="0.25">
      <c r="A293" s="97"/>
      <c r="B293" s="232"/>
      <c r="C293" s="232"/>
    </row>
    <row r="294" spans="1:3" hidden="1" x14ac:dyDescent="0.25">
      <c r="A294" s="97"/>
      <c r="B294" s="232"/>
      <c r="C294" s="232"/>
    </row>
    <row r="295" spans="1:3" hidden="1" x14ac:dyDescent="0.25">
      <c r="A295" s="97"/>
      <c r="B295" s="232"/>
      <c r="C295" s="232"/>
    </row>
    <row r="296" spans="1:3" hidden="1" x14ac:dyDescent="0.25">
      <c r="A296" s="97"/>
      <c r="B296" s="232"/>
      <c r="C296" s="232"/>
    </row>
    <row r="297" spans="1:3" hidden="1" x14ac:dyDescent="0.25">
      <c r="A297" s="97"/>
      <c r="B297" s="232"/>
      <c r="C297" s="232"/>
    </row>
    <row r="298" spans="1:3" hidden="1" x14ac:dyDescent="0.25">
      <c r="A298" s="97"/>
      <c r="B298" s="232"/>
      <c r="C298" s="232"/>
    </row>
    <row r="299" spans="1:3" hidden="1" x14ac:dyDescent="0.25">
      <c r="A299" s="97"/>
      <c r="B299" s="232"/>
      <c r="C299" s="232"/>
    </row>
    <row r="300" spans="1:3" hidden="1" x14ac:dyDescent="0.25">
      <c r="A300" s="97"/>
      <c r="B300" s="232"/>
      <c r="C300" s="232"/>
    </row>
    <row r="301" spans="1:3" hidden="1" x14ac:dyDescent="0.25">
      <c r="A301" s="97"/>
      <c r="B301" s="232"/>
      <c r="C301" s="232"/>
    </row>
    <row r="302" spans="1:3" hidden="1" x14ac:dyDescent="0.25">
      <c r="A302" s="97"/>
      <c r="B302" s="232"/>
      <c r="C302" s="232"/>
    </row>
    <row r="303" spans="1:3" hidden="1" x14ac:dyDescent="0.25">
      <c r="A303" s="97"/>
      <c r="B303" s="232"/>
      <c r="C303" s="232"/>
    </row>
    <row r="304" spans="1:3" hidden="1" x14ac:dyDescent="0.25">
      <c r="A304" s="97"/>
      <c r="B304" s="232"/>
      <c r="C304" s="232"/>
    </row>
    <row r="305" spans="1:3" hidden="1" x14ac:dyDescent="0.25">
      <c r="A305" s="97"/>
      <c r="B305" s="232"/>
      <c r="C305" s="232"/>
    </row>
    <row r="306" spans="1:3" hidden="1" x14ac:dyDescent="0.25">
      <c r="A306" s="97"/>
      <c r="B306" s="232"/>
      <c r="C306" s="232"/>
    </row>
    <row r="307" spans="1:3" hidden="1" x14ac:dyDescent="0.25">
      <c r="A307" s="97"/>
      <c r="B307" s="232"/>
      <c r="C307" s="232"/>
    </row>
    <row r="308" spans="1:3" hidden="1" x14ac:dyDescent="0.25">
      <c r="A308" s="97"/>
      <c r="B308" s="232"/>
      <c r="C308" s="232"/>
    </row>
    <row r="309" spans="1:3" hidden="1" x14ac:dyDescent="0.25">
      <c r="A309" s="97"/>
      <c r="B309" s="232"/>
      <c r="C309" s="232"/>
    </row>
    <row r="310" spans="1:3" hidden="1" x14ac:dyDescent="0.25">
      <c r="A310" s="97"/>
      <c r="B310" s="232"/>
      <c r="C310" s="232"/>
    </row>
    <row r="311" spans="1:3" hidden="1" x14ac:dyDescent="0.25">
      <c r="A311" s="97"/>
      <c r="B311" s="232"/>
      <c r="C311" s="232"/>
    </row>
    <row r="312" spans="1:3" hidden="1" x14ac:dyDescent="0.25">
      <c r="A312" s="97"/>
      <c r="B312" s="232"/>
      <c r="C312" s="232"/>
    </row>
    <row r="313" spans="1:3" hidden="1" x14ac:dyDescent="0.25">
      <c r="A313" s="97"/>
      <c r="B313" s="232"/>
      <c r="C313" s="232"/>
    </row>
    <row r="314" spans="1:3" hidden="1" x14ac:dyDescent="0.25">
      <c r="A314" s="97"/>
      <c r="B314" s="232"/>
      <c r="C314" s="232"/>
    </row>
    <row r="315" spans="1:3" hidden="1" x14ac:dyDescent="0.25">
      <c r="A315" s="97"/>
      <c r="B315" s="232"/>
      <c r="C315" s="232"/>
    </row>
    <row r="316" spans="1:3" hidden="1" x14ac:dyDescent="0.25">
      <c r="A316" s="97"/>
      <c r="B316" s="232"/>
      <c r="C316" s="232"/>
    </row>
    <row r="317" spans="1:3" hidden="1" x14ac:dyDescent="0.25">
      <c r="A317" s="97"/>
      <c r="B317" s="232"/>
      <c r="C317" s="232"/>
    </row>
    <row r="318" spans="1:3" hidden="1" x14ac:dyDescent="0.25">
      <c r="A318" s="97"/>
      <c r="B318" s="232"/>
      <c r="C318" s="232"/>
    </row>
    <row r="319" spans="1:3" hidden="1" x14ac:dyDescent="0.25">
      <c r="A319" s="97"/>
      <c r="B319" s="232"/>
      <c r="C319" s="232"/>
    </row>
    <row r="320" spans="1:3" hidden="1" x14ac:dyDescent="0.25">
      <c r="A320" s="97"/>
      <c r="B320" s="232"/>
      <c r="C320" s="232"/>
    </row>
    <row r="321" spans="1:3" hidden="1" x14ac:dyDescent="0.25">
      <c r="A321" s="97"/>
      <c r="B321" s="232"/>
      <c r="C321" s="232"/>
    </row>
    <row r="322" spans="1:3" hidden="1" x14ac:dyDescent="0.25">
      <c r="A322" s="97"/>
      <c r="B322" s="232"/>
      <c r="C322" s="232"/>
    </row>
    <row r="323" spans="1:3" hidden="1" x14ac:dyDescent="0.25">
      <c r="A323" s="97"/>
      <c r="B323" s="232"/>
      <c r="C323" s="232"/>
    </row>
    <row r="324" spans="1:3" hidden="1" x14ac:dyDescent="0.25">
      <c r="A324" s="97"/>
      <c r="B324" s="232"/>
      <c r="C324" s="232"/>
    </row>
    <row r="325" spans="1:3" hidden="1" x14ac:dyDescent="0.25">
      <c r="A325" s="97"/>
      <c r="B325" s="232"/>
      <c r="C325" s="232"/>
    </row>
    <row r="326" spans="1:3" hidden="1" x14ac:dyDescent="0.25">
      <c r="A326" s="97"/>
      <c r="B326" s="232"/>
      <c r="C326" s="232"/>
    </row>
    <row r="327" spans="1:3" hidden="1" x14ac:dyDescent="0.25">
      <c r="A327" s="97"/>
      <c r="B327" s="232"/>
      <c r="C327" s="232"/>
    </row>
    <row r="328" spans="1:3" hidden="1" x14ac:dyDescent="0.25">
      <c r="A328" s="97"/>
      <c r="B328" s="232"/>
      <c r="C328" s="232"/>
    </row>
    <row r="329" spans="1:3" hidden="1" x14ac:dyDescent="0.25">
      <c r="A329" s="97"/>
      <c r="B329" s="232"/>
      <c r="C329" s="232"/>
    </row>
    <row r="330" spans="1:3" hidden="1" x14ac:dyDescent="0.25">
      <c r="A330" s="97"/>
      <c r="B330" s="232"/>
      <c r="C330" s="232"/>
    </row>
    <row r="331" spans="1:3" hidden="1" x14ac:dyDescent="0.25">
      <c r="A331" s="97"/>
      <c r="B331" s="232"/>
      <c r="C331" s="232"/>
    </row>
    <row r="332" spans="1:3" hidden="1" x14ac:dyDescent="0.25">
      <c r="A332" s="97"/>
      <c r="B332" s="232"/>
      <c r="C332" s="232"/>
    </row>
    <row r="333" spans="1:3" hidden="1" x14ac:dyDescent="0.25">
      <c r="A333" s="97"/>
      <c r="B333" s="232"/>
      <c r="C333" s="232"/>
    </row>
    <row r="334" spans="1:3" hidden="1" x14ac:dyDescent="0.25">
      <c r="A334" s="97"/>
      <c r="B334" s="232"/>
      <c r="C334" s="232"/>
    </row>
    <row r="335" spans="1:3" hidden="1" x14ac:dyDescent="0.25">
      <c r="A335" s="97"/>
      <c r="B335" s="232"/>
      <c r="C335" s="232"/>
    </row>
    <row r="336" spans="1:3" hidden="1" x14ac:dyDescent="0.25">
      <c r="A336" s="97"/>
      <c r="B336" s="232"/>
      <c r="C336" s="232"/>
    </row>
    <row r="337" spans="1:3" hidden="1" x14ac:dyDescent="0.25">
      <c r="A337" s="97"/>
      <c r="B337" s="232"/>
      <c r="C337" s="232"/>
    </row>
    <row r="338" spans="1:3" hidden="1" x14ac:dyDescent="0.25">
      <c r="A338" s="97"/>
      <c r="B338" s="232"/>
      <c r="C338" s="232"/>
    </row>
    <row r="339" spans="1:3" hidden="1" x14ac:dyDescent="0.25">
      <c r="A339" s="97"/>
      <c r="B339" s="232"/>
      <c r="C339" s="232"/>
    </row>
    <row r="340" spans="1:3" hidden="1" x14ac:dyDescent="0.25">
      <c r="A340" s="97"/>
      <c r="B340" s="232"/>
      <c r="C340" s="232"/>
    </row>
    <row r="341" spans="1:3" hidden="1" x14ac:dyDescent="0.25">
      <c r="A341" s="97"/>
      <c r="B341" s="232"/>
      <c r="C341" s="232"/>
    </row>
    <row r="342" spans="1:3" hidden="1" x14ac:dyDescent="0.25">
      <c r="A342" s="97"/>
      <c r="B342" s="232"/>
      <c r="C342" s="232"/>
    </row>
    <row r="343" spans="1:3" hidden="1" x14ac:dyDescent="0.25">
      <c r="A343" s="97"/>
      <c r="B343" s="232"/>
      <c r="C343" s="232"/>
    </row>
    <row r="344" spans="1:3" hidden="1" x14ac:dyDescent="0.25">
      <c r="A344" s="97"/>
      <c r="B344" s="232"/>
      <c r="C344" s="232"/>
    </row>
    <row r="345" spans="1:3" hidden="1" x14ac:dyDescent="0.25">
      <c r="A345" s="97"/>
      <c r="B345" s="232"/>
      <c r="C345" s="232"/>
    </row>
    <row r="346" spans="1:3" hidden="1" x14ac:dyDescent="0.25">
      <c r="A346" s="97"/>
      <c r="B346" s="232"/>
      <c r="C346" s="232"/>
    </row>
    <row r="347" spans="1:3" hidden="1" x14ac:dyDescent="0.25">
      <c r="A347" s="97"/>
      <c r="B347" s="232"/>
      <c r="C347" s="232"/>
    </row>
    <row r="348" spans="1:3" hidden="1" x14ac:dyDescent="0.25">
      <c r="A348" s="97"/>
      <c r="B348" s="232"/>
      <c r="C348" s="232"/>
    </row>
    <row r="349" spans="1:3" hidden="1" x14ac:dyDescent="0.25">
      <c r="A349" s="97"/>
      <c r="B349" s="232"/>
      <c r="C349" s="232"/>
    </row>
    <row r="350" spans="1:3" hidden="1" x14ac:dyDescent="0.25">
      <c r="A350" s="97"/>
      <c r="B350" s="232"/>
      <c r="C350" s="232"/>
    </row>
    <row r="351" spans="1:3" hidden="1" x14ac:dyDescent="0.25">
      <c r="A351" s="97"/>
      <c r="B351" s="232"/>
      <c r="C351" s="232"/>
    </row>
    <row r="352" spans="1:3" hidden="1" x14ac:dyDescent="0.25">
      <c r="A352" s="97"/>
      <c r="B352" s="232"/>
      <c r="C352" s="232"/>
    </row>
    <row r="353" spans="1:3" hidden="1" x14ac:dyDescent="0.25">
      <c r="A353" s="97"/>
      <c r="B353" s="232"/>
      <c r="C353" s="232"/>
    </row>
    <row r="354" spans="1:3" hidden="1" x14ac:dyDescent="0.25">
      <c r="A354" s="97"/>
      <c r="B354" s="232"/>
      <c r="C354" s="232"/>
    </row>
    <row r="355" spans="1:3" hidden="1" x14ac:dyDescent="0.25">
      <c r="A355" s="97"/>
      <c r="B355" s="232"/>
      <c r="C355" s="232"/>
    </row>
    <row r="356" spans="1:3" hidden="1" x14ac:dyDescent="0.25">
      <c r="A356" s="97"/>
      <c r="B356" s="232"/>
      <c r="C356" s="232"/>
    </row>
    <row r="357" spans="1:3" hidden="1" x14ac:dyDescent="0.25">
      <c r="A357" s="97"/>
      <c r="B357" s="232"/>
      <c r="C357" s="232"/>
    </row>
    <row r="358" spans="1:3" hidden="1" x14ac:dyDescent="0.25">
      <c r="A358" s="97"/>
      <c r="B358" s="232"/>
      <c r="C358" s="232"/>
    </row>
    <row r="359" spans="1:3" hidden="1" x14ac:dyDescent="0.25">
      <c r="A359" s="97"/>
      <c r="B359" s="232"/>
      <c r="C359" s="232"/>
    </row>
    <row r="360" spans="1:3" hidden="1" x14ac:dyDescent="0.25">
      <c r="A360" s="97"/>
      <c r="B360" s="232"/>
      <c r="C360" s="232"/>
    </row>
    <row r="361" spans="1:3" hidden="1" x14ac:dyDescent="0.25">
      <c r="A361" s="97"/>
      <c r="B361" s="232"/>
      <c r="C361" s="232"/>
    </row>
    <row r="362" spans="1:3" hidden="1" x14ac:dyDescent="0.25">
      <c r="A362" s="97"/>
      <c r="B362" s="232"/>
      <c r="C362" s="232"/>
    </row>
    <row r="363" spans="1:3" hidden="1" x14ac:dyDescent="0.25">
      <c r="A363" s="97"/>
      <c r="B363" s="232"/>
      <c r="C363" s="232"/>
    </row>
    <row r="364" spans="1:3" hidden="1" x14ac:dyDescent="0.25">
      <c r="A364" s="97"/>
      <c r="B364" s="232"/>
      <c r="C364" s="232"/>
    </row>
    <row r="365" spans="1:3" hidden="1" x14ac:dyDescent="0.25">
      <c r="A365" s="97"/>
      <c r="B365" s="232"/>
      <c r="C365" s="232"/>
    </row>
    <row r="366" spans="1:3" hidden="1" x14ac:dyDescent="0.25">
      <c r="A366" s="97"/>
      <c r="B366" s="232"/>
      <c r="C366" s="232"/>
    </row>
    <row r="367" spans="1:3" hidden="1" x14ac:dyDescent="0.25">
      <c r="A367" s="97"/>
      <c r="B367" s="232"/>
      <c r="C367" s="232"/>
    </row>
    <row r="368" spans="1:3" hidden="1" x14ac:dyDescent="0.25">
      <c r="A368" s="97"/>
      <c r="B368" s="232"/>
      <c r="C368" s="232"/>
    </row>
    <row r="369" spans="1:3" hidden="1" x14ac:dyDescent="0.25">
      <c r="A369" s="97"/>
      <c r="B369" s="232"/>
      <c r="C369" s="232"/>
    </row>
    <row r="370" spans="1:3" hidden="1" x14ac:dyDescent="0.25">
      <c r="A370" s="97"/>
      <c r="B370" s="232"/>
      <c r="C370" s="232"/>
    </row>
    <row r="371" spans="1:3" hidden="1" x14ac:dyDescent="0.25">
      <c r="A371" s="97"/>
      <c r="B371" s="232"/>
      <c r="C371" s="232"/>
    </row>
    <row r="372" spans="1:3" hidden="1" x14ac:dyDescent="0.25">
      <c r="A372" s="97"/>
      <c r="B372" s="232"/>
      <c r="C372" s="232"/>
    </row>
  </sheetData>
  <sortState xmlns:xlrd2="http://schemas.microsoft.com/office/spreadsheetml/2017/richdata2" ref="A7:U157">
    <sortCondition ref="A7:A157"/>
  </sortState>
  <mergeCells count="6">
    <mergeCell ref="M4:O4"/>
    <mergeCell ref="P4:R4"/>
    <mergeCell ref="S4:U4"/>
    <mergeCell ref="D4:F4"/>
    <mergeCell ref="G4:I4"/>
    <mergeCell ref="J4:L4"/>
  </mergeCells>
  <conditionalFormatting sqref="A2">
    <cfRule type="cellIs" dxfId="24" priority="4" stopIfTrue="1" operator="equal">
      <formula>""</formula>
    </cfRule>
  </conditionalFormatting>
  <conditionalFormatting sqref="A3">
    <cfRule type="cellIs" dxfId="23" priority="3" stopIfTrue="1" operator="equal">
      <formula>""</formula>
    </cfRule>
  </conditionalFormatting>
  <conditionalFormatting sqref="A4">
    <cfRule type="cellIs" dxfId="22" priority="2" stopIfTrue="1" operator="equal">
      <formula>""</formula>
    </cfRule>
  </conditionalFormatting>
  <conditionalFormatting sqref="C132">
    <cfRule type="containsText" dxfId="21" priority="1" operator="containsText" text="FALSE">
      <formula>NOT(ISERROR(SEARCH("FALSE",C132)))</formula>
    </cfRule>
  </conditionalFormatting>
  <pageMargins left="0.7" right="0.7" top="0.75" bottom="0.75" header="0.3" footer="0.3"/>
  <pageSetup paperSize="9" orientation="portrait"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1"/>
  <dimension ref="A1:N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8.796875" style="178" customWidth="1"/>
    <col min="2" max="2" width="33.3984375" style="97" customWidth="1"/>
    <col min="3" max="3" width="15.796875" style="97" customWidth="1"/>
    <col min="4" max="4" width="23.19921875" style="97" customWidth="1"/>
    <col min="5" max="8" width="23.09765625" style="97" customWidth="1"/>
    <col min="9" max="9" width="24.5" style="97" customWidth="1"/>
    <col min="10" max="12" width="23.09765625" style="97" customWidth="1"/>
    <col min="13" max="14" width="9" style="97" customWidth="1"/>
    <col min="15" max="16384" width="9" style="97" hidden="1"/>
  </cols>
  <sheetData>
    <row r="1" spans="1:13" ht="63" customHeight="1" x14ac:dyDescent="0.25">
      <c r="A1" s="58" t="s">
        <v>734</v>
      </c>
      <c r="B1" s="143"/>
      <c r="C1" s="96"/>
      <c r="D1" s="96"/>
      <c r="E1" s="96"/>
      <c r="F1" s="96"/>
      <c r="G1" s="96"/>
      <c r="H1" s="96"/>
      <c r="I1" s="96"/>
      <c r="J1" s="96"/>
      <c r="K1" s="96"/>
      <c r="L1" s="96"/>
      <c r="M1" s="96"/>
    </row>
    <row r="2" spans="1:13" x14ac:dyDescent="0.25">
      <c r="A2" s="54" t="s">
        <v>670</v>
      </c>
      <c r="B2" s="143"/>
      <c r="C2" s="96"/>
      <c r="D2" s="96"/>
      <c r="E2" s="96"/>
      <c r="F2" s="96"/>
      <c r="G2" s="96"/>
      <c r="H2" s="96"/>
      <c r="I2" s="96"/>
      <c r="J2" s="96"/>
      <c r="K2" s="96"/>
      <c r="L2" s="96"/>
      <c r="M2" s="96"/>
    </row>
    <row r="3" spans="1:13" ht="14.4" thickBot="1" x14ac:dyDescent="0.3">
      <c r="A3" s="55" t="s">
        <v>639</v>
      </c>
      <c r="B3" s="143"/>
      <c r="C3" s="96"/>
      <c r="D3" s="96"/>
      <c r="E3" s="96"/>
      <c r="F3" s="96"/>
      <c r="G3" s="96"/>
      <c r="H3" s="96"/>
      <c r="I3" s="96"/>
      <c r="J3" s="96"/>
      <c r="K3" s="96"/>
      <c r="L3" s="96"/>
      <c r="M3" s="96"/>
    </row>
    <row r="4" spans="1:13" ht="14.4" thickBot="1" x14ac:dyDescent="0.3">
      <c r="A4" s="55" t="s">
        <v>709</v>
      </c>
      <c r="B4" s="211"/>
      <c r="C4" s="145"/>
      <c r="D4" s="100" t="s">
        <v>688</v>
      </c>
      <c r="E4" s="146"/>
      <c r="F4" s="147"/>
      <c r="G4" s="101" t="s">
        <v>632</v>
      </c>
      <c r="H4" s="148"/>
      <c r="I4" s="149"/>
      <c r="J4" s="101" t="s">
        <v>633</v>
      </c>
      <c r="K4" s="148"/>
      <c r="L4" s="149"/>
      <c r="M4" s="96"/>
    </row>
    <row r="5" spans="1:13" x14ac:dyDescent="0.25">
      <c r="A5" s="150"/>
      <c r="B5" s="103"/>
      <c r="C5" s="172"/>
      <c r="D5" s="106" t="s">
        <v>21</v>
      </c>
      <c r="E5" s="106" t="s">
        <v>22</v>
      </c>
      <c r="F5" s="107" t="s">
        <v>20</v>
      </c>
      <c r="G5" s="106" t="s">
        <v>21</v>
      </c>
      <c r="H5" s="106" t="s">
        <v>22</v>
      </c>
      <c r="I5" s="107" t="s">
        <v>20</v>
      </c>
      <c r="J5" s="106" t="s">
        <v>21</v>
      </c>
      <c r="K5" s="106" t="s">
        <v>22</v>
      </c>
      <c r="L5" s="107" t="s">
        <v>20</v>
      </c>
      <c r="M5" s="96"/>
    </row>
    <row r="6" spans="1:13" ht="120" customHeight="1" x14ac:dyDescent="0.25">
      <c r="A6" s="110" t="s">
        <v>667</v>
      </c>
      <c r="B6" s="111" t="s">
        <v>706</v>
      </c>
      <c r="C6" s="112" t="s">
        <v>682</v>
      </c>
      <c r="D6" s="198" t="s">
        <v>474</v>
      </c>
      <c r="E6" s="155" t="s">
        <v>475</v>
      </c>
      <c r="F6" s="155" t="s">
        <v>476</v>
      </c>
      <c r="G6" s="198" t="s">
        <v>604</v>
      </c>
      <c r="H6" s="155" t="s">
        <v>605</v>
      </c>
      <c r="I6" s="155" t="s">
        <v>606</v>
      </c>
      <c r="J6" s="198" t="s">
        <v>583</v>
      </c>
      <c r="K6" s="155" t="s">
        <v>584</v>
      </c>
      <c r="L6" s="155" t="s">
        <v>585</v>
      </c>
      <c r="M6" s="122"/>
    </row>
    <row r="7" spans="1:13" x14ac:dyDescent="0.25">
      <c r="A7" s="117">
        <v>102</v>
      </c>
      <c r="B7" s="118" t="s">
        <v>23</v>
      </c>
      <c r="C7" s="141" t="s">
        <v>237</v>
      </c>
      <c r="D7" s="123">
        <v>1042</v>
      </c>
      <c r="E7" s="123">
        <v>1416</v>
      </c>
      <c r="F7" s="120">
        <v>73.599999999999994</v>
      </c>
      <c r="G7" s="132">
        <v>130</v>
      </c>
      <c r="H7" s="123">
        <v>178</v>
      </c>
      <c r="I7" s="60">
        <v>73</v>
      </c>
      <c r="J7" s="123">
        <v>912</v>
      </c>
      <c r="K7" s="123">
        <v>1238</v>
      </c>
      <c r="L7" s="120">
        <v>73.7</v>
      </c>
      <c r="M7" s="122"/>
    </row>
    <row r="8" spans="1:13" x14ac:dyDescent="0.25">
      <c r="A8" s="117">
        <v>104</v>
      </c>
      <c r="B8" s="118" t="s">
        <v>24</v>
      </c>
      <c r="C8" s="141" t="s">
        <v>238</v>
      </c>
      <c r="D8" s="123">
        <v>5853</v>
      </c>
      <c r="E8" s="123">
        <v>6113</v>
      </c>
      <c r="F8" s="120">
        <v>95.7</v>
      </c>
      <c r="G8" s="132">
        <v>991</v>
      </c>
      <c r="H8" s="123">
        <v>1009</v>
      </c>
      <c r="I8" s="60">
        <v>98.2</v>
      </c>
      <c r="J8" s="123">
        <v>4862</v>
      </c>
      <c r="K8" s="123">
        <v>5104</v>
      </c>
      <c r="L8" s="120">
        <v>95.3</v>
      </c>
      <c r="M8" s="122"/>
    </row>
    <row r="9" spans="1:13" x14ac:dyDescent="0.25">
      <c r="A9" s="117">
        <v>106</v>
      </c>
      <c r="B9" s="118" t="s">
        <v>25</v>
      </c>
      <c r="C9" s="141" t="s">
        <v>239</v>
      </c>
      <c r="D9" s="123">
        <v>642</v>
      </c>
      <c r="E9" s="123">
        <v>839</v>
      </c>
      <c r="F9" s="120">
        <v>76.5</v>
      </c>
      <c r="G9" s="132">
        <v>60</v>
      </c>
      <c r="H9" s="123">
        <v>74</v>
      </c>
      <c r="I9" s="60">
        <v>81.099999999999994</v>
      </c>
      <c r="J9" s="123">
        <v>582</v>
      </c>
      <c r="K9" s="123">
        <v>765</v>
      </c>
      <c r="L9" s="120">
        <v>76.099999999999994</v>
      </c>
      <c r="M9" s="122"/>
    </row>
    <row r="10" spans="1:13" x14ac:dyDescent="0.25">
      <c r="A10" s="117">
        <v>107</v>
      </c>
      <c r="B10" s="118" t="s">
        <v>26</v>
      </c>
      <c r="C10" s="141" t="s">
        <v>240</v>
      </c>
      <c r="D10" s="123">
        <v>1147</v>
      </c>
      <c r="E10" s="123">
        <v>1484</v>
      </c>
      <c r="F10" s="120">
        <v>77.3</v>
      </c>
      <c r="G10" s="132">
        <v>120</v>
      </c>
      <c r="H10" s="123">
        <v>145</v>
      </c>
      <c r="I10" s="60">
        <v>82.8</v>
      </c>
      <c r="J10" s="123">
        <v>1027</v>
      </c>
      <c r="K10" s="123">
        <v>1339</v>
      </c>
      <c r="L10" s="120">
        <v>76.7</v>
      </c>
      <c r="M10" s="122"/>
    </row>
    <row r="11" spans="1:13" x14ac:dyDescent="0.25">
      <c r="A11" s="117">
        <v>108</v>
      </c>
      <c r="B11" s="118" t="s">
        <v>27</v>
      </c>
      <c r="C11" s="141" t="s">
        <v>241</v>
      </c>
      <c r="D11" s="123">
        <v>874</v>
      </c>
      <c r="E11" s="123">
        <v>1059</v>
      </c>
      <c r="F11" s="120">
        <v>82.5</v>
      </c>
      <c r="G11" s="132">
        <v>75</v>
      </c>
      <c r="H11" s="123">
        <v>98</v>
      </c>
      <c r="I11" s="60">
        <v>76.5</v>
      </c>
      <c r="J11" s="123">
        <v>799</v>
      </c>
      <c r="K11" s="123">
        <v>961</v>
      </c>
      <c r="L11" s="120">
        <v>83.1</v>
      </c>
      <c r="M11" s="122"/>
    </row>
    <row r="12" spans="1:13" x14ac:dyDescent="0.25">
      <c r="A12" s="117">
        <v>109</v>
      </c>
      <c r="B12" s="118" t="s">
        <v>28</v>
      </c>
      <c r="C12" s="141" t="s">
        <v>242</v>
      </c>
      <c r="D12" s="123">
        <v>492</v>
      </c>
      <c r="E12" s="123">
        <v>560</v>
      </c>
      <c r="F12" s="120">
        <v>87.9</v>
      </c>
      <c r="G12" s="132">
        <v>135</v>
      </c>
      <c r="H12" s="123">
        <v>141</v>
      </c>
      <c r="I12" s="60">
        <v>95.7</v>
      </c>
      <c r="J12" s="123">
        <v>357</v>
      </c>
      <c r="K12" s="123">
        <v>419</v>
      </c>
      <c r="L12" s="120">
        <v>85.2</v>
      </c>
      <c r="M12" s="122"/>
    </row>
    <row r="13" spans="1:13" x14ac:dyDescent="0.25">
      <c r="A13" s="117">
        <v>110</v>
      </c>
      <c r="B13" s="118" t="s">
        <v>29</v>
      </c>
      <c r="C13" s="141" t="s">
        <v>243</v>
      </c>
      <c r="D13" s="123">
        <v>295</v>
      </c>
      <c r="E13" s="123">
        <v>529</v>
      </c>
      <c r="F13" s="120">
        <v>55.8</v>
      </c>
      <c r="G13" s="132">
        <v>38</v>
      </c>
      <c r="H13" s="123">
        <v>53</v>
      </c>
      <c r="I13" s="60">
        <v>71.7</v>
      </c>
      <c r="J13" s="123">
        <v>257</v>
      </c>
      <c r="K13" s="123">
        <v>476</v>
      </c>
      <c r="L13" s="120">
        <v>54</v>
      </c>
      <c r="M13" s="122"/>
    </row>
    <row r="14" spans="1:13" x14ac:dyDescent="0.25">
      <c r="A14" s="117">
        <v>111</v>
      </c>
      <c r="B14" s="118" t="s">
        <v>30</v>
      </c>
      <c r="C14" s="141" t="s">
        <v>244</v>
      </c>
      <c r="D14" s="123">
        <v>606</v>
      </c>
      <c r="E14" s="123">
        <v>715</v>
      </c>
      <c r="F14" s="120">
        <v>84.8</v>
      </c>
      <c r="G14" s="132">
        <v>156</v>
      </c>
      <c r="H14" s="123">
        <v>174</v>
      </c>
      <c r="I14" s="60">
        <v>89.7</v>
      </c>
      <c r="J14" s="123">
        <v>450</v>
      </c>
      <c r="K14" s="123">
        <v>541</v>
      </c>
      <c r="L14" s="120">
        <v>83.2</v>
      </c>
      <c r="M14" s="122"/>
    </row>
    <row r="15" spans="1:13" x14ac:dyDescent="0.25">
      <c r="A15" s="117">
        <v>112</v>
      </c>
      <c r="B15" s="118" t="s">
        <v>31</v>
      </c>
      <c r="C15" s="141" t="s">
        <v>245</v>
      </c>
      <c r="D15" s="123">
        <v>178</v>
      </c>
      <c r="E15" s="123">
        <v>187</v>
      </c>
      <c r="F15" s="120">
        <v>95.2</v>
      </c>
      <c r="G15" s="132">
        <v>43</v>
      </c>
      <c r="H15" s="123">
        <v>45</v>
      </c>
      <c r="I15" s="60">
        <v>95.6</v>
      </c>
      <c r="J15" s="123">
        <v>135</v>
      </c>
      <c r="K15" s="123">
        <v>142</v>
      </c>
      <c r="L15" s="120">
        <v>95.1</v>
      </c>
      <c r="M15" s="122"/>
    </row>
    <row r="16" spans="1:13" x14ac:dyDescent="0.25">
      <c r="A16" s="117">
        <v>113</v>
      </c>
      <c r="B16" s="118" t="s">
        <v>32</v>
      </c>
      <c r="C16" s="141" t="s">
        <v>246</v>
      </c>
      <c r="D16" s="123">
        <v>192</v>
      </c>
      <c r="E16" s="123">
        <v>241</v>
      </c>
      <c r="F16" s="120">
        <v>79.7</v>
      </c>
      <c r="G16" s="132">
        <v>16</v>
      </c>
      <c r="H16" s="123">
        <v>18</v>
      </c>
      <c r="I16" s="60">
        <v>88.9</v>
      </c>
      <c r="J16" s="123">
        <v>176</v>
      </c>
      <c r="K16" s="123">
        <v>223</v>
      </c>
      <c r="L16" s="120">
        <v>78.900000000000006</v>
      </c>
      <c r="M16" s="122"/>
    </row>
    <row r="17" spans="1:13" x14ac:dyDescent="0.25">
      <c r="A17" s="117">
        <v>114</v>
      </c>
      <c r="B17" s="118" t="s">
        <v>33</v>
      </c>
      <c r="C17" s="141" t="s">
        <v>247</v>
      </c>
      <c r="D17" s="123">
        <v>411</v>
      </c>
      <c r="E17" s="123">
        <v>535</v>
      </c>
      <c r="F17" s="120">
        <v>76.8</v>
      </c>
      <c r="G17" s="132">
        <v>63</v>
      </c>
      <c r="H17" s="123">
        <v>72</v>
      </c>
      <c r="I17" s="60">
        <v>87.5</v>
      </c>
      <c r="J17" s="123">
        <v>348</v>
      </c>
      <c r="K17" s="123">
        <v>463</v>
      </c>
      <c r="L17" s="120">
        <v>75.2</v>
      </c>
      <c r="M17" s="122"/>
    </row>
    <row r="18" spans="1:13" x14ac:dyDescent="0.25">
      <c r="A18" s="117">
        <v>116</v>
      </c>
      <c r="B18" s="118" t="s">
        <v>34</v>
      </c>
      <c r="C18" s="141" t="s">
        <v>248</v>
      </c>
      <c r="D18" s="123">
        <v>1239</v>
      </c>
      <c r="E18" s="123">
        <v>1336</v>
      </c>
      <c r="F18" s="120">
        <v>92.7</v>
      </c>
      <c r="G18" s="132">
        <v>126</v>
      </c>
      <c r="H18" s="123">
        <v>133</v>
      </c>
      <c r="I18" s="60">
        <v>94.7</v>
      </c>
      <c r="J18" s="123">
        <v>1113</v>
      </c>
      <c r="K18" s="123">
        <v>1203</v>
      </c>
      <c r="L18" s="120">
        <v>92.5</v>
      </c>
      <c r="M18" s="122"/>
    </row>
    <row r="19" spans="1:13" x14ac:dyDescent="0.25">
      <c r="A19" s="117">
        <v>117</v>
      </c>
      <c r="B19" s="118" t="s">
        <v>35</v>
      </c>
      <c r="C19" s="141" t="s">
        <v>249</v>
      </c>
      <c r="D19" s="123">
        <v>473</v>
      </c>
      <c r="E19" s="123">
        <v>562</v>
      </c>
      <c r="F19" s="120">
        <v>84.2</v>
      </c>
      <c r="G19" s="132">
        <v>48</v>
      </c>
      <c r="H19" s="123">
        <v>54</v>
      </c>
      <c r="I19" s="60">
        <v>88.9</v>
      </c>
      <c r="J19" s="123">
        <v>425</v>
      </c>
      <c r="K19" s="123">
        <v>508</v>
      </c>
      <c r="L19" s="120">
        <v>83.7</v>
      </c>
      <c r="M19" s="122"/>
    </row>
    <row r="20" spans="1:13" x14ac:dyDescent="0.25">
      <c r="A20" s="117">
        <v>204</v>
      </c>
      <c r="B20" s="118" t="s">
        <v>36</v>
      </c>
      <c r="C20" s="141" t="s">
        <v>250</v>
      </c>
      <c r="D20" s="123">
        <v>254</v>
      </c>
      <c r="E20" s="123">
        <v>415</v>
      </c>
      <c r="F20" s="120">
        <v>61.2</v>
      </c>
      <c r="G20" s="132">
        <v>19</v>
      </c>
      <c r="H20" s="123">
        <v>32</v>
      </c>
      <c r="I20" s="60">
        <v>59.4</v>
      </c>
      <c r="J20" s="123">
        <v>235</v>
      </c>
      <c r="K20" s="123">
        <v>383</v>
      </c>
      <c r="L20" s="120">
        <v>61.4</v>
      </c>
      <c r="M20" s="122"/>
    </row>
    <row r="21" spans="1:13" x14ac:dyDescent="0.25">
      <c r="A21" s="117">
        <v>205</v>
      </c>
      <c r="B21" s="118" t="s">
        <v>37</v>
      </c>
      <c r="C21" s="141" t="s">
        <v>251</v>
      </c>
      <c r="D21" s="123">
        <v>984</v>
      </c>
      <c r="E21" s="123">
        <v>1147</v>
      </c>
      <c r="F21" s="120">
        <v>85.8</v>
      </c>
      <c r="G21" s="132">
        <v>272</v>
      </c>
      <c r="H21" s="123">
        <v>280</v>
      </c>
      <c r="I21" s="60">
        <v>97.1</v>
      </c>
      <c r="J21" s="123">
        <v>712</v>
      </c>
      <c r="K21" s="123">
        <v>867</v>
      </c>
      <c r="L21" s="120">
        <v>82.1</v>
      </c>
      <c r="M21" s="122"/>
    </row>
    <row r="22" spans="1:13" x14ac:dyDescent="0.25">
      <c r="A22" s="117">
        <v>206</v>
      </c>
      <c r="B22" s="118" t="s">
        <v>38</v>
      </c>
      <c r="C22" s="141" t="s">
        <v>252</v>
      </c>
      <c r="D22" s="123">
        <v>583</v>
      </c>
      <c r="E22" s="123">
        <v>626</v>
      </c>
      <c r="F22" s="120">
        <v>93.1</v>
      </c>
      <c r="G22" s="132">
        <v>52</v>
      </c>
      <c r="H22" s="123">
        <v>59</v>
      </c>
      <c r="I22" s="60">
        <v>88.1</v>
      </c>
      <c r="J22" s="123">
        <v>531</v>
      </c>
      <c r="K22" s="123">
        <v>567</v>
      </c>
      <c r="L22" s="120">
        <v>93.7</v>
      </c>
      <c r="M22" s="122"/>
    </row>
    <row r="23" spans="1:13" x14ac:dyDescent="0.25">
      <c r="A23" s="117">
        <v>207</v>
      </c>
      <c r="B23" s="118" t="s">
        <v>39</v>
      </c>
      <c r="C23" s="141" t="s">
        <v>253</v>
      </c>
      <c r="D23" s="123">
        <v>599</v>
      </c>
      <c r="E23" s="123">
        <v>1513</v>
      </c>
      <c r="F23" s="120">
        <v>39.6</v>
      </c>
      <c r="G23" s="132">
        <v>116</v>
      </c>
      <c r="H23" s="123">
        <v>207</v>
      </c>
      <c r="I23" s="60">
        <v>56</v>
      </c>
      <c r="J23" s="123">
        <v>483</v>
      </c>
      <c r="K23" s="123">
        <v>1306</v>
      </c>
      <c r="L23" s="120">
        <v>37</v>
      </c>
      <c r="M23" s="122"/>
    </row>
    <row r="24" spans="1:13" x14ac:dyDescent="0.25">
      <c r="A24" s="117">
        <v>209</v>
      </c>
      <c r="B24" s="118" t="s">
        <v>40</v>
      </c>
      <c r="C24" s="141" t="s">
        <v>254</v>
      </c>
      <c r="D24" s="123">
        <v>1026</v>
      </c>
      <c r="E24" s="123">
        <v>2122</v>
      </c>
      <c r="F24" s="120">
        <v>48.4</v>
      </c>
      <c r="G24" s="132">
        <v>111</v>
      </c>
      <c r="H24" s="123">
        <v>217</v>
      </c>
      <c r="I24" s="60">
        <v>51.2</v>
      </c>
      <c r="J24" s="123">
        <v>915</v>
      </c>
      <c r="K24" s="123">
        <v>1905</v>
      </c>
      <c r="L24" s="120">
        <v>48</v>
      </c>
      <c r="M24" s="122"/>
    </row>
    <row r="25" spans="1:13" x14ac:dyDescent="0.25">
      <c r="A25" s="117">
        <v>210</v>
      </c>
      <c r="B25" s="118" t="s">
        <v>41</v>
      </c>
      <c r="C25" s="141" t="s">
        <v>255</v>
      </c>
      <c r="D25" s="123">
        <v>398</v>
      </c>
      <c r="E25" s="123">
        <v>522</v>
      </c>
      <c r="F25" s="120">
        <v>76.2</v>
      </c>
      <c r="G25" s="132">
        <v>36</v>
      </c>
      <c r="H25" s="123">
        <v>42</v>
      </c>
      <c r="I25" s="60">
        <v>85.7</v>
      </c>
      <c r="J25" s="123">
        <v>362</v>
      </c>
      <c r="K25" s="123">
        <v>480</v>
      </c>
      <c r="L25" s="120">
        <v>75.400000000000006</v>
      </c>
      <c r="M25" s="122"/>
    </row>
    <row r="26" spans="1:13" x14ac:dyDescent="0.25">
      <c r="A26" s="117">
        <v>211</v>
      </c>
      <c r="B26" s="118" t="s">
        <v>42</v>
      </c>
      <c r="C26" s="141" t="s">
        <v>256</v>
      </c>
      <c r="D26" s="123">
        <v>618</v>
      </c>
      <c r="E26" s="123">
        <v>842</v>
      </c>
      <c r="F26" s="120">
        <v>73.400000000000006</v>
      </c>
      <c r="G26" s="132">
        <v>60</v>
      </c>
      <c r="H26" s="123">
        <v>75</v>
      </c>
      <c r="I26" s="60">
        <v>80</v>
      </c>
      <c r="J26" s="123">
        <v>558</v>
      </c>
      <c r="K26" s="123">
        <v>767</v>
      </c>
      <c r="L26" s="120">
        <v>72.8</v>
      </c>
      <c r="M26" s="122"/>
    </row>
    <row r="27" spans="1:13" x14ac:dyDescent="0.25">
      <c r="A27" s="117">
        <v>212</v>
      </c>
      <c r="B27" s="118" t="s">
        <v>43</v>
      </c>
      <c r="C27" s="141" t="s">
        <v>257</v>
      </c>
      <c r="D27" s="123">
        <v>1060</v>
      </c>
      <c r="E27" s="123">
        <v>1475</v>
      </c>
      <c r="F27" s="120">
        <v>71.900000000000006</v>
      </c>
      <c r="G27" s="132">
        <v>112</v>
      </c>
      <c r="H27" s="123">
        <v>145</v>
      </c>
      <c r="I27" s="60">
        <v>77.2</v>
      </c>
      <c r="J27" s="123">
        <v>948</v>
      </c>
      <c r="K27" s="123">
        <v>1330</v>
      </c>
      <c r="L27" s="120">
        <v>71.3</v>
      </c>
      <c r="M27" s="122"/>
    </row>
    <row r="28" spans="1:13" x14ac:dyDescent="0.25">
      <c r="A28" s="117">
        <v>213</v>
      </c>
      <c r="B28" s="118" t="s">
        <v>44</v>
      </c>
      <c r="C28" s="141" t="s">
        <v>258</v>
      </c>
      <c r="D28" s="123">
        <v>532</v>
      </c>
      <c r="E28" s="123">
        <v>792</v>
      </c>
      <c r="F28" s="120">
        <v>67.2</v>
      </c>
      <c r="G28" s="132">
        <v>35</v>
      </c>
      <c r="H28" s="123">
        <v>56</v>
      </c>
      <c r="I28" s="60">
        <v>62.5</v>
      </c>
      <c r="J28" s="123">
        <v>497</v>
      </c>
      <c r="K28" s="123">
        <v>736</v>
      </c>
      <c r="L28" s="120">
        <v>67.5</v>
      </c>
      <c r="M28" s="122"/>
    </row>
    <row r="29" spans="1:13" x14ac:dyDescent="0.25">
      <c r="A29" s="117">
        <v>214</v>
      </c>
      <c r="B29" s="118" t="s">
        <v>45</v>
      </c>
      <c r="C29" s="141" t="s">
        <v>259</v>
      </c>
      <c r="D29" s="123">
        <v>478</v>
      </c>
      <c r="E29" s="123">
        <v>618</v>
      </c>
      <c r="F29" s="120">
        <v>77.3</v>
      </c>
      <c r="G29" s="132">
        <v>29</v>
      </c>
      <c r="H29" s="123">
        <v>41</v>
      </c>
      <c r="I29" s="60">
        <v>70.7</v>
      </c>
      <c r="J29" s="123">
        <v>449</v>
      </c>
      <c r="K29" s="123">
        <v>577</v>
      </c>
      <c r="L29" s="120">
        <v>77.8</v>
      </c>
      <c r="M29" s="122"/>
    </row>
    <row r="30" spans="1:13" x14ac:dyDescent="0.25">
      <c r="A30" s="117">
        <v>215</v>
      </c>
      <c r="B30" s="118" t="s">
        <v>46</v>
      </c>
      <c r="C30" s="141" t="s">
        <v>260</v>
      </c>
      <c r="D30" s="123">
        <v>372</v>
      </c>
      <c r="E30" s="123">
        <v>476</v>
      </c>
      <c r="F30" s="120">
        <v>78.2</v>
      </c>
      <c r="G30" s="132">
        <v>75</v>
      </c>
      <c r="H30" s="123">
        <v>96</v>
      </c>
      <c r="I30" s="60">
        <v>78.099999999999994</v>
      </c>
      <c r="J30" s="123">
        <v>297</v>
      </c>
      <c r="K30" s="123">
        <v>380</v>
      </c>
      <c r="L30" s="120">
        <v>78.2</v>
      </c>
      <c r="M30" s="122"/>
    </row>
    <row r="31" spans="1:13" x14ac:dyDescent="0.25">
      <c r="A31" s="117">
        <v>216</v>
      </c>
      <c r="B31" s="118" t="s">
        <v>47</v>
      </c>
      <c r="C31" s="141" t="s">
        <v>261</v>
      </c>
      <c r="D31" s="123">
        <v>46</v>
      </c>
      <c r="E31" s="123">
        <v>123</v>
      </c>
      <c r="F31" s="120">
        <v>37.4</v>
      </c>
      <c r="G31" s="132">
        <v>8</v>
      </c>
      <c r="H31" s="123">
        <v>19</v>
      </c>
      <c r="I31" s="60">
        <v>42.1</v>
      </c>
      <c r="J31" s="123">
        <v>38</v>
      </c>
      <c r="K31" s="123">
        <v>104</v>
      </c>
      <c r="L31" s="120">
        <v>36.5</v>
      </c>
      <c r="M31" s="122"/>
    </row>
    <row r="32" spans="1:13" x14ac:dyDescent="0.25">
      <c r="A32" s="117">
        <v>217</v>
      </c>
      <c r="B32" s="118" t="s">
        <v>48</v>
      </c>
      <c r="C32" s="141" t="s">
        <v>262</v>
      </c>
      <c r="D32" s="123">
        <v>985</v>
      </c>
      <c r="E32" s="123">
        <v>1134</v>
      </c>
      <c r="F32" s="120">
        <v>86.9</v>
      </c>
      <c r="G32" s="132">
        <v>202</v>
      </c>
      <c r="H32" s="123">
        <v>218</v>
      </c>
      <c r="I32" s="60">
        <v>92.7</v>
      </c>
      <c r="J32" s="123">
        <v>783</v>
      </c>
      <c r="K32" s="123">
        <v>916</v>
      </c>
      <c r="L32" s="120">
        <v>85.5</v>
      </c>
      <c r="M32" s="122"/>
    </row>
    <row r="33" spans="1:13" x14ac:dyDescent="0.25">
      <c r="A33" s="117">
        <v>218</v>
      </c>
      <c r="B33" s="118" t="s">
        <v>49</v>
      </c>
      <c r="C33" s="141" t="s">
        <v>263</v>
      </c>
      <c r="D33" s="123">
        <v>1685</v>
      </c>
      <c r="E33" s="123">
        <v>2273</v>
      </c>
      <c r="F33" s="120">
        <v>74.099999999999994</v>
      </c>
      <c r="G33" s="132">
        <v>360</v>
      </c>
      <c r="H33" s="123">
        <v>405</v>
      </c>
      <c r="I33" s="60">
        <v>88.9</v>
      </c>
      <c r="J33" s="123">
        <v>1325</v>
      </c>
      <c r="K33" s="123">
        <v>1868</v>
      </c>
      <c r="L33" s="120">
        <v>70.900000000000006</v>
      </c>
      <c r="M33" s="122"/>
    </row>
    <row r="34" spans="1:13" x14ac:dyDescent="0.25">
      <c r="A34" s="117">
        <v>219</v>
      </c>
      <c r="B34" s="118" t="s">
        <v>50</v>
      </c>
      <c r="C34" s="141" t="s">
        <v>264</v>
      </c>
      <c r="D34" s="123">
        <v>30</v>
      </c>
      <c r="E34" s="123">
        <v>60</v>
      </c>
      <c r="F34" s="120">
        <v>50</v>
      </c>
      <c r="G34" s="132">
        <v>2</v>
      </c>
      <c r="H34" s="123">
        <v>3</v>
      </c>
      <c r="I34" s="60">
        <v>66.7</v>
      </c>
      <c r="J34" s="123">
        <v>28</v>
      </c>
      <c r="K34" s="123">
        <v>57</v>
      </c>
      <c r="L34" s="120">
        <v>49.1</v>
      </c>
      <c r="M34" s="122"/>
    </row>
    <row r="35" spans="1:13" x14ac:dyDescent="0.25">
      <c r="A35" s="117">
        <v>304</v>
      </c>
      <c r="B35" s="118" t="s">
        <v>51</v>
      </c>
      <c r="C35" s="141" t="s">
        <v>265</v>
      </c>
      <c r="D35" s="123">
        <v>594</v>
      </c>
      <c r="E35" s="123">
        <v>768</v>
      </c>
      <c r="F35" s="120">
        <v>77.3</v>
      </c>
      <c r="G35" s="132">
        <v>52</v>
      </c>
      <c r="H35" s="123">
        <v>57</v>
      </c>
      <c r="I35" s="60">
        <v>91.2</v>
      </c>
      <c r="J35" s="123">
        <v>542</v>
      </c>
      <c r="K35" s="123">
        <v>711</v>
      </c>
      <c r="L35" s="120">
        <v>76.2</v>
      </c>
      <c r="M35" s="122"/>
    </row>
    <row r="36" spans="1:13" x14ac:dyDescent="0.25">
      <c r="A36" s="117">
        <v>305</v>
      </c>
      <c r="B36" s="118" t="s">
        <v>52</v>
      </c>
      <c r="C36" s="141" t="s">
        <v>266</v>
      </c>
      <c r="D36" s="123">
        <v>578</v>
      </c>
      <c r="E36" s="123">
        <v>912</v>
      </c>
      <c r="F36" s="120">
        <v>63.4</v>
      </c>
      <c r="G36" s="132">
        <v>76</v>
      </c>
      <c r="H36" s="123">
        <v>106</v>
      </c>
      <c r="I36" s="60">
        <v>71.7</v>
      </c>
      <c r="J36" s="123">
        <v>502</v>
      </c>
      <c r="K36" s="123">
        <v>806</v>
      </c>
      <c r="L36" s="120">
        <v>62.3</v>
      </c>
      <c r="M36" s="122"/>
    </row>
    <row r="37" spans="1:13" x14ac:dyDescent="0.25">
      <c r="A37" s="117">
        <v>306</v>
      </c>
      <c r="B37" s="118" t="s">
        <v>53</v>
      </c>
      <c r="C37" s="141" t="s">
        <v>267</v>
      </c>
      <c r="D37" s="123">
        <v>504</v>
      </c>
      <c r="E37" s="123">
        <v>809</v>
      </c>
      <c r="F37" s="120">
        <v>62.3</v>
      </c>
      <c r="G37" s="132">
        <v>82</v>
      </c>
      <c r="H37" s="123">
        <v>124</v>
      </c>
      <c r="I37" s="60">
        <v>66.099999999999994</v>
      </c>
      <c r="J37" s="123">
        <v>422</v>
      </c>
      <c r="K37" s="123">
        <v>685</v>
      </c>
      <c r="L37" s="120">
        <v>61.6</v>
      </c>
      <c r="M37" s="122"/>
    </row>
    <row r="38" spans="1:13" x14ac:dyDescent="0.25">
      <c r="A38" s="117">
        <v>307</v>
      </c>
      <c r="B38" s="118" t="s">
        <v>54</v>
      </c>
      <c r="C38" s="141" t="s">
        <v>268</v>
      </c>
      <c r="D38" s="123">
        <v>626</v>
      </c>
      <c r="E38" s="123">
        <v>882</v>
      </c>
      <c r="F38" s="120">
        <v>71</v>
      </c>
      <c r="G38" s="132">
        <v>84</v>
      </c>
      <c r="H38" s="123">
        <v>111</v>
      </c>
      <c r="I38" s="60">
        <v>75.7</v>
      </c>
      <c r="J38" s="123">
        <v>542</v>
      </c>
      <c r="K38" s="123">
        <v>771</v>
      </c>
      <c r="L38" s="120">
        <v>70.3</v>
      </c>
      <c r="M38" s="122"/>
    </row>
    <row r="39" spans="1:13" x14ac:dyDescent="0.25">
      <c r="A39" s="117">
        <v>308</v>
      </c>
      <c r="B39" s="118" t="s">
        <v>55</v>
      </c>
      <c r="C39" s="141" t="s">
        <v>269</v>
      </c>
      <c r="D39" s="123">
        <v>598</v>
      </c>
      <c r="E39" s="123">
        <v>849</v>
      </c>
      <c r="F39" s="120">
        <v>70.400000000000006</v>
      </c>
      <c r="G39" s="132">
        <v>145</v>
      </c>
      <c r="H39" s="123">
        <v>183</v>
      </c>
      <c r="I39" s="60">
        <v>79.2</v>
      </c>
      <c r="J39" s="123">
        <v>453</v>
      </c>
      <c r="K39" s="123">
        <v>666</v>
      </c>
      <c r="L39" s="120">
        <v>68</v>
      </c>
      <c r="M39" s="122"/>
    </row>
    <row r="40" spans="1:13" x14ac:dyDescent="0.25">
      <c r="A40" s="117">
        <v>309</v>
      </c>
      <c r="B40" s="118" t="s">
        <v>56</v>
      </c>
      <c r="C40" s="141" t="s">
        <v>270</v>
      </c>
      <c r="D40" s="123">
        <v>196</v>
      </c>
      <c r="E40" s="123">
        <v>513</v>
      </c>
      <c r="F40" s="120">
        <v>38.200000000000003</v>
      </c>
      <c r="G40" s="132">
        <v>29</v>
      </c>
      <c r="H40" s="123">
        <v>62</v>
      </c>
      <c r="I40" s="60">
        <v>46.8</v>
      </c>
      <c r="J40" s="123">
        <v>167</v>
      </c>
      <c r="K40" s="123">
        <v>451</v>
      </c>
      <c r="L40" s="120">
        <v>37</v>
      </c>
      <c r="M40" s="122"/>
    </row>
    <row r="41" spans="1:13" x14ac:dyDescent="0.25">
      <c r="A41" s="117">
        <v>310</v>
      </c>
      <c r="B41" s="118" t="s">
        <v>57</v>
      </c>
      <c r="C41" s="141" t="s">
        <v>271</v>
      </c>
      <c r="D41" s="123">
        <v>197</v>
      </c>
      <c r="E41" s="123">
        <v>321</v>
      </c>
      <c r="F41" s="120">
        <v>61.4</v>
      </c>
      <c r="G41" s="132">
        <v>23</v>
      </c>
      <c r="H41" s="123">
        <v>34</v>
      </c>
      <c r="I41" s="60">
        <v>67.599999999999994</v>
      </c>
      <c r="J41" s="123">
        <v>174</v>
      </c>
      <c r="K41" s="123">
        <v>287</v>
      </c>
      <c r="L41" s="120">
        <v>60.6</v>
      </c>
      <c r="M41" s="122"/>
    </row>
    <row r="42" spans="1:13" x14ac:dyDescent="0.25">
      <c r="A42" s="117">
        <v>311</v>
      </c>
      <c r="B42" s="118" t="s">
        <v>58</v>
      </c>
      <c r="C42" s="141" t="s">
        <v>272</v>
      </c>
      <c r="D42" s="123">
        <v>1153</v>
      </c>
      <c r="E42" s="123">
        <v>1878</v>
      </c>
      <c r="F42" s="120">
        <v>61.4</v>
      </c>
      <c r="G42" s="132">
        <v>273</v>
      </c>
      <c r="H42" s="123">
        <v>432</v>
      </c>
      <c r="I42" s="60">
        <v>63.2</v>
      </c>
      <c r="J42" s="123">
        <v>880</v>
      </c>
      <c r="K42" s="123">
        <v>1446</v>
      </c>
      <c r="L42" s="120">
        <v>60.9</v>
      </c>
      <c r="M42" s="122"/>
    </row>
    <row r="43" spans="1:13" x14ac:dyDescent="0.25">
      <c r="A43" s="117">
        <v>312</v>
      </c>
      <c r="B43" s="118" t="s">
        <v>59</v>
      </c>
      <c r="C43" s="141" t="s">
        <v>273</v>
      </c>
      <c r="D43" s="123">
        <v>297</v>
      </c>
      <c r="E43" s="123">
        <v>653</v>
      </c>
      <c r="F43" s="120">
        <v>45.5</v>
      </c>
      <c r="G43" s="132">
        <v>22</v>
      </c>
      <c r="H43" s="123">
        <v>50</v>
      </c>
      <c r="I43" s="60">
        <v>44</v>
      </c>
      <c r="J43" s="123">
        <v>275</v>
      </c>
      <c r="K43" s="123">
        <v>603</v>
      </c>
      <c r="L43" s="120">
        <v>45.6</v>
      </c>
      <c r="M43" s="122"/>
    </row>
    <row r="44" spans="1:13" x14ac:dyDescent="0.25">
      <c r="A44" s="117">
        <v>313</v>
      </c>
      <c r="B44" s="118" t="s">
        <v>60</v>
      </c>
      <c r="C44" s="141" t="s">
        <v>274</v>
      </c>
      <c r="D44" s="123">
        <v>435</v>
      </c>
      <c r="E44" s="123">
        <v>623</v>
      </c>
      <c r="F44" s="120">
        <v>69.8</v>
      </c>
      <c r="G44" s="132">
        <v>57</v>
      </c>
      <c r="H44" s="123">
        <v>70</v>
      </c>
      <c r="I44" s="60">
        <v>81.400000000000006</v>
      </c>
      <c r="J44" s="123">
        <v>378</v>
      </c>
      <c r="K44" s="123">
        <v>553</v>
      </c>
      <c r="L44" s="120">
        <v>68.400000000000006</v>
      </c>
      <c r="M44" s="122"/>
    </row>
    <row r="45" spans="1:13" x14ac:dyDescent="0.25">
      <c r="A45" s="117">
        <v>315</v>
      </c>
      <c r="B45" s="118" t="s">
        <v>61</v>
      </c>
      <c r="C45" s="141" t="s">
        <v>275</v>
      </c>
      <c r="D45" s="123">
        <v>54</v>
      </c>
      <c r="E45" s="123">
        <v>70</v>
      </c>
      <c r="F45" s="120">
        <v>77.099999999999994</v>
      </c>
      <c r="G45" s="132">
        <v>2</v>
      </c>
      <c r="H45" s="123">
        <v>2</v>
      </c>
      <c r="I45" s="60">
        <v>100</v>
      </c>
      <c r="J45" s="123">
        <v>52</v>
      </c>
      <c r="K45" s="123">
        <v>68</v>
      </c>
      <c r="L45" s="120">
        <v>76.5</v>
      </c>
      <c r="M45" s="122"/>
    </row>
    <row r="46" spans="1:13" x14ac:dyDescent="0.25">
      <c r="A46" s="117">
        <v>316</v>
      </c>
      <c r="B46" s="118" t="s">
        <v>62</v>
      </c>
      <c r="C46" s="141" t="s">
        <v>276</v>
      </c>
      <c r="D46" s="123">
        <v>1357</v>
      </c>
      <c r="E46" s="123">
        <v>2168</v>
      </c>
      <c r="F46" s="120">
        <v>62.6</v>
      </c>
      <c r="G46" s="132">
        <v>138</v>
      </c>
      <c r="H46" s="123">
        <v>228</v>
      </c>
      <c r="I46" s="60">
        <v>60.5</v>
      </c>
      <c r="J46" s="123">
        <v>1219</v>
      </c>
      <c r="K46" s="123">
        <v>1940</v>
      </c>
      <c r="L46" s="120">
        <v>62.8</v>
      </c>
      <c r="M46" s="122"/>
    </row>
    <row r="47" spans="1:13" x14ac:dyDescent="0.25">
      <c r="A47" s="117">
        <v>317</v>
      </c>
      <c r="B47" s="118" t="s">
        <v>63</v>
      </c>
      <c r="C47" s="141" t="s">
        <v>277</v>
      </c>
      <c r="D47" s="123">
        <v>400</v>
      </c>
      <c r="E47" s="123">
        <v>523</v>
      </c>
      <c r="F47" s="120">
        <v>76.5</v>
      </c>
      <c r="G47" s="132">
        <v>59</v>
      </c>
      <c r="H47" s="123">
        <v>94</v>
      </c>
      <c r="I47" s="60">
        <v>62.8</v>
      </c>
      <c r="J47" s="123">
        <v>341</v>
      </c>
      <c r="K47" s="123">
        <v>429</v>
      </c>
      <c r="L47" s="120">
        <v>79.5</v>
      </c>
      <c r="M47" s="122"/>
    </row>
    <row r="48" spans="1:13" x14ac:dyDescent="0.25">
      <c r="A48" s="117">
        <v>318</v>
      </c>
      <c r="B48" s="118" t="s">
        <v>64</v>
      </c>
      <c r="C48" s="141" t="s">
        <v>278</v>
      </c>
      <c r="D48" s="123">
        <v>324</v>
      </c>
      <c r="E48" s="123">
        <v>375</v>
      </c>
      <c r="F48" s="120">
        <v>86.4</v>
      </c>
      <c r="G48" s="132">
        <v>30</v>
      </c>
      <c r="H48" s="123">
        <v>34</v>
      </c>
      <c r="I48" s="60">
        <v>88.2</v>
      </c>
      <c r="J48" s="123">
        <v>294</v>
      </c>
      <c r="K48" s="123">
        <v>341</v>
      </c>
      <c r="L48" s="120">
        <v>86.2</v>
      </c>
      <c r="M48" s="122"/>
    </row>
    <row r="49" spans="1:13" x14ac:dyDescent="0.25">
      <c r="A49" s="117">
        <v>319</v>
      </c>
      <c r="B49" s="118" t="s">
        <v>65</v>
      </c>
      <c r="C49" s="141" t="s">
        <v>279</v>
      </c>
      <c r="D49" s="123">
        <v>1366</v>
      </c>
      <c r="E49" s="123">
        <v>1873</v>
      </c>
      <c r="F49" s="120">
        <v>72.900000000000006</v>
      </c>
      <c r="G49" s="132">
        <v>134</v>
      </c>
      <c r="H49" s="123">
        <v>200</v>
      </c>
      <c r="I49" s="60">
        <v>67</v>
      </c>
      <c r="J49" s="123">
        <v>1232</v>
      </c>
      <c r="K49" s="123">
        <v>1673</v>
      </c>
      <c r="L49" s="120">
        <v>73.599999999999994</v>
      </c>
      <c r="M49" s="122"/>
    </row>
    <row r="50" spans="1:13" x14ac:dyDescent="0.25">
      <c r="A50" s="117">
        <v>321</v>
      </c>
      <c r="B50" s="118" t="s">
        <v>66</v>
      </c>
      <c r="C50" s="141" t="s">
        <v>280</v>
      </c>
      <c r="D50" s="123">
        <v>224</v>
      </c>
      <c r="E50" s="123">
        <v>270</v>
      </c>
      <c r="F50" s="120">
        <v>83</v>
      </c>
      <c r="G50" s="132">
        <v>25</v>
      </c>
      <c r="H50" s="123">
        <v>32</v>
      </c>
      <c r="I50" s="60">
        <v>78.099999999999994</v>
      </c>
      <c r="J50" s="123">
        <v>199</v>
      </c>
      <c r="K50" s="123">
        <v>238</v>
      </c>
      <c r="L50" s="120">
        <v>83.6</v>
      </c>
      <c r="M50" s="122"/>
    </row>
    <row r="51" spans="1:13" x14ac:dyDescent="0.25">
      <c r="A51" s="117">
        <v>322</v>
      </c>
      <c r="B51" s="118" t="s">
        <v>67</v>
      </c>
      <c r="C51" s="141" t="s">
        <v>281</v>
      </c>
      <c r="D51" s="123">
        <v>821</v>
      </c>
      <c r="E51" s="123">
        <v>966</v>
      </c>
      <c r="F51" s="120">
        <v>85</v>
      </c>
      <c r="G51" s="132">
        <v>431</v>
      </c>
      <c r="H51" s="123">
        <v>435</v>
      </c>
      <c r="I51" s="60">
        <v>99.1</v>
      </c>
      <c r="J51" s="123">
        <v>390</v>
      </c>
      <c r="K51" s="123">
        <v>531</v>
      </c>
      <c r="L51" s="120">
        <v>73.400000000000006</v>
      </c>
      <c r="M51" s="122"/>
    </row>
    <row r="52" spans="1:13" x14ac:dyDescent="0.25">
      <c r="A52" s="117">
        <v>323</v>
      </c>
      <c r="B52" s="118" t="s">
        <v>68</v>
      </c>
      <c r="C52" s="141" t="s">
        <v>282</v>
      </c>
      <c r="D52" s="123">
        <v>4231</v>
      </c>
      <c r="E52" s="123">
        <v>4334</v>
      </c>
      <c r="F52" s="120">
        <v>97.6</v>
      </c>
      <c r="G52" s="132">
        <v>494</v>
      </c>
      <c r="H52" s="123">
        <v>503</v>
      </c>
      <c r="I52" s="60">
        <v>98.2</v>
      </c>
      <c r="J52" s="123">
        <v>3737</v>
      </c>
      <c r="K52" s="123">
        <v>3831</v>
      </c>
      <c r="L52" s="120">
        <v>97.5</v>
      </c>
      <c r="M52" s="122"/>
    </row>
    <row r="53" spans="1:13" x14ac:dyDescent="0.25">
      <c r="A53" s="117">
        <v>324</v>
      </c>
      <c r="B53" s="118" t="s">
        <v>69</v>
      </c>
      <c r="C53" s="141" t="s">
        <v>283</v>
      </c>
      <c r="D53" s="123">
        <v>275</v>
      </c>
      <c r="E53" s="123">
        <v>409</v>
      </c>
      <c r="F53" s="120">
        <v>67.2</v>
      </c>
      <c r="G53" s="132">
        <v>53</v>
      </c>
      <c r="H53" s="123">
        <v>73</v>
      </c>
      <c r="I53" s="60">
        <v>72.599999999999994</v>
      </c>
      <c r="J53" s="123">
        <v>222</v>
      </c>
      <c r="K53" s="123">
        <v>336</v>
      </c>
      <c r="L53" s="120">
        <v>66.099999999999994</v>
      </c>
      <c r="M53" s="122"/>
    </row>
    <row r="54" spans="1:13" x14ac:dyDescent="0.25">
      <c r="A54" s="117">
        <v>325</v>
      </c>
      <c r="B54" s="118" t="s">
        <v>70</v>
      </c>
      <c r="C54" s="141" t="s">
        <v>284</v>
      </c>
      <c r="D54" s="123">
        <v>787</v>
      </c>
      <c r="E54" s="123">
        <v>1065</v>
      </c>
      <c r="F54" s="120">
        <v>73.900000000000006</v>
      </c>
      <c r="G54" s="132">
        <v>205</v>
      </c>
      <c r="H54" s="123">
        <v>259</v>
      </c>
      <c r="I54" s="60">
        <v>79.2</v>
      </c>
      <c r="J54" s="123">
        <v>582</v>
      </c>
      <c r="K54" s="123">
        <v>806</v>
      </c>
      <c r="L54" s="120">
        <v>72.2</v>
      </c>
      <c r="M54" s="122"/>
    </row>
    <row r="55" spans="1:13" x14ac:dyDescent="0.25">
      <c r="A55" s="117">
        <v>326</v>
      </c>
      <c r="B55" s="118" t="s">
        <v>71</v>
      </c>
      <c r="C55" s="141" t="s">
        <v>285</v>
      </c>
      <c r="D55" s="123">
        <v>2158</v>
      </c>
      <c r="E55" s="123">
        <v>2347</v>
      </c>
      <c r="F55" s="120">
        <v>91.9</v>
      </c>
      <c r="G55" s="132">
        <v>1128</v>
      </c>
      <c r="H55" s="123">
        <v>1140</v>
      </c>
      <c r="I55" s="60">
        <v>98.9</v>
      </c>
      <c r="J55" s="123">
        <v>1030</v>
      </c>
      <c r="K55" s="123">
        <v>1207</v>
      </c>
      <c r="L55" s="120">
        <v>85.3</v>
      </c>
      <c r="M55" s="122"/>
    </row>
    <row r="56" spans="1:13" x14ac:dyDescent="0.25">
      <c r="A56" s="117">
        <v>327</v>
      </c>
      <c r="B56" s="118" t="s">
        <v>72</v>
      </c>
      <c r="C56" s="141" t="s">
        <v>286</v>
      </c>
      <c r="D56" s="123">
        <v>179</v>
      </c>
      <c r="E56" s="123">
        <v>293</v>
      </c>
      <c r="F56" s="120">
        <v>61.1</v>
      </c>
      <c r="G56" s="132">
        <v>16</v>
      </c>
      <c r="H56" s="123">
        <v>28</v>
      </c>
      <c r="I56" s="60">
        <v>57.1</v>
      </c>
      <c r="J56" s="123">
        <v>163</v>
      </c>
      <c r="K56" s="123">
        <v>265</v>
      </c>
      <c r="L56" s="120">
        <v>61.5</v>
      </c>
      <c r="M56" s="122"/>
    </row>
    <row r="57" spans="1:13" x14ac:dyDescent="0.25">
      <c r="A57" s="117">
        <v>404</v>
      </c>
      <c r="B57" s="118" t="s">
        <v>73</v>
      </c>
      <c r="C57" s="141" t="s">
        <v>287</v>
      </c>
      <c r="D57" s="123">
        <v>843</v>
      </c>
      <c r="E57" s="123">
        <v>1261</v>
      </c>
      <c r="F57" s="120">
        <v>66.900000000000006</v>
      </c>
      <c r="G57" s="132">
        <v>58</v>
      </c>
      <c r="H57" s="123">
        <v>95</v>
      </c>
      <c r="I57" s="60">
        <v>61.1</v>
      </c>
      <c r="J57" s="123">
        <v>785</v>
      </c>
      <c r="K57" s="123">
        <v>1166</v>
      </c>
      <c r="L57" s="120">
        <v>67.3</v>
      </c>
      <c r="M57" s="122"/>
    </row>
    <row r="58" spans="1:13" x14ac:dyDescent="0.25">
      <c r="A58" s="117">
        <v>406</v>
      </c>
      <c r="B58" s="118" t="s">
        <v>74</v>
      </c>
      <c r="C58" s="141" t="s">
        <v>288</v>
      </c>
      <c r="D58" s="123">
        <v>990</v>
      </c>
      <c r="E58" s="123">
        <v>2023</v>
      </c>
      <c r="F58" s="120">
        <v>48.9</v>
      </c>
      <c r="G58" s="132">
        <v>124</v>
      </c>
      <c r="H58" s="123">
        <v>273</v>
      </c>
      <c r="I58" s="60">
        <v>45.4</v>
      </c>
      <c r="J58" s="123">
        <v>866</v>
      </c>
      <c r="K58" s="123">
        <v>1750</v>
      </c>
      <c r="L58" s="120">
        <v>49.5</v>
      </c>
      <c r="M58" s="122"/>
    </row>
    <row r="59" spans="1:13" x14ac:dyDescent="0.25">
      <c r="A59" s="117">
        <v>407</v>
      </c>
      <c r="B59" s="118" t="s">
        <v>75</v>
      </c>
      <c r="C59" s="141" t="s">
        <v>289</v>
      </c>
      <c r="D59" s="123">
        <v>1159</v>
      </c>
      <c r="E59" s="123">
        <v>1920</v>
      </c>
      <c r="F59" s="120">
        <v>60.4</v>
      </c>
      <c r="G59" s="132">
        <v>135</v>
      </c>
      <c r="H59" s="123">
        <v>220</v>
      </c>
      <c r="I59" s="60">
        <v>61.4</v>
      </c>
      <c r="J59" s="123">
        <v>1024</v>
      </c>
      <c r="K59" s="123">
        <v>1700</v>
      </c>
      <c r="L59" s="120">
        <v>60.2</v>
      </c>
      <c r="M59" s="122"/>
    </row>
    <row r="60" spans="1:13" x14ac:dyDescent="0.25">
      <c r="A60" s="117">
        <v>408</v>
      </c>
      <c r="B60" s="118" t="s">
        <v>76</v>
      </c>
      <c r="C60" s="141" t="s">
        <v>290</v>
      </c>
      <c r="D60" s="123">
        <v>1807</v>
      </c>
      <c r="E60" s="123">
        <v>2891</v>
      </c>
      <c r="F60" s="120">
        <v>62.5</v>
      </c>
      <c r="G60" s="132">
        <v>193</v>
      </c>
      <c r="H60" s="123">
        <v>272</v>
      </c>
      <c r="I60" s="60">
        <v>71</v>
      </c>
      <c r="J60" s="123">
        <v>1614</v>
      </c>
      <c r="K60" s="123">
        <v>2619</v>
      </c>
      <c r="L60" s="120">
        <v>61.6</v>
      </c>
      <c r="M60" s="122"/>
    </row>
    <row r="61" spans="1:13" x14ac:dyDescent="0.25">
      <c r="A61" s="117">
        <v>409</v>
      </c>
      <c r="B61" s="118" t="s">
        <v>77</v>
      </c>
      <c r="C61" s="141" t="s">
        <v>291</v>
      </c>
      <c r="D61" s="123">
        <v>490</v>
      </c>
      <c r="E61" s="123">
        <v>1193</v>
      </c>
      <c r="F61" s="120">
        <v>41.1</v>
      </c>
      <c r="G61" s="132">
        <v>60</v>
      </c>
      <c r="H61" s="123">
        <v>164</v>
      </c>
      <c r="I61" s="60">
        <v>36.6</v>
      </c>
      <c r="J61" s="123">
        <v>430</v>
      </c>
      <c r="K61" s="123">
        <v>1029</v>
      </c>
      <c r="L61" s="120">
        <v>41.8</v>
      </c>
      <c r="M61" s="122"/>
    </row>
    <row r="62" spans="1:13" x14ac:dyDescent="0.25">
      <c r="A62" s="117">
        <v>410</v>
      </c>
      <c r="B62" s="118" t="s">
        <v>78</v>
      </c>
      <c r="C62" s="141" t="s">
        <v>292</v>
      </c>
      <c r="D62" s="123">
        <v>104</v>
      </c>
      <c r="E62" s="123">
        <v>119</v>
      </c>
      <c r="F62" s="120">
        <v>87.4</v>
      </c>
      <c r="G62" s="132">
        <v>7</v>
      </c>
      <c r="H62" s="123">
        <v>7</v>
      </c>
      <c r="I62" s="60">
        <v>100</v>
      </c>
      <c r="J62" s="123">
        <v>97</v>
      </c>
      <c r="K62" s="123">
        <v>112</v>
      </c>
      <c r="L62" s="120">
        <v>86.6</v>
      </c>
      <c r="M62" s="122"/>
    </row>
    <row r="63" spans="1:13" x14ac:dyDescent="0.25">
      <c r="A63" s="117">
        <v>411</v>
      </c>
      <c r="B63" s="118" t="s">
        <v>79</v>
      </c>
      <c r="C63" s="141" t="s">
        <v>293</v>
      </c>
      <c r="D63" s="123">
        <v>508</v>
      </c>
      <c r="E63" s="123">
        <v>924</v>
      </c>
      <c r="F63" s="120">
        <v>55</v>
      </c>
      <c r="G63" s="132">
        <v>37</v>
      </c>
      <c r="H63" s="123">
        <v>84</v>
      </c>
      <c r="I63" s="60">
        <v>44</v>
      </c>
      <c r="J63" s="123">
        <v>471</v>
      </c>
      <c r="K63" s="123">
        <v>840</v>
      </c>
      <c r="L63" s="120">
        <v>56.1</v>
      </c>
      <c r="M63" s="122"/>
    </row>
    <row r="64" spans="1:13" x14ac:dyDescent="0.25">
      <c r="A64" s="117">
        <v>412</v>
      </c>
      <c r="B64" s="118" t="s">
        <v>80</v>
      </c>
      <c r="C64" s="141" t="s">
        <v>294</v>
      </c>
      <c r="D64" s="123">
        <v>124</v>
      </c>
      <c r="E64" s="123">
        <v>176</v>
      </c>
      <c r="F64" s="120">
        <v>70.5</v>
      </c>
      <c r="G64" s="132">
        <v>12</v>
      </c>
      <c r="H64" s="123">
        <v>16</v>
      </c>
      <c r="I64" s="60">
        <v>75</v>
      </c>
      <c r="J64" s="123">
        <v>112</v>
      </c>
      <c r="K64" s="123">
        <v>160</v>
      </c>
      <c r="L64" s="120">
        <v>70</v>
      </c>
      <c r="M64" s="122"/>
    </row>
    <row r="65" spans="1:13" x14ac:dyDescent="0.25">
      <c r="A65" s="117">
        <v>413</v>
      </c>
      <c r="B65" s="118" t="s">
        <v>81</v>
      </c>
      <c r="C65" s="141" t="s">
        <v>295</v>
      </c>
      <c r="D65" s="123">
        <v>991</v>
      </c>
      <c r="E65" s="123">
        <v>1164</v>
      </c>
      <c r="F65" s="120">
        <v>85.1</v>
      </c>
      <c r="G65" s="132">
        <v>486</v>
      </c>
      <c r="H65" s="123">
        <v>537</v>
      </c>
      <c r="I65" s="60">
        <v>90.5</v>
      </c>
      <c r="J65" s="123">
        <v>505</v>
      </c>
      <c r="K65" s="123">
        <v>627</v>
      </c>
      <c r="L65" s="120">
        <v>80.5</v>
      </c>
      <c r="M65" s="122"/>
    </row>
    <row r="66" spans="1:13" x14ac:dyDescent="0.25">
      <c r="A66" s="117">
        <v>414</v>
      </c>
      <c r="B66" s="118" t="s">
        <v>82</v>
      </c>
      <c r="C66" s="141" t="s">
        <v>296</v>
      </c>
      <c r="D66" s="123">
        <v>67</v>
      </c>
      <c r="E66" s="123">
        <v>146</v>
      </c>
      <c r="F66" s="120">
        <v>45.9</v>
      </c>
      <c r="G66" s="132">
        <v>11</v>
      </c>
      <c r="H66" s="123">
        <v>20</v>
      </c>
      <c r="I66" s="60">
        <v>55</v>
      </c>
      <c r="J66" s="123">
        <v>56</v>
      </c>
      <c r="K66" s="123">
        <v>126</v>
      </c>
      <c r="L66" s="120">
        <v>44.4</v>
      </c>
      <c r="M66" s="122"/>
    </row>
    <row r="67" spans="1:13" x14ac:dyDescent="0.25">
      <c r="A67" s="117">
        <v>415</v>
      </c>
      <c r="B67" s="118" t="s">
        <v>83</v>
      </c>
      <c r="C67" s="141" t="s">
        <v>297</v>
      </c>
      <c r="D67" s="123">
        <v>437</v>
      </c>
      <c r="E67" s="123">
        <v>555</v>
      </c>
      <c r="F67" s="120">
        <v>78.7</v>
      </c>
      <c r="G67" s="132">
        <v>37</v>
      </c>
      <c r="H67" s="123">
        <v>47</v>
      </c>
      <c r="I67" s="60">
        <v>78.7</v>
      </c>
      <c r="J67" s="123">
        <v>400</v>
      </c>
      <c r="K67" s="123">
        <v>508</v>
      </c>
      <c r="L67" s="120">
        <v>78.7</v>
      </c>
      <c r="M67" s="122"/>
    </row>
    <row r="68" spans="1:13" x14ac:dyDescent="0.25">
      <c r="A68" s="117">
        <v>416</v>
      </c>
      <c r="B68" s="118" t="s">
        <v>84</v>
      </c>
      <c r="C68" s="141" t="s">
        <v>298</v>
      </c>
      <c r="D68" s="123">
        <v>1207</v>
      </c>
      <c r="E68" s="123">
        <v>1588</v>
      </c>
      <c r="F68" s="120">
        <v>76</v>
      </c>
      <c r="G68" s="132">
        <v>104</v>
      </c>
      <c r="H68" s="123">
        <v>130</v>
      </c>
      <c r="I68" s="60">
        <v>80</v>
      </c>
      <c r="J68" s="123">
        <v>1103</v>
      </c>
      <c r="K68" s="123">
        <v>1458</v>
      </c>
      <c r="L68" s="120">
        <v>75.7</v>
      </c>
      <c r="M68" s="122"/>
    </row>
    <row r="69" spans="1:13" x14ac:dyDescent="0.25">
      <c r="A69" s="117">
        <v>417</v>
      </c>
      <c r="B69" s="118" t="s">
        <v>85</v>
      </c>
      <c r="C69" s="141" t="s">
        <v>299</v>
      </c>
      <c r="D69" s="123">
        <v>1473</v>
      </c>
      <c r="E69" s="123">
        <v>1929</v>
      </c>
      <c r="F69" s="120">
        <v>76.400000000000006</v>
      </c>
      <c r="G69" s="132">
        <v>64</v>
      </c>
      <c r="H69" s="123">
        <v>80</v>
      </c>
      <c r="I69" s="60">
        <v>80</v>
      </c>
      <c r="J69" s="123">
        <v>1409</v>
      </c>
      <c r="K69" s="123">
        <v>1849</v>
      </c>
      <c r="L69" s="120">
        <v>76.2</v>
      </c>
      <c r="M69" s="122"/>
    </row>
    <row r="70" spans="1:13" x14ac:dyDescent="0.25">
      <c r="A70" s="117">
        <v>418</v>
      </c>
      <c r="B70" s="118" t="s">
        <v>86</v>
      </c>
      <c r="C70" s="141" t="s">
        <v>300</v>
      </c>
      <c r="D70" s="123">
        <v>598</v>
      </c>
      <c r="E70" s="123">
        <v>887</v>
      </c>
      <c r="F70" s="120">
        <v>67.400000000000006</v>
      </c>
      <c r="G70" s="132">
        <v>76</v>
      </c>
      <c r="H70" s="123">
        <v>113</v>
      </c>
      <c r="I70" s="60">
        <v>67.3</v>
      </c>
      <c r="J70" s="123">
        <v>522</v>
      </c>
      <c r="K70" s="123">
        <v>774</v>
      </c>
      <c r="L70" s="120">
        <v>67.400000000000006</v>
      </c>
      <c r="M70" s="122"/>
    </row>
    <row r="71" spans="1:13" x14ac:dyDescent="0.25">
      <c r="A71" s="117">
        <v>503</v>
      </c>
      <c r="B71" s="118" t="s">
        <v>87</v>
      </c>
      <c r="C71" s="141" t="s">
        <v>301</v>
      </c>
      <c r="D71" s="123">
        <v>1409</v>
      </c>
      <c r="E71" s="123">
        <v>1570</v>
      </c>
      <c r="F71" s="120">
        <v>89.7</v>
      </c>
      <c r="G71" s="132">
        <v>119</v>
      </c>
      <c r="H71" s="123">
        <v>135</v>
      </c>
      <c r="I71" s="60">
        <v>88.1</v>
      </c>
      <c r="J71" s="123">
        <v>1290</v>
      </c>
      <c r="K71" s="123">
        <v>1435</v>
      </c>
      <c r="L71" s="120">
        <v>89.9</v>
      </c>
      <c r="M71" s="122"/>
    </row>
    <row r="72" spans="1:13" x14ac:dyDescent="0.25">
      <c r="A72" s="117">
        <v>504</v>
      </c>
      <c r="B72" s="118" t="s">
        <v>88</v>
      </c>
      <c r="C72" s="141" t="s">
        <v>302</v>
      </c>
      <c r="D72" s="123">
        <v>1289</v>
      </c>
      <c r="E72" s="123">
        <v>1665</v>
      </c>
      <c r="F72" s="120">
        <v>77.400000000000006</v>
      </c>
      <c r="G72" s="132">
        <v>94</v>
      </c>
      <c r="H72" s="123">
        <v>135</v>
      </c>
      <c r="I72" s="60">
        <v>69.599999999999994</v>
      </c>
      <c r="J72" s="123">
        <v>1195</v>
      </c>
      <c r="K72" s="123">
        <v>1530</v>
      </c>
      <c r="L72" s="120">
        <v>78.099999999999994</v>
      </c>
      <c r="M72" s="122"/>
    </row>
    <row r="73" spans="1:13" x14ac:dyDescent="0.25">
      <c r="A73" s="117">
        <v>506</v>
      </c>
      <c r="B73" s="118" t="s">
        <v>89</v>
      </c>
      <c r="C73" s="141" t="s">
        <v>303</v>
      </c>
      <c r="D73" s="123">
        <v>2624</v>
      </c>
      <c r="E73" s="123">
        <v>2691</v>
      </c>
      <c r="F73" s="120">
        <v>97.5</v>
      </c>
      <c r="G73" s="132">
        <v>558</v>
      </c>
      <c r="H73" s="123">
        <v>562</v>
      </c>
      <c r="I73" s="60">
        <v>99.3</v>
      </c>
      <c r="J73" s="123">
        <v>2066</v>
      </c>
      <c r="K73" s="123">
        <v>2129</v>
      </c>
      <c r="L73" s="120">
        <v>97</v>
      </c>
      <c r="M73" s="122"/>
    </row>
    <row r="74" spans="1:13" x14ac:dyDescent="0.25">
      <c r="A74" s="117">
        <v>507</v>
      </c>
      <c r="B74" s="118" t="s">
        <v>90</v>
      </c>
      <c r="C74" s="141" t="s">
        <v>304</v>
      </c>
      <c r="D74" s="123">
        <v>362</v>
      </c>
      <c r="E74" s="123">
        <v>594</v>
      </c>
      <c r="F74" s="120">
        <v>60.9</v>
      </c>
      <c r="G74" s="132">
        <v>36</v>
      </c>
      <c r="H74" s="123">
        <v>50</v>
      </c>
      <c r="I74" s="60">
        <v>72</v>
      </c>
      <c r="J74" s="123">
        <v>326</v>
      </c>
      <c r="K74" s="123">
        <v>544</v>
      </c>
      <c r="L74" s="120">
        <v>59.9</v>
      </c>
      <c r="M74" s="122"/>
    </row>
    <row r="75" spans="1:13" x14ac:dyDescent="0.25">
      <c r="A75" s="117">
        <v>508</v>
      </c>
      <c r="B75" s="118" t="s">
        <v>91</v>
      </c>
      <c r="C75" s="141" t="s">
        <v>305</v>
      </c>
      <c r="D75" s="123">
        <v>2039</v>
      </c>
      <c r="E75" s="123">
        <v>2515</v>
      </c>
      <c r="F75" s="120">
        <v>81.099999999999994</v>
      </c>
      <c r="G75" s="132">
        <v>113</v>
      </c>
      <c r="H75" s="123">
        <v>141</v>
      </c>
      <c r="I75" s="60">
        <v>80.099999999999994</v>
      </c>
      <c r="J75" s="123">
        <v>1926</v>
      </c>
      <c r="K75" s="123">
        <v>2374</v>
      </c>
      <c r="L75" s="120">
        <v>81.099999999999994</v>
      </c>
      <c r="M75" s="122"/>
    </row>
    <row r="76" spans="1:13" x14ac:dyDescent="0.25">
      <c r="A76" s="117">
        <v>509</v>
      </c>
      <c r="B76" s="118" t="s">
        <v>92</v>
      </c>
      <c r="C76" s="141" t="s">
        <v>306</v>
      </c>
      <c r="D76" s="123">
        <v>489</v>
      </c>
      <c r="E76" s="123">
        <v>789</v>
      </c>
      <c r="F76" s="120">
        <v>62</v>
      </c>
      <c r="G76" s="132">
        <v>135</v>
      </c>
      <c r="H76" s="123">
        <v>191</v>
      </c>
      <c r="I76" s="60">
        <v>70.7</v>
      </c>
      <c r="J76" s="123">
        <v>354</v>
      </c>
      <c r="K76" s="123">
        <v>598</v>
      </c>
      <c r="L76" s="120">
        <v>59.2</v>
      </c>
      <c r="M76" s="122"/>
    </row>
    <row r="77" spans="1:13" x14ac:dyDescent="0.25">
      <c r="A77" s="117">
        <v>510</v>
      </c>
      <c r="B77" s="118" t="s">
        <v>93</v>
      </c>
      <c r="C77" s="141" t="s">
        <v>307</v>
      </c>
      <c r="D77" s="123">
        <v>118</v>
      </c>
      <c r="E77" s="123">
        <v>142</v>
      </c>
      <c r="F77" s="120">
        <v>83.1</v>
      </c>
      <c r="G77" s="132">
        <v>8</v>
      </c>
      <c r="H77" s="123">
        <v>9</v>
      </c>
      <c r="I77" s="60">
        <v>88.9</v>
      </c>
      <c r="J77" s="123">
        <v>110</v>
      </c>
      <c r="K77" s="123">
        <v>133</v>
      </c>
      <c r="L77" s="120">
        <v>82.7</v>
      </c>
      <c r="M77" s="122"/>
    </row>
    <row r="78" spans="1:13" x14ac:dyDescent="0.25">
      <c r="A78" s="117">
        <v>511</v>
      </c>
      <c r="B78" s="118" t="s">
        <v>94</v>
      </c>
      <c r="C78" s="141" t="s">
        <v>308</v>
      </c>
      <c r="D78" s="123">
        <v>2431</v>
      </c>
      <c r="E78" s="123">
        <v>3100</v>
      </c>
      <c r="F78" s="120">
        <v>78.400000000000006</v>
      </c>
      <c r="G78" s="132">
        <v>319</v>
      </c>
      <c r="H78" s="123">
        <v>379</v>
      </c>
      <c r="I78" s="60">
        <v>84.2</v>
      </c>
      <c r="J78" s="123">
        <v>2112</v>
      </c>
      <c r="K78" s="123">
        <v>2721</v>
      </c>
      <c r="L78" s="120">
        <v>77.599999999999994</v>
      </c>
      <c r="M78" s="122"/>
    </row>
    <row r="79" spans="1:13" x14ac:dyDescent="0.25">
      <c r="A79" s="117">
        <v>512</v>
      </c>
      <c r="B79" s="118" t="s">
        <v>95</v>
      </c>
      <c r="C79" s="141" t="s">
        <v>309</v>
      </c>
      <c r="D79" s="123">
        <v>570</v>
      </c>
      <c r="E79" s="123">
        <v>1259</v>
      </c>
      <c r="F79" s="120">
        <v>45.3</v>
      </c>
      <c r="G79" s="132">
        <v>105</v>
      </c>
      <c r="H79" s="123">
        <v>194</v>
      </c>
      <c r="I79" s="60">
        <v>54.1</v>
      </c>
      <c r="J79" s="123">
        <v>465</v>
      </c>
      <c r="K79" s="123">
        <v>1065</v>
      </c>
      <c r="L79" s="120">
        <v>43.7</v>
      </c>
      <c r="M79" s="122"/>
    </row>
    <row r="80" spans="1:13" x14ac:dyDescent="0.25">
      <c r="A80" s="117">
        <v>606</v>
      </c>
      <c r="B80" s="118" t="s">
        <v>96</v>
      </c>
      <c r="C80" s="141" t="s">
        <v>310</v>
      </c>
      <c r="D80" s="123">
        <v>1900</v>
      </c>
      <c r="E80" s="123">
        <v>2286</v>
      </c>
      <c r="F80" s="120">
        <v>83.1</v>
      </c>
      <c r="G80" s="132">
        <v>96</v>
      </c>
      <c r="H80" s="123">
        <v>134</v>
      </c>
      <c r="I80" s="60">
        <v>71.599999999999994</v>
      </c>
      <c r="J80" s="123">
        <v>1804</v>
      </c>
      <c r="K80" s="123">
        <v>2152</v>
      </c>
      <c r="L80" s="120">
        <v>83.8</v>
      </c>
      <c r="M80" s="122"/>
    </row>
    <row r="81" spans="1:13" x14ac:dyDescent="0.25">
      <c r="A81" s="117">
        <v>607</v>
      </c>
      <c r="B81" s="118" t="s">
        <v>97</v>
      </c>
      <c r="C81" s="141" t="s">
        <v>311</v>
      </c>
      <c r="D81" s="123">
        <v>2565</v>
      </c>
      <c r="E81" s="123">
        <v>3589</v>
      </c>
      <c r="F81" s="120">
        <v>71.5</v>
      </c>
      <c r="G81" s="132">
        <v>178</v>
      </c>
      <c r="H81" s="123">
        <v>231</v>
      </c>
      <c r="I81" s="60">
        <v>77.099999999999994</v>
      </c>
      <c r="J81" s="123">
        <v>2387</v>
      </c>
      <c r="K81" s="123">
        <v>3358</v>
      </c>
      <c r="L81" s="120">
        <v>71.099999999999994</v>
      </c>
      <c r="M81" s="122"/>
    </row>
    <row r="82" spans="1:13" x14ac:dyDescent="0.25">
      <c r="A82" s="117">
        <v>608</v>
      </c>
      <c r="B82" s="118" t="s">
        <v>98</v>
      </c>
      <c r="C82" s="141" t="s">
        <v>312</v>
      </c>
      <c r="D82" s="123">
        <v>1088</v>
      </c>
      <c r="E82" s="123">
        <v>1914</v>
      </c>
      <c r="F82" s="120">
        <v>56.8</v>
      </c>
      <c r="G82" s="132">
        <v>98</v>
      </c>
      <c r="H82" s="123">
        <v>157</v>
      </c>
      <c r="I82" s="60">
        <v>62.4</v>
      </c>
      <c r="J82" s="123">
        <v>990</v>
      </c>
      <c r="K82" s="123">
        <v>1757</v>
      </c>
      <c r="L82" s="120">
        <v>56.3</v>
      </c>
      <c r="M82" s="122"/>
    </row>
    <row r="83" spans="1:13" x14ac:dyDescent="0.25">
      <c r="A83" s="117">
        <v>609</v>
      </c>
      <c r="B83" s="118" t="s">
        <v>99</v>
      </c>
      <c r="C83" s="141" t="s">
        <v>313</v>
      </c>
      <c r="D83" s="123">
        <v>1001</v>
      </c>
      <c r="E83" s="123">
        <v>1494</v>
      </c>
      <c r="F83" s="120">
        <v>67</v>
      </c>
      <c r="G83" s="132">
        <v>181</v>
      </c>
      <c r="H83" s="123">
        <v>232</v>
      </c>
      <c r="I83" s="60">
        <v>78</v>
      </c>
      <c r="J83" s="123">
        <v>820</v>
      </c>
      <c r="K83" s="123">
        <v>1262</v>
      </c>
      <c r="L83" s="120">
        <v>65</v>
      </c>
      <c r="M83" s="122"/>
    </row>
    <row r="84" spans="1:13" x14ac:dyDescent="0.25">
      <c r="A84" s="117">
        <v>611</v>
      </c>
      <c r="B84" s="118" t="s">
        <v>100</v>
      </c>
      <c r="C84" s="141" t="s">
        <v>314</v>
      </c>
      <c r="D84" s="123">
        <v>434</v>
      </c>
      <c r="E84" s="123">
        <v>538</v>
      </c>
      <c r="F84" s="120">
        <v>80.7</v>
      </c>
      <c r="G84" s="132">
        <v>52</v>
      </c>
      <c r="H84" s="123">
        <v>62</v>
      </c>
      <c r="I84" s="60">
        <v>83.9</v>
      </c>
      <c r="J84" s="123">
        <v>382</v>
      </c>
      <c r="K84" s="123">
        <v>476</v>
      </c>
      <c r="L84" s="120">
        <v>80.3</v>
      </c>
      <c r="M84" s="122"/>
    </row>
    <row r="85" spans="1:13" x14ac:dyDescent="0.25">
      <c r="A85" s="117">
        <v>613</v>
      </c>
      <c r="B85" s="118" t="s">
        <v>102</v>
      </c>
      <c r="C85" s="141" t="s">
        <v>315</v>
      </c>
      <c r="D85" s="123">
        <v>472</v>
      </c>
      <c r="E85" s="123">
        <v>639</v>
      </c>
      <c r="F85" s="120">
        <v>73.900000000000006</v>
      </c>
      <c r="G85" s="132">
        <v>69</v>
      </c>
      <c r="H85" s="123">
        <v>96</v>
      </c>
      <c r="I85" s="60">
        <v>71.900000000000006</v>
      </c>
      <c r="J85" s="123">
        <v>403</v>
      </c>
      <c r="K85" s="123">
        <v>543</v>
      </c>
      <c r="L85" s="120">
        <v>74.2</v>
      </c>
      <c r="M85" s="122"/>
    </row>
    <row r="86" spans="1:13" x14ac:dyDescent="0.25">
      <c r="A86" s="117">
        <v>614</v>
      </c>
      <c r="B86" s="118" t="s">
        <v>103</v>
      </c>
      <c r="C86" s="141" t="s">
        <v>316</v>
      </c>
      <c r="D86" s="123">
        <v>155</v>
      </c>
      <c r="E86" s="123">
        <v>169</v>
      </c>
      <c r="F86" s="120">
        <v>91.7</v>
      </c>
      <c r="G86" s="132">
        <v>22</v>
      </c>
      <c r="H86" s="123">
        <v>22</v>
      </c>
      <c r="I86" s="60">
        <v>100</v>
      </c>
      <c r="J86" s="123">
        <v>133</v>
      </c>
      <c r="K86" s="123">
        <v>147</v>
      </c>
      <c r="L86" s="120">
        <v>90.5</v>
      </c>
      <c r="M86" s="122"/>
    </row>
    <row r="87" spans="1:13" x14ac:dyDescent="0.25">
      <c r="A87" s="117">
        <v>615</v>
      </c>
      <c r="B87" s="118" t="s">
        <v>104</v>
      </c>
      <c r="C87" s="141" t="s">
        <v>317</v>
      </c>
      <c r="D87" s="123">
        <v>252</v>
      </c>
      <c r="E87" s="123">
        <v>417</v>
      </c>
      <c r="F87" s="120">
        <v>60.4</v>
      </c>
      <c r="G87" s="132">
        <v>29</v>
      </c>
      <c r="H87" s="123">
        <v>37</v>
      </c>
      <c r="I87" s="60">
        <v>78.400000000000006</v>
      </c>
      <c r="J87" s="123">
        <v>223</v>
      </c>
      <c r="K87" s="123">
        <v>380</v>
      </c>
      <c r="L87" s="120">
        <v>58.7</v>
      </c>
      <c r="M87" s="122"/>
    </row>
    <row r="88" spans="1:13" x14ac:dyDescent="0.25">
      <c r="A88" s="117">
        <v>616</v>
      </c>
      <c r="B88" s="118" t="s">
        <v>105</v>
      </c>
      <c r="C88" s="141" t="s">
        <v>318</v>
      </c>
      <c r="D88" s="123">
        <v>360</v>
      </c>
      <c r="E88" s="123">
        <v>473</v>
      </c>
      <c r="F88" s="120">
        <v>76.099999999999994</v>
      </c>
      <c r="G88" s="132">
        <v>41</v>
      </c>
      <c r="H88" s="123">
        <v>56</v>
      </c>
      <c r="I88" s="60">
        <v>73.2</v>
      </c>
      <c r="J88" s="123">
        <v>319</v>
      </c>
      <c r="K88" s="123">
        <v>417</v>
      </c>
      <c r="L88" s="120">
        <v>76.5</v>
      </c>
      <c r="M88" s="122"/>
    </row>
    <row r="89" spans="1:13" x14ac:dyDescent="0.25">
      <c r="A89" s="117">
        <v>617</v>
      </c>
      <c r="B89" s="118" t="s">
        <v>106</v>
      </c>
      <c r="C89" s="141" t="s">
        <v>319</v>
      </c>
      <c r="D89" s="123">
        <v>234</v>
      </c>
      <c r="E89" s="123">
        <v>294</v>
      </c>
      <c r="F89" s="120">
        <v>79.599999999999994</v>
      </c>
      <c r="G89" s="132">
        <v>41</v>
      </c>
      <c r="H89" s="123">
        <v>51</v>
      </c>
      <c r="I89" s="60">
        <v>80.400000000000006</v>
      </c>
      <c r="J89" s="123">
        <v>193</v>
      </c>
      <c r="K89" s="123">
        <v>243</v>
      </c>
      <c r="L89" s="120">
        <v>79.400000000000006</v>
      </c>
      <c r="M89" s="122"/>
    </row>
    <row r="90" spans="1:13" x14ac:dyDescent="0.25">
      <c r="A90" s="117">
        <v>618</v>
      </c>
      <c r="B90" s="118" t="s">
        <v>107</v>
      </c>
      <c r="C90" s="141" t="s">
        <v>320</v>
      </c>
      <c r="D90" s="123">
        <v>412</v>
      </c>
      <c r="E90" s="123">
        <v>493</v>
      </c>
      <c r="F90" s="120">
        <v>83.6</v>
      </c>
      <c r="G90" s="132">
        <v>31</v>
      </c>
      <c r="H90" s="123">
        <v>37</v>
      </c>
      <c r="I90" s="60">
        <v>83.8</v>
      </c>
      <c r="J90" s="123">
        <v>381</v>
      </c>
      <c r="K90" s="123">
        <v>456</v>
      </c>
      <c r="L90" s="120">
        <v>83.6</v>
      </c>
      <c r="M90" s="122"/>
    </row>
    <row r="91" spans="1:13" x14ac:dyDescent="0.25">
      <c r="A91" s="117">
        <v>619</v>
      </c>
      <c r="B91" s="118" t="s">
        <v>108</v>
      </c>
      <c r="C91" s="141" t="s">
        <v>321</v>
      </c>
      <c r="D91" s="123">
        <v>1753</v>
      </c>
      <c r="E91" s="123">
        <v>1886</v>
      </c>
      <c r="F91" s="120">
        <v>92.9</v>
      </c>
      <c r="G91" s="132">
        <v>216</v>
      </c>
      <c r="H91" s="123">
        <v>227</v>
      </c>
      <c r="I91" s="60">
        <v>95.2</v>
      </c>
      <c r="J91" s="123">
        <v>1537</v>
      </c>
      <c r="K91" s="123">
        <v>1659</v>
      </c>
      <c r="L91" s="120">
        <v>92.6</v>
      </c>
      <c r="M91" s="122"/>
    </row>
    <row r="92" spans="1:13" x14ac:dyDescent="0.25">
      <c r="A92" s="117">
        <v>620</v>
      </c>
      <c r="B92" s="118" t="s">
        <v>109</v>
      </c>
      <c r="C92" s="141" t="s">
        <v>322</v>
      </c>
      <c r="D92" s="123">
        <v>447</v>
      </c>
      <c r="E92" s="123">
        <v>1000</v>
      </c>
      <c r="F92" s="120">
        <v>44.7</v>
      </c>
      <c r="G92" s="132">
        <v>41</v>
      </c>
      <c r="H92" s="123">
        <v>104</v>
      </c>
      <c r="I92" s="60">
        <v>39.4</v>
      </c>
      <c r="J92" s="123">
        <v>406</v>
      </c>
      <c r="K92" s="123">
        <v>896</v>
      </c>
      <c r="L92" s="120">
        <v>45.3</v>
      </c>
      <c r="M92" s="122"/>
    </row>
    <row r="93" spans="1:13" x14ac:dyDescent="0.25">
      <c r="A93" s="117">
        <v>621</v>
      </c>
      <c r="B93" s="118" t="s">
        <v>110</v>
      </c>
      <c r="C93" s="141" t="s">
        <v>323</v>
      </c>
      <c r="D93" s="123">
        <v>588</v>
      </c>
      <c r="E93" s="123">
        <v>1041</v>
      </c>
      <c r="F93" s="120">
        <v>56.5</v>
      </c>
      <c r="G93" s="132">
        <v>69</v>
      </c>
      <c r="H93" s="123">
        <v>118</v>
      </c>
      <c r="I93" s="60">
        <v>58.5</v>
      </c>
      <c r="J93" s="123">
        <v>519</v>
      </c>
      <c r="K93" s="123">
        <v>923</v>
      </c>
      <c r="L93" s="120">
        <v>56.2</v>
      </c>
      <c r="M93" s="122"/>
    </row>
    <row r="94" spans="1:13" x14ac:dyDescent="0.25">
      <c r="A94" s="117">
        <v>622</v>
      </c>
      <c r="B94" s="118" t="s">
        <v>111</v>
      </c>
      <c r="C94" s="141" t="s">
        <v>324</v>
      </c>
      <c r="D94" s="123">
        <v>155</v>
      </c>
      <c r="E94" s="123">
        <v>286</v>
      </c>
      <c r="F94" s="120">
        <v>54.2</v>
      </c>
      <c r="G94" s="132">
        <v>17</v>
      </c>
      <c r="H94" s="123">
        <v>27</v>
      </c>
      <c r="I94" s="60">
        <v>63</v>
      </c>
      <c r="J94" s="123">
        <v>138</v>
      </c>
      <c r="K94" s="123">
        <v>259</v>
      </c>
      <c r="L94" s="120">
        <v>53.3</v>
      </c>
      <c r="M94" s="122"/>
    </row>
    <row r="95" spans="1:13" x14ac:dyDescent="0.25">
      <c r="A95" s="117">
        <v>623</v>
      </c>
      <c r="B95" s="118" t="s">
        <v>112</v>
      </c>
      <c r="C95" s="141" t="s">
        <v>325</v>
      </c>
      <c r="D95" s="123">
        <v>1301</v>
      </c>
      <c r="E95" s="123">
        <v>1539</v>
      </c>
      <c r="F95" s="120">
        <v>84.5</v>
      </c>
      <c r="G95" s="132">
        <v>103</v>
      </c>
      <c r="H95" s="123">
        <v>117</v>
      </c>
      <c r="I95" s="60">
        <v>88</v>
      </c>
      <c r="J95" s="123">
        <v>1198</v>
      </c>
      <c r="K95" s="123">
        <v>1422</v>
      </c>
      <c r="L95" s="120">
        <v>84.2</v>
      </c>
      <c r="M95" s="122"/>
    </row>
    <row r="96" spans="1:13" x14ac:dyDescent="0.25">
      <c r="A96" s="117">
        <v>624</v>
      </c>
      <c r="B96" s="118" t="s">
        <v>113</v>
      </c>
      <c r="C96" s="141" t="s">
        <v>326</v>
      </c>
      <c r="D96" s="123">
        <v>307</v>
      </c>
      <c r="E96" s="123">
        <v>407</v>
      </c>
      <c r="F96" s="120">
        <v>75.400000000000006</v>
      </c>
      <c r="G96" s="132">
        <v>34</v>
      </c>
      <c r="H96" s="123">
        <v>42</v>
      </c>
      <c r="I96" s="60">
        <v>81</v>
      </c>
      <c r="J96" s="123">
        <v>273</v>
      </c>
      <c r="K96" s="123">
        <v>365</v>
      </c>
      <c r="L96" s="120">
        <v>74.8</v>
      </c>
      <c r="M96" s="122"/>
    </row>
    <row r="97" spans="1:13" x14ac:dyDescent="0.25">
      <c r="A97" s="117">
        <v>625</v>
      </c>
      <c r="B97" s="118" t="s">
        <v>114</v>
      </c>
      <c r="C97" s="141" t="s">
        <v>327</v>
      </c>
      <c r="D97" s="123">
        <v>144</v>
      </c>
      <c r="E97" s="123">
        <v>242</v>
      </c>
      <c r="F97" s="120">
        <v>59.5</v>
      </c>
      <c r="G97" s="132">
        <v>13</v>
      </c>
      <c r="H97" s="123">
        <v>26</v>
      </c>
      <c r="I97" s="60">
        <v>50</v>
      </c>
      <c r="J97" s="123">
        <v>131</v>
      </c>
      <c r="K97" s="123">
        <v>216</v>
      </c>
      <c r="L97" s="120">
        <v>60.6</v>
      </c>
      <c r="M97" s="122"/>
    </row>
    <row r="98" spans="1:13" x14ac:dyDescent="0.25">
      <c r="A98" s="117">
        <v>626</v>
      </c>
      <c r="B98" s="118" t="s">
        <v>115</v>
      </c>
      <c r="C98" s="141" t="s">
        <v>328</v>
      </c>
      <c r="D98" s="123">
        <v>216</v>
      </c>
      <c r="E98" s="123">
        <v>447</v>
      </c>
      <c r="F98" s="120">
        <v>48.3</v>
      </c>
      <c r="G98" s="132">
        <v>21</v>
      </c>
      <c r="H98" s="123">
        <v>39</v>
      </c>
      <c r="I98" s="60">
        <v>53.8</v>
      </c>
      <c r="J98" s="123">
        <v>195</v>
      </c>
      <c r="K98" s="123">
        <v>408</v>
      </c>
      <c r="L98" s="120">
        <v>47.8</v>
      </c>
      <c r="M98" s="122"/>
    </row>
    <row r="99" spans="1:13" x14ac:dyDescent="0.25">
      <c r="A99" s="117">
        <v>702</v>
      </c>
      <c r="B99" s="118" t="s">
        <v>116</v>
      </c>
      <c r="C99" s="141" t="s">
        <v>329</v>
      </c>
      <c r="D99" s="123">
        <v>781</v>
      </c>
      <c r="E99" s="123">
        <v>1184</v>
      </c>
      <c r="F99" s="120">
        <v>66</v>
      </c>
      <c r="G99" s="132">
        <v>184</v>
      </c>
      <c r="H99" s="123">
        <v>275</v>
      </c>
      <c r="I99" s="60">
        <v>66.900000000000006</v>
      </c>
      <c r="J99" s="123">
        <v>597</v>
      </c>
      <c r="K99" s="123">
        <v>909</v>
      </c>
      <c r="L99" s="120">
        <v>65.7</v>
      </c>
      <c r="M99" s="122"/>
    </row>
    <row r="100" spans="1:13" x14ac:dyDescent="0.25">
      <c r="A100" s="117">
        <v>703</v>
      </c>
      <c r="B100" s="118" t="s">
        <v>117</v>
      </c>
      <c r="C100" s="141" t="s">
        <v>330</v>
      </c>
      <c r="D100" s="123">
        <v>400</v>
      </c>
      <c r="E100" s="123">
        <v>625</v>
      </c>
      <c r="F100" s="120">
        <v>64</v>
      </c>
      <c r="G100" s="132">
        <v>76</v>
      </c>
      <c r="H100" s="123">
        <v>109</v>
      </c>
      <c r="I100" s="60">
        <v>69.7</v>
      </c>
      <c r="J100" s="123">
        <v>324</v>
      </c>
      <c r="K100" s="123">
        <v>516</v>
      </c>
      <c r="L100" s="120">
        <v>62.8</v>
      </c>
      <c r="M100" s="122"/>
    </row>
    <row r="101" spans="1:13" x14ac:dyDescent="0.25">
      <c r="A101" s="117">
        <v>704</v>
      </c>
      <c r="B101" s="118" t="s">
        <v>739</v>
      </c>
      <c r="C101" s="119" t="s">
        <v>331</v>
      </c>
      <c r="D101" s="123" t="s">
        <v>638</v>
      </c>
      <c r="E101" s="123" t="s">
        <v>638</v>
      </c>
      <c r="F101" s="60" t="s">
        <v>638</v>
      </c>
      <c r="G101" s="123" t="s">
        <v>638</v>
      </c>
      <c r="H101" s="123" t="s">
        <v>638</v>
      </c>
      <c r="I101" s="60" t="s">
        <v>638</v>
      </c>
      <c r="J101" s="123" t="s">
        <v>638</v>
      </c>
      <c r="K101" s="123" t="s">
        <v>638</v>
      </c>
      <c r="L101" s="120" t="s">
        <v>638</v>
      </c>
      <c r="M101" s="122"/>
    </row>
    <row r="102" spans="1:13" x14ac:dyDescent="0.25">
      <c r="A102" s="117">
        <v>705</v>
      </c>
      <c r="B102" s="118" t="s">
        <v>119</v>
      </c>
      <c r="C102" s="141" t="s">
        <v>332</v>
      </c>
      <c r="D102" s="123">
        <v>176</v>
      </c>
      <c r="E102" s="123">
        <v>288</v>
      </c>
      <c r="F102" s="120">
        <v>61.1</v>
      </c>
      <c r="G102" s="132">
        <v>40</v>
      </c>
      <c r="H102" s="123">
        <v>52</v>
      </c>
      <c r="I102" s="60">
        <v>76.900000000000006</v>
      </c>
      <c r="J102" s="123">
        <v>136</v>
      </c>
      <c r="K102" s="123">
        <v>236</v>
      </c>
      <c r="L102" s="120">
        <v>57.6</v>
      </c>
      <c r="M102" s="122"/>
    </row>
    <row r="103" spans="1:13" x14ac:dyDescent="0.25">
      <c r="A103" s="117">
        <v>706</v>
      </c>
      <c r="B103" s="118" t="s">
        <v>120</v>
      </c>
      <c r="C103" s="141" t="s">
        <v>333</v>
      </c>
      <c r="D103" s="123">
        <v>4</v>
      </c>
      <c r="E103" s="123">
        <v>4</v>
      </c>
      <c r="F103" s="120">
        <v>100</v>
      </c>
      <c r="G103" s="132">
        <v>0</v>
      </c>
      <c r="H103" s="123">
        <v>0</v>
      </c>
      <c r="I103" s="60" t="s">
        <v>638</v>
      </c>
      <c r="J103" s="123">
        <v>4</v>
      </c>
      <c r="K103" s="123">
        <v>4</v>
      </c>
      <c r="L103" s="120">
        <v>100</v>
      </c>
      <c r="M103" s="122"/>
    </row>
    <row r="104" spans="1:13" x14ac:dyDescent="0.25">
      <c r="A104" s="117">
        <v>707</v>
      </c>
      <c r="B104" s="118" t="s">
        <v>121</v>
      </c>
      <c r="C104" s="141" t="s">
        <v>334</v>
      </c>
      <c r="D104" s="123">
        <v>497</v>
      </c>
      <c r="E104" s="123">
        <v>563</v>
      </c>
      <c r="F104" s="120">
        <v>88.3</v>
      </c>
      <c r="G104" s="132">
        <v>136</v>
      </c>
      <c r="H104" s="123">
        <v>147</v>
      </c>
      <c r="I104" s="60">
        <v>92.5</v>
      </c>
      <c r="J104" s="123">
        <v>361</v>
      </c>
      <c r="K104" s="123">
        <v>416</v>
      </c>
      <c r="L104" s="120">
        <v>86.8</v>
      </c>
      <c r="M104" s="122"/>
    </row>
    <row r="105" spans="1:13" x14ac:dyDescent="0.25">
      <c r="A105" s="117">
        <v>708</v>
      </c>
      <c r="B105" s="118" t="s">
        <v>122</v>
      </c>
      <c r="C105" s="141" t="s">
        <v>335</v>
      </c>
      <c r="D105" s="123">
        <v>98</v>
      </c>
      <c r="E105" s="123">
        <v>214</v>
      </c>
      <c r="F105" s="120">
        <v>45.8</v>
      </c>
      <c r="G105" s="132">
        <v>16</v>
      </c>
      <c r="H105" s="123">
        <v>40</v>
      </c>
      <c r="I105" s="60">
        <v>40</v>
      </c>
      <c r="J105" s="123">
        <v>82</v>
      </c>
      <c r="K105" s="123">
        <v>174</v>
      </c>
      <c r="L105" s="120">
        <v>47.1</v>
      </c>
      <c r="M105" s="122"/>
    </row>
    <row r="106" spans="1:13" x14ac:dyDescent="0.25">
      <c r="A106" s="117">
        <v>709</v>
      </c>
      <c r="B106" s="118" t="s">
        <v>123</v>
      </c>
      <c r="C106" s="141" t="s">
        <v>336</v>
      </c>
      <c r="D106" s="123">
        <v>917</v>
      </c>
      <c r="E106" s="123">
        <v>1017</v>
      </c>
      <c r="F106" s="120">
        <v>90.2</v>
      </c>
      <c r="G106" s="132">
        <v>101</v>
      </c>
      <c r="H106" s="123">
        <v>110</v>
      </c>
      <c r="I106" s="60">
        <v>91.8</v>
      </c>
      <c r="J106" s="123">
        <v>816</v>
      </c>
      <c r="K106" s="123">
        <v>907</v>
      </c>
      <c r="L106" s="120">
        <v>90</v>
      </c>
      <c r="M106" s="122"/>
    </row>
    <row r="107" spans="1:13" x14ac:dyDescent="0.25">
      <c r="A107" s="117">
        <v>710</v>
      </c>
      <c r="B107" s="118" t="s">
        <v>124</v>
      </c>
      <c r="C107" s="141" t="s">
        <v>337</v>
      </c>
      <c r="D107" s="123">
        <v>492</v>
      </c>
      <c r="E107" s="123">
        <v>817</v>
      </c>
      <c r="F107" s="120">
        <v>60.2</v>
      </c>
      <c r="G107" s="132">
        <v>145</v>
      </c>
      <c r="H107" s="123">
        <v>227</v>
      </c>
      <c r="I107" s="60">
        <v>63.9</v>
      </c>
      <c r="J107" s="123">
        <v>347</v>
      </c>
      <c r="K107" s="123">
        <v>590</v>
      </c>
      <c r="L107" s="120">
        <v>58.8</v>
      </c>
      <c r="M107" s="122"/>
    </row>
    <row r="108" spans="1:13" x14ac:dyDescent="0.25">
      <c r="A108" s="117">
        <v>711</v>
      </c>
      <c r="B108" s="118" t="s">
        <v>125</v>
      </c>
      <c r="C108" s="141" t="s">
        <v>338</v>
      </c>
      <c r="D108" s="123">
        <v>208</v>
      </c>
      <c r="E108" s="123">
        <v>299</v>
      </c>
      <c r="F108" s="120">
        <v>69.599999999999994</v>
      </c>
      <c r="G108" s="132">
        <v>45</v>
      </c>
      <c r="H108" s="123">
        <v>65</v>
      </c>
      <c r="I108" s="60">
        <v>69.2</v>
      </c>
      <c r="J108" s="123">
        <v>163</v>
      </c>
      <c r="K108" s="123">
        <v>234</v>
      </c>
      <c r="L108" s="120">
        <v>69.7</v>
      </c>
      <c r="M108" s="122"/>
    </row>
    <row r="109" spans="1:13" x14ac:dyDescent="0.25">
      <c r="A109" s="117">
        <v>712</v>
      </c>
      <c r="B109" s="118" t="s">
        <v>126</v>
      </c>
      <c r="C109" s="141" t="s">
        <v>339</v>
      </c>
      <c r="D109" s="123">
        <v>190</v>
      </c>
      <c r="E109" s="123">
        <v>313</v>
      </c>
      <c r="F109" s="120">
        <v>60.7</v>
      </c>
      <c r="G109" s="132">
        <v>28</v>
      </c>
      <c r="H109" s="123">
        <v>48</v>
      </c>
      <c r="I109" s="60">
        <v>58.3</v>
      </c>
      <c r="J109" s="123">
        <v>162</v>
      </c>
      <c r="K109" s="123">
        <v>265</v>
      </c>
      <c r="L109" s="120">
        <v>61.1</v>
      </c>
      <c r="M109" s="122"/>
    </row>
    <row r="110" spans="1:13" x14ac:dyDescent="0.25">
      <c r="A110" s="117">
        <v>713</v>
      </c>
      <c r="B110" s="118" t="s">
        <v>127</v>
      </c>
      <c r="C110" s="141" t="s">
        <v>340</v>
      </c>
      <c r="D110" s="123">
        <v>647</v>
      </c>
      <c r="E110" s="123">
        <v>820</v>
      </c>
      <c r="F110" s="120">
        <v>78.900000000000006</v>
      </c>
      <c r="G110" s="132">
        <v>136</v>
      </c>
      <c r="H110" s="123">
        <v>157</v>
      </c>
      <c r="I110" s="60">
        <v>86.6</v>
      </c>
      <c r="J110" s="123">
        <v>511</v>
      </c>
      <c r="K110" s="123">
        <v>663</v>
      </c>
      <c r="L110" s="120">
        <v>77.099999999999994</v>
      </c>
      <c r="M110" s="122"/>
    </row>
    <row r="111" spans="1:13" x14ac:dyDescent="0.25">
      <c r="A111" s="117">
        <v>714</v>
      </c>
      <c r="B111" s="118" t="s">
        <v>128</v>
      </c>
      <c r="C111" s="141" t="s">
        <v>341</v>
      </c>
      <c r="D111" s="123">
        <v>19</v>
      </c>
      <c r="E111" s="123">
        <v>19</v>
      </c>
      <c r="F111" s="120">
        <v>100</v>
      </c>
      <c r="G111" s="132">
        <v>1</v>
      </c>
      <c r="H111" s="123">
        <v>1</v>
      </c>
      <c r="I111" s="60">
        <v>100</v>
      </c>
      <c r="J111" s="123">
        <v>18</v>
      </c>
      <c r="K111" s="123">
        <v>18</v>
      </c>
      <c r="L111" s="120">
        <v>100</v>
      </c>
      <c r="M111" s="122"/>
    </row>
    <row r="112" spans="1:13" x14ac:dyDescent="0.25">
      <c r="A112" s="117">
        <v>716</v>
      </c>
      <c r="B112" s="118" t="s">
        <v>129</v>
      </c>
      <c r="C112" s="141" t="s">
        <v>342</v>
      </c>
      <c r="D112" s="123">
        <v>245</v>
      </c>
      <c r="E112" s="123">
        <v>553</v>
      </c>
      <c r="F112" s="120">
        <v>44.3</v>
      </c>
      <c r="G112" s="132">
        <v>38</v>
      </c>
      <c r="H112" s="123">
        <v>97</v>
      </c>
      <c r="I112" s="60">
        <v>39.200000000000003</v>
      </c>
      <c r="J112" s="123">
        <v>207</v>
      </c>
      <c r="K112" s="123">
        <v>456</v>
      </c>
      <c r="L112" s="120">
        <v>45.4</v>
      </c>
      <c r="M112" s="122"/>
    </row>
    <row r="113" spans="1:13" x14ac:dyDescent="0.25">
      <c r="A113" s="117">
        <v>717</v>
      </c>
      <c r="B113" s="118" t="s">
        <v>130</v>
      </c>
      <c r="C113" s="141" t="s">
        <v>343</v>
      </c>
      <c r="D113" s="123">
        <v>408</v>
      </c>
      <c r="E113" s="123">
        <v>721</v>
      </c>
      <c r="F113" s="120">
        <v>56.6</v>
      </c>
      <c r="G113" s="132">
        <v>35</v>
      </c>
      <c r="H113" s="123">
        <v>79</v>
      </c>
      <c r="I113" s="60">
        <v>44.3</v>
      </c>
      <c r="J113" s="123">
        <v>373</v>
      </c>
      <c r="K113" s="123">
        <v>642</v>
      </c>
      <c r="L113" s="120">
        <v>58.1</v>
      </c>
      <c r="M113" s="122"/>
    </row>
    <row r="114" spans="1:13" x14ac:dyDescent="0.25">
      <c r="A114" s="117">
        <v>718</v>
      </c>
      <c r="B114" s="118" t="s">
        <v>131</v>
      </c>
      <c r="C114" s="141" t="s">
        <v>344</v>
      </c>
      <c r="D114" s="123">
        <v>431</v>
      </c>
      <c r="E114" s="123">
        <v>784</v>
      </c>
      <c r="F114" s="120">
        <v>55</v>
      </c>
      <c r="G114" s="132">
        <v>42</v>
      </c>
      <c r="H114" s="123">
        <v>81</v>
      </c>
      <c r="I114" s="60">
        <v>51.9</v>
      </c>
      <c r="J114" s="123">
        <v>389</v>
      </c>
      <c r="K114" s="123">
        <v>703</v>
      </c>
      <c r="L114" s="120">
        <v>55.3</v>
      </c>
      <c r="M114" s="122"/>
    </row>
    <row r="115" spans="1:13" x14ac:dyDescent="0.25">
      <c r="A115" s="117">
        <v>719</v>
      </c>
      <c r="B115" s="118" t="s">
        <v>132</v>
      </c>
      <c r="C115" s="141" t="s">
        <v>345</v>
      </c>
      <c r="D115" s="123">
        <v>514</v>
      </c>
      <c r="E115" s="123">
        <v>748</v>
      </c>
      <c r="F115" s="120">
        <v>68.7</v>
      </c>
      <c r="G115" s="132">
        <v>65</v>
      </c>
      <c r="H115" s="123">
        <v>110</v>
      </c>
      <c r="I115" s="60">
        <v>59.1</v>
      </c>
      <c r="J115" s="123">
        <v>449</v>
      </c>
      <c r="K115" s="123">
        <v>638</v>
      </c>
      <c r="L115" s="120">
        <v>70.400000000000006</v>
      </c>
      <c r="M115" s="122"/>
    </row>
    <row r="116" spans="1:13" x14ac:dyDescent="0.25">
      <c r="A116" s="117">
        <v>720</v>
      </c>
      <c r="B116" s="118" t="s">
        <v>133</v>
      </c>
      <c r="C116" s="141" t="s">
        <v>346</v>
      </c>
      <c r="D116" s="123">
        <v>401</v>
      </c>
      <c r="E116" s="123">
        <v>470</v>
      </c>
      <c r="F116" s="120">
        <v>85.3</v>
      </c>
      <c r="G116" s="132">
        <v>222</v>
      </c>
      <c r="H116" s="123">
        <v>226</v>
      </c>
      <c r="I116" s="60">
        <v>98.2</v>
      </c>
      <c r="J116" s="123">
        <v>179</v>
      </c>
      <c r="K116" s="123">
        <v>244</v>
      </c>
      <c r="L116" s="120">
        <v>73.400000000000006</v>
      </c>
      <c r="M116" s="122"/>
    </row>
    <row r="117" spans="1:13" x14ac:dyDescent="0.25">
      <c r="A117" s="117">
        <v>721</v>
      </c>
      <c r="B117" s="118" t="s">
        <v>134</v>
      </c>
      <c r="C117" s="141" t="s">
        <v>347</v>
      </c>
      <c r="D117" s="123">
        <v>502</v>
      </c>
      <c r="E117" s="123">
        <v>502</v>
      </c>
      <c r="F117" s="120">
        <v>100</v>
      </c>
      <c r="G117" s="132">
        <v>50</v>
      </c>
      <c r="H117" s="123">
        <v>50</v>
      </c>
      <c r="I117" s="60">
        <v>100</v>
      </c>
      <c r="J117" s="123">
        <v>462</v>
      </c>
      <c r="K117" s="123">
        <v>462</v>
      </c>
      <c r="L117" s="120">
        <v>100</v>
      </c>
      <c r="M117" s="122"/>
    </row>
    <row r="118" spans="1:13" x14ac:dyDescent="0.25">
      <c r="A118" s="117">
        <v>722</v>
      </c>
      <c r="B118" s="118" t="s">
        <v>135</v>
      </c>
      <c r="C118" s="141" t="s">
        <v>348</v>
      </c>
      <c r="D118" s="123">
        <v>1283</v>
      </c>
      <c r="E118" s="123">
        <v>1490</v>
      </c>
      <c r="F118" s="120">
        <v>86.1</v>
      </c>
      <c r="G118" s="132">
        <v>300</v>
      </c>
      <c r="H118" s="123">
        <v>331</v>
      </c>
      <c r="I118" s="60">
        <v>90.6</v>
      </c>
      <c r="J118" s="123">
        <v>983</v>
      </c>
      <c r="K118" s="123">
        <v>1159</v>
      </c>
      <c r="L118" s="120">
        <v>84.8</v>
      </c>
      <c r="M118" s="122"/>
    </row>
    <row r="119" spans="1:13" x14ac:dyDescent="0.25">
      <c r="A119" s="117">
        <v>723</v>
      </c>
      <c r="B119" s="118" t="s">
        <v>136</v>
      </c>
      <c r="C119" s="141" t="s">
        <v>349</v>
      </c>
      <c r="D119" s="123">
        <v>259</v>
      </c>
      <c r="E119" s="123">
        <v>284</v>
      </c>
      <c r="F119" s="120">
        <v>91.2</v>
      </c>
      <c r="G119" s="132">
        <v>76</v>
      </c>
      <c r="H119" s="123">
        <v>80</v>
      </c>
      <c r="I119" s="60">
        <v>95</v>
      </c>
      <c r="J119" s="123">
        <v>183</v>
      </c>
      <c r="K119" s="123">
        <v>204</v>
      </c>
      <c r="L119" s="120">
        <v>89.7</v>
      </c>
      <c r="M119" s="122"/>
    </row>
    <row r="120" spans="1:13" x14ac:dyDescent="0.25">
      <c r="A120" s="117">
        <v>724</v>
      </c>
      <c r="B120" s="118" t="s">
        <v>137</v>
      </c>
      <c r="C120" s="141" t="s">
        <v>350</v>
      </c>
      <c r="D120" s="123">
        <v>232</v>
      </c>
      <c r="E120" s="123">
        <v>332</v>
      </c>
      <c r="F120" s="120">
        <v>69.900000000000006</v>
      </c>
      <c r="G120" s="132">
        <v>65</v>
      </c>
      <c r="H120" s="123">
        <v>81</v>
      </c>
      <c r="I120" s="60">
        <v>80.2</v>
      </c>
      <c r="J120" s="123">
        <v>167</v>
      </c>
      <c r="K120" s="123">
        <v>251</v>
      </c>
      <c r="L120" s="120">
        <v>66.5</v>
      </c>
      <c r="M120" s="122"/>
    </row>
    <row r="121" spans="1:13" x14ac:dyDescent="0.25">
      <c r="A121" s="117">
        <v>725</v>
      </c>
      <c r="B121" s="118" t="s">
        <v>138</v>
      </c>
      <c r="C121" s="141" t="s">
        <v>351</v>
      </c>
      <c r="D121" s="123">
        <v>245</v>
      </c>
      <c r="E121" s="123">
        <v>345</v>
      </c>
      <c r="F121" s="120">
        <v>71</v>
      </c>
      <c r="G121" s="132">
        <v>25</v>
      </c>
      <c r="H121" s="123">
        <v>36</v>
      </c>
      <c r="I121" s="60">
        <v>69.400000000000006</v>
      </c>
      <c r="J121" s="123">
        <v>220</v>
      </c>
      <c r="K121" s="123">
        <v>309</v>
      </c>
      <c r="L121" s="120">
        <v>71.2</v>
      </c>
      <c r="M121" s="122"/>
    </row>
    <row r="122" spans="1:13" x14ac:dyDescent="0.25">
      <c r="A122" s="117">
        <v>726</v>
      </c>
      <c r="B122" s="118" t="s">
        <v>139</v>
      </c>
      <c r="C122" s="141" t="s">
        <v>352</v>
      </c>
      <c r="D122" s="123">
        <v>658</v>
      </c>
      <c r="E122" s="123">
        <v>806</v>
      </c>
      <c r="F122" s="120">
        <v>81.599999999999994</v>
      </c>
      <c r="G122" s="132">
        <v>44</v>
      </c>
      <c r="H122" s="123">
        <v>53</v>
      </c>
      <c r="I122" s="60">
        <v>83</v>
      </c>
      <c r="J122" s="123">
        <v>614</v>
      </c>
      <c r="K122" s="123">
        <v>753</v>
      </c>
      <c r="L122" s="120">
        <v>81.5</v>
      </c>
      <c r="M122" s="122"/>
    </row>
    <row r="123" spans="1:13" x14ac:dyDescent="0.25">
      <c r="A123" s="117">
        <v>727</v>
      </c>
      <c r="B123" s="118" t="s">
        <v>140</v>
      </c>
      <c r="C123" s="141" t="s">
        <v>353</v>
      </c>
      <c r="D123" s="123">
        <v>240</v>
      </c>
      <c r="E123" s="123">
        <v>254</v>
      </c>
      <c r="F123" s="120">
        <v>94.5</v>
      </c>
      <c r="G123" s="132">
        <v>21</v>
      </c>
      <c r="H123" s="123">
        <v>21</v>
      </c>
      <c r="I123" s="60">
        <v>100</v>
      </c>
      <c r="J123" s="123">
        <v>219</v>
      </c>
      <c r="K123" s="123">
        <v>233</v>
      </c>
      <c r="L123" s="120">
        <v>94</v>
      </c>
      <c r="M123" s="122"/>
    </row>
    <row r="124" spans="1:13" x14ac:dyDescent="0.25">
      <c r="A124" s="117">
        <v>728</v>
      </c>
      <c r="B124" s="118" t="s">
        <v>141</v>
      </c>
      <c r="C124" s="141" t="s">
        <v>354</v>
      </c>
      <c r="D124" s="123">
        <v>845</v>
      </c>
      <c r="E124" s="123">
        <v>877</v>
      </c>
      <c r="F124" s="120">
        <v>96.4</v>
      </c>
      <c r="G124" s="132">
        <v>106</v>
      </c>
      <c r="H124" s="123">
        <v>109</v>
      </c>
      <c r="I124" s="60">
        <v>97.2</v>
      </c>
      <c r="J124" s="123">
        <v>739</v>
      </c>
      <c r="K124" s="123">
        <v>768</v>
      </c>
      <c r="L124" s="120">
        <v>96.2</v>
      </c>
      <c r="M124" s="122"/>
    </row>
    <row r="125" spans="1:13" x14ac:dyDescent="0.25">
      <c r="A125" s="117">
        <v>729</v>
      </c>
      <c r="B125" s="118" t="s">
        <v>142</v>
      </c>
      <c r="C125" s="141" t="s">
        <v>355</v>
      </c>
      <c r="D125" s="123">
        <v>99</v>
      </c>
      <c r="E125" s="123">
        <v>139</v>
      </c>
      <c r="F125" s="120">
        <v>71.2</v>
      </c>
      <c r="G125" s="132">
        <v>12</v>
      </c>
      <c r="H125" s="123">
        <v>23</v>
      </c>
      <c r="I125" s="60">
        <v>52.2</v>
      </c>
      <c r="J125" s="123">
        <v>87</v>
      </c>
      <c r="K125" s="123">
        <v>116</v>
      </c>
      <c r="L125" s="120">
        <v>75</v>
      </c>
      <c r="M125" s="122"/>
    </row>
    <row r="126" spans="1:13" x14ac:dyDescent="0.25">
      <c r="A126" s="117">
        <v>730</v>
      </c>
      <c r="B126" s="118" t="s">
        <v>143</v>
      </c>
      <c r="C126" s="141" t="s">
        <v>356</v>
      </c>
      <c r="D126" s="123">
        <v>329</v>
      </c>
      <c r="E126" s="123">
        <v>433</v>
      </c>
      <c r="F126" s="120">
        <v>76</v>
      </c>
      <c r="G126" s="132">
        <v>26</v>
      </c>
      <c r="H126" s="123">
        <v>36</v>
      </c>
      <c r="I126" s="60">
        <v>72.2</v>
      </c>
      <c r="J126" s="123">
        <v>303</v>
      </c>
      <c r="K126" s="123">
        <v>397</v>
      </c>
      <c r="L126" s="120">
        <v>76.3</v>
      </c>
      <c r="M126" s="122"/>
    </row>
    <row r="127" spans="1:13" x14ac:dyDescent="0.25">
      <c r="A127" s="117">
        <v>731</v>
      </c>
      <c r="B127" s="118" t="s">
        <v>144</v>
      </c>
      <c r="C127" s="141" t="s">
        <v>357</v>
      </c>
      <c r="D127" s="123">
        <v>319</v>
      </c>
      <c r="E127" s="123">
        <v>340</v>
      </c>
      <c r="F127" s="120">
        <v>93.8</v>
      </c>
      <c r="G127" s="132">
        <v>161</v>
      </c>
      <c r="H127" s="123">
        <v>172</v>
      </c>
      <c r="I127" s="60">
        <v>93.6</v>
      </c>
      <c r="J127" s="123">
        <v>158</v>
      </c>
      <c r="K127" s="123">
        <v>168</v>
      </c>
      <c r="L127" s="120">
        <v>94</v>
      </c>
      <c r="M127" s="122"/>
    </row>
    <row r="128" spans="1:13" x14ac:dyDescent="0.25">
      <c r="A128" s="117">
        <v>732</v>
      </c>
      <c r="B128" s="118" t="s">
        <v>145</v>
      </c>
      <c r="C128" s="141" t="s">
        <v>358</v>
      </c>
      <c r="D128" s="123">
        <v>1162</v>
      </c>
      <c r="E128" s="123">
        <v>1212</v>
      </c>
      <c r="F128" s="120">
        <v>95.9</v>
      </c>
      <c r="G128" s="132">
        <v>148</v>
      </c>
      <c r="H128" s="123">
        <v>158</v>
      </c>
      <c r="I128" s="60">
        <v>93.7</v>
      </c>
      <c r="J128" s="123">
        <v>1014</v>
      </c>
      <c r="K128" s="123">
        <v>1054</v>
      </c>
      <c r="L128" s="120">
        <v>96.2</v>
      </c>
      <c r="M128" s="122"/>
    </row>
    <row r="129" spans="1:13" x14ac:dyDescent="0.25">
      <c r="A129" s="117">
        <v>733</v>
      </c>
      <c r="B129" s="118" t="s">
        <v>146</v>
      </c>
      <c r="C129" s="141" t="s">
        <v>359</v>
      </c>
      <c r="D129" s="123">
        <v>867</v>
      </c>
      <c r="E129" s="123">
        <v>958</v>
      </c>
      <c r="F129" s="120">
        <v>90.5</v>
      </c>
      <c r="G129" s="132">
        <v>80</v>
      </c>
      <c r="H129" s="123">
        <v>89</v>
      </c>
      <c r="I129" s="60">
        <v>89.9</v>
      </c>
      <c r="J129" s="123">
        <v>787</v>
      </c>
      <c r="K129" s="123">
        <v>869</v>
      </c>
      <c r="L129" s="120">
        <v>90.6</v>
      </c>
      <c r="M129" s="122"/>
    </row>
    <row r="130" spans="1:13" x14ac:dyDescent="0.25">
      <c r="A130" s="117">
        <v>734</v>
      </c>
      <c r="B130" s="118" t="s">
        <v>147</v>
      </c>
      <c r="C130" s="141" t="s">
        <v>360</v>
      </c>
      <c r="D130" s="123">
        <v>459</v>
      </c>
      <c r="E130" s="123">
        <v>816</v>
      </c>
      <c r="F130" s="120">
        <v>56.3</v>
      </c>
      <c r="G130" s="132">
        <v>55</v>
      </c>
      <c r="H130" s="123">
        <v>76</v>
      </c>
      <c r="I130" s="60">
        <v>72.400000000000006</v>
      </c>
      <c r="J130" s="123">
        <v>404</v>
      </c>
      <c r="K130" s="123">
        <v>740</v>
      </c>
      <c r="L130" s="120">
        <v>54.6</v>
      </c>
      <c r="M130" s="122"/>
    </row>
    <row r="131" spans="1:13" x14ac:dyDescent="0.25">
      <c r="A131" s="117">
        <v>735</v>
      </c>
      <c r="B131" s="118" t="s">
        <v>148</v>
      </c>
      <c r="C131" s="141" t="s">
        <v>361</v>
      </c>
      <c r="D131" s="123">
        <v>315</v>
      </c>
      <c r="E131" s="123">
        <v>643</v>
      </c>
      <c r="F131" s="120">
        <v>49</v>
      </c>
      <c r="G131" s="132">
        <v>53</v>
      </c>
      <c r="H131" s="123">
        <v>105</v>
      </c>
      <c r="I131" s="60">
        <v>50.5</v>
      </c>
      <c r="J131" s="123">
        <v>262</v>
      </c>
      <c r="K131" s="123">
        <v>538</v>
      </c>
      <c r="L131" s="120">
        <v>48.7</v>
      </c>
      <c r="M131" s="122"/>
    </row>
    <row r="132" spans="1:13" x14ac:dyDescent="0.25">
      <c r="A132" s="117">
        <v>738</v>
      </c>
      <c r="B132" s="118" t="s">
        <v>628</v>
      </c>
      <c r="C132" s="192" t="s">
        <v>721</v>
      </c>
      <c r="D132" s="123">
        <v>676</v>
      </c>
      <c r="E132" s="123">
        <v>857</v>
      </c>
      <c r="F132" s="120">
        <v>78.900000000000006</v>
      </c>
      <c r="G132" s="132">
        <v>18</v>
      </c>
      <c r="H132" s="123">
        <v>25</v>
      </c>
      <c r="I132" s="60">
        <v>72</v>
      </c>
      <c r="J132" s="123">
        <v>658</v>
      </c>
      <c r="K132" s="123">
        <v>832</v>
      </c>
      <c r="L132" s="120">
        <v>79.099999999999994</v>
      </c>
      <c r="M132" s="122"/>
    </row>
    <row r="133" spans="1:13" x14ac:dyDescent="0.25">
      <c r="A133" s="117">
        <v>803</v>
      </c>
      <c r="B133" s="118" t="s">
        <v>149</v>
      </c>
      <c r="C133" s="141" t="s">
        <v>362</v>
      </c>
      <c r="D133" s="123">
        <v>288</v>
      </c>
      <c r="E133" s="123">
        <v>348</v>
      </c>
      <c r="F133" s="120">
        <v>82.8</v>
      </c>
      <c r="G133" s="132">
        <v>22</v>
      </c>
      <c r="H133" s="123">
        <v>22</v>
      </c>
      <c r="I133" s="60">
        <v>100</v>
      </c>
      <c r="J133" s="123">
        <v>266</v>
      </c>
      <c r="K133" s="123">
        <v>326</v>
      </c>
      <c r="L133" s="120">
        <v>81.599999999999994</v>
      </c>
      <c r="M133" s="122"/>
    </row>
    <row r="134" spans="1:13" x14ac:dyDescent="0.25">
      <c r="A134" s="117">
        <v>805</v>
      </c>
      <c r="B134" s="118" t="s">
        <v>150</v>
      </c>
      <c r="C134" s="141" t="s">
        <v>363</v>
      </c>
      <c r="D134" s="123">
        <v>1849</v>
      </c>
      <c r="E134" s="123">
        <v>2424</v>
      </c>
      <c r="F134" s="120">
        <v>76.3</v>
      </c>
      <c r="G134" s="132">
        <v>151</v>
      </c>
      <c r="H134" s="123">
        <v>188</v>
      </c>
      <c r="I134" s="60">
        <v>80.3</v>
      </c>
      <c r="J134" s="123">
        <v>1698</v>
      </c>
      <c r="K134" s="123">
        <v>2236</v>
      </c>
      <c r="L134" s="120">
        <v>75.900000000000006</v>
      </c>
      <c r="M134" s="122"/>
    </row>
    <row r="135" spans="1:13" x14ac:dyDescent="0.25">
      <c r="A135" s="117">
        <v>807</v>
      </c>
      <c r="B135" s="118" t="s">
        <v>151</v>
      </c>
      <c r="C135" s="141" t="s">
        <v>364</v>
      </c>
      <c r="D135" s="123">
        <v>562</v>
      </c>
      <c r="E135" s="123">
        <v>609</v>
      </c>
      <c r="F135" s="120">
        <v>92.3</v>
      </c>
      <c r="G135" s="132">
        <v>26</v>
      </c>
      <c r="H135" s="123">
        <v>29</v>
      </c>
      <c r="I135" s="60">
        <v>89.7</v>
      </c>
      <c r="J135" s="123">
        <v>536</v>
      </c>
      <c r="K135" s="123">
        <v>580</v>
      </c>
      <c r="L135" s="120">
        <v>92.4</v>
      </c>
      <c r="M135" s="122"/>
    </row>
    <row r="136" spans="1:13" x14ac:dyDescent="0.25">
      <c r="A136" s="117">
        <v>809</v>
      </c>
      <c r="B136" s="118" t="s">
        <v>152</v>
      </c>
      <c r="C136" s="141" t="s">
        <v>629</v>
      </c>
      <c r="D136" s="123">
        <v>702</v>
      </c>
      <c r="E136" s="123">
        <v>1158</v>
      </c>
      <c r="F136" s="120">
        <v>60.6</v>
      </c>
      <c r="G136" s="132">
        <v>51</v>
      </c>
      <c r="H136" s="123">
        <v>83</v>
      </c>
      <c r="I136" s="60">
        <v>61.4</v>
      </c>
      <c r="J136" s="123">
        <v>651</v>
      </c>
      <c r="K136" s="123">
        <v>1075</v>
      </c>
      <c r="L136" s="120">
        <v>60.6</v>
      </c>
      <c r="M136" s="122"/>
    </row>
    <row r="137" spans="1:13" x14ac:dyDescent="0.25">
      <c r="A137" s="117">
        <v>812</v>
      </c>
      <c r="B137" s="118" t="s">
        <v>153</v>
      </c>
      <c r="C137" s="141" t="s">
        <v>365</v>
      </c>
      <c r="D137" s="123">
        <v>2695</v>
      </c>
      <c r="E137" s="123">
        <v>3359</v>
      </c>
      <c r="F137" s="120">
        <v>80.2</v>
      </c>
      <c r="G137" s="132">
        <v>147</v>
      </c>
      <c r="H137" s="123">
        <v>193</v>
      </c>
      <c r="I137" s="60">
        <v>76.2</v>
      </c>
      <c r="J137" s="123">
        <v>2548</v>
      </c>
      <c r="K137" s="123">
        <v>3166</v>
      </c>
      <c r="L137" s="120">
        <v>80.5</v>
      </c>
      <c r="M137" s="122"/>
    </row>
    <row r="138" spans="1:13" x14ac:dyDescent="0.25">
      <c r="A138" s="117">
        <v>813</v>
      </c>
      <c r="B138" s="118" t="s">
        <v>154</v>
      </c>
      <c r="C138" s="141" t="s">
        <v>366</v>
      </c>
      <c r="D138" s="123">
        <v>196</v>
      </c>
      <c r="E138" s="123">
        <v>316</v>
      </c>
      <c r="F138" s="120">
        <v>62</v>
      </c>
      <c r="G138" s="132">
        <v>25</v>
      </c>
      <c r="H138" s="123">
        <v>38</v>
      </c>
      <c r="I138" s="60">
        <v>65.8</v>
      </c>
      <c r="J138" s="123">
        <v>171</v>
      </c>
      <c r="K138" s="123">
        <v>278</v>
      </c>
      <c r="L138" s="120">
        <v>61.5</v>
      </c>
      <c r="M138" s="122"/>
    </row>
    <row r="139" spans="1:13" x14ac:dyDescent="0.25">
      <c r="A139" s="117">
        <v>814</v>
      </c>
      <c r="B139" s="118" t="s">
        <v>155</v>
      </c>
      <c r="C139" s="141" t="s">
        <v>367</v>
      </c>
      <c r="D139" s="123">
        <v>1001</v>
      </c>
      <c r="E139" s="123">
        <v>1201</v>
      </c>
      <c r="F139" s="120">
        <v>83.3</v>
      </c>
      <c r="G139" s="132">
        <v>190</v>
      </c>
      <c r="H139" s="123">
        <v>208</v>
      </c>
      <c r="I139" s="60">
        <v>91.3</v>
      </c>
      <c r="J139" s="123">
        <v>811</v>
      </c>
      <c r="K139" s="123">
        <v>993</v>
      </c>
      <c r="L139" s="120">
        <v>81.7</v>
      </c>
      <c r="M139" s="122"/>
    </row>
    <row r="140" spans="1:13" x14ac:dyDescent="0.25">
      <c r="A140" s="117">
        <v>815</v>
      </c>
      <c r="B140" s="118" t="s">
        <v>156</v>
      </c>
      <c r="C140" s="141" t="s">
        <v>368</v>
      </c>
      <c r="D140" s="123">
        <v>1275</v>
      </c>
      <c r="E140" s="123">
        <v>1433</v>
      </c>
      <c r="F140" s="120">
        <v>89</v>
      </c>
      <c r="G140" s="132">
        <v>72</v>
      </c>
      <c r="H140" s="123">
        <v>83</v>
      </c>
      <c r="I140" s="60">
        <v>86.7</v>
      </c>
      <c r="J140" s="123">
        <v>1203</v>
      </c>
      <c r="K140" s="123">
        <v>1350</v>
      </c>
      <c r="L140" s="120">
        <v>89.1</v>
      </c>
      <c r="M140" s="122"/>
    </row>
    <row r="141" spans="1:13" x14ac:dyDescent="0.25">
      <c r="A141" s="117">
        <v>816</v>
      </c>
      <c r="B141" s="118" t="s">
        <v>157</v>
      </c>
      <c r="C141" s="141" t="s">
        <v>369</v>
      </c>
      <c r="D141" s="123">
        <v>474</v>
      </c>
      <c r="E141" s="123">
        <v>809</v>
      </c>
      <c r="F141" s="120">
        <v>58.6</v>
      </c>
      <c r="G141" s="132">
        <v>48</v>
      </c>
      <c r="H141" s="123">
        <v>89</v>
      </c>
      <c r="I141" s="60">
        <v>53.9</v>
      </c>
      <c r="J141" s="123">
        <v>426</v>
      </c>
      <c r="K141" s="123">
        <v>720</v>
      </c>
      <c r="L141" s="120">
        <v>59.2</v>
      </c>
      <c r="M141" s="122"/>
    </row>
    <row r="142" spans="1:13" x14ac:dyDescent="0.25">
      <c r="A142" s="117">
        <v>817</v>
      </c>
      <c r="B142" s="118" t="s">
        <v>158</v>
      </c>
      <c r="C142" s="141" t="s">
        <v>370</v>
      </c>
      <c r="D142" s="123">
        <v>460</v>
      </c>
      <c r="E142" s="123">
        <v>583</v>
      </c>
      <c r="F142" s="120">
        <v>78.900000000000006</v>
      </c>
      <c r="G142" s="132">
        <v>16</v>
      </c>
      <c r="H142" s="123">
        <v>22</v>
      </c>
      <c r="I142" s="60">
        <v>72.7</v>
      </c>
      <c r="J142" s="123">
        <v>444</v>
      </c>
      <c r="K142" s="123">
        <v>561</v>
      </c>
      <c r="L142" s="120">
        <v>79.099999999999994</v>
      </c>
      <c r="M142" s="122"/>
    </row>
    <row r="143" spans="1:13" x14ac:dyDescent="0.25">
      <c r="A143" s="117">
        <v>819</v>
      </c>
      <c r="B143" s="118" t="s">
        <v>159</v>
      </c>
      <c r="C143" s="141" t="s">
        <v>371</v>
      </c>
      <c r="D143" s="123">
        <v>444</v>
      </c>
      <c r="E143" s="123">
        <v>630</v>
      </c>
      <c r="F143" s="120">
        <v>70.5</v>
      </c>
      <c r="G143" s="132">
        <v>35</v>
      </c>
      <c r="H143" s="123">
        <v>54</v>
      </c>
      <c r="I143" s="60">
        <v>64.8</v>
      </c>
      <c r="J143" s="123">
        <v>409</v>
      </c>
      <c r="K143" s="123">
        <v>576</v>
      </c>
      <c r="L143" s="120">
        <v>71</v>
      </c>
      <c r="M143" s="122"/>
    </row>
    <row r="144" spans="1:13" x14ac:dyDescent="0.25">
      <c r="A144" s="117">
        <v>820</v>
      </c>
      <c r="B144" s="118" t="s">
        <v>160</v>
      </c>
      <c r="C144" s="141" t="s">
        <v>372</v>
      </c>
      <c r="D144" s="123">
        <v>3298</v>
      </c>
      <c r="E144" s="123">
        <v>5305</v>
      </c>
      <c r="F144" s="120">
        <v>62.2</v>
      </c>
      <c r="G144" s="132">
        <v>245</v>
      </c>
      <c r="H144" s="123">
        <v>419</v>
      </c>
      <c r="I144" s="60">
        <v>58.5</v>
      </c>
      <c r="J144" s="123">
        <v>3053</v>
      </c>
      <c r="K144" s="123">
        <v>4886</v>
      </c>
      <c r="L144" s="120">
        <v>62.5</v>
      </c>
      <c r="M144" s="122"/>
    </row>
    <row r="145" spans="1:13" x14ac:dyDescent="0.25">
      <c r="A145" s="117">
        <v>821</v>
      </c>
      <c r="B145" s="118" t="s">
        <v>161</v>
      </c>
      <c r="C145" s="141" t="s">
        <v>373</v>
      </c>
      <c r="D145" s="123">
        <v>663</v>
      </c>
      <c r="E145" s="123">
        <v>935</v>
      </c>
      <c r="F145" s="120">
        <v>70.900000000000006</v>
      </c>
      <c r="G145" s="132">
        <v>102</v>
      </c>
      <c r="H145" s="123">
        <v>128</v>
      </c>
      <c r="I145" s="60">
        <v>79.7</v>
      </c>
      <c r="J145" s="123">
        <v>561</v>
      </c>
      <c r="K145" s="123">
        <v>807</v>
      </c>
      <c r="L145" s="120">
        <v>69.5</v>
      </c>
      <c r="M145" s="122"/>
    </row>
    <row r="146" spans="1:13" x14ac:dyDescent="0.25">
      <c r="A146" s="117">
        <v>902</v>
      </c>
      <c r="B146" s="118" t="s">
        <v>162</v>
      </c>
      <c r="C146" s="141" t="s">
        <v>374</v>
      </c>
      <c r="D146" s="123">
        <v>2090</v>
      </c>
      <c r="E146" s="123">
        <v>2227</v>
      </c>
      <c r="F146" s="120">
        <v>93.8</v>
      </c>
      <c r="G146" s="132">
        <v>180</v>
      </c>
      <c r="H146" s="123">
        <v>190</v>
      </c>
      <c r="I146" s="60">
        <v>94.7</v>
      </c>
      <c r="J146" s="123">
        <v>1910</v>
      </c>
      <c r="K146" s="123">
        <v>2037</v>
      </c>
      <c r="L146" s="120">
        <v>93.8</v>
      </c>
      <c r="M146" s="122"/>
    </row>
    <row r="147" spans="1:13" x14ac:dyDescent="0.25">
      <c r="A147" s="117">
        <v>904</v>
      </c>
      <c r="B147" s="118" t="s">
        <v>163</v>
      </c>
      <c r="C147" s="141" t="s">
        <v>375</v>
      </c>
      <c r="D147" s="123">
        <v>1587</v>
      </c>
      <c r="E147" s="123">
        <v>1670</v>
      </c>
      <c r="F147" s="120">
        <v>95</v>
      </c>
      <c r="G147" s="132">
        <v>136</v>
      </c>
      <c r="H147" s="123">
        <v>142</v>
      </c>
      <c r="I147" s="60">
        <v>95.8</v>
      </c>
      <c r="J147" s="123">
        <v>1451</v>
      </c>
      <c r="K147" s="123">
        <v>1528</v>
      </c>
      <c r="L147" s="120">
        <v>95</v>
      </c>
      <c r="M147" s="122"/>
    </row>
    <row r="148" spans="1:13" x14ac:dyDescent="0.25">
      <c r="A148" s="117">
        <v>905</v>
      </c>
      <c r="B148" s="118" t="s">
        <v>164</v>
      </c>
      <c r="C148" s="141" t="s">
        <v>376</v>
      </c>
      <c r="D148" s="123">
        <v>695</v>
      </c>
      <c r="E148" s="123">
        <v>919</v>
      </c>
      <c r="F148" s="120">
        <v>75.599999999999994</v>
      </c>
      <c r="G148" s="132">
        <v>41</v>
      </c>
      <c r="H148" s="123">
        <v>56</v>
      </c>
      <c r="I148" s="60">
        <v>73.2</v>
      </c>
      <c r="J148" s="123">
        <v>654</v>
      </c>
      <c r="K148" s="123">
        <v>863</v>
      </c>
      <c r="L148" s="120">
        <v>75.8</v>
      </c>
      <c r="M148" s="122"/>
    </row>
    <row r="149" spans="1:13" x14ac:dyDescent="0.25">
      <c r="A149" s="117">
        <v>906</v>
      </c>
      <c r="B149" s="118" t="s">
        <v>165</v>
      </c>
      <c r="C149" s="141" t="s">
        <v>377</v>
      </c>
      <c r="D149" s="123">
        <v>2</v>
      </c>
      <c r="E149" s="123">
        <v>8</v>
      </c>
      <c r="F149" s="120">
        <v>25</v>
      </c>
      <c r="G149" s="132">
        <v>0</v>
      </c>
      <c r="H149" s="123">
        <v>0</v>
      </c>
      <c r="I149" s="60" t="s">
        <v>638</v>
      </c>
      <c r="J149" s="123">
        <v>2</v>
      </c>
      <c r="K149" s="123">
        <v>8</v>
      </c>
      <c r="L149" s="120">
        <v>25</v>
      </c>
      <c r="M149" s="122"/>
    </row>
    <row r="150" spans="1:13" x14ac:dyDescent="0.25">
      <c r="A150" s="117">
        <v>908</v>
      </c>
      <c r="B150" s="118" t="s">
        <v>166</v>
      </c>
      <c r="C150" s="141" t="s">
        <v>378</v>
      </c>
      <c r="D150" s="123">
        <v>231</v>
      </c>
      <c r="E150" s="123">
        <v>319</v>
      </c>
      <c r="F150" s="120">
        <v>72.400000000000006</v>
      </c>
      <c r="G150" s="132">
        <v>25</v>
      </c>
      <c r="H150" s="123">
        <v>31</v>
      </c>
      <c r="I150" s="60">
        <v>80.599999999999994</v>
      </c>
      <c r="J150" s="123">
        <v>206</v>
      </c>
      <c r="K150" s="123">
        <v>288</v>
      </c>
      <c r="L150" s="120">
        <v>71.5</v>
      </c>
      <c r="M150" s="122"/>
    </row>
    <row r="151" spans="1:13" x14ac:dyDescent="0.25">
      <c r="A151" s="117">
        <v>909</v>
      </c>
      <c r="B151" s="118" t="s">
        <v>167</v>
      </c>
      <c r="C151" s="141" t="s">
        <v>379</v>
      </c>
      <c r="D151" s="123">
        <v>698</v>
      </c>
      <c r="E151" s="123">
        <v>1296</v>
      </c>
      <c r="F151" s="120">
        <v>53.9</v>
      </c>
      <c r="G151" s="132">
        <v>110</v>
      </c>
      <c r="H151" s="123">
        <v>191</v>
      </c>
      <c r="I151" s="60">
        <v>57.6</v>
      </c>
      <c r="J151" s="123">
        <v>588</v>
      </c>
      <c r="K151" s="123">
        <v>1105</v>
      </c>
      <c r="L151" s="120">
        <v>53.2</v>
      </c>
      <c r="M151" s="122"/>
    </row>
    <row r="152" spans="1:13" x14ac:dyDescent="0.25">
      <c r="A152" s="117">
        <v>910</v>
      </c>
      <c r="B152" s="118" t="s">
        <v>168</v>
      </c>
      <c r="C152" s="141" t="s">
        <v>380</v>
      </c>
      <c r="D152" s="123">
        <v>191</v>
      </c>
      <c r="E152" s="123">
        <v>349</v>
      </c>
      <c r="F152" s="120">
        <v>54.7</v>
      </c>
      <c r="G152" s="132">
        <v>28</v>
      </c>
      <c r="H152" s="123">
        <v>41</v>
      </c>
      <c r="I152" s="60">
        <v>68.3</v>
      </c>
      <c r="J152" s="123">
        <v>163</v>
      </c>
      <c r="K152" s="123">
        <v>308</v>
      </c>
      <c r="L152" s="120">
        <v>52.9</v>
      </c>
      <c r="M152" s="122"/>
    </row>
    <row r="153" spans="1:13" x14ac:dyDescent="0.25">
      <c r="A153" s="117">
        <v>911</v>
      </c>
      <c r="B153" s="118" t="s">
        <v>169</v>
      </c>
      <c r="C153" s="141" t="s">
        <v>381</v>
      </c>
      <c r="D153" s="123">
        <v>124</v>
      </c>
      <c r="E153" s="123">
        <v>274</v>
      </c>
      <c r="F153" s="120">
        <v>45.3</v>
      </c>
      <c r="G153" s="132">
        <v>10</v>
      </c>
      <c r="H153" s="123">
        <v>30</v>
      </c>
      <c r="I153" s="60">
        <v>33.299999999999997</v>
      </c>
      <c r="J153" s="123">
        <v>114</v>
      </c>
      <c r="K153" s="123">
        <v>244</v>
      </c>
      <c r="L153" s="120">
        <v>46.7</v>
      </c>
      <c r="M153" s="122"/>
    </row>
    <row r="154" spans="1:13" x14ac:dyDescent="0.25">
      <c r="A154" s="117">
        <v>912</v>
      </c>
      <c r="B154" s="118" t="s">
        <v>170</v>
      </c>
      <c r="C154" s="141" t="s">
        <v>382</v>
      </c>
      <c r="D154" s="123">
        <v>2700</v>
      </c>
      <c r="E154" s="123">
        <v>3176</v>
      </c>
      <c r="F154" s="120">
        <v>85</v>
      </c>
      <c r="G154" s="132">
        <v>276</v>
      </c>
      <c r="H154" s="123">
        <v>317</v>
      </c>
      <c r="I154" s="60">
        <v>87.1</v>
      </c>
      <c r="J154" s="123">
        <v>2424</v>
      </c>
      <c r="K154" s="123">
        <v>2859</v>
      </c>
      <c r="L154" s="120">
        <v>84.8</v>
      </c>
      <c r="M154" s="122"/>
    </row>
    <row r="155" spans="1:13" x14ac:dyDescent="0.25">
      <c r="A155" s="117">
        <v>913</v>
      </c>
      <c r="B155" s="118" t="s">
        <v>171</v>
      </c>
      <c r="C155" s="141" t="s">
        <v>383</v>
      </c>
      <c r="D155" s="123">
        <v>1035</v>
      </c>
      <c r="E155" s="123">
        <v>1164</v>
      </c>
      <c r="F155" s="120">
        <v>88.9</v>
      </c>
      <c r="G155" s="132">
        <v>114</v>
      </c>
      <c r="H155" s="123">
        <v>126</v>
      </c>
      <c r="I155" s="60">
        <v>90.5</v>
      </c>
      <c r="J155" s="123">
        <v>921</v>
      </c>
      <c r="K155" s="123">
        <v>1038</v>
      </c>
      <c r="L155" s="120">
        <v>88.7</v>
      </c>
      <c r="M155" s="122"/>
    </row>
    <row r="156" spans="1:13" x14ac:dyDescent="0.25">
      <c r="A156" s="117">
        <v>914</v>
      </c>
      <c r="B156" s="118" t="s">
        <v>172</v>
      </c>
      <c r="C156" s="141" t="s">
        <v>384</v>
      </c>
      <c r="D156" s="123">
        <v>861</v>
      </c>
      <c r="E156" s="123">
        <v>992</v>
      </c>
      <c r="F156" s="120">
        <v>86.8</v>
      </c>
      <c r="G156" s="132">
        <v>67</v>
      </c>
      <c r="H156" s="123">
        <v>72</v>
      </c>
      <c r="I156" s="60">
        <v>93.1</v>
      </c>
      <c r="J156" s="123">
        <v>794</v>
      </c>
      <c r="K156" s="123">
        <v>920</v>
      </c>
      <c r="L156" s="120">
        <v>86.3</v>
      </c>
      <c r="M156" s="122"/>
    </row>
    <row r="157" spans="1:13" x14ac:dyDescent="0.25">
      <c r="A157" s="117">
        <v>916</v>
      </c>
      <c r="B157" s="118" t="s">
        <v>101</v>
      </c>
      <c r="C157" s="141" t="s">
        <v>634</v>
      </c>
      <c r="D157" s="123">
        <v>592</v>
      </c>
      <c r="E157" s="123">
        <v>746</v>
      </c>
      <c r="F157" s="120">
        <v>79.400000000000006</v>
      </c>
      <c r="G157" s="132">
        <v>39</v>
      </c>
      <c r="H157" s="123">
        <v>56</v>
      </c>
      <c r="I157" s="60">
        <v>69.599999999999994</v>
      </c>
      <c r="J157" s="123">
        <v>553</v>
      </c>
      <c r="K157" s="123">
        <v>690</v>
      </c>
      <c r="L157" s="120">
        <v>80.099999999999994</v>
      </c>
      <c r="M157" s="122"/>
    </row>
    <row r="158" spans="1:13" ht="30" customHeight="1" x14ac:dyDescent="0.25">
      <c r="A158" s="117" t="s">
        <v>498</v>
      </c>
      <c r="B158" s="124" t="s">
        <v>173</v>
      </c>
      <c r="C158" s="171" t="s">
        <v>385</v>
      </c>
      <c r="D158" s="127">
        <v>116113</v>
      </c>
      <c r="E158" s="127">
        <v>155018</v>
      </c>
      <c r="F158" s="126">
        <v>74.900000000000006</v>
      </c>
      <c r="G158" s="175">
        <v>16019</v>
      </c>
      <c r="H158" s="127">
        <v>20120</v>
      </c>
      <c r="I158" s="128">
        <v>79.599999999999994</v>
      </c>
      <c r="J158" s="127">
        <v>100104</v>
      </c>
      <c r="K158" s="127">
        <v>134908</v>
      </c>
      <c r="L158" s="126">
        <v>74.2</v>
      </c>
      <c r="M158" s="122"/>
    </row>
    <row r="159" spans="1:13" ht="30" customHeight="1" x14ac:dyDescent="0.25">
      <c r="A159" s="117" t="s">
        <v>511</v>
      </c>
      <c r="B159" s="118" t="s">
        <v>174</v>
      </c>
      <c r="C159" s="118"/>
      <c r="D159" s="123">
        <v>42754</v>
      </c>
      <c r="E159" s="123">
        <v>54294</v>
      </c>
      <c r="F159" s="120">
        <v>78.7</v>
      </c>
      <c r="G159" s="132">
        <v>4626</v>
      </c>
      <c r="H159" s="123">
        <v>5602</v>
      </c>
      <c r="I159" s="60">
        <v>82.6</v>
      </c>
      <c r="J159" s="123">
        <v>38128</v>
      </c>
      <c r="K159" s="123">
        <v>48692</v>
      </c>
      <c r="L159" s="120">
        <v>78.3</v>
      </c>
      <c r="M159" s="122"/>
    </row>
    <row r="160" spans="1:13" x14ac:dyDescent="0.25">
      <c r="A160" s="117" t="s">
        <v>512</v>
      </c>
      <c r="B160" s="118" t="s">
        <v>175</v>
      </c>
      <c r="C160" s="118"/>
      <c r="D160" s="123">
        <v>35631</v>
      </c>
      <c r="E160" s="123">
        <v>45295</v>
      </c>
      <c r="F160" s="120">
        <v>78.7</v>
      </c>
      <c r="G160" s="132">
        <v>5824</v>
      </c>
      <c r="H160" s="123">
        <v>6799</v>
      </c>
      <c r="I160" s="60">
        <v>85.7</v>
      </c>
      <c r="J160" s="123">
        <v>29807</v>
      </c>
      <c r="K160" s="123">
        <v>38496</v>
      </c>
      <c r="L160" s="120">
        <v>77.400000000000006</v>
      </c>
      <c r="M160" s="122"/>
    </row>
    <row r="161" spans="1:13" x14ac:dyDescent="0.25">
      <c r="A161" s="117" t="s">
        <v>509</v>
      </c>
      <c r="B161" s="118" t="s">
        <v>176</v>
      </c>
      <c r="C161" s="118"/>
      <c r="D161" s="123">
        <v>23365</v>
      </c>
      <c r="E161" s="123">
        <v>36388</v>
      </c>
      <c r="F161" s="120">
        <v>64.2</v>
      </c>
      <c r="G161" s="132">
        <v>3015</v>
      </c>
      <c r="H161" s="123">
        <v>4447</v>
      </c>
      <c r="I161" s="60">
        <v>67.8</v>
      </c>
      <c r="J161" s="123">
        <v>20350</v>
      </c>
      <c r="K161" s="123">
        <v>31941</v>
      </c>
      <c r="L161" s="120">
        <v>63.7</v>
      </c>
      <c r="M161" s="122"/>
    </row>
    <row r="162" spans="1:13" x14ac:dyDescent="0.25">
      <c r="A162" s="117" t="s">
        <v>508</v>
      </c>
      <c r="B162" s="118" t="s">
        <v>177</v>
      </c>
      <c r="C162" s="118"/>
      <c r="D162" s="123">
        <v>4550</v>
      </c>
      <c r="E162" s="123">
        <v>6334</v>
      </c>
      <c r="F162" s="120">
        <v>71.8</v>
      </c>
      <c r="G162" s="132">
        <v>930</v>
      </c>
      <c r="H162" s="123">
        <v>1259</v>
      </c>
      <c r="I162" s="60">
        <v>73.900000000000006</v>
      </c>
      <c r="J162" s="123">
        <v>3620</v>
      </c>
      <c r="K162" s="123">
        <v>5075</v>
      </c>
      <c r="L162" s="120">
        <v>71.3</v>
      </c>
      <c r="M162" s="122"/>
    </row>
    <row r="163" spans="1:13" x14ac:dyDescent="0.25">
      <c r="A163" s="117" t="s">
        <v>510</v>
      </c>
      <c r="B163" s="118" t="s">
        <v>178</v>
      </c>
      <c r="C163" s="118"/>
      <c r="D163" s="123">
        <v>9813</v>
      </c>
      <c r="E163" s="123">
        <v>12707</v>
      </c>
      <c r="F163" s="120">
        <v>77.2</v>
      </c>
      <c r="G163" s="132">
        <v>1624</v>
      </c>
      <c r="H163" s="123">
        <v>2013</v>
      </c>
      <c r="I163" s="60">
        <v>80.7</v>
      </c>
      <c r="J163" s="123">
        <v>8199</v>
      </c>
      <c r="K163" s="123">
        <v>10704</v>
      </c>
      <c r="L163" s="120">
        <v>76.599999999999994</v>
      </c>
      <c r="M163" s="122"/>
    </row>
    <row r="164" spans="1:13" ht="27" customHeight="1" x14ac:dyDescent="0.25">
      <c r="A164" s="117" t="s">
        <v>502</v>
      </c>
      <c r="B164" s="118" t="s">
        <v>182</v>
      </c>
      <c r="C164" s="141" t="s">
        <v>389</v>
      </c>
      <c r="D164" s="123">
        <v>11331</v>
      </c>
      <c r="E164" s="123">
        <v>14325</v>
      </c>
      <c r="F164" s="120">
        <v>79.099999999999994</v>
      </c>
      <c r="G164" s="132">
        <v>1487</v>
      </c>
      <c r="H164" s="123">
        <v>1796</v>
      </c>
      <c r="I164" s="60">
        <v>82.8</v>
      </c>
      <c r="J164" s="123">
        <v>9844</v>
      </c>
      <c r="K164" s="123">
        <v>12529</v>
      </c>
      <c r="L164" s="120">
        <v>78.599999999999994</v>
      </c>
      <c r="M164" s="122"/>
    </row>
    <row r="165" spans="1:13" x14ac:dyDescent="0.25">
      <c r="A165" s="117" t="s">
        <v>504</v>
      </c>
      <c r="B165" s="118" t="s">
        <v>185</v>
      </c>
      <c r="C165" s="141" t="s">
        <v>391</v>
      </c>
      <c r="D165" s="123">
        <v>9058</v>
      </c>
      <c r="E165" s="123">
        <v>12869</v>
      </c>
      <c r="F165" s="120">
        <v>70.400000000000006</v>
      </c>
      <c r="G165" s="132">
        <v>805</v>
      </c>
      <c r="H165" s="123">
        <v>1132</v>
      </c>
      <c r="I165" s="60">
        <v>71.099999999999994</v>
      </c>
      <c r="J165" s="123">
        <v>8253</v>
      </c>
      <c r="K165" s="123">
        <v>11737</v>
      </c>
      <c r="L165" s="120">
        <v>70.3</v>
      </c>
      <c r="M165" s="122"/>
    </row>
    <row r="166" spans="1:13" x14ac:dyDescent="0.25">
      <c r="A166" s="117" t="s">
        <v>505</v>
      </c>
      <c r="B166" s="118" t="s">
        <v>186</v>
      </c>
      <c r="C166" s="141" t="s">
        <v>392</v>
      </c>
      <c r="D166" s="123">
        <v>14363</v>
      </c>
      <c r="E166" s="123">
        <v>19041</v>
      </c>
      <c r="F166" s="120">
        <v>75.400000000000006</v>
      </c>
      <c r="G166" s="132">
        <v>2554</v>
      </c>
      <c r="H166" s="123">
        <v>3272</v>
      </c>
      <c r="I166" s="60">
        <v>78.099999999999994</v>
      </c>
      <c r="J166" s="123">
        <v>11819</v>
      </c>
      <c r="K166" s="123">
        <v>15779</v>
      </c>
      <c r="L166" s="120">
        <v>74.900000000000006</v>
      </c>
      <c r="M166" s="122"/>
    </row>
    <row r="167" spans="1:13" x14ac:dyDescent="0.25">
      <c r="A167" s="117" t="s">
        <v>499</v>
      </c>
      <c r="B167" s="118" t="s">
        <v>179</v>
      </c>
      <c r="C167" s="141" t="s">
        <v>386</v>
      </c>
      <c r="D167" s="123">
        <v>12402</v>
      </c>
      <c r="E167" s="123">
        <v>14160</v>
      </c>
      <c r="F167" s="120">
        <v>87.6</v>
      </c>
      <c r="G167" s="132">
        <v>1871</v>
      </c>
      <c r="H167" s="123">
        <v>2016</v>
      </c>
      <c r="I167" s="60">
        <v>92.8</v>
      </c>
      <c r="J167" s="123">
        <v>10531</v>
      </c>
      <c r="K167" s="123">
        <v>12144</v>
      </c>
      <c r="L167" s="120">
        <v>86.7</v>
      </c>
      <c r="M167" s="122"/>
    </row>
    <row r="168" spans="1:13" x14ac:dyDescent="0.25">
      <c r="A168" s="117" t="s">
        <v>500</v>
      </c>
      <c r="B168" s="118" t="s">
        <v>180</v>
      </c>
      <c r="C168" s="141" t="s">
        <v>387</v>
      </c>
      <c r="D168" s="123">
        <v>18396</v>
      </c>
      <c r="E168" s="123">
        <v>24317</v>
      </c>
      <c r="F168" s="120">
        <v>75.7</v>
      </c>
      <c r="G168" s="132">
        <v>3688</v>
      </c>
      <c r="H168" s="123">
        <v>4435</v>
      </c>
      <c r="I168" s="60">
        <v>83.2</v>
      </c>
      <c r="J168" s="123">
        <v>14708</v>
      </c>
      <c r="K168" s="123">
        <v>19882</v>
      </c>
      <c r="L168" s="120">
        <v>74</v>
      </c>
      <c r="M168" s="122"/>
    </row>
    <row r="169" spans="1:13" x14ac:dyDescent="0.25">
      <c r="A169" s="117" t="s">
        <v>506</v>
      </c>
      <c r="B169" s="118" t="s">
        <v>187</v>
      </c>
      <c r="C169" s="141" t="s">
        <v>393</v>
      </c>
      <c r="D169" s="123">
        <v>17619</v>
      </c>
      <c r="E169" s="123">
        <v>23770</v>
      </c>
      <c r="F169" s="120">
        <v>74.099999999999994</v>
      </c>
      <c r="G169" s="132">
        <v>1614</v>
      </c>
      <c r="H169" s="123">
        <v>2136</v>
      </c>
      <c r="I169" s="60">
        <v>75.599999999999994</v>
      </c>
      <c r="J169" s="123">
        <v>16005</v>
      </c>
      <c r="K169" s="123">
        <v>21634</v>
      </c>
      <c r="L169" s="120">
        <v>74</v>
      </c>
      <c r="M169" s="122"/>
    </row>
    <row r="170" spans="1:13" x14ac:dyDescent="0.25">
      <c r="A170" s="117" t="s">
        <v>507</v>
      </c>
      <c r="B170" s="130" t="s">
        <v>184</v>
      </c>
      <c r="C170" s="141" t="s">
        <v>394</v>
      </c>
      <c r="D170" s="123">
        <v>12496</v>
      </c>
      <c r="E170" s="123">
        <v>15622</v>
      </c>
      <c r="F170" s="120">
        <v>80</v>
      </c>
      <c r="G170" s="132">
        <v>1107</v>
      </c>
      <c r="H170" s="123">
        <v>1380</v>
      </c>
      <c r="I170" s="60">
        <v>80.2</v>
      </c>
      <c r="J170" s="123">
        <v>11389</v>
      </c>
      <c r="K170" s="123">
        <v>14242</v>
      </c>
      <c r="L170" s="120">
        <v>80</v>
      </c>
      <c r="M170" s="122"/>
    </row>
    <row r="171" spans="1:13" x14ac:dyDescent="0.25">
      <c r="A171" s="140" t="s">
        <v>503</v>
      </c>
      <c r="B171" s="130" t="s">
        <v>183</v>
      </c>
      <c r="C171" s="141" t="s">
        <v>390</v>
      </c>
      <c r="D171" s="123">
        <v>10798</v>
      </c>
      <c r="E171" s="123">
        <v>16776</v>
      </c>
      <c r="F171" s="120">
        <v>64.400000000000006</v>
      </c>
      <c r="G171" s="132">
        <v>1404</v>
      </c>
      <c r="H171" s="123">
        <v>2058</v>
      </c>
      <c r="I171" s="60">
        <v>68.2</v>
      </c>
      <c r="J171" s="123">
        <v>9394</v>
      </c>
      <c r="K171" s="123">
        <v>14718</v>
      </c>
      <c r="L171" s="60">
        <v>63.8</v>
      </c>
      <c r="M171" s="122"/>
    </row>
    <row r="172" spans="1:13" x14ac:dyDescent="0.25">
      <c r="A172" s="133" t="s">
        <v>501</v>
      </c>
      <c r="B172" s="134" t="s">
        <v>181</v>
      </c>
      <c r="C172" s="200" t="s">
        <v>388</v>
      </c>
      <c r="D172" s="176">
        <v>9650</v>
      </c>
      <c r="E172" s="177">
        <v>14138</v>
      </c>
      <c r="F172" s="136">
        <v>68.3</v>
      </c>
      <c r="G172" s="176">
        <v>1489</v>
      </c>
      <c r="H172" s="177">
        <v>1895</v>
      </c>
      <c r="I172" s="137">
        <v>78.599999999999994</v>
      </c>
      <c r="J172" s="177">
        <v>8161</v>
      </c>
      <c r="K172" s="177">
        <v>12243</v>
      </c>
      <c r="L172" s="137">
        <v>66.7</v>
      </c>
      <c r="M172" s="122"/>
    </row>
    <row r="173" spans="1:13" x14ac:dyDescent="0.25">
      <c r="A173" s="169"/>
      <c r="B173" s="171"/>
      <c r="C173" s="118"/>
      <c r="D173" s="96"/>
      <c r="E173" s="96"/>
      <c r="F173" s="96"/>
      <c r="G173" s="96"/>
      <c r="H173" s="96"/>
      <c r="I173" s="96"/>
      <c r="J173" s="96"/>
      <c r="K173" s="96"/>
      <c r="L173" s="96"/>
      <c r="M173" s="96"/>
    </row>
    <row r="174" spans="1:13" x14ac:dyDescent="0.25">
      <c r="A174" s="142" t="s">
        <v>714</v>
      </c>
      <c r="B174" s="118"/>
      <c r="C174" s="118"/>
      <c r="D174" s="96"/>
      <c r="E174" s="96"/>
      <c r="F174" s="96"/>
      <c r="G174" s="96"/>
      <c r="H174" s="96"/>
      <c r="I174" s="96"/>
      <c r="J174" s="96"/>
      <c r="K174" s="96"/>
      <c r="L174" s="96"/>
      <c r="M174" s="96"/>
    </row>
    <row r="175" spans="1:13" hidden="1" x14ac:dyDescent="0.25">
      <c r="B175" s="160"/>
      <c r="C175" s="160"/>
      <c r="D175" s="96"/>
      <c r="E175" s="96"/>
      <c r="F175" s="96"/>
      <c r="G175" s="96"/>
      <c r="H175" s="96"/>
      <c r="I175" s="96"/>
      <c r="J175" s="96"/>
      <c r="K175" s="96"/>
      <c r="L175" s="96"/>
      <c r="M175" s="96"/>
    </row>
    <row r="176" spans="1:13" hidden="1" x14ac:dyDescent="0.25">
      <c r="A176" s="96"/>
      <c r="B176" s="163"/>
      <c r="C176" s="118"/>
      <c r="D176" s="96"/>
      <c r="E176" s="96"/>
      <c r="F176" s="96"/>
      <c r="G176" s="96"/>
      <c r="H176" s="96"/>
      <c r="I176" s="96"/>
      <c r="J176" s="96"/>
      <c r="K176" s="96"/>
      <c r="L176" s="96"/>
      <c r="M176" s="96"/>
    </row>
    <row r="177" spans="1:13" hidden="1" x14ac:dyDescent="0.25">
      <c r="A177" s="96"/>
      <c r="B177" s="163"/>
      <c r="C177" s="118"/>
      <c r="D177" s="96"/>
      <c r="E177" s="96"/>
      <c r="F177" s="96"/>
      <c r="G177" s="96"/>
      <c r="H177" s="96"/>
      <c r="I177" s="96"/>
      <c r="J177" s="96"/>
      <c r="K177" s="96"/>
      <c r="L177" s="96"/>
      <c r="M177" s="96"/>
    </row>
    <row r="178" spans="1:13" hidden="1" x14ac:dyDescent="0.25">
      <c r="A178" s="96"/>
      <c r="B178" s="118"/>
      <c r="C178" s="118"/>
      <c r="D178" s="96"/>
      <c r="E178" s="96"/>
      <c r="F178" s="96"/>
      <c r="G178" s="96"/>
      <c r="H178" s="96"/>
      <c r="I178" s="96"/>
      <c r="J178" s="96"/>
      <c r="K178" s="96"/>
      <c r="L178" s="96"/>
      <c r="M178" s="96"/>
    </row>
    <row r="179" spans="1:13" hidden="1" x14ac:dyDescent="0.25">
      <c r="A179" s="96"/>
      <c r="B179" s="179"/>
      <c r="C179" s="118"/>
      <c r="D179" s="96"/>
      <c r="E179" s="96"/>
      <c r="F179" s="96"/>
      <c r="G179" s="96"/>
      <c r="H179" s="96"/>
      <c r="I179" s="96"/>
      <c r="J179" s="96"/>
      <c r="K179" s="96"/>
      <c r="L179" s="96"/>
      <c r="M179" s="96"/>
    </row>
    <row r="180" spans="1:13" hidden="1" x14ac:dyDescent="0.25">
      <c r="A180" s="96"/>
      <c r="B180" s="118"/>
      <c r="C180" s="118"/>
      <c r="D180" s="96"/>
      <c r="E180" s="96"/>
      <c r="F180" s="96"/>
      <c r="G180" s="96"/>
      <c r="H180" s="96"/>
      <c r="I180" s="96"/>
      <c r="J180" s="96"/>
      <c r="K180" s="96"/>
      <c r="L180" s="96"/>
      <c r="M180" s="96"/>
    </row>
    <row r="181" spans="1:13" hidden="1" x14ac:dyDescent="0.25">
      <c r="A181" s="96"/>
      <c r="B181" s="118"/>
      <c r="C181" s="118"/>
      <c r="D181" s="96"/>
      <c r="E181" s="96"/>
      <c r="F181" s="96"/>
      <c r="G181" s="96"/>
      <c r="H181" s="96"/>
      <c r="I181" s="96"/>
      <c r="J181" s="96"/>
      <c r="K181" s="96"/>
      <c r="L181" s="96"/>
      <c r="M181" s="96"/>
    </row>
    <row r="182" spans="1:13" hidden="1" x14ac:dyDescent="0.25">
      <c r="A182" s="96"/>
      <c r="B182" s="118"/>
      <c r="C182" s="118"/>
      <c r="D182" s="96"/>
      <c r="E182" s="96"/>
      <c r="F182" s="96"/>
      <c r="G182" s="96"/>
      <c r="H182" s="96"/>
      <c r="I182" s="96"/>
      <c r="J182" s="96"/>
      <c r="K182" s="96"/>
      <c r="L182" s="96"/>
      <c r="M182" s="96"/>
    </row>
    <row r="183" spans="1:13" hidden="1" x14ac:dyDescent="0.25">
      <c r="A183" s="96"/>
      <c r="B183" s="118"/>
      <c r="C183" s="118"/>
      <c r="D183" s="96"/>
      <c r="E183" s="96"/>
      <c r="F183" s="96"/>
      <c r="G183" s="96"/>
      <c r="H183" s="96"/>
      <c r="I183" s="96"/>
      <c r="J183" s="96"/>
      <c r="K183" s="96"/>
      <c r="L183" s="96"/>
      <c r="M183" s="96"/>
    </row>
    <row r="184" spans="1:13" hidden="1" x14ac:dyDescent="0.25">
      <c r="A184" s="96"/>
      <c r="B184" s="118"/>
      <c r="C184" s="118"/>
      <c r="D184" s="96"/>
      <c r="E184" s="96"/>
      <c r="F184" s="96"/>
      <c r="G184" s="96"/>
      <c r="H184" s="96"/>
      <c r="I184" s="96"/>
      <c r="J184" s="96"/>
      <c r="K184" s="96"/>
      <c r="L184" s="96"/>
      <c r="M184" s="96"/>
    </row>
    <row r="185" spans="1:13" hidden="1" x14ac:dyDescent="0.25">
      <c r="A185" s="96"/>
      <c r="B185" s="118"/>
      <c r="C185" s="118"/>
      <c r="D185" s="96"/>
      <c r="E185" s="96"/>
      <c r="F185" s="96"/>
      <c r="G185" s="96"/>
      <c r="H185" s="96"/>
      <c r="I185" s="96"/>
      <c r="J185" s="96"/>
      <c r="K185" s="96"/>
      <c r="L185" s="96"/>
      <c r="M185" s="96"/>
    </row>
    <row r="186" spans="1:13" hidden="1" x14ac:dyDescent="0.25">
      <c r="A186" s="96"/>
      <c r="B186" s="118"/>
      <c r="C186" s="118"/>
      <c r="D186" s="96"/>
      <c r="E186" s="96"/>
      <c r="F186" s="96"/>
      <c r="G186" s="96"/>
      <c r="H186" s="96"/>
      <c r="I186" s="96"/>
      <c r="J186" s="96"/>
      <c r="K186" s="96"/>
      <c r="L186" s="96"/>
      <c r="M186" s="96"/>
    </row>
    <row r="187" spans="1:13" hidden="1" x14ac:dyDescent="0.25">
      <c r="A187" s="96"/>
      <c r="B187" s="118"/>
      <c r="C187" s="118"/>
      <c r="D187" s="96"/>
      <c r="E187" s="96"/>
      <c r="F187" s="96"/>
      <c r="G187" s="96"/>
      <c r="H187" s="96"/>
      <c r="I187" s="96"/>
      <c r="J187" s="96"/>
      <c r="K187" s="96"/>
      <c r="L187" s="96"/>
      <c r="M187" s="96"/>
    </row>
    <row r="188" spans="1:13" hidden="1" x14ac:dyDescent="0.25">
      <c r="A188" s="96"/>
      <c r="B188" s="118"/>
      <c r="C188" s="118"/>
      <c r="D188" s="96"/>
      <c r="E188" s="96"/>
      <c r="F188" s="96"/>
      <c r="G188" s="96"/>
      <c r="H188" s="96"/>
      <c r="I188" s="96"/>
      <c r="J188" s="96"/>
      <c r="K188" s="96"/>
      <c r="L188" s="96"/>
      <c r="M188" s="96"/>
    </row>
    <row r="189" spans="1:13" hidden="1" x14ac:dyDescent="0.25">
      <c r="A189" s="96"/>
      <c r="B189" s="118"/>
      <c r="C189" s="118"/>
      <c r="D189" s="96"/>
      <c r="E189" s="96"/>
      <c r="F189" s="96"/>
      <c r="G189" s="96"/>
      <c r="H189" s="96"/>
      <c r="I189" s="96"/>
      <c r="J189" s="96"/>
      <c r="K189" s="96"/>
      <c r="L189" s="96"/>
      <c r="M189" s="96"/>
    </row>
    <row r="190" spans="1:13" hidden="1" x14ac:dyDescent="0.25">
      <c r="A190" s="96"/>
      <c r="B190" s="118"/>
      <c r="C190" s="118"/>
      <c r="D190" s="96"/>
      <c r="E190" s="96"/>
      <c r="F190" s="96"/>
      <c r="G190" s="96"/>
      <c r="H190" s="96"/>
      <c r="I190" s="96"/>
      <c r="J190" s="96"/>
      <c r="K190" s="96"/>
      <c r="L190" s="96"/>
      <c r="M190" s="96"/>
    </row>
    <row r="191" spans="1:13" hidden="1" x14ac:dyDescent="0.25">
      <c r="A191" s="96"/>
      <c r="B191" s="118"/>
      <c r="C191" s="118"/>
      <c r="D191" s="96"/>
      <c r="E191" s="96"/>
      <c r="F191" s="96"/>
      <c r="G191" s="96"/>
      <c r="H191" s="96"/>
      <c r="I191" s="96"/>
      <c r="J191" s="96"/>
      <c r="K191" s="96"/>
      <c r="L191" s="96"/>
      <c r="M191" s="96"/>
    </row>
    <row r="192" spans="1:13" hidden="1" x14ac:dyDescent="0.25">
      <c r="A192" s="96"/>
      <c r="B192" s="118"/>
      <c r="C192" s="118"/>
      <c r="D192" s="96"/>
      <c r="E192" s="96"/>
      <c r="F192" s="96"/>
      <c r="G192" s="96"/>
      <c r="H192" s="96"/>
      <c r="I192" s="96"/>
      <c r="J192" s="96"/>
      <c r="K192" s="96"/>
      <c r="L192" s="96"/>
      <c r="M192" s="96"/>
    </row>
    <row r="193" spans="1:13" hidden="1" x14ac:dyDescent="0.25">
      <c r="A193" s="96"/>
      <c r="B193" s="118"/>
      <c r="C193" s="118"/>
      <c r="D193" s="96"/>
      <c r="E193" s="96"/>
      <c r="F193" s="96"/>
      <c r="G193" s="96"/>
      <c r="H193" s="96"/>
      <c r="I193" s="96"/>
      <c r="J193" s="96"/>
      <c r="K193" s="96"/>
      <c r="L193" s="96"/>
      <c r="M193" s="96"/>
    </row>
    <row r="194" spans="1:13" hidden="1" x14ac:dyDescent="0.25">
      <c r="A194" s="96"/>
      <c r="B194" s="118"/>
      <c r="C194" s="118"/>
      <c r="D194" s="96"/>
      <c r="E194" s="96"/>
      <c r="F194" s="96"/>
      <c r="G194" s="96"/>
      <c r="H194" s="96"/>
      <c r="I194" s="96"/>
      <c r="J194" s="96"/>
      <c r="K194" s="96"/>
      <c r="L194" s="96"/>
      <c r="M194" s="96"/>
    </row>
    <row r="195" spans="1:13" hidden="1" x14ac:dyDescent="0.25">
      <c r="A195" s="96"/>
      <c r="B195" s="118"/>
      <c r="C195" s="118"/>
      <c r="D195" s="96"/>
      <c r="E195" s="96"/>
      <c r="F195" s="96"/>
      <c r="G195" s="96"/>
      <c r="H195" s="96"/>
      <c r="I195" s="96"/>
      <c r="J195" s="96"/>
      <c r="K195" s="96"/>
      <c r="L195" s="96"/>
      <c r="M195" s="96"/>
    </row>
    <row r="196" spans="1:13" hidden="1" x14ac:dyDescent="0.25">
      <c r="A196" s="96"/>
      <c r="B196" s="118"/>
      <c r="C196" s="118"/>
      <c r="D196" s="96"/>
      <c r="E196" s="96"/>
      <c r="F196" s="96"/>
      <c r="G196" s="96"/>
      <c r="H196" s="96"/>
      <c r="I196" s="96"/>
      <c r="J196" s="96"/>
      <c r="K196" s="96"/>
      <c r="L196" s="96"/>
      <c r="M196" s="96"/>
    </row>
    <row r="197" spans="1:13" hidden="1" x14ac:dyDescent="0.25">
      <c r="A197" s="96"/>
      <c r="B197" s="118"/>
      <c r="C197" s="118"/>
      <c r="D197" s="96"/>
      <c r="E197" s="96"/>
      <c r="F197" s="96"/>
      <c r="G197" s="96"/>
      <c r="H197" s="96"/>
      <c r="I197" s="96"/>
      <c r="J197" s="96"/>
      <c r="K197" s="96"/>
      <c r="L197" s="96"/>
      <c r="M197" s="96"/>
    </row>
    <row r="198" spans="1:13" hidden="1" x14ac:dyDescent="0.25">
      <c r="A198" s="96"/>
      <c r="B198" s="118"/>
      <c r="C198" s="118"/>
      <c r="D198" s="96"/>
      <c r="E198" s="96"/>
      <c r="F198" s="96"/>
      <c r="G198" s="96"/>
      <c r="H198" s="96"/>
      <c r="I198" s="96"/>
      <c r="J198" s="96"/>
      <c r="K198" s="96"/>
      <c r="L198" s="96"/>
      <c r="M198" s="96"/>
    </row>
    <row r="199" spans="1:13" hidden="1" x14ac:dyDescent="0.25">
      <c r="A199" s="96"/>
      <c r="B199" s="118"/>
      <c r="C199" s="118"/>
      <c r="D199" s="96"/>
      <c r="E199" s="96"/>
      <c r="F199" s="96"/>
      <c r="G199" s="96"/>
      <c r="H199" s="96"/>
      <c r="I199" s="96"/>
      <c r="J199" s="96"/>
      <c r="K199" s="96"/>
      <c r="L199" s="96"/>
      <c r="M199" s="96"/>
    </row>
    <row r="200" spans="1:13" hidden="1" x14ac:dyDescent="0.25">
      <c r="A200" s="96"/>
      <c r="B200" s="118"/>
      <c r="C200" s="118"/>
      <c r="D200" s="96"/>
      <c r="E200" s="96"/>
      <c r="F200" s="96"/>
      <c r="G200" s="96"/>
      <c r="H200" s="96"/>
      <c r="I200" s="96"/>
      <c r="J200" s="96"/>
      <c r="K200" s="96"/>
      <c r="L200" s="96"/>
      <c r="M200" s="96"/>
    </row>
    <row r="201" spans="1:13" hidden="1" x14ac:dyDescent="0.25">
      <c r="A201" s="96"/>
      <c r="B201" s="118"/>
      <c r="C201" s="118"/>
      <c r="D201" s="96"/>
      <c r="E201" s="96"/>
      <c r="F201" s="96"/>
      <c r="G201" s="96"/>
      <c r="H201" s="96"/>
      <c r="I201" s="96"/>
      <c r="J201" s="96"/>
      <c r="K201" s="96"/>
      <c r="L201" s="96"/>
      <c r="M201" s="96"/>
    </row>
    <row r="202" spans="1:13" hidden="1" x14ac:dyDescent="0.25">
      <c r="A202" s="96"/>
      <c r="B202" s="118"/>
      <c r="C202" s="118"/>
      <c r="D202" s="96"/>
      <c r="E202" s="96"/>
      <c r="F202" s="96"/>
      <c r="G202" s="96"/>
      <c r="H202" s="96"/>
      <c r="I202" s="96"/>
      <c r="J202" s="96"/>
      <c r="K202" s="96"/>
      <c r="L202" s="96"/>
      <c r="M202" s="96"/>
    </row>
    <row r="203" spans="1:13" hidden="1" x14ac:dyDescent="0.25">
      <c r="A203" s="96"/>
      <c r="B203" s="118"/>
      <c r="C203" s="118"/>
      <c r="D203" s="96"/>
      <c r="E203" s="96"/>
      <c r="F203" s="96"/>
      <c r="G203" s="96"/>
      <c r="H203" s="96"/>
      <c r="I203" s="96"/>
      <c r="J203" s="96"/>
      <c r="K203" s="96"/>
      <c r="L203" s="96"/>
      <c r="M203" s="96"/>
    </row>
    <row r="204" spans="1:13" hidden="1" x14ac:dyDescent="0.25">
      <c r="A204" s="96"/>
      <c r="B204" s="118"/>
      <c r="C204" s="118"/>
      <c r="D204" s="96"/>
      <c r="E204" s="96"/>
      <c r="F204" s="96"/>
      <c r="G204" s="96"/>
      <c r="H204" s="96"/>
      <c r="I204" s="96"/>
      <c r="J204" s="96"/>
      <c r="K204" s="96"/>
      <c r="L204" s="96"/>
      <c r="M204" s="96"/>
    </row>
    <row r="205" spans="1:13" hidden="1" x14ac:dyDescent="0.25">
      <c r="A205" s="96"/>
      <c r="B205" s="118"/>
      <c r="C205" s="118"/>
      <c r="D205" s="96"/>
      <c r="E205" s="96"/>
      <c r="F205" s="96"/>
      <c r="G205" s="96"/>
      <c r="H205" s="96"/>
      <c r="I205" s="96"/>
      <c r="J205" s="96"/>
      <c r="K205" s="96"/>
      <c r="L205" s="96"/>
      <c r="M205" s="96"/>
    </row>
    <row r="206" spans="1:13" hidden="1" x14ac:dyDescent="0.25">
      <c r="A206" s="96"/>
      <c r="B206" s="118"/>
      <c r="C206" s="118"/>
      <c r="D206" s="96"/>
      <c r="E206" s="96"/>
      <c r="F206" s="96"/>
      <c r="G206" s="96"/>
      <c r="H206" s="96"/>
      <c r="I206" s="96"/>
      <c r="J206" s="96"/>
      <c r="K206" s="96"/>
      <c r="L206" s="96"/>
      <c r="M206" s="96"/>
    </row>
    <row r="207" spans="1:13" hidden="1" x14ac:dyDescent="0.25">
      <c r="A207" s="96"/>
      <c r="B207" s="118"/>
      <c r="C207" s="118"/>
      <c r="D207" s="96"/>
      <c r="E207" s="96"/>
      <c r="F207" s="96"/>
      <c r="G207" s="96"/>
      <c r="H207" s="96"/>
      <c r="I207" s="96"/>
      <c r="J207" s="96"/>
      <c r="K207" s="96"/>
      <c r="L207" s="96"/>
      <c r="M207" s="96"/>
    </row>
    <row r="208" spans="1:13" hidden="1" x14ac:dyDescent="0.25">
      <c r="A208" s="96"/>
      <c r="B208" s="118"/>
      <c r="C208" s="118"/>
      <c r="D208" s="96"/>
      <c r="E208" s="96"/>
      <c r="F208" s="96"/>
      <c r="G208" s="96"/>
      <c r="H208" s="96"/>
      <c r="I208" s="96"/>
      <c r="J208" s="96"/>
      <c r="K208" s="96"/>
      <c r="L208" s="96"/>
      <c r="M208" s="96"/>
    </row>
    <row r="209" spans="1:13" hidden="1" x14ac:dyDescent="0.25">
      <c r="A209" s="96"/>
      <c r="B209" s="118"/>
      <c r="C209" s="118"/>
      <c r="D209" s="96"/>
      <c r="E209" s="96"/>
      <c r="F209" s="96"/>
      <c r="G209" s="96"/>
      <c r="H209" s="96"/>
      <c r="I209" s="96"/>
      <c r="J209" s="96"/>
      <c r="K209" s="96"/>
      <c r="L209" s="96"/>
      <c r="M209" s="96"/>
    </row>
    <row r="210" spans="1:13" hidden="1" x14ac:dyDescent="0.25">
      <c r="A210" s="96"/>
      <c r="B210" s="118"/>
      <c r="C210" s="118"/>
      <c r="D210" s="96"/>
      <c r="E210" s="96"/>
      <c r="F210" s="96"/>
      <c r="G210" s="96"/>
      <c r="H210" s="96"/>
      <c r="I210" s="96"/>
      <c r="J210" s="96"/>
      <c r="K210" s="96"/>
      <c r="L210" s="96"/>
      <c r="M210" s="96"/>
    </row>
    <row r="211" spans="1:13" hidden="1" x14ac:dyDescent="0.25">
      <c r="A211" s="96"/>
      <c r="B211" s="118"/>
      <c r="C211" s="118"/>
      <c r="D211" s="96"/>
      <c r="E211" s="96"/>
      <c r="F211" s="96"/>
      <c r="G211" s="96"/>
      <c r="H211" s="96"/>
      <c r="I211" s="96"/>
      <c r="J211" s="96"/>
      <c r="K211" s="96"/>
      <c r="L211" s="96"/>
      <c r="M211" s="96"/>
    </row>
    <row r="212" spans="1:13" hidden="1" x14ac:dyDescent="0.25">
      <c r="A212" s="96"/>
      <c r="B212" s="118"/>
      <c r="C212" s="118"/>
      <c r="D212" s="96"/>
      <c r="E212" s="96"/>
      <c r="F212" s="96"/>
      <c r="G212" s="96"/>
      <c r="H212" s="96"/>
      <c r="I212" s="96"/>
      <c r="J212" s="96"/>
      <c r="K212" s="96"/>
      <c r="L212" s="96"/>
      <c r="M212" s="96"/>
    </row>
    <row r="213" spans="1:13" hidden="1" x14ac:dyDescent="0.25">
      <c r="A213" s="96"/>
      <c r="B213" s="118"/>
      <c r="C213" s="118"/>
      <c r="D213" s="96"/>
      <c r="E213" s="96"/>
      <c r="F213" s="96"/>
      <c r="G213" s="96"/>
      <c r="H213" s="96"/>
      <c r="I213" s="96"/>
      <c r="J213" s="96"/>
      <c r="K213" s="96"/>
      <c r="L213" s="96"/>
      <c r="M213" s="96"/>
    </row>
    <row r="214" spans="1:13" hidden="1" x14ac:dyDescent="0.25">
      <c r="A214" s="96"/>
      <c r="B214" s="118"/>
      <c r="C214" s="118"/>
      <c r="D214" s="96"/>
      <c r="E214" s="96"/>
      <c r="F214" s="96"/>
      <c r="G214" s="96"/>
      <c r="H214" s="96"/>
      <c r="I214" s="96"/>
      <c r="J214" s="96"/>
      <c r="K214" s="96"/>
      <c r="L214" s="96"/>
      <c r="M214" s="96"/>
    </row>
    <row r="215" spans="1:13" hidden="1" x14ac:dyDescent="0.25">
      <c r="A215" s="96"/>
      <c r="B215" s="118"/>
      <c r="C215" s="118"/>
      <c r="D215" s="96"/>
      <c r="E215" s="96"/>
      <c r="F215" s="96"/>
      <c r="G215" s="96"/>
      <c r="H215" s="96"/>
      <c r="I215" s="96"/>
      <c r="J215" s="96"/>
      <c r="K215" s="96"/>
      <c r="L215" s="96"/>
      <c r="M215" s="96"/>
    </row>
    <row r="216" spans="1:13" hidden="1" x14ac:dyDescent="0.25">
      <c r="A216" s="96"/>
      <c r="B216" s="118"/>
      <c r="C216" s="118"/>
      <c r="D216" s="96"/>
      <c r="E216" s="96"/>
      <c r="F216" s="96"/>
      <c r="G216" s="96"/>
      <c r="H216" s="96"/>
      <c r="I216" s="96"/>
      <c r="J216" s="96"/>
      <c r="K216" s="96"/>
      <c r="L216" s="96"/>
      <c r="M216" s="96"/>
    </row>
    <row r="217" spans="1:13" hidden="1" x14ac:dyDescent="0.25">
      <c r="A217" s="96"/>
      <c r="B217" s="118"/>
      <c r="C217" s="118"/>
      <c r="D217" s="96"/>
      <c r="E217" s="96"/>
      <c r="F217" s="96"/>
      <c r="G217" s="96"/>
      <c r="H217" s="96"/>
      <c r="I217" s="96"/>
      <c r="J217" s="96"/>
      <c r="K217" s="96"/>
      <c r="L217" s="96"/>
      <c r="M217" s="96"/>
    </row>
    <row r="218" spans="1:13" hidden="1" x14ac:dyDescent="0.25">
      <c r="A218" s="96"/>
      <c r="B218" s="118"/>
      <c r="C218" s="118"/>
      <c r="D218" s="96"/>
      <c r="E218" s="96"/>
      <c r="F218" s="96"/>
      <c r="G218" s="96"/>
      <c r="H218" s="96"/>
      <c r="I218" s="96"/>
      <c r="J218" s="96"/>
      <c r="K218" s="96"/>
      <c r="L218" s="96"/>
      <c r="M218" s="96"/>
    </row>
    <row r="219" spans="1:13" hidden="1" x14ac:dyDescent="0.25">
      <c r="A219" s="96"/>
      <c r="B219" s="118"/>
      <c r="C219" s="118"/>
      <c r="D219" s="96"/>
      <c r="E219" s="96"/>
      <c r="F219" s="96"/>
      <c r="G219" s="96"/>
      <c r="H219" s="96"/>
      <c r="I219" s="96"/>
      <c r="J219" s="96"/>
      <c r="K219" s="96"/>
      <c r="L219" s="96"/>
      <c r="M219" s="96"/>
    </row>
    <row r="220" spans="1:13" hidden="1" x14ac:dyDescent="0.25">
      <c r="A220" s="96"/>
      <c r="B220" s="118"/>
      <c r="C220" s="118"/>
      <c r="D220" s="96"/>
      <c r="E220" s="96"/>
      <c r="F220" s="96"/>
      <c r="G220" s="96"/>
      <c r="H220" s="96"/>
      <c r="I220" s="96"/>
      <c r="J220" s="96"/>
      <c r="K220" s="96"/>
      <c r="L220" s="96"/>
      <c r="M220" s="96"/>
    </row>
    <row r="221" spans="1:13" hidden="1" x14ac:dyDescent="0.25">
      <c r="A221" s="96"/>
      <c r="B221" s="118"/>
      <c r="C221" s="118"/>
      <c r="D221" s="96"/>
      <c r="E221" s="96"/>
      <c r="F221" s="96"/>
      <c r="G221" s="96"/>
      <c r="H221" s="96"/>
      <c r="I221" s="96"/>
      <c r="J221" s="96"/>
      <c r="K221" s="96"/>
      <c r="L221" s="96"/>
      <c r="M221" s="96"/>
    </row>
    <row r="222" spans="1:13" hidden="1" x14ac:dyDescent="0.25">
      <c r="A222" s="96"/>
      <c r="B222" s="118"/>
      <c r="C222" s="118"/>
      <c r="D222" s="96"/>
      <c r="E222" s="96"/>
      <c r="F222" s="96"/>
      <c r="G222" s="96"/>
      <c r="H222" s="96"/>
      <c r="I222" s="96"/>
      <c r="J222" s="96"/>
      <c r="K222" s="96"/>
      <c r="L222" s="96"/>
      <c r="M222" s="96"/>
    </row>
    <row r="223" spans="1:13" hidden="1" x14ac:dyDescent="0.25">
      <c r="A223" s="96"/>
      <c r="B223" s="118"/>
      <c r="C223" s="118"/>
      <c r="D223" s="96"/>
      <c r="E223" s="96"/>
      <c r="F223" s="96"/>
      <c r="G223" s="96"/>
      <c r="H223" s="96"/>
      <c r="I223" s="96"/>
      <c r="J223" s="96"/>
      <c r="K223" s="96"/>
      <c r="L223" s="96"/>
      <c r="M223" s="96"/>
    </row>
    <row r="224" spans="1:13" hidden="1" x14ac:dyDescent="0.25">
      <c r="A224" s="96"/>
      <c r="B224" s="118"/>
      <c r="C224" s="118"/>
      <c r="D224" s="96"/>
      <c r="E224" s="96"/>
      <c r="F224" s="96"/>
      <c r="G224" s="96"/>
      <c r="H224" s="96"/>
      <c r="I224" s="96"/>
      <c r="J224" s="96"/>
      <c r="K224" s="96"/>
      <c r="L224" s="96"/>
      <c r="M224" s="96"/>
    </row>
    <row r="225" spans="1:13" hidden="1" x14ac:dyDescent="0.25">
      <c r="A225" s="96"/>
      <c r="B225" s="118"/>
      <c r="C225" s="118"/>
      <c r="D225" s="96"/>
      <c r="E225" s="96"/>
      <c r="F225" s="96"/>
      <c r="G225" s="96"/>
      <c r="H225" s="96"/>
      <c r="I225" s="96"/>
      <c r="J225" s="96"/>
      <c r="K225" s="96"/>
      <c r="L225" s="96"/>
      <c r="M225" s="96"/>
    </row>
    <row r="226" spans="1:13" hidden="1" x14ac:dyDescent="0.25">
      <c r="A226" s="96"/>
      <c r="B226" s="118"/>
      <c r="C226" s="118"/>
      <c r="D226" s="96"/>
      <c r="E226" s="96"/>
      <c r="F226" s="96"/>
      <c r="G226" s="96"/>
      <c r="H226" s="96"/>
      <c r="I226" s="96"/>
      <c r="J226" s="96"/>
      <c r="K226" s="96"/>
      <c r="L226" s="96"/>
      <c r="M226" s="96"/>
    </row>
    <row r="227" spans="1:13" hidden="1" x14ac:dyDescent="0.25">
      <c r="A227" s="96"/>
      <c r="B227" s="118"/>
      <c r="C227" s="118"/>
      <c r="D227" s="96"/>
      <c r="E227" s="96"/>
      <c r="F227" s="96"/>
      <c r="G227" s="96"/>
      <c r="H227" s="96"/>
      <c r="I227" s="96"/>
      <c r="J227" s="96"/>
      <c r="K227" s="96"/>
      <c r="L227" s="96"/>
      <c r="M227" s="96"/>
    </row>
    <row r="228" spans="1:13" hidden="1" x14ac:dyDescent="0.25">
      <c r="A228" s="96"/>
      <c r="B228" s="118"/>
      <c r="C228" s="118"/>
      <c r="D228" s="96"/>
      <c r="E228" s="96"/>
      <c r="F228" s="96"/>
      <c r="G228" s="96"/>
      <c r="H228" s="96"/>
      <c r="I228" s="96"/>
      <c r="J228" s="96"/>
      <c r="K228" s="96"/>
      <c r="L228" s="96"/>
      <c r="M228" s="96"/>
    </row>
    <row r="229" spans="1:13" hidden="1" x14ac:dyDescent="0.25">
      <c r="A229" s="96"/>
      <c r="B229" s="118"/>
      <c r="C229" s="118"/>
      <c r="D229" s="96"/>
      <c r="E229" s="96"/>
      <c r="F229" s="96"/>
      <c r="G229" s="96"/>
      <c r="H229" s="96"/>
      <c r="I229" s="96"/>
      <c r="J229" s="96"/>
      <c r="K229" s="96"/>
      <c r="L229" s="96"/>
      <c r="M229" s="96"/>
    </row>
    <row r="230" spans="1:13" hidden="1" x14ac:dyDescent="0.25">
      <c r="A230" s="96"/>
      <c r="B230" s="118"/>
      <c r="C230" s="118"/>
      <c r="D230" s="96"/>
      <c r="E230" s="96"/>
      <c r="F230" s="96"/>
      <c r="G230" s="96"/>
      <c r="H230" s="96"/>
      <c r="I230" s="96"/>
      <c r="J230" s="96"/>
      <c r="K230" s="96"/>
      <c r="L230" s="96"/>
      <c r="M230" s="96"/>
    </row>
    <row r="231" spans="1:13" hidden="1" x14ac:dyDescent="0.25">
      <c r="A231" s="96"/>
      <c r="B231" s="118"/>
      <c r="C231" s="118"/>
      <c r="D231" s="96"/>
      <c r="E231" s="96"/>
      <c r="F231" s="96"/>
      <c r="G231" s="96"/>
      <c r="H231" s="96"/>
      <c r="I231" s="96"/>
      <c r="J231" s="96"/>
      <c r="K231" s="96"/>
      <c r="L231" s="96"/>
      <c r="M231" s="96"/>
    </row>
    <row r="232" spans="1:13" hidden="1" x14ac:dyDescent="0.25">
      <c r="A232" s="96"/>
      <c r="B232" s="118"/>
      <c r="C232" s="118"/>
      <c r="D232" s="96"/>
      <c r="E232" s="96"/>
      <c r="F232" s="96"/>
      <c r="G232" s="96"/>
      <c r="H232" s="96"/>
      <c r="I232" s="96"/>
      <c r="J232" s="96"/>
      <c r="K232" s="96"/>
      <c r="L232" s="96"/>
      <c r="M232" s="96"/>
    </row>
    <row r="233" spans="1:13" hidden="1" x14ac:dyDescent="0.25">
      <c r="A233" s="96"/>
      <c r="B233" s="118"/>
      <c r="C233" s="118"/>
      <c r="D233" s="96"/>
      <c r="E233" s="96"/>
      <c r="F233" s="96"/>
      <c r="G233" s="96"/>
      <c r="H233" s="96"/>
      <c r="I233" s="96"/>
      <c r="J233" s="96"/>
      <c r="K233" s="96"/>
      <c r="L233" s="96"/>
      <c r="M233" s="96"/>
    </row>
    <row r="234" spans="1:13" hidden="1" x14ac:dyDescent="0.25">
      <c r="A234" s="96"/>
      <c r="B234" s="118"/>
      <c r="C234" s="118"/>
      <c r="D234" s="96"/>
      <c r="E234" s="96"/>
      <c r="F234" s="96"/>
      <c r="G234" s="96"/>
      <c r="H234" s="96"/>
      <c r="I234" s="96"/>
      <c r="J234" s="96"/>
      <c r="K234" s="96"/>
      <c r="L234" s="96"/>
      <c r="M234" s="96"/>
    </row>
    <row r="235" spans="1:13" hidden="1" x14ac:dyDescent="0.25">
      <c r="A235" s="96"/>
      <c r="B235" s="118"/>
      <c r="C235" s="118"/>
      <c r="D235" s="96"/>
      <c r="E235" s="96"/>
      <c r="F235" s="96"/>
      <c r="G235" s="96"/>
      <c r="H235" s="96"/>
      <c r="I235" s="96"/>
      <c r="J235" s="96"/>
      <c r="K235" s="96"/>
      <c r="L235" s="96"/>
      <c r="M235" s="96"/>
    </row>
    <row r="236" spans="1:13" hidden="1" x14ac:dyDescent="0.25">
      <c r="A236" s="96"/>
      <c r="B236" s="118"/>
      <c r="C236" s="118"/>
      <c r="D236" s="96"/>
      <c r="E236" s="96"/>
      <c r="F236" s="96"/>
      <c r="G236" s="96"/>
      <c r="H236" s="96"/>
      <c r="I236" s="96"/>
      <c r="J236" s="96"/>
      <c r="K236" s="96"/>
      <c r="L236" s="96"/>
      <c r="M236" s="96"/>
    </row>
    <row r="237" spans="1:13" hidden="1" x14ac:dyDescent="0.25">
      <c r="A237" s="96"/>
      <c r="B237" s="118"/>
      <c r="C237" s="118"/>
      <c r="D237" s="96"/>
      <c r="E237" s="96"/>
      <c r="F237" s="96"/>
      <c r="G237" s="96"/>
      <c r="H237" s="96"/>
      <c r="I237" s="96"/>
      <c r="J237" s="96"/>
      <c r="K237" s="96"/>
      <c r="L237" s="96"/>
      <c r="M237" s="96"/>
    </row>
    <row r="238" spans="1:13" hidden="1" x14ac:dyDescent="0.25">
      <c r="A238" s="96"/>
      <c r="B238" s="118"/>
      <c r="C238" s="118"/>
      <c r="D238" s="96"/>
      <c r="E238" s="96"/>
      <c r="F238" s="96"/>
      <c r="G238" s="96"/>
      <c r="H238" s="96"/>
      <c r="I238" s="96"/>
      <c r="J238" s="96"/>
      <c r="K238" s="96"/>
      <c r="L238" s="96"/>
      <c r="M238" s="96"/>
    </row>
    <row r="239" spans="1:13" hidden="1" x14ac:dyDescent="0.25">
      <c r="A239" s="96"/>
      <c r="B239" s="118"/>
      <c r="C239" s="118"/>
      <c r="D239" s="96"/>
      <c r="E239" s="96"/>
      <c r="F239" s="96"/>
      <c r="G239" s="96"/>
      <c r="H239" s="96"/>
      <c r="I239" s="96"/>
      <c r="J239" s="96"/>
      <c r="K239" s="96"/>
      <c r="L239" s="96"/>
      <c r="M239" s="96"/>
    </row>
    <row r="240" spans="1:13" hidden="1" x14ac:dyDescent="0.25">
      <c r="A240" s="96"/>
      <c r="B240" s="118"/>
      <c r="C240" s="118"/>
      <c r="D240" s="96"/>
      <c r="E240" s="96"/>
      <c r="F240" s="96"/>
      <c r="G240" s="96"/>
      <c r="H240" s="96"/>
      <c r="I240" s="96"/>
      <c r="J240" s="96"/>
      <c r="K240" s="96"/>
      <c r="L240" s="96"/>
      <c r="M240" s="96"/>
    </row>
    <row r="241" spans="1:13" hidden="1" x14ac:dyDescent="0.25">
      <c r="A241" s="96"/>
      <c r="B241" s="118"/>
      <c r="C241" s="118"/>
      <c r="D241" s="96"/>
      <c r="E241" s="96"/>
      <c r="F241" s="96"/>
      <c r="G241" s="96"/>
      <c r="H241" s="96"/>
      <c r="I241" s="96"/>
      <c r="J241" s="96"/>
      <c r="K241" s="96"/>
      <c r="L241" s="96"/>
      <c r="M241" s="96"/>
    </row>
    <row r="242" spans="1:13" hidden="1" x14ac:dyDescent="0.25">
      <c r="A242" s="96"/>
      <c r="B242" s="118"/>
      <c r="C242" s="118"/>
      <c r="D242" s="96"/>
      <c r="E242" s="96"/>
      <c r="F242" s="96"/>
      <c r="G242" s="96"/>
      <c r="H242" s="96"/>
      <c r="I242" s="96"/>
      <c r="J242" s="96"/>
      <c r="K242" s="96"/>
      <c r="L242" s="96"/>
      <c r="M242" s="96"/>
    </row>
    <row r="243" spans="1:13" hidden="1" x14ac:dyDescent="0.25">
      <c r="A243" s="96"/>
      <c r="B243" s="118"/>
      <c r="C243" s="118"/>
      <c r="D243" s="96"/>
      <c r="E243" s="96"/>
      <c r="F243" s="96"/>
      <c r="G243" s="96"/>
      <c r="H243" s="96"/>
      <c r="I243" s="96"/>
      <c r="J243" s="96"/>
      <c r="K243" s="96"/>
      <c r="L243" s="96"/>
      <c r="M243" s="96"/>
    </row>
    <row r="244" spans="1:13" hidden="1" x14ac:dyDescent="0.25">
      <c r="A244" s="96"/>
      <c r="B244" s="118"/>
      <c r="C244" s="118"/>
      <c r="D244" s="96"/>
      <c r="E244" s="96"/>
      <c r="F244" s="96"/>
      <c r="G244" s="96"/>
      <c r="H244" s="96"/>
      <c r="I244" s="96"/>
      <c r="J244" s="96"/>
      <c r="K244" s="96"/>
      <c r="L244" s="96"/>
      <c r="M244" s="96"/>
    </row>
    <row r="245" spans="1:13" hidden="1" x14ac:dyDescent="0.25">
      <c r="A245" s="96"/>
      <c r="B245" s="118"/>
      <c r="C245" s="118"/>
      <c r="D245" s="96"/>
      <c r="E245" s="96"/>
      <c r="F245" s="96"/>
      <c r="G245" s="96"/>
      <c r="H245" s="96"/>
      <c r="I245" s="96"/>
      <c r="J245" s="96"/>
      <c r="K245" s="96"/>
      <c r="L245" s="96"/>
      <c r="M245" s="96"/>
    </row>
    <row r="246" spans="1:13" hidden="1" x14ac:dyDescent="0.25">
      <c r="A246" s="96"/>
      <c r="B246" s="118"/>
      <c r="C246" s="118"/>
      <c r="D246" s="96"/>
      <c r="E246" s="96"/>
      <c r="F246" s="96"/>
      <c r="G246" s="96"/>
      <c r="H246" s="96"/>
      <c r="I246" s="96"/>
      <c r="J246" s="96"/>
      <c r="K246" s="96"/>
      <c r="L246" s="96"/>
      <c r="M246" s="96"/>
    </row>
    <row r="247" spans="1:13" hidden="1" x14ac:dyDescent="0.25">
      <c r="A247" s="96"/>
      <c r="B247" s="118"/>
      <c r="C247" s="118"/>
      <c r="D247" s="96"/>
      <c r="E247" s="96"/>
      <c r="F247" s="96"/>
      <c r="G247" s="96"/>
      <c r="H247" s="96"/>
      <c r="I247" s="96"/>
      <c r="J247" s="96"/>
      <c r="K247" s="96"/>
      <c r="L247" s="96"/>
      <c r="M247" s="96"/>
    </row>
    <row r="248" spans="1:13" hidden="1" x14ac:dyDescent="0.25">
      <c r="A248" s="96"/>
      <c r="B248" s="118"/>
      <c r="C248" s="118"/>
      <c r="D248" s="96"/>
      <c r="E248" s="96"/>
      <c r="F248" s="96"/>
      <c r="G248" s="96"/>
      <c r="H248" s="96"/>
      <c r="I248" s="96"/>
      <c r="J248" s="96"/>
      <c r="K248" s="96"/>
      <c r="L248" s="96"/>
      <c r="M248" s="96"/>
    </row>
    <row r="249" spans="1:13" hidden="1" x14ac:dyDescent="0.25">
      <c r="A249" s="96"/>
      <c r="B249" s="118"/>
      <c r="C249" s="118"/>
      <c r="D249" s="96"/>
      <c r="E249" s="96"/>
      <c r="F249" s="96"/>
      <c r="G249" s="96"/>
      <c r="H249" s="96"/>
      <c r="I249" s="96"/>
      <c r="J249" s="96"/>
      <c r="K249" s="96"/>
      <c r="L249" s="96"/>
      <c r="M249" s="96"/>
    </row>
    <row r="250" spans="1:13" hidden="1" x14ac:dyDescent="0.25">
      <c r="A250" s="96"/>
      <c r="B250" s="118"/>
      <c r="C250" s="118"/>
      <c r="D250" s="96"/>
      <c r="E250" s="96"/>
      <c r="F250" s="96"/>
      <c r="G250" s="96"/>
      <c r="H250" s="96"/>
      <c r="I250" s="96"/>
      <c r="J250" s="96"/>
      <c r="K250" s="96"/>
      <c r="L250" s="96"/>
      <c r="M250" s="96"/>
    </row>
    <row r="251" spans="1:13" hidden="1" x14ac:dyDescent="0.25">
      <c r="A251" s="96"/>
      <c r="B251" s="118"/>
      <c r="C251" s="118"/>
      <c r="D251" s="96"/>
      <c r="E251" s="96"/>
      <c r="F251" s="96"/>
      <c r="G251" s="96"/>
      <c r="H251" s="96"/>
      <c r="I251" s="96"/>
      <c r="J251" s="96"/>
      <c r="K251" s="96"/>
      <c r="L251" s="96"/>
      <c r="M251" s="96"/>
    </row>
    <row r="252" spans="1:13" hidden="1" x14ac:dyDescent="0.25">
      <c r="A252" s="96"/>
      <c r="B252" s="118"/>
      <c r="C252" s="118"/>
      <c r="D252" s="96"/>
      <c r="E252" s="96"/>
      <c r="F252" s="96"/>
      <c r="G252" s="96"/>
      <c r="H252" s="96"/>
      <c r="I252" s="96"/>
      <c r="J252" s="96"/>
      <c r="K252" s="96"/>
      <c r="L252" s="96"/>
      <c r="M252" s="96"/>
    </row>
    <row r="253" spans="1:13" hidden="1" x14ac:dyDescent="0.25">
      <c r="A253" s="96"/>
      <c r="B253" s="118"/>
      <c r="C253" s="118"/>
      <c r="D253" s="96"/>
      <c r="E253" s="96"/>
      <c r="F253" s="96"/>
      <c r="G253" s="96"/>
      <c r="H253" s="96"/>
      <c r="I253" s="96"/>
      <c r="J253" s="96"/>
      <c r="K253" s="96"/>
      <c r="L253" s="96"/>
      <c r="M253" s="96"/>
    </row>
    <row r="254" spans="1:13" hidden="1" x14ac:dyDescent="0.25">
      <c r="A254" s="96"/>
      <c r="B254" s="118"/>
      <c r="C254" s="118"/>
      <c r="D254" s="96"/>
      <c r="E254" s="96"/>
      <c r="F254" s="96"/>
      <c r="G254" s="96"/>
      <c r="H254" s="96"/>
      <c r="I254" s="96"/>
      <c r="J254" s="96"/>
      <c r="K254" s="96"/>
      <c r="L254" s="96"/>
      <c r="M254" s="96"/>
    </row>
    <row r="255" spans="1:13" hidden="1" x14ac:dyDescent="0.25">
      <c r="A255" s="96"/>
      <c r="B255" s="118"/>
      <c r="C255" s="118"/>
      <c r="D255" s="96"/>
      <c r="E255" s="96"/>
      <c r="F255" s="96"/>
      <c r="G255" s="96"/>
      <c r="H255" s="96"/>
      <c r="I255" s="96"/>
      <c r="J255" s="96"/>
      <c r="K255" s="96"/>
      <c r="L255" s="96"/>
      <c r="M255" s="96"/>
    </row>
    <row r="256" spans="1:13" hidden="1" x14ac:dyDescent="0.25">
      <c r="A256" s="96"/>
      <c r="B256" s="118"/>
      <c r="C256" s="118"/>
      <c r="D256" s="96"/>
      <c r="E256" s="96"/>
      <c r="F256" s="96"/>
      <c r="G256" s="96"/>
      <c r="H256" s="96"/>
      <c r="I256" s="96"/>
      <c r="J256" s="96"/>
      <c r="K256" s="96"/>
      <c r="L256" s="96"/>
      <c r="M256" s="96"/>
    </row>
    <row r="257" spans="1:13" hidden="1" x14ac:dyDescent="0.25">
      <c r="A257" s="96"/>
      <c r="B257" s="118"/>
      <c r="C257" s="118"/>
      <c r="D257" s="96"/>
      <c r="E257" s="96"/>
      <c r="F257" s="96"/>
      <c r="G257" s="96"/>
      <c r="H257" s="96"/>
      <c r="I257" s="96"/>
      <c r="J257" s="96"/>
      <c r="K257" s="96"/>
      <c r="L257" s="96"/>
      <c r="M257" s="96"/>
    </row>
    <row r="258" spans="1:13" hidden="1" x14ac:dyDescent="0.25">
      <c r="A258" s="96"/>
      <c r="B258" s="118"/>
      <c r="C258" s="118"/>
      <c r="D258" s="96"/>
      <c r="E258" s="96"/>
      <c r="F258" s="96"/>
      <c r="G258" s="96"/>
      <c r="H258" s="96"/>
      <c r="I258" s="96"/>
      <c r="J258" s="96"/>
      <c r="K258" s="96"/>
      <c r="L258" s="96"/>
      <c r="M258" s="96"/>
    </row>
    <row r="259" spans="1:13" hidden="1" x14ac:dyDescent="0.25">
      <c r="A259" s="96"/>
      <c r="B259" s="118"/>
      <c r="C259" s="118"/>
      <c r="D259" s="96"/>
      <c r="E259" s="96"/>
      <c r="F259" s="96"/>
      <c r="G259" s="96"/>
      <c r="H259" s="96"/>
      <c r="I259" s="96"/>
      <c r="J259" s="96"/>
      <c r="K259" s="96"/>
      <c r="L259" s="96"/>
      <c r="M259" s="96"/>
    </row>
    <row r="260" spans="1:13" hidden="1" x14ac:dyDescent="0.25">
      <c r="A260" s="96"/>
      <c r="B260" s="118"/>
      <c r="C260" s="118"/>
      <c r="D260" s="96"/>
      <c r="E260" s="96"/>
      <c r="F260" s="96"/>
      <c r="G260" s="96"/>
      <c r="H260" s="96"/>
      <c r="I260" s="96"/>
      <c r="J260" s="96"/>
      <c r="K260" s="96"/>
      <c r="L260" s="96"/>
      <c r="M260" s="96"/>
    </row>
    <row r="261" spans="1:13" hidden="1" x14ac:dyDescent="0.25">
      <c r="A261" s="96"/>
      <c r="B261" s="118"/>
      <c r="C261" s="118"/>
      <c r="D261" s="96"/>
      <c r="E261" s="96"/>
      <c r="F261" s="96"/>
      <c r="G261" s="96"/>
      <c r="H261" s="96"/>
      <c r="I261" s="96"/>
      <c r="J261" s="96"/>
      <c r="K261" s="96"/>
      <c r="L261" s="96"/>
      <c r="M261" s="96"/>
    </row>
    <row r="262" spans="1:13" hidden="1" x14ac:dyDescent="0.25">
      <c r="A262" s="96"/>
      <c r="B262" s="118"/>
      <c r="C262" s="118"/>
      <c r="D262" s="96"/>
      <c r="E262" s="96"/>
      <c r="F262" s="96"/>
      <c r="G262" s="96"/>
      <c r="H262" s="96"/>
      <c r="I262" s="96"/>
      <c r="J262" s="96"/>
      <c r="K262" s="96"/>
      <c r="L262" s="96"/>
      <c r="M262" s="96"/>
    </row>
    <row r="263" spans="1:13" hidden="1" x14ac:dyDescent="0.25">
      <c r="A263" s="96"/>
      <c r="B263" s="118"/>
      <c r="C263" s="118"/>
      <c r="D263" s="96"/>
      <c r="E263" s="96"/>
      <c r="F263" s="96"/>
      <c r="G263" s="96"/>
      <c r="H263" s="96"/>
      <c r="I263" s="96"/>
      <c r="J263" s="96"/>
      <c r="K263" s="96"/>
      <c r="L263" s="96"/>
      <c r="M263" s="96"/>
    </row>
    <row r="264" spans="1:13" hidden="1" x14ac:dyDescent="0.25">
      <c r="A264" s="96"/>
      <c r="B264" s="118"/>
      <c r="C264" s="118"/>
      <c r="D264" s="96"/>
      <c r="E264" s="96"/>
      <c r="F264" s="96"/>
      <c r="G264" s="96"/>
      <c r="H264" s="96"/>
      <c r="I264" s="96"/>
      <c r="J264" s="96"/>
      <c r="K264" s="96"/>
      <c r="L264" s="96"/>
      <c r="M264" s="96"/>
    </row>
    <row r="265" spans="1:13" hidden="1" x14ac:dyDescent="0.25">
      <c r="A265" s="96"/>
      <c r="B265" s="118"/>
      <c r="C265" s="118"/>
      <c r="D265" s="96"/>
      <c r="E265" s="96"/>
      <c r="F265" s="96"/>
      <c r="G265" s="96"/>
      <c r="H265" s="96"/>
      <c r="I265" s="96"/>
      <c r="J265" s="96"/>
      <c r="K265" s="96"/>
      <c r="L265" s="96"/>
      <c r="M265" s="96"/>
    </row>
    <row r="266" spans="1:13" hidden="1" x14ac:dyDescent="0.25">
      <c r="A266" s="96"/>
      <c r="B266" s="118"/>
      <c r="C266" s="118"/>
      <c r="D266" s="96"/>
      <c r="E266" s="96"/>
      <c r="F266" s="96"/>
      <c r="G266" s="96"/>
      <c r="H266" s="96"/>
      <c r="I266" s="96"/>
      <c r="J266" s="96"/>
      <c r="K266" s="96"/>
      <c r="L266" s="96"/>
      <c r="M266" s="96"/>
    </row>
    <row r="267" spans="1:13" hidden="1" x14ac:dyDescent="0.25">
      <c r="A267" s="96"/>
      <c r="B267" s="118"/>
      <c r="C267" s="118"/>
      <c r="D267" s="96"/>
      <c r="E267" s="96"/>
      <c r="F267" s="96"/>
      <c r="G267" s="96"/>
      <c r="H267" s="96"/>
      <c r="I267" s="96"/>
      <c r="J267" s="96"/>
      <c r="K267" s="96"/>
      <c r="L267" s="96"/>
      <c r="M267" s="96"/>
    </row>
    <row r="268" spans="1:13" hidden="1" x14ac:dyDescent="0.25">
      <c r="A268" s="96"/>
      <c r="B268" s="118"/>
      <c r="C268" s="118"/>
      <c r="D268" s="96"/>
      <c r="E268" s="96"/>
      <c r="F268" s="96"/>
      <c r="G268" s="96"/>
      <c r="H268" s="96"/>
      <c r="I268" s="96"/>
      <c r="J268" s="96"/>
      <c r="K268" s="96"/>
      <c r="L268" s="96"/>
      <c r="M268" s="96"/>
    </row>
    <row r="269" spans="1:13" hidden="1" x14ac:dyDescent="0.25">
      <c r="A269" s="96"/>
      <c r="B269" s="118"/>
      <c r="C269" s="118"/>
      <c r="D269" s="96"/>
      <c r="E269" s="96"/>
      <c r="F269" s="96"/>
      <c r="G269" s="96"/>
      <c r="H269" s="96"/>
      <c r="I269" s="96"/>
      <c r="J269" s="96"/>
      <c r="K269" s="96"/>
      <c r="L269" s="96"/>
      <c r="M269" s="96"/>
    </row>
    <row r="270" spans="1:13" hidden="1" x14ac:dyDescent="0.25">
      <c r="A270" s="96"/>
      <c r="B270" s="118"/>
      <c r="C270" s="118"/>
      <c r="D270" s="96"/>
      <c r="E270" s="96"/>
      <c r="F270" s="96"/>
      <c r="G270" s="96"/>
      <c r="H270" s="96"/>
      <c r="I270" s="96"/>
      <c r="J270" s="96"/>
      <c r="K270" s="96"/>
      <c r="L270" s="96"/>
      <c r="M270" s="96"/>
    </row>
    <row r="271" spans="1:13" hidden="1" x14ac:dyDescent="0.25">
      <c r="A271" s="96"/>
      <c r="B271" s="118"/>
      <c r="C271" s="118"/>
      <c r="D271" s="96"/>
      <c r="E271" s="96"/>
      <c r="F271" s="96"/>
      <c r="G271" s="96"/>
      <c r="H271" s="96"/>
      <c r="I271" s="96"/>
      <c r="J271" s="96"/>
      <c r="K271" s="96"/>
      <c r="L271" s="96"/>
      <c r="M271" s="96"/>
    </row>
    <row r="272" spans="1:13" hidden="1" x14ac:dyDescent="0.25">
      <c r="A272" s="96"/>
      <c r="B272" s="118"/>
      <c r="C272" s="118"/>
      <c r="D272" s="96"/>
      <c r="E272" s="96"/>
      <c r="F272" s="96"/>
      <c r="G272" s="96"/>
      <c r="H272" s="96"/>
      <c r="I272" s="96"/>
      <c r="J272" s="96"/>
      <c r="K272" s="96"/>
      <c r="L272" s="96"/>
      <c r="M272" s="96"/>
    </row>
    <row r="273" spans="1:13" hidden="1" x14ac:dyDescent="0.25">
      <c r="A273" s="96"/>
      <c r="B273" s="118"/>
      <c r="C273" s="118"/>
      <c r="D273" s="96"/>
      <c r="E273" s="96"/>
      <c r="F273" s="96"/>
      <c r="G273" s="96"/>
      <c r="H273" s="96"/>
      <c r="I273" s="96"/>
      <c r="J273" s="96"/>
      <c r="K273" s="96"/>
      <c r="L273" s="96"/>
      <c r="M273" s="96"/>
    </row>
    <row r="274" spans="1:13" hidden="1" x14ac:dyDescent="0.25">
      <c r="A274" s="96"/>
      <c r="B274" s="118"/>
      <c r="C274" s="118"/>
      <c r="D274" s="96"/>
      <c r="E274" s="96"/>
      <c r="F274" s="96"/>
      <c r="G274" s="96"/>
      <c r="H274" s="96"/>
      <c r="I274" s="96"/>
      <c r="J274" s="96"/>
      <c r="K274" s="96"/>
      <c r="L274" s="96"/>
      <c r="M274" s="96"/>
    </row>
    <row r="275" spans="1:13" hidden="1" x14ac:dyDescent="0.25">
      <c r="A275" s="96"/>
      <c r="B275" s="118"/>
      <c r="C275" s="118"/>
      <c r="D275" s="96"/>
      <c r="E275" s="96"/>
      <c r="F275" s="96"/>
      <c r="G275" s="96"/>
      <c r="H275" s="96"/>
      <c r="I275" s="96"/>
      <c r="J275" s="96"/>
      <c r="K275" s="96"/>
      <c r="L275" s="96"/>
      <c r="M275" s="96"/>
    </row>
    <row r="276" spans="1:13" hidden="1" x14ac:dyDescent="0.25">
      <c r="A276" s="96"/>
      <c r="B276" s="118"/>
      <c r="C276" s="118"/>
      <c r="D276" s="96"/>
      <c r="E276" s="96"/>
      <c r="F276" s="96"/>
      <c r="G276" s="96"/>
      <c r="H276" s="96"/>
      <c r="I276" s="96"/>
      <c r="J276" s="96"/>
      <c r="K276" s="96"/>
      <c r="L276" s="96"/>
      <c r="M276" s="96"/>
    </row>
    <row r="277" spans="1:13" hidden="1" x14ac:dyDescent="0.25">
      <c r="A277" s="96"/>
      <c r="B277" s="118"/>
      <c r="C277" s="118"/>
      <c r="D277" s="96"/>
      <c r="E277" s="96"/>
      <c r="F277" s="96"/>
      <c r="G277" s="96"/>
      <c r="H277" s="96"/>
      <c r="I277" s="96"/>
      <c r="J277" s="96"/>
      <c r="K277" s="96"/>
      <c r="L277" s="96"/>
      <c r="M277" s="96"/>
    </row>
    <row r="278" spans="1:13" hidden="1" x14ac:dyDescent="0.25">
      <c r="A278" s="96"/>
      <c r="B278" s="118"/>
      <c r="C278" s="118"/>
      <c r="D278" s="96"/>
      <c r="E278" s="96"/>
      <c r="F278" s="96"/>
      <c r="G278" s="96"/>
      <c r="H278" s="96"/>
      <c r="I278" s="96"/>
      <c r="J278" s="96"/>
      <c r="K278" s="96"/>
      <c r="L278" s="96"/>
      <c r="M278" s="96"/>
    </row>
    <row r="279" spans="1:13" hidden="1" x14ac:dyDescent="0.25">
      <c r="A279" s="96"/>
      <c r="B279" s="118"/>
      <c r="C279" s="118"/>
      <c r="D279" s="96"/>
      <c r="E279" s="96"/>
      <c r="F279" s="96"/>
      <c r="G279" s="96"/>
      <c r="H279" s="96"/>
      <c r="I279" s="96"/>
      <c r="J279" s="96"/>
      <c r="K279" s="96"/>
      <c r="L279" s="96"/>
      <c r="M279" s="96"/>
    </row>
    <row r="280" spans="1:13" hidden="1" x14ac:dyDescent="0.25">
      <c r="A280" s="96"/>
      <c r="B280" s="118"/>
      <c r="C280" s="118"/>
      <c r="D280" s="96"/>
      <c r="E280" s="96"/>
      <c r="F280" s="96"/>
      <c r="G280" s="96"/>
      <c r="H280" s="96"/>
      <c r="I280" s="96"/>
      <c r="J280" s="96"/>
      <c r="K280" s="96"/>
      <c r="L280" s="96"/>
      <c r="M280" s="96"/>
    </row>
    <row r="281" spans="1:13" hidden="1" x14ac:dyDescent="0.25">
      <c r="A281" s="96"/>
      <c r="B281" s="118"/>
      <c r="C281" s="118"/>
      <c r="D281" s="96"/>
      <c r="E281" s="96"/>
      <c r="F281" s="96"/>
      <c r="G281" s="96"/>
      <c r="H281" s="96"/>
      <c r="I281" s="96"/>
      <c r="J281" s="96"/>
      <c r="K281" s="96"/>
      <c r="L281" s="96"/>
      <c r="M281" s="96"/>
    </row>
    <row r="282" spans="1:13" hidden="1" x14ac:dyDescent="0.25">
      <c r="A282" s="96"/>
      <c r="B282" s="118"/>
      <c r="C282" s="118"/>
      <c r="D282" s="96"/>
      <c r="E282" s="96"/>
      <c r="F282" s="96"/>
      <c r="G282" s="96"/>
      <c r="H282" s="96"/>
      <c r="I282" s="96"/>
      <c r="J282" s="96"/>
      <c r="K282" s="96"/>
      <c r="L282" s="96"/>
      <c r="M282" s="96"/>
    </row>
    <row r="283" spans="1:13" hidden="1" x14ac:dyDescent="0.25">
      <c r="A283" s="96"/>
      <c r="B283" s="118"/>
      <c r="C283" s="118"/>
      <c r="D283" s="96"/>
      <c r="E283" s="96"/>
      <c r="F283" s="96"/>
      <c r="G283" s="96"/>
      <c r="H283" s="96"/>
      <c r="I283" s="96"/>
      <c r="J283" s="96"/>
      <c r="K283" s="96"/>
      <c r="L283" s="96"/>
      <c r="M283" s="96"/>
    </row>
    <row r="284" spans="1:13" hidden="1" x14ac:dyDescent="0.25">
      <c r="A284" s="96"/>
      <c r="B284" s="118"/>
      <c r="C284" s="118"/>
      <c r="D284" s="96"/>
      <c r="E284" s="96"/>
      <c r="F284" s="96"/>
      <c r="G284" s="96"/>
      <c r="H284" s="96"/>
      <c r="I284" s="96"/>
      <c r="J284" s="96"/>
      <c r="K284" s="96"/>
      <c r="L284" s="96"/>
      <c r="M284" s="96"/>
    </row>
    <row r="285" spans="1:13" hidden="1" x14ac:dyDescent="0.25">
      <c r="A285" s="96"/>
      <c r="B285" s="118"/>
      <c r="C285" s="118"/>
      <c r="D285" s="96"/>
      <c r="E285" s="96"/>
      <c r="F285" s="96"/>
      <c r="G285" s="96"/>
      <c r="H285" s="96"/>
      <c r="I285" s="96"/>
      <c r="J285" s="96"/>
      <c r="K285" s="96"/>
      <c r="L285" s="96"/>
      <c r="M285" s="96"/>
    </row>
    <row r="286" spans="1:13" hidden="1" x14ac:dyDescent="0.25">
      <c r="A286" s="96"/>
      <c r="B286" s="118"/>
      <c r="C286" s="118"/>
      <c r="D286" s="96"/>
      <c r="E286" s="96"/>
      <c r="F286" s="96"/>
      <c r="G286" s="96"/>
      <c r="H286" s="96"/>
      <c r="I286" s="96"/>
      <c r="J286" s="96"/>
      <c r="K286" s="96"/>
      <c r="L286" s="96"/>
      <c r="M286" s="96"/>
    </row>
    <row r="287" spans="1:13" hidden="1" x14ac:dyDescent="0.25">
      <c r="A287" s="96"/>
      <c r="B287" s="118"/>
      <c r="C287" s="118"/>
      <c r="D287" s="96"/>
      <c r="E287" s="96"/>
      <c r="F287" s="96"/>
      <c r="G287" s="96"/>
      <c r="H287" s="96"/>
      <c r="I287" s="96"/>
      <c r="J287" s="96"/>
      <c r="K287" s="96"/>
      <c r="L287" s="96"/>
      <c r="M287" s="96"/>
    </row>
    <row r="288" spans="1:13" hidden="1" x14ac:dyDescent="0.25">
      <c r="A288" s="96"/>
      <c r="B288" s="118"/>
      <c r="C288" s="118"/>
      <c r="D288" s="96"/>
      <c r="E288" s="96"/>
      <c r="F288" s="96"/>
      <c r="G288" s="96"/>
      <c r="H288" s="96"/>
      <c r="I288" s="96"/>
      <c r="J288" s="96"/>
      <c r="K288" s="96"/>
      <c r="L288" s="96"/>
      <c r="M288" s="96"/>
    </row>
    <row r="289" spans="1:13" hidden="1" x14ac:dyDescent="0.25">
      <c r="A289" s="96"/>
      <c r="B289" s="118"/>
      <c r="C289" s="118"/>
      <c r="D289" s="96"/>
      <c r="E289" s="96"/>
      <c r="F289" s="96"/>
      <c r="G289" s="96"/>
      <c r="H289" s="96"/>
      <c r="I289" s="96"/>
      <c r="J289" s="96"/>
      <c r="K289" s="96"/>
      <c r="L289" s="96"/>
      <c r="M289" s="96"/>
    </row>
    <row r="290" spans="1:13" hidden="1" x14ac:dyDescent="0.25">
      <c r="A290" s="96"/>
      <c r="B290" s="118"/>
      <c r="C290" s="118"/>
      <c r="D290" s="96"/>
      <c r="E290" s="96"/>
      <c r="F290" s="96"/>
      <c r="G290" s="96"/>
      <c r="H290" s="96"/>
      <c r="I290" s="96"/>
      <c r="J290" s="96"/>
      <c r="K290" s="96"/>
      <c r="L290" s="96"/>
      <c r="M290" s="96"/>
    </row>
    <row r="291" spans="1:13" hidden="1" x14ac:dyDescent="0.25">
      <c r="A291" s="96"/>
      <c r="B291" s="118"/>
      <c r="C291" s="118"/>
      <c r="D291" s="96"/>
      <c r="E291" s="96"/>
      <c r="F291" s="96"/>
      <c r="G291" s="96"/>
      <c r="H291" s="96"/>
      <c r="I291" s="96"/>
      <c r="J291" s="96"/>
      <c r="K291" s="96"/>
      <c r="L291" s="96"/>
      <c r="M291" s="96"/>
    </row>
    <row r="292" spans="1:13" hidden="1" x14ac:dyDescent="0.25">
      <c r="A292" s="96"/>
      <c r="B292" s="118"/>
      <c r="C292" s="118"/>
      <c r="D292" s="96"/>
      <c r="E292" s="96"/>
      <c r="F292" s="96"/>
      <c r="G292" s="96"/>
      <c r="H292" s="96"/>
      <c r="I292" s="96"/>
      <c r="J292" s="96"/>
      <c r="K292" s="96"/>
      <c r="L292" s="96"/>
      <c r="M292" s="96"/>
    </row>
    <row r="293" spans="1:13" hidden="1" x14ac:dyDescent="0.25">
      <c r="A293" s="96"/>
      <c r="B293" s="118"/>
      <c r="C293" s="118"/>
      <c r="D293" s="96"/>
      <c r="E293" s="96"/>
      <c r="F293" s="96"/>
      <c r="G293" s="96"/>
      <c r="H293" s="96"/>
      <c r="I293" s="96"/>
      <c r="J293" s="96"/>
      <c r="K293" s="96"/>
      <c r="L293" s="96"/>
      <c r="M293" s="96"/>
    </row>
    <row r="294" spans="1:13" hidden="1" x14ac:dyDescent="0.25">
      <c r="A294" s="96"/>
      <c r="B294" s="118"/>
      <c r="C294" s="118"/>
      <c r="D294" s="96"/>
      <c r="E294" s="96"/>
      <c r="F294" s="96"/>
      <c r="G294" s="96"/>
      <c r="H294" s="96"/>
      <c r="I294" s="96"/>
      <c r="J294" s="96"/>
      <c r="K294" s="96"/>
      <c r="L294" s="96"/>
      <c r="M294" s="96"/>
    </row>
    <row r="295" spans="1:13" hidden="1" x14ac:dyDescent="0.25">
      <c r="A295" s="96"/>
      <c r="B295" s="118"/>
      <c r="C295" s="118"/>
      <c r="D295" s="96"/>
      <c r="E295" s="96"/>
      <c r="F295" s="96"/>
      <c r="G295" s="96"/>
      <c r="H295" s="96"/>
      <c r="I295" s="96"/>
      <c r="J295" s="96"/>
      <c r="K295" s="96"/>
      <c r="L295" s="96"/>
      <c r="M295" s="96"/>
    </row>
    <row r="296" spans="1:13" hidden="1" x14ac:dyDescent="0.25">
      <c r="A296" s="96"/>
      <c r="B296" s="118"/>
      <c r="C296" s="118"/>
      <c r="D296" s="96"/>
      <c r="E296" s="96"/>
      <c r="F296" s="96"/>
      <c r="G296" s="96"/>
      <c r="H296" s="96"/>
      <c r="I296" s="96"/>
      <c r="J296" s="96"/>
      <c r="K296" s="96"/>
      <c r="L296" s="96"/>
      <c r="M296" s="96"/>
    </row>
    <row r="297" spans="1:13" hidden="1" x14ac:dyDescent="0.25">
      <c r="A297" s="96"/>
      <c r="B297" s="118"/>
      <c r="C297" s="118"/>
      <c r="D297" s="96"/>
      <c r="E297" s="96"/>
      <c r="F297" s="96"/>
      <c r="G297" s="96"/>
      <c r="H297" s="96"/>
      <c r="I297" s="96"/>
      <c r="J297" s="96"/>
      <c r="K297" s="96"/>
      <c r="L297" s="96"/>
      <c r="M297" s="96"/>
    </row>
    <row r="298" spans="1:13" hidden="1" x14ac:dyDescent="0.25">
      <c r="A298" s="96"/>
      <c r="B298" s="118"/>
      <c r="C298" s="118"/>
      <c r="D298" s="96"/>
      <c r="E298" s="96"/>
      <c r="F298" s="96"/>
      <c r="G298" s="96"/>
      <c r="H298" s="96"/>
      <c r="I298" s="96"/>
      <c r="J298" s="96"/>
      <c r="K298" s="96"/>
      <c r="L298" s="96"/>
      <c r="M298" s="96"/>
    </row>
    <row r="299" spans="1:13" hidden="1" x14ac:dyDescent="0.25">
      <c r="A299" s="96"/>
      <c r="B299" s="118"/>
      <c r="C299" s="118"/>
      <c r="D299" s="96"/>
      <c r="E299" s="96"/>
      <c r="F299" s="96"/>
      <c r="G299" s="96"/>
      <c r="H299" s="96"/>
      <c r="I299" s="96"/>
      <c r="J299" s="96"/>
      <c r="K299" s="96"/>
      <c r="L299" s="96"/>
      <c r="M299" s="96"/>
    </row>
    <row r="300" spans="1:13" hidden="1" x14ac:dyDescent="0.25">
      <c r="A300" s="96"/>
      <c r="B300" s="118"/>
      <c r="C300" s="118"/>
      <c r="D300" s="96"/>
      <c r="E300" s="96"/>
      <c r="F300" s="96"/>
      <c r="G300" s="96"/>
      <c r="H300" s="96"/>
      <c r="I300" s="96"/>
      <c r="J300" s="96"/>
      <c r="K300" s="96"/>
      <c r="L300" s="96"/>
      <c r="M300" s="96"/>
    </row>
    <row r="301" spans="1:13" hidden="1" x14ac:dyDescent="0.25">
      <c r="A301" s="96"/>
      <c r="B301" s="118"/>
      <c r="C301" s="118"/>
      <c r="D301" s="96"/>
      <c r="E301" s="96"/>
      <c r="F301" s="96"/>
      <c r="G301" s="96"/>
      <c r="H301" s="96"/>
      <c r="I301" s="96"/>
      <c r="J301" s="96"/>
      <c r="K301" s="96"/>
      <c r="L301" s="96"/>
      <c r="M301" s="96"/>
    </row>
    <row r="302" spans="1:13" hidden="1" x14ac:dyDescent="0.25">
      <c r="A302" s="96"/>
      <c r="B302" s="118"/>
      <c r="C302" s="118"/>
      <c r="D302" s="96"/>
      <c r="E302" s="96"/>
      <c r="F302" s="96"/>
      <c r="G302" s="96"/>
      <c r="H302" s="96"/>
      <c r="I302" s="96"/>
      <c r="J302" s="96"/>
      <c r="K302" s="96"/>
      <c r="L302" s="96"/>
      <c r="M302" s="96"/>
    </row>
    <row r="303" spans="1:13" hidden="1" x14ac:dyDescent="0.25">
      <c r="A303" s="96"/>
      <c r="B303" s="118"/>
      <c r="C303" s="118"/>
      <c r="D303" s="96"/>
      <c r="E303" s="96"/>
      <c r="F303" s="96"/>
      <c r="G303" s="96"/>
      <c r="H303" s="96"/>
      <c r="I303" s="96"/>
      <c r="J303" s="96"/>
      <c r="K303" s="96"/>
      <c r="L303" s="96"/>
      <c r="M303" s="96"/>
    </row>
    <row r="304" spans="1:13" hidden="1" x14ac:dyDescent="0.25">
      <c r="A304" s="96"/>
      <c r="B304" s="118"/>
      <c r="C304" s="118"/>
      <c r="D304" s="96"/>
      <c r="E304" s="96"/>
      <c r="F304" s="96"/>
      <c r="G304" s="96"/>
      <c r="H304" s="96"/>
      <c r="I304" s="96"/>
      <c r="J304" s="96"/>
      <c r="K304" s="96"/>
      <c r="L304" s="96"/>
      <c r="M304" s="96"/>
    </row>
    <row r="305" spans="1:13" hidden="1" x14ac:dyDescent="0.25">
      <c r="A305" s="96"/>
      <c r="B305" s="118"/>
      <c r="C305" s="118"/>
      <c r="D305" s="96"/>
      <c r="E305" s="96"/>
      <c r="F305" s="96"/>
      <c r="G305" s="96"/>
      <c r="H305" s="96"/>
      <c r="I305" s="96"/>
      <c r="J305" s="96"/>
      <c r="K305" s="96"/>
      <c r="L305" s="96"/>
      <c r="M305" s="96"/>
    </row>
    <row r="306" spans="1:13" hidden="1" x14ac:dyDescent="0.25">
      <c r="A306" s="96"/>
      <c r="B306" s="118"/>
      <c r="C306" s="118"/>
      <c r="D306" s="96"/>
      <c r="E306" s="96"/>
      <c r="F306" s="96"/>
      <c r="G306" s="96"/>
      <c r="H306" s="96"/>
      <c r="I306" s="96"/>
      <c r="J306" s="96"/>
      <c r="K306" s="96"/>
      <c r="L306" s="96"/>
      <c r="M306" s="96"/>
    </row>
    <row r="307" spans="1:13" hidden="1" x14ac:dyDescent="0.25">
      <c r="A307" s="96"/>
      <c r="B307" s="118"/>
      <c r="C307" s="118"/>
      <c r="D307" s="96"/>
      <c r="E307" s="96"/>
      <c r="F307" s="96"/>
      <c r="G307" s="96"/>
      <c r="H307" s="96"/>
      <c r="I307" s="96"/>
      <c r="J307" s="96"/>
      <c r="K307" s="96"/>
      <c r="L307" s="96"/>
      <c r="M307" s="96"/>
    </row>
    <row r="308" spans="1:13" hidden="1" x14ac:dyDescent="0.25">
      <c r="A308" s="96"/>
      <c r="B308" s="118"/>
      <c r="C308" s="118"/>
      <c r="D308" s="96"/>
      <c r="E308" s="96"/>
      <c r="F308" s="96"/>
      <c r="G308" s="96"/>
      <c r="H308" s="96"/>
      <c r="I308" s="96"/>
      <c r="J308" s="96"/>
      <c r="K308" s="96"/>
      <c r="L308" s="96"/>
      <c r="M308" s="96"/>
    </row>
    <row r="309" spans="1:13" hidden="1" x14ac:dyDescent="0.25">
      <c r="A309" s="96"/>
      <c r="B309" s="118"/>
      <c r="C309" s="118"/>
      <c r="D309" s="96"/>
      <c r="E309" s="96"/>
      <c r="F309" s="96"/>
      <c r="G309" s="96"/>
      <c r="H309" s="96"/>
      <c r="I309" s="96"/>
      <c r="J309" s="96"/>
      <c r="K309" s="96"/>
      <c r="L309" s="96"/>
      <c r="M309" s="96"/>
    </row>
    <row r="310" spans="1:13" hidden="1" x14ac:dyDescent="0.25">
      <c r="A310" s="96"/>
      <c r="B310" s="118"/>
      <c r="C310" s="118"/>
      <c r="D310" s="96"/>
      <c r="E310" s="96"/>
      <c r="F310" s="96"/>
      <c r="G310" s="96"/>
      <c r="H310" s="96"/>
      <c r="I310" s="96"/>
      <c r="J310" s="96"/>
      <c r="K310" s="96"/>
      <c r="L310" s="96"/>
      <c r="M310" s="96"/>
    </row>
    <row r="311" spans="1:13" hidden="1" x14ac:dyDescent="0.25">
      <c r="A311" s="96"/>
      <c r="B311" s="118"/>
      <c r="C311" s="118"/>
      <c r="D311" s="96"/>
      <c r="E311" s="96"/>
      <c r="F311" s="96"/>
      <c r="G311" s="96"/>
      <c r="H311" s="96"/>
      <c r="I311" s="96"/>
      <c r="J311" s="96"/>
      <c r="K311" s="96"/>
      <c r="L311" s="96"/>
      <c r="M311" s="96"/>
    </row>
    <row r="312" spans="1:13" hidden="1" x14ac:dyDescent="0.25">
      <c r="A312" s="96"/>
      <c r="B312" s="118"/>
      <c r="C312" s="118"/>
      <c r="D312" s="96"/>
      <c r="E312" s="96"/>
      <c r="F312" s="96"/>
      <c r="G312" s="96"/>
      <c r="H312" s="96"/>
      <c r="I312" s="96"/>
      <c r="J312" s="96"/>
      <c r="K312" s="96"/>
      <c r="L312" s="96"/>
      <c r="M312" s="96"/>
    </row>
    <row r="313" spans="1:13" hidden="1" x14ac:dyDescent="0.25">
      <c r="A313" s="96"/>
      <c r="B313" s="118"/>
      <c r="C313" s="118"/>
      <c r="D313" s="96"/>
      <c r="E313" s="96"/>
      <c r="F313" s="96"/>
      <c r="G313" s="96"/>
      <c r="H313" s="96"/>
      <c r="I313" s="96"/>
      <c r="J313" s="96"/>
      <c r="K313" s="96"/>
      <c r="L313" s="96"/>
      <c r="M313" s="96"/>
    </row>
    <row r="314" spans="1:13" hidden="1" x14ac:dyDescent="0.25">
      <c r="A314" s="96"/>
      <c r="B314" s="118"/>
      <c r="C314" s="118"/>
      <c r="D314" s="96"/>
      <c r="E314" s="96"/>
      <c r="F314" s="96"/>
      <c r="G314" s="96"/>
      <c r="H314" s="96"/>
      <c r="I314" s="96"/>
      <c r="J314" s="96"/>
      <c r="K314" s="96"/>
      <c r="L314" s="96"/>
      <c r="M314" s="96"/>
    </row>
    <row r="315" spans="1:13" hidden="1" x14ac:dyDescent="0.25">
      <c r="A315" s="96"/>
      <c r="B315" s="118"/>
      <c r="C315" s="118"/>
      <c r="D315" s="96"/>
      <c r="E315" s="96"/>
      <c r="F315" s="96"/>
      <c r="G315" s="96"/>
      <c r="H315" s="96"/>
      <c r="I315" s="96"/>
      <c r="J315" s="96"/>
      <c r="K315" s="96"/>
      <c r="L315" s="96"/>
      <c r="M315" s="96"/>
    </row>
    <row r="316" spans="1:13" hidden="1" x14ac:dyDescent="0.25">
      <c r="A316" s="96"/>
      <c r="B316" s="118"/>
      <c r="C316" s="118"/>
      <c r="D316" s="96"/>
      <c r="E316" s="96"/>
      <c r="F316" s="96"/>
      <c r="G316" s="96"/>
      <c r="H316" s="96"/>
      <c r="I316" s="96"/>
      <c r="J316" s="96"/>
      <c r="K316" s="96"/>
      <c r="L316" s="96"/>
      <c r="M316" s="96"/>
    </row>
    <row r="317" spans="1:13" hidden="1" x14ac:dyDescent="0.25">
      <c r="A317" s="96"/>
      <c r="B317" s="118"/>
      <c r="C317" s="118"/>
      <c r="D317" s="96"/>
      <c r="E317" s="96"/>
      <c r="F317" s="96"/>
      <c r="G317" s="96"/>
      <c r="H317" s="96"/>
      <c r="I317" s="96"/>
      <c r="J317" s="96"/>
      <c r="K317" s="96"/>
      <c r="L317" s="96"/>
      <c r="M317" s="96"/>
    </row>
    <row r="318" spans="1:13" hidden="1" x14ac:dyDescent="0.25">
      <c r="A318" s="96"/>
      <c r="B318" s="118"/>
      <c r="C318" s="118"/>
      <c r="D318" s="96"/>
      <c r="E318" s="96"/>
      <c r="F318" s="96"/>
      <c r="G318" s="96"/>
      <c r="H318" s="96"/>
      <c r="I318" s="96"/>
      <c r="J318" s="96"/>
      <c r="K318" s="96"/>
      <c r="L318" s="96"/>
      <c r="M318" s="96"/>
    </row>
    <row r="319" spans="1:13" hidden="1" x14ac:dyDescent="0.25">
      <c r="A319" s="96"/>
      <c r="B319" s="118"/>
      <c r="C319" s="118"/>
      <c r="D319" s="96"/>
      <c r="E319" s="96"/>
      <c r="F319" s="96"/>
      <c r="G319" s="96"/>
      <c r="H319" s="96"/>
      <c r="I319" s="96"/>
      <c r="J319" s="96"/>
      <c r="K319" s="96"/>
      <c r="L319" s="96"/>
      <c r="M319" s="96"/>
    </row>
    <row r="320" spans="1:13" hidden="1" x14ac:dyDescent="0.25">
      <c r="A320" s="96"/>
      <c r="B320" s="118"/>
      <c r="C320" s="118"/>
      <c r="D320" s="96"/>
      <c r="E320" s="96"/>
      <c r="F320" s="96"/>
      <c r="G320" s="96"/>
      <c r="H320" s="96"/>
      <c r="I320" s="96"/>
      <c r="J320" s="96"/>
      <c r="K320" s="96"/>
      <c r="L320" s="96"/>
      <c r="M320" s="96"/>
    </row>
    <row r="321" spans="1:13" hidden="1" x14ac:dyDescent="0.25">
      <c r="A321" s="96"/>
      <c r="B321" s="118"/>
      <c r="C321" s="118"/>
      <c r="D321" s="96"/>
      <c r="E321" s="96"/>
      <c r="F321" s="96"/>
      <c r="G321" s="96"/>
      <c r="H321" s="96"/>
      <c r="I321" s="96"/>
      <c r="J321" s="96"/>
      <c r="K321" s="96"/>
      <c r="L321" s="96"/>
      <c r="M321" s="96"/>
    </row>
    <row r="322" spans="1:13" hidden="1" x14ac:dyDescent="0.25">
      <c r="A322" s="96"/>
      <c r="B322" s="118"/>
      <c r="C322" s="118"/>
      <c r="D322" s="96"/>
      <c r="E322" s="96"/>
      <c r="F322" s="96"/>
      <c r="G322" s="96"/>
      <c r="H322" s="96"/>
      <c r="I322" s="96"/>
      <c r="J322" s="96"/>
      <c r="K322" s="96"/>
      <c r="L322" s="96"/>
      <c r="M322" s="96"/>
    </row>
    <row r="323" spans="1:13" hidden="1" x14ac:dyDescent="0.25">
      <c r="A323" s="96"/>
      <c r="B323" s="118"/>
      <c r="C323" s="118"/>
      <c r="D323" s="96"/>
      <c r="E323" s="96"/>
      <c r="F323" s="96"/>
      <c r="G323" s="96"/>
      <c r="H323" s="96"/>
      <c r="I323" s="96"/>
      <c r="J323" s="96"/>
      <c r="K323" s="96"/>
      <c r="L323" s="96"/>
      <c r="M323" s="96"/>
    </row>
    <row r="324" spans="1:13" hidden="1" x14ac:dyDescent="0.25">
      <c r="A324" s="96"/>
      <c r="B324" s="118"/>
      <c r="C324" s="118"/>
      <c r="D324" s="96"/>
      <c r="E324" s="96"/>
      <c r="F324" s="96"/>
      <c r="G324" s="96"/>
      <c r="H324" s="96"/>
      <c r="I324" s="96"/>
      <c r="J324" s="96"/>
      <c r="K324" s="96"/>
      <c r="L324" s="96"/>
      <c r="M324" s="96"/>
    </row>
    <row r="325" spans="1:13" hidden="1" x14ac:dyDescent="0.25">
      <c r="A325" s="96"/>
      <c r="B325" s="118"/>
      <c r="C325" s="118"/>
      <c r="D325" s="96"/>
      <c r="E325" s="96"/>
      <c r="F325" s="96"/>
      <c r="G325" s="96"/>
      <c r="H325" s="96"/>
      <c r="I325" s="96"/>
      <c r="J325" s="96"/>
      <c r="K325" s="96"/>
      <c r="L325" s="96"/>
      <c r="M325" s="96"/>
    </row>
    <row r="326" spans="1:13" hidden="1" x14ac:dyDescent="0.25">
      <c r="A326" s="96"/>
      <c r="B326" s="118"/>
      <c r="C326" s="118"/>
      <c r="D326" s="96"/>
      <c r="E326" s="96"/>
      <c r="F326" s="96"/>
      <c r="G326" s="96"/>
      <c r="H326" s="96"/>
      <c r="I326" s="96"/>
      <c r="J326" s="96"/>
      <c r="K326" s="96"/>
      <c r="L326" s="96"/>
      <c r="M326" s="96"/>
    </row>
    <row r="327" spans="1:13" hidden="1" x14ac:dyDescent="0.25">
      <c r="A327" s="96"/>
      <c r="B327" s="118"/>
      <c r="C327" s="118"/>
      <c r="D327" s="96"/>
      <c r="E327" s="96"/>
      <c r="F327" s="96"/>
      <c r="G327" s="96"/>
      <c r="H327" s="96"/>
      <c r="I327" s="96"/>
      <c r="J327" s="96"/>
      <c r="K327" s="96"/>
      <c r="L327" s="96"/>
      <c r="M327" s="96"/>
    </row>
    <row r="328" spans="1:13" hidden="1" x14ac:dyDescent="0.25">
      <c r="A328" s="96"/>
      <c r="B328" s="118"/>
      <c r="C328" s="118"/>
      <c r="D328" s="96"/>
      <c r="E328" s="96"/>
      <c r="F328" s="96"/>
      <c r="G328" s="96"/>
      <c r="H328" s="96"/>
      <c r="I328" s="96"/>
      <c r="J328" s="96"/>
      <c r="K328" s="96"/>
      <c r="L328" s="96"/>
      <c r="M328" s="96"/>
    </row>
    <row r="329" spans="1:13" hidden="1" x14ac:dyDescent="0.25">
      <c r="A329" s="96"/>
      <c r="B329" s="118"/>
      <c r="C329" s="118"/>
      <c r="D329" s="96"/>
      <c r="E329" s="96"/>
      <c r="F329" s="96"/>
      <c r="G329" s="96"/>
      <c r="H329" s="96"/>
      <c r="I329" s="96"/>
      <c r="J329" s="96"/>
      <c r="K329" s="96"/>
      <c r="L329" s="96"/>
      <c r="M329" s="96"/>
    </row>
    <row r="330" spans="1:13" hidden="1" x14ac:dyDescent="0.25">
      <c r="A330" s="96"/>
      <c r="B330" s="118"/>
      <c r="C330" s="118"/>
      <c r="D330" s="96"/>
      <c r="E330" s="96"/>
      <c r="F330" s="96"/>
      <c r="G330" s="96"/>
      <c r="H330" s="96"/>
      <c r="I330" s="96"/>
      <c r="J330" s="96"/>
      <c r="K330" s="96"/>
      <c r="L330" s="96"/>
      <c r="M330" s="96"/>
    </row>
    <row r="331" spans="1:13" hidden="1" x14ac:dyDescent="0.25">
      <c r="A331" s="96"/>
      <c r="B331" s="118"/>
      <c r="C331" s="118"/>
      <c r="D331" s="96"/>
      <c r="E331" s="96"/>
      <c r="F331" s="96"/>
      <c r="G331" s="96"/>
      <c r="H331" s="96"/>
      <c r="I331" s="96"/>
      <c r="J331" s="96"/>
      <c r="K331" s="96"/>
      <c r="L331" s="96"/>
      <c r="M331" s="96"/>
    </row>
    <row r="332" spans="1:13" hidden="1" x14ac:dyDescent="0.25">
      <c r="A332" s="96"/>
      <c r="B332" s="118"/>
      <c r="C332" s="118"/>
      <c r="D332" s="96"/>
      <c r="E332" s="96"/>
      <c r="F332" s="96"/>
      <c r="G332" s="96"/>
      <c r="H332" s="96"/>
      <c r="I332" s="96"/>
      <c r="J332" s="96"/>
      <c r="K332" s="96"/>
      <c r="L332" s="96"/>
      <c r="M332" s="96"/>
    </row>
    <row r="333" spans="1:13" hidden="1" x14ac:dyDescent="0.25">
      <c r="A333" s="96"/>
      <c r="B333" s="118"/>
      <c r="C333" s="118"/>
      <c r="D333" s="96"/>
      <c r="E333" s="96"/>
      <c r="F333" s="96"/>
      <c r="G333" s="96"/>
      <c r="H333" s="96"/>
      <c r="I333" s="96"/>
      <c r="J333" s="96"/>
      <c r="K333" s="96"/>
      <c r="L333" s="96"/>
      <c r="M333" s="96"/>
    </row>
    <row r="334" spans="1:13" hidden="1" x14ac:dyDescent="0.25">
      <c r="A334" s="96"/>
      <c r="B334" s="118"/>
      <c r="C334" s="118"/>
      <c r="D334" s="96"/>
      <c r="E334" s="96"/>
      <c r="F334" s="96"/>
      <c r="G334" s="96"/>
      <c r="H334" s="96"/>
      <c r="I334" s="96"/>
      <c r="J334" s="96"/>
      <c r="K334" s="96"/>
      <c r="L334" s="96"/>
      <c r="M334" s="96"/>
    </row>
    <row r="335" spans="1:13" hidden="1" x14ac:dyDescent="0.25">
      <c r="A335" s="96"/>
      <c r="B335" s="118"/>
      <c r="C335" s="118"/>
      <c r="D335" s="96"/>
      <c r="E335" s="96"/>
      <c r="F335" s="96"/>
      <c r="G335" s="96"/>
      <c r="H335" s="96"/>
      <c r="I335" s="96"/>
      <c r="J335" s="96"/>
      <c r="K335" s="96"/>
      <c r="L335" s="96"/>
      <c r="M335" s="96"/>
    </row>
    <row r="336" spans="1:13" hidden="1" x14ac:dyDescent="0.25">
      <c r="A336" s="96"/>
      <c r="B336" s="118"/>
      <c r="C336" s="118"/>
      <c r="D336" s="96"/>
      <c r="E336" s="96"/>
      <c r="F336" s="96"/>
      <c r="G336" s="96"/>
      <c r="H336" s="96"/>
      <c r="I336" s="96"/>
      <c r="J336" s="96"/>
      <c r="K336" s="96"/>
      <c r="L336" s="96"/>
      <c r="M336" s="96"/>
    </row>
    <row r="337" spans="1:13" hidden="1" x14ac:dyDescent="0.25">
      <c r="A337" s="96"/>
      <c r="B337" s="118"/>
      <c r="C337" s="118"/>
      <c r="D337" s="96"/>
      <c r="E337" s="96"/>
      <c r="F337" s="96"/>
      <c r="G337" s="96"/>
      <c r="H337" s="96"/>
      <c r="I337" s="96"/>
      <c r="J337" s="96"/>
      <c r="K337" s="96"/>
      <c r="L337" s="96"/>
      <c r="M337" s="96"/>
    </row>
    <row r="338" spans="1:13" hidden="1" x14ac:dyDescent="0.25">
      <c r="A338" s="96"/>
      <c r="B338" s="118"/>
      <c r="C338" s="118"/>
      <c r="D338" s="96"/>
      <c r="E338" s="96"/>
      <c r="F338" s="96"/>
      <c r="G338" s="96"/>
      <c r="H338" s="96"/>
      <c r="I338" s="96"/>
      <c r="J338" s="96"/>
      <c r="K338" s="96"/>
      <c r="L338" s="96"/>
      <c r="M338" s="96"/>
    </row>
    <row r="339" spans="1:13" hidden="1" x14ac:dyDescent="0.25">
      <c r="A339" s="96"/>
      <c r="B339" s="118"/>
      <c r="C339" s="118"/>
      <c r="D339" s="96"/>
      <c r="E339" s="96"/>
      <c r="F339" s="96"/>
      <c r="G339" s="96"/>
      <c r="H339" s="96"/>
      <c r="I339" s="96"/>
      <c r="J339" s="96"/>
      <c r="K339" s="96"/>
      <c r="L339" s="96"/>
      <c r="M339" s="96"/>
    </row>
    <row r="340" spans="1:13" hidden="1" x14ac:dyDescent="0.25">
      <c r="A340" s="96"/>
      <c r="B340" s="118"/>
      <c r="C340" s="118"/>
      <c r="D340" s="96"/>
      <c r="E340" s="96"/>
      <c r="F340" s="96"/>
      <c r="G340" s="96"/>
      <c r="H340" s="96"/>
      <c r="I340" s="96"/>
      <c r="J340" s="96"/>
      <c r="K340" s="96"/>
      <c r="L340" s="96"/>
      <c r="M340" s="96"/>
    </row>
    <row r="341" spans="1:13" hidden="1" x14ac:dyDescent="0.25">
      <c r="A341" s="96"/>
      <c r="B341" s="118"/>
      <c r="C341" s="118"/>
      <c r="D341" s="96"/>
      <c r="E341" s="96"/>
      <c r="F341" s="96"/>
      <c r="G341" s="96"/>
      <c r="H341" s="96"/>
      <c r="I341" s="96"/>
      <c r="J341" s="96"/>
      <c r="K341" s="96"/>
      <c r="L341" s="96"/>
      <c r="M341" s="96"/>
    </row>
    <row r="342" spans="1:13" hidden="1" x14ac:dyDescent="0.25">
      <c r="A342" s="96"/>
      <c r="B342" s="118"/>
      <c r="C342" s="118"/>
      <c r="D342" s="96"/>
      <c r="E342" s="96"/>
      <c r="F342" s="96"/>
      <c r="G342" s="96"/>
      <c r="H342" s="96"/>
      <c r="I342" s="96"/>
      <c r="J342" s="96"/>
      <c r="K342" s="96"/>
      <c r="L342" s="96"/>
      <c r="M342" s="96"/>
    </row>
    <row r="343" spans="1:13" hidden="1" x14ac:dyDescent="0.25">
      <c r="A343" s="96"/>
      <c r="B343" s="118"/>
      <c r="C343" s="118"/>
      <c r="D343" s="96"/>
      <c r="E343" s="96"/>
      <c r="F343" s="96"/>
      <c r="G343" s="96"/>
      <c r="H343" s="96"/>
      <c r="I343" s="96"/>
      <c r="J343" s="96"/>
      <c r="K343" s="96"/>
      <c r="L343" s="96"/>
      <c r="M343" s="96"/>
    </row>
    <row r="344" spans="1:13" hidden="1" x14ac:dyDescent="0.25">
      <c r="A344" s="96"/>
      <c r="B344" s="118"/>
      <c r="C344" s="118"/>
      <c r="D344" s="96"/>
      <c r="E344" s="96"/>
      <c r="F344" s="96"/>
      <c r="G344" s="96"/>
      <c r="H344" s="96"/>
      <c r="I344" s="96"/>
      <c r="J344" s="96"/>
      <c r="K344" s="96"/>
      <c r="L344" s="96"/>
      <c r="M344" s="96"/>
    </row>
    <row r="345" spans="1:13" hidden="1" x14ac:dyDescent="0.25">
      <c r="A345" s="96"/>
      <c r="B345" s="118"/>
      <c r="C345" s="118"/>
      <c r="D345" s="96"/>
      <c r="E345" s="96"/>
      <c r="F345" s="96"/>
      <c r="G345" s="96"/>
      <c r="H345" s="96"/>
      <c r="I345" s="96"/>
      <c r="J345" s="96"/>
      <c r="K345" s="96"/>
      <c r="L345" s="96"/>
      <c r="M345" s="96"/>
    </row>
    <row r="346" spans="1:13" hidden="1" x14ac:dyDescent="0.25">
      <c r="A346" s="96"/>
      <c r="B346" s="118"/>
      <c r="C346" s="118"/>
      <c r="D346" s="96"/>
      <c r="E346" s="96"/>
      <c r="F346" s="96"/>
      <c r="G346" s="96"/>
      <c r="H346" s="96"/>
      <c r="I346" s="96"/>
      <c r="J346" s="96"/>
      <c r="K346" s="96"/>
      <c r="L346" s="96"/>
      <c r="M346" s="96"/>
    </row>
    <row r="347" spans="1:13" hidden="1" x14ac:dyDescent="0.25">
      <c r="A347" s="96"/>
      <c r="B347" s="118"/>
      <c r="C347" s="118"/>
      <c r="D347" s="96"/>
      <c r="E347" s="96"/>
      <c r="F347" s="96"/>
      <c r="G347" s="96"/>
      <c r="H347" s="96"/>
      <c r="I347" s="96"/>
      <c r="J347" s="96"/>
      <c r="K347" s="96"/>
      <c r="L347" s="96"/>
      <c r="M347" s="96"/>
    </row>
    <row r="348" spans="1:13" hidden="1" x14ac:dyDescent="0.25">
      <c r="A348" s="96"/>
      <c r="B348" s="118"/>
      <c r="C348" s="118"/>
      <c r="D348" s="96"/>
      <c r="E348" s="96"/>
      <c r="F348" s="96"/>
      <c r="G348" s="96"/>
      <c r="H348" s="96"/>
      <c r="I348" s="96"/>
      <c r="J348" s="96"/>
      <c r="K348" s="96"/>
      <c r="L348" s="96"/>
      <c r="M348" s="96"/>
    </row>
    <row r="349" spans="1:13" hidden="1" x14ac:dyDescent="0.25">
      <c r="A349" s="96"/>
      <c r="B349" s="118"/>
      <c r="C349" s="118"/>
      <c r="D349" s="96"/>
      <c r="E349" s="96"/>
      <c r="F349" s="96"/>
      <c r="G349" s="96"/>
      <c r="H349" s="96"/>
      <c r="I349" s="96"/>
      <c r="J349" s="96"/>
      <c r="K349" s="96"/>
      <c r="L349" s="96"/>
      <c r="M349" s="96"/>
    </row>
    <row r="350" spans="1:13" hidden="1" x14ac:dyDescent="0.25">
      <c r="A350" s="96"/>
      <c r="B350" s="118"/>
      <c r="C350" s="118"/>
      <c r="D350" s="96"/>
      <c r="E350" s="96"/>
      <c r="F350" s="96"/>
      <c r="G350" s="96"/>
      <c r="H350" s="96"/>
      <c r="I350" s="96"/>
      <c r="J350" s="96"/>
      <c r="K350" s="96"/>
      <c r="L350" s="96"/>
      <c r="M350" s="96"/>
    </row>
    <row r="351" spans="1:13" hidden="1" x14ac:dyDescent="0.25">
      <c r="A351" s="96"/>
      <c r="B351" s="118"/>
      <c r="C351" s="118"/>
      <c r="D351" s="96"/>
      <c r="E351" s="96"/>
      <c r="F351" s="96"/>
      <c r="G351" s="96"/>
      <c r="H351" s="96"/>
      <c r="I351" s="96"/>
      <c r="J351" s="96"/>
      <c r="K351" s="96"/>
      <c r="L351" s="96"/>
      <c r="M351" s="96"/>
    </row>
    <row r="352" spans="1:13" hidden="1" x14ac:dyDescent="0.25">
      <c r="A352" s="96"/>
      <c r="B352" s="118"/>
      <c r="C352" s="118"/>
      <c r="D352" s="96"/>
      <c r="E352" s="96"/>
      <c r="F352" s="96"/>
      <c r="G352" s="96"/>
      <c r="H352" s="96"/>
      <c r="I352" s="96"/>
      <c r="J352" s="96"/>
      <c r="K352" s="96"/>
      <c r="L352" s="96"/>
      <c r="M352" s="96"/>
    </row>
    <row r="353" spans="1:13" hidden="1" x14ac:dyDescent="0.25">
      <c r="A353" s="96"/>
      <c r="B353" s="118"/>
      <c r="C353" s="118"/>
      <c r="D353" s="96"/>
      <c r="E353" s="96"/>
      <c r="F353" s="96"/>
      <c r="G353" s="96"/>
      <c r="H353" s="96"/>
      <c r="I353" s="96"/>
      <c r="J353" s="96"/>
      <c r="K353" s="96"/>
      <c r="L353" s="96"/>
      <c r="M353" s="96"/>
    </row>
    <row r="354" spans="1:13" hidden="1" x14ac:dyDescent="0.25">
      <c r="A354" s="96"/>
      <c r="B354" s="118"/>
      <c r="C354" s="118"/>
      <c r="D354" s="96"/>
      <c r="E354" s="96"/>
      <c r="F354" s="96"/>
      <c r="G354" s="96"/>
      <c r="H354" s="96"/>
      <c r="I354" s="96"/>
      <c r="J354" s="96"/>
      <c r="K354" s="96"/>
      <c r="L354" s="96"/>
      <c r="M354" s="96"/>
    </row>
    <row r="355" spans="1:13" hidden="1" x14ac:dyDescent="0.25">
      <c r="A355" s="96"/>
      <c r="B355" s="118"/>
      <c r="C355" s="118"/>
      <c r="D355" s="96"/>
      <c r="E355" s="96"/>
      <c r="F355" s="96"/>
      <c r="G355" s="96"/>
      <c r="H355" s="96"/>
      <c r="I355" s="96"/>
      <c r="J355" s="96"/>
      <c r="K355" s="96"/>
      <c r="L355" s="96"/>
      <c r="M355" s="96"/>
    </row>
    <row r="356" spans="1:13" hidden="1" x14ac:dyDescent="0.25">
      <c r="A356" s="96"/>
      <c r="B356" s="118"/>
      <c r="C356" s="118"/>
      <c r="D356" s="96"/>
      <c r="E356" s="96"/>
      <c r="F356" s="96"/>
      <c r="G356" s="96"/>
      <c r="H356" s="96"/>
      <c r="I356" s="96"/>
      <c r="J356" s="96"/>
      <c r="K356" s="96"/>
      <c r="L356" s="96"/>
      <c r="M356" s="96"/>
    </row>
    <row r="357" spans="1:13" hidden="1" x14ac:dyDescent="0.25">
      <c r="A357" s="96"/>
      <c r="B357" s="118"/>
      <c r="C357" s="118"/>
      <c r="D357" s="96"/>
      <c r="E357" s="96"/>
      <c r="F357" s="96"/>
      <c r="G357" s="96"/>
      <c r="H357" s="96"/>
      <c r="I357" s="96"/>
      <c r="J357" s="96"/>
      <c r="K357" s="96"/>
      <c r="L357" s="96"/>
      <c r="M357" s="96"/>
    </row>
    <row r="358" spans="1:13" hidden="1" x14ac:dyDescent="0.25">
      <c r="A358" s="96"/>
      <c r="B358" s="118"/>
      <c r="C358" s="118"/>
      <c r="D358" s="96"/>
      <c r="E358" s="96"/>
      <c r="F358" s="96"/>
      <c r="G358" s="96"/>
      <c r="H358" s="96"/>
      <c r="I358" s="96"/>
      <c r="J358" s="96"/>
      <c r="K358" s="96"/>
      <c r="L358" s="96"/>
      <c r="M358" s="96"/>
    </row>
    <row r="359" spans="1:13" hidden="1" x14ac:dyDescent="0.25">
      <c r="A359" s="96"/>
      <c r="B359" s="118"/>
      <c r="C359" s="118"/>
      <c r="D359" s="96"/>
      <c r="E359" s="96"/>
      <c r="F359" s="96"/>
      <c r="G359" s="96"/>
      <c r="H359" s="96"/>
      <c r="I359" s="96"/>
      <c r="J359" s="96"/>
      <c r="K359" s="96"/>
      <c r="L359" s="96"/>
      <c r="M359" s="96"/>
    </row>
    <row r="360" spans="1:13" hidden="1" x14ac:dyDescent="0.25">
      <c r="A360" s="96"/>
      <c r="B360" s="118"/>
      <c r="C360" s="118"/>
      <c r="D360" s="96"/>
      <c r="E360" s="96"/>
      <c r="F360" s="96"/>
      <c r="G360" s="96"/>
      <c r="H360" s="96"/>
      <c r="I360" s="96"/>
      <c r="J360" s="96"/>
      <c r="K360" s="96"/>
      <c r="L360" s="96"/>
      <c r="M360" s="96"/>
    </row>
    <row r="361" spans="1:13" hidden="1" x14ac:dyDescent="0.25">
      <c r="A361" s="96"/>
      <c r="B361" s="118"/>
      <c r="C361" s="118"/>
      <c r="D361" s="96"/>
      <c r="E361" s="96"/>
      <c r="F361" s="96"/>
      <c r="G361" s="96"/>
      <c r="H361" s="96"/>
      <c r="I361" s="96"/>
      <c r="J361" s="96"/>
      <c r="K361" s="96"/>
      <c r="L361" s="96"/>
      <c r="M361" s="96"/>
    </row>
    <row r="362" spans="1:13" hidden="1" x14ac:dyDescent="0.25">
      <c r="A362" s="96"/>
      <c r="B362" s="118"/>
      <c r="C362" s="118"/>
      <c r="D362" s="96"/>
      <c r="E362" s="96"/>
      <c r="F362" s="96"/>
      <c r="G362" s="96"/>
      <c r="H362" s="96"/>
      <c r="I362" s="96"/>
      <c r="J362" s="96"/>
      <c r="K362" s="96"/>
      <c r="L362" s="96"/>
      <c r="M362" s="96"/>
    </row>
    <row r="363" spans="1:13" hidden="1" x14ac:dyDescent="0.25">
      <c r="A363" s="96"/>
      <c r="B363" s="118"/>
      <c r="C363" s="118"/>
      <c r="D363" s="96"/>
      <c r="E363" s="96"/>
      <c r="F363" s="96"/>
      <c r="G363" s="96"/>
      <c r="H363" s="96"/>
      <c r="I363" s="96"/>
      <c r="J363" s="96"/>
      <c r="K363" s="96"/>
      <c r="L363" s="96"/>
      <c r="M363" s="96"/>
    </row>
    <row r="364" spans="1:13" hidden="1" x14ac:dyDescent="0.25">
      <c r="A364" s="96"/>
      <c r="B364" s="118"/>
      <c r="C364" s="118"/>
      <c r="D364" s="96"/>
      <c r="E364" s="96"/>
      <c r="F364" s="96"/>
      <c r="G364" s="96"/>
      <c r="H364" s="96"/>
      <c r="I364" s="96"/>
      <c r="J364" s="96"/>
      <c r="K364" s="96"/>
      <c r="L364" s="96"/>
      <c r="M364" s="96"/>
    </row>
    <row r="365" spans="1:13" hidden="1" x14ac:dyDescent="0.25">
      <c r="A365" s="96"/>
      <c r="B365" s="118"/>
      <c r="C365" s="118"/>
      <c r="D365" s="96"/>
      <c r="E365" s="96"/>
      <c r="F365" s="96"/>
      <c r="G365" s="96"/>
      <c r="H365" s="96"/>
      <c r="I365" s="96"/>
      <c r="J365" s="96"/>
      <c r="K365" s="96"/>
      <c r="L365" s="96"/>
      <c r="M365" s="96"/>
    </row>
    <row r="366" spans="1:13" hidden="1" x14ac:dyDescent="0.25">
      <c r="A366" s="96"/>
      <c r="B366" s="118"/>
      <c r="C366" s="118"/>
      <c r="D366" s="96"/>
      <c r="E366" s="96"/>
      <c r="F366" s="96"/>
      <c r="G366" s="96"/>
      <c r="H366" s="96"/>
      <c r="I366" s="96"/>
      <c r="J366" s="96"/>
      <c r="K366" s="96"/>
      <c r="L366" s="96"/>
      <c r="M366" s="96"/>
    </row>
    <row r="367" spans="1:13" hidden="1" x14ac:dyDescent="0.25">
      <c r="A367" s="96"/>
      <c r="B367" s="118"/>
      <c r="C367" s="118"/>
      <c r="D367" s="96"/>
      <c r="E367" s="96"/>
      <c r="F367" s="96"/>
      <c r="G367" s="96"/>
      <c r="H367" s="96"/>
      <c r="I367" s="96"/>
      <c r="J367" s="96"/>
      <c r="K367" s="96"/>
      <c r="L367" s="96"/>
      <c r="M367" s="96"/>
    </row>
    <row r="368" spans="1:13" hidden="1" x14ac:dyDescent="0.25">
      <c r="A368" s="96"/>
      <c r="B368" s="118"/>
      <c r="C368" s="118"/>
      <c r="D368" s="96"/>
      <c r="E368" s="96"/>
      <c r="F368" s="96"/>
      <c r="G368" s="96"/>
      <c r="H368" s="96"/>
      <c r="I368" s="96"/>
      <c r="J368" s="96"/>
      <c r="K368" s="96"/>
      <c r="L368" s="96"/>
      <c r="M368" s="96"/>
    </row>
    <row r="369" spans="1:13" hidden="1" x14ac:dyDescent="0.25">
      <c r="A369" s="96"/>
      <c r="B369" s="118"/>
      <c r="C369" s="118"/>
      <c r="D369" s="96"/>
      <c r="E369" s="96"/>
      <c r="F369" s="96"/>
      <c r="G369" s="96"/>
      <c r="H369" s="96"/>
      <c r="I369" s="96"/>
      <c r="J369" s="96"/>
      <c r="K369" s="96"/>
      <c r="L369" s="96"/>
      <c r="M369" s="96"/>
    </row>
    <row r="370" spans="1:13" hidden="1" x14ac:dyDescent="0.25">
      <c r="A370" s="96"/>
      <c r="B370" s="118"/>
      <c r="C370" s="118"/>
      <c r="D370" s="96"/>
      <c r="E370" s="96"/>
      <c r="F370" s="96"/>
      <c r="G370" s="96"/>
      <c r="H370" s="96"/>
      <c r="I370" s="96"/>
      <c r="J370" s="96"/>
      <c r="K370" s="96"/>
      <c r="L370" s="96"/>
      <c r="M370" s="96"/>
    </row>
    <row r="371" spans="1:13" hidden="1" x14ac:dyDescent="0.25">
      <c r="A371" s="96"/>
      <c r="B371" s="118"/>
      <c r="C371" s="118"/>
      <c r="D371" s="96"/>
      <c r="E371" s="96"/>
      <c r="F371" s="96"/>
      <c r="G371" s="96"/>
      <c r="H371" s="96"/>
      <c r="I371" s="96"/>
      <c r="J371" s="96"/>
      <c r="K371" s="96"/>
      <c r="L371" s="96"/>
      <c r="M371" s="96"/>
    </row>
    <row r="372" spans="1:13" hidden="1" x14ac:dyDescent="0.25">
      <c r="A372" s="96"/>
      <c r="B372" s="118"/>
      <c r="C372" s="118"/>
      <c r="D372" s="96"/>
      <c r="E372" s="96"/>
      <c r="F372" s="96"/>
      <c r="G372" s="96"/>
      <c r="H372" s="96"/>
      <c r="I372" s="96"/>
      <c r="J372" s="96"/>
      <c r="K372" s="96"/>
      <c r="L372" s="96"/>
      <c r="M372" s="96"/>
    </row>
    <row r="373" spans="1:13" hidden="1" x14ac:dyDescent="0.25">
      <c r="B373" s="96"/>
      <c r="C373" s="96"/>
      <c r="D373" s="96"/>
      <c r="E373" s="96"/>
      <c r="F373" s="96"/>
      <c r="G373" s="96"/>
      <c r="H373" s="96"/>
      <c r="I373" s="96"/>
      <c r="J373" s="96"/>
      <c r="K373" s="96"/>
      <c r="L373" s="96"/>
      <c r="M373" s="96"/>
    </row>
    <row r="374" spans="1:13" hidden="1" x14ac:dyDescent="0.25">
      <c r="B374" s="96"/>
      <c r="C374" s="96"/>
      <c r="D374" s="96"/>
      <c r="E374" s="96"/>
      <c r="F374" s="96"/>
      <c r="G374" s="96"/>
      <c r="H374" s="96"/>
      <c r="I374" s="96"/>
      <c r="J374" s="96"/>
      <c r="K374" s="96"/>
      <c r="L374" s="96"/>
      <c r="M374" s="96"/>
    </row>
    <row r="375" spans="1:13" hidden="1" x14ac:dyDescent="0.25">
      <c r="B375" s="96"/>
      <c r="C375" s="96"/>
      <c r="D375" s="96"/>
      <c r="E375" s="96"/>
      <c r="F375" s="96"/>
      <c r="G375" s="96"/>
      <c r="H375" s="96"/>
      <c r="I375" s="96"/>
      <c r="J375" s="96"/>
      <c r="K375" s="96"/>
      <c r="L375" s="96"/>
      <c r="M375" s="96"/>
    </row>
    <row r="376" spans="1:13" hidden="1" x14ac:dyDescent="0.25">
      <c r="B376" s="96"/>
      <c r="C376" s="96"/>
      <c r="D376" s="96"/>
      <c r="E376" s="96"/>
      <c r="F376" s="96"/>
      <c r="G376" s="96"/>
      <c r="H376" s="96"/>
      <c r="I376" s="96"/>
      <c r="J376" s="96"/>
      <c r="K376" s="96"/>
      <c r="L376" s="96"/>
      <c r="M376" s="96"/>
    </row>
    <row r="377" spans="1:13" hidden="1" x14ac:dyDescent="0.25">
      <c r="B377" s="96"/>
      <c r="C377" s="96"/>
      <c r="D377" s="96"/>
      <c r="E377" s="96"/>
      <c r="F377" s="96"/>
      <c r="G377" s="96"/>
      <c r="H377" s="96"/>
      <c r="I377" s="96"/>
      <c r="J377" s="96"/>
      <c r="K377" s="96"/>
      <c r="L377" s="96"/>
      <c r="M377" s="96"/>
    </row>
    <row r="378" spans="1:13" hidden="1" x14ac:dyDescent="0.25">
      <c r="B378" s="96"/>
      <c r="C378" s="96"/>
      <c r="D378" s="96"/>
      <c r="E378" s="96"/>
      <c r="F378" s="96"/>
      <c r="G378" s="96"/>
      <c r="H378" s="96"/>
      <c r="I378" s="96"/>
      <c r="J378" s="96"/>
      <c r="K378" s="96"/>
      <c r="L378" s="96"/>
      <c r="M378" s="96"/>
    </row>
    <row r="379" spans="1:13" hidden="1" x14ac:dyDescent="0.25">
      <c r="B379" s="96"/>
      <c r="C379" s="96"/>
      <c r="D379" s="96"/>
      <c r="E379" s="96"/>
      <c r="F379" s="96"/>
      <c r="G379" s="96"/>
      <c r="H379" s="96"/>
      <c r="I379" s="96"/>
      <c r="J379" s="96"/>
      <c r="K379" s="96"/>
      <c r="L379" s="96"/>
      <c r="M379" s="96"/>
    </row>
    <row r="380" spans="1:13" hidden="1" x14ac:dyDescent="0.25">
      <c r="B380" s="96"/>
      <c r="C380" s="96"/>
      <c r="D380" s="96"/>
      <c r="E380" s="96"/>
      <c r="F380" s="96"/>
      <c r="G380" s="96"/>
      <c r="H380" s="96"/>
      <c r="I380" s="96"/>
      <c r="J380" s="96"/>
      <c r="K380" s="96"/>
      <c r="L380" s="96"/>
      <c r="M380" s="96"/>
    </row>
    <row r="381" spans="1:13" hidden="1" x14ac:dyDescent="0.25">
      <c r="B381" s="96"/>
      <c r="C381" s="96"/>
      <c r="D381" s="96"/>
      <c r="E381" s="96"/>
      <c r="F381" s="96"/>
      <c r="G381" s="96"/>
      <c r="H381" s="96"/>
      <c r="I381" s="96"/>
      <c r="J381" s="96"/>
      <c r="K381" s="96"/>
      <c r="L381" s="96"/>
      <c r="M381" s="96"/>
    </row>
    <row r="382" spans="1:13" hidden="1" x14ac:dyDescent="0.25">
      <c r="B382" s="96"/>
      <c r="C382" s="96"/>
      <c r="D382" s="96"/>
      <c r="E382" s="96"/>
      <c r="F382" s="96"/>
      <c r="G382" s="96"/>
      <c r="H382" s="96"/>
      <c r="I382" s="96"/>
      <c r="J382" s="96"/>
      <c r="K382" s="96"/>
      <c r="L382" s="96"/>
      <c r="M382" s="96"/>
    </row>
    <row r="383" spans="1:13" hidden="1" x14ac:dyDescent="0.25">
      <c r="B383" s="96"/>
      <c r="C383" s="96"/>
      <c r="D383" s="96"/>
      <c r="E383" s="96"/>
      <c r="F383" s="96"/>
      <c r="G383" s="96"/>
      <c r="H383" s="96"/>
      <c r="I383" s="96"/>
      <c r="J383" s="96"/>
      <c r="K383" s="96"/>
      <c r="L383" s="96"/>
      <c r="M383" s="96"/>
    </row>
    <row r="384" spans="1:13" hidden="1" x14ac:dyDescent="0.25">
      <c r="B384" s="96"/>
      <c r="C384" s="96"/>
      <c r="D384" s="96"/>
      <c r="E384" s="96"/>
      <c r="F384" s="96"/>
      <c r="G384" s="96"/>
      <c r="H384" s="96"/>
      <c r="I384" s="96"/>
      <c r="J384" s="96"/>
      <c r="K384" s="96"/>
      <c r="L384" s="96"/>
      <c r="M384" s="96"/>
    </row>
  </sheetData>
  <sortState xmlns:xlrd2="http://schemas.microsoft.com/office/spreadsheetml/2017/richdata2" ref="A7:M157">
    <sortCondition ref="A7:A157"/>
  </sortState>
  <mergeCells count="3">
    <mergeCell ref="D4:F4"/>
    <mergeCell ref="G4:I4"/>
    <mergeCell ref="J4:L4"/>
  </mergeCells>
  <conditionalFormatting sqref="B173">
    <cfRule type="cellIs" dxfId="20" priority="6" stopIfTrue="1" operator="equal">
      <formula>""</formula>
    </cfRule>
  </conditionalFormatting>
  <conditionalFormatting sqref="A4">
    <cfRule type="cellIs" dxfId="19" priority="2" stopIfTrue="1" operator="equal">
      <formula>""</formula>
    </cfRule>
  </conditionalFormatting>
  <conditionalFormatting sqref="A2">
    <cfRule type="cellIs" dxfId="18" priority="4" stopIfTrue="1" operator="equal">
      <formula>""</formula>
    </cfRule>
  </conditionalFormatting>
  <conditionalFormatting sqref="A3">
    <cfRule type="cellIs" dxfId="17" priority="3" stopIfTrue="1" operator="equal">
      <formula>""</formula>
    </cfRule>
  </conditionalFormatting>
  <conditionalFormatting sqref="C132">
    <cfRule type="containsText" dxfId="16" priority="1" operator="containsText" text="FALSE">
      <formula>NOT(ISERROR(SEARCH("FALSE",C132)))</formula>
    </cfRule>
  </conditionalFormatting>
  <pageMargins left="0.7" right="0.7" top="0.75" bottom="0.75" header="0.3" footer="0.3"/>
  <pageSetup paperSize="9" orientation="portrait"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2"/>
  <dimension ref="A1:T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69921875" style="178" customWidth="1"/>
    <col min="2" max="2" width="33.8984375" style="97" customWidth="1"/>
    <col min="3" max="3" width="16.5" style="97" customWidth="1"/>
    <col min="4" max="18" width="22.5" style="97" customWidth="1"/>
    <col min="19" max="19" width="8" style="97" customWidth="1"/>
    <col min="20" max="20" width="9" style="97" customWidth="1"/>
    <col min="21" max="16384" width="9" style="97" hidden="1"/>
  </cols>
  <sheetData>
    <row r="1" spans="1:19" ht="51.6" customHeight="1" x14ac:dyDescent="0.25">
      <c r="A1" s="58" t="s">
        <v>712</v>
      </c>
      <c r="B1" s="143"/>
      <c r="C1" s="96"/>
      <c r="D1" s="96"/>
      <c r="E1" s="96"/>
      <c r="F1" s="96"/>
      <c r="G1" s="96"/>
      <c r="H1" s="96"/>
      <c r="I1" s="96"/>
      <c r="J1" s="96"/>
      <c r="K1" s="96"/>
      <c r="L1" s="96"/>
      <c r="M1" s="96"/>
      <c r="N1" s="96"/>
      <c r="O1" s="96"/>
      <c r="P1" s="96"/>
      <c r="Q1" s="96"/>
      <c r="R1" s="96"/>
      <c r="S1" s="96"/>
    </row>
    <row r="2" spans="1:19" x14ac:dyDescent="0.25">
      <c r="A2" s="40" t="s">
        <v>670</v>
      </c>
      <c r="B2" s="143"/>
      <c r="C2" s="96"/>
      <c r="D2" s="96"/>
      <c r="E2" s="96"/>
      <c r="F2" s="96"/>
      <c r="G2" s="96"/>
      <c r="H2" s="96"/>
      <c r="I2" s="96"/>
      <c r="J2" s="96"/>
      <c r="K2" s="96"/>
      <c r="L2" s="96"/>
      <c r="M2" s="96"/>
      <c r="N2" s="96"/>
      <c r="O2" s="96"/>
      <c r="P2" s="96"/>
      <c r="Q2" s="96"/>
      <c r="R2" s="96"/>
      <c r="S2" s="96"/>
    </row>
    <row r="3" spans="1:19" ht="14.4" thickBot="1" x14ac:dyDescent="0.3">
      <c r="A3" s="55" t="s">
        <v>639</v>
      </c>
      <c r="B3" s="143"/>
      <c r="C3" s="96"/>
      <c r="D3" s="96"/>
      <c r="E3" s="96"/>
      <c r="F3" s="96"/>
      <c r="G3" s="96"/>
      <c r="H3" s="96"/>
      <c r="I3" s="96"/>
      <c r="J3" s="96"/>
      <c r="K3" s="96"/>
      <c r="L3" s="96"/>
      <c r="M3" s="96"/>
      <c r="N3" s="96"/>
      <c r="O3" s="96"/>
      <c r="P3" s="96"/>
      <c r="Q3" s="96"/>
      <c r="R3" s="96"/>
      <c r="S3" s="96"/>
    </row>
    <row r="4" spans="1:19" ht="14.4" thickBot="1" x14ac:dyDescent="0.3">
      <c r="A4" s="55" t="s">
        <v>708</v>
      </c>
      <c r="B4" s="254"/>
      <c r="C4" s="145"/>
      <c r="D4" s="100" t="s">
        <v>683</v>
      </c>
      <c r="E4" s="146"/>
      <c r="F4" s="147"/>
      <c r="G4" s="101" t="s">
        <v>490</v>
      </c>
      <c r="H4" s="148"/>
      <c r="I4" s="149"/>
      <c r="J4" s="101" t="s">
        <v>491</v>
      </c>
      <c r="K4" s="148"/>
      <c r="L4" s="149"/>
      <c r="M4" s="101" t="s">
        <v>632</v>
      </c>
      <c r="N4" s="148"/>
      <c r="O4" s="149"/>
      <c r="P4" s="101" t="s">
        <v>633</v>
      </c>
      <c r="Q4" s="148"/>
      <c r="R4" s="149"/>
      <c r="S4" s="96"/>
    </row>
    <row r="5" spans="1:19" x14ac:dyDescent="0.25">
      <c r="A5" s="102"/>
      <c r="B5" s="103"/>
      <c r="C5" s="104"/>
      <c r="D5" s="105" t="s">
        <v>647</v>
      </c>
      <c r="E5" s="106" t="s">
        <v>723</v>
      </c>
      <c r="F5" s="107" t="s">
        <v>722</v>
      </c>
      <c r="G5" s="153" t="s">
        <v>647</v>
      </c>
      <c r="H5" s="108" t="s">
        <v>19</v>
      </c>
      <c r="I5" s="109" t="s">
        <v>20</v>
      </c>
      <c r="J5" s="153" t="s">
        <v>647</v>
      </c>
      <c r="K5" s="108" t="s">
        <v>19</v>
      </c>
      <c r="L5" s="109" t="s">
        <v>20</v>
      </c>
      <c r="M5" s="153" t="s">
        <v>647</v>
      </c>
      <c r="N5" s="108" t="s">
        <v>19</v>
      </c>
      <c r="O5" s="109" t="s">
        <v>20</v>
      </c>
      <c r="P5" s="153" t="s">
        <v>647</v>
      </c>
      <c r="Q5" s="108" t="s">
        <v>19</v>
      </c>
      <c r="R5" s="109" t="s">
        <v>20</v>
      </c>
      <c r="S5" s="96"/>
    </row>
    <row r="6" spans="1:19" ht="93.6" customHeight="1" x14ac:dyDescent="0.25">
      <c r="A6" s="110" t="s">
        <v>667</v>
      </c>
      <c r="B6" s="111" t="s">
        <v>713</v>
      </c>
      <c r="C6" s="112" t="s">
        <v>682</v>
      </c>
      <c r="D6" s="155"/>
      <c r="E6" s="155" t="s">
        <v>465</v>
      </c>
      <c r="F6" s="156" t="s">
        <v>435</v>
      </c>
      <c r="G6" s="198"/>
      <c r="H6" s="155" t="s">
        <v>466</v>
      </c>
      <c r="I6" s="156" t="s">
        <v>436</v>
      </c>
      <c r="J6" s="198"/>
      <c r="K6" s="155" t="s">
        <v>467</v>
      </c>
      <c r="L6" s="156" t="s">
        <v>437</v>
      </c>
      <c r="M6" s="198"/>
      <c r="N6" s="155" t="s">
        <v>607</v>
      </c>
      <c r="O6" s="156" t="s">
        <v>608</v>
      </c>
      <c r="P6" s="198"/>
      <c r="Q6" s="155" t="s">
        <v>586</v>
      </c>
      <c r="R6" s="156" t="s">
        <v>587</v>
      </c>
      <c r="S6" s="122"/>
    </row>
    <row r="7" spans="1:19" x14ac:dyDescent="0.25">
      <c r="A7" s="117">
        <v>102</v>
      </c>
      <c r="B7" s="118" t="s">
        <v>23</v>
      </c>
      <c r="C7" s="119" t="s">
        <v>237</v>
      </c>
      <c r="D7" s="120" t="s">
        <v>638</v>
      </c>
      <c r="E7" s="123" t="s">
        <v>638</v>
      </c>
      <c r="F7" s="60" t="s">
        <v>638</v>
      </c>
      <c r="G7" s="121" t="s">
        <v>638</v>
      </c>
      <c r="H7" s="123" t="s">
        <v>638</v>
      </c>
      <c r="I7" s="60" t="s">
        <v>638</v>
      </c>
      <c r="J7" s="121" t="s">
        <v>638</v>
      </c>
      <c r="K7" s="123" t="s">
        <v>638</v>
      </c>
      <c r="L7" s="60" t="s">
        <v>638</v>
      </c>
      <c r="M7" s="121" t="s">
        <v>638</v>
      </c>
      <c r="N7" s="123" t="s">
        <v>638</v>
      </c>
      <c r="O7" s="60" t="s">
        <v>638</v>
      </c>
      <c r="P7" s="121" t="s">
        <v>638</v>
      </c>
      <c r="Q7" s="123" t="s">
        <v>638</v>
      </c>
      <c r="R7" s="60" t="s">
        <v>638</v>
      </c>
      <c r="S7" s="122"/>
    </row>
    <row r="8" spans="1:19" x14ac:dyDescent="0.25">
      <c r="A8" s="117">
        <v>104</v>
      </c>
      <c r="B8" s="118" t="s">
        <v>24</v>
      </c>
      <c r="C8" s="119" t="s">
        <v>238</v>
      </c>
      <c r="D8" s="120" t="s">
        <v>638</v>
      </c>
      <c r="E8" s="123" t="s">
        <v>638</v>
      </c>
      <c r="F8" s="60" t="s">
        <v>638</v>
      </c>
      <c r="G8" s="121" t="s">
        <v>638</v>
      </c>
      <c r="H8" s="123" t="s">
        <v>638</v>
      </c>
      <c r="I8" s="60" t="s">
        <v>638</v>
      </c>
      <c r="J8" s="121" t="s">
        <v>638</v>
      </c>
      <c r="K8" s="123" t="s">
        <v>638</v>
      </c>
      <c r="L8" s="60" t="s">
        <v>638</v>
      </c>
      <c r="M8" s="121" t="s">
        <v>638</v>
      </c>
      <c r="N8" s="123" t="s">
        <v>638</v>
      </c>
      <c r="O8" s="60" t="s">
        <v>638</v>
      </c>
      <c r="P8" s="121" t="s">
        <v>638</v>
      </c>
      <c r="Q8" s="123" t="s">
        <v>638</v>
      </c>
      <c r="R8" s="60" t="s">
        <v>638</v>
      </c>
      <c r="S8" s="122"/>
    </row>
    <row r="9" spans="1:19" x14ac:dyDescent="0.25">
      <c r="A9" s="117">
        <v>106</v>
      </c>
      <c r="B9" s="118" t="s">
        <v>25</v>
      </c>
      <c r="C9" s="119" t="s">
        <v>239</v>
      </c>
      <c r="D9" s="120" t="s">
        <v>638</v>
      </c>
      <c r="E9" s="123" t="s">
        <v>638</v>
      </c>
      <c r="F9" s="60" t="s">
        <v>638</v>
      </c>
      <c r="G9" s="121" t="s">
        <v>638</v>
      </c>
      <c r="H9" s="123" t="s">
        <v>638</v>
      </c>
      <c r="I9" s="60" t="s">
        <v>638</v>
      </c>
      <c r="J9" s="121" t="s">
        <v>638</v>
      </c>
      <c r="K9" s="123" t="s">
        <v>638</v>
      </c>
      <c r="L9" s="60" t="s">
        <v>638</v>
      </c>
      <c r="M9" s="121" t="s">
        <v>638</v>
      </c>
      <c r="N9" s="123" t="s">
        <v>638</v>
      </c>
      <c r="O9" s="60" t="s">
        <v>638</v>
      </c>
      <c r="P9" s="121" t="s">
        <v>638</v>
      </c>
      <c r="Q9" s="123" t="s">
        <v>638</v>
      </c>
      <c r="R9" s="60" t="s">
        <v>638</v>
      </c>
      <c r="S9" s="122"/>
    </row>
    <row r="10" spans="1:19" x14ac:dyDescent="0.25">
      <c r="A10" s="117">
        <v>107</v>
      </c>
      <c r="B10" s="118" t="s">
        <v>26</v>
      </c>
      <c r="C10" s="119" t="s">
        <v>240</v>
      </c>
      <c r="D10" s="120" t="s">
        <v>638</v>
      </c>
      <c r="E10" s="123" t="s">
        <v>638</v>
      </c>
      <c r="F10" s="60" t="s">
        <v>638</v>
      </c>
      <c r="G10" s="121" t="s">
        <v>638</v>
      </c>
      <c r="H10" s="123" t="s">
        <v>638</v>
      </c>
      <c r="I10" s="60" t="s">
        <v>638</v>
      </c>
      <c r="J10" s="121" t="s">
        <v>638</v>
      </c>
      <c r="K10" s="123" t="s">
        <v>638</v>
      </c>
      <c r="L10" s="60" t="s">
        <v>638</v>
      </c>
      <c r="M10" s="121" t="s">
        <v>638</v>
      </c>
      <c r="N10" s="123" t="s">
        <v>638</v>
      </c>
      <c r="O10" s="60" t="s">
        <v>638</v>
      </c>
      <c r="P10" s="121" t="s">
        <v>638</v>
      </c>
      <c r="Q10" s="123" t="s">
        <v>638</v>
      </c>
      <c r="R10" s="60" t="s">
        <v>638</v>
      </c>
      <c r="S10" s="122"/>
    </row>
    <row r="11" spans="1:19" x14ac:dyDescent="0.25">
      <c r="A11" s="117">
        <v>108</v>
      </c>
      <c r="B11" s="118" t="s">
        <v>27</v>
      </c>
      <c r="C11" s="119" t="s">
        <v>241</v>
      </c>
      <c r="D11" s="120" t="s">
        <v>638</v>
      </c>
      <c r="E11" s="123" t="s">
        <v>638</v>
      </c>
      <c r="F11" s="60" t="s">
        <v>638</v>
      </c>
      <c r="G11" s="121" t="s">
        <v>638</v>
      </c>
      <c r="H11" s="123" t="s">
        <v>638</v>
      </c>
      <c r="I11" s="60" t="s">
        <v>638</v>
      </c>
      <c r="J11" s="121" t="s">
        <v>638</v>
      </c>
      <c r="K11" s="123" t="s">
        <v>638</v>
      </c>
      <c r="L11" s="60" t="s">
        <v>638</v>
      </c>
      <c r="M11" s="121" t="s">
        <v>638</v>
      </c>
      <c r="N11" s="123" t="s">
        <v>638</v>
      </c>
      <c r="O11" s="60" t="s">
        <v>638</v>
      </c>
      <c r="P11" s="121" t="s">
        <v>638</v>
      </c>
      <c r="Q11" s="123" t="s">
        <v>638</v>
      </c>
      <c r="R11" s="60" t="s">
        <v>638</v>
      </c>
      <c r="S11" s="122"/>
    </row>
    <row r="12" spans="1:19" x14ac:dyDescent="0.25">
      <c r="A12" s="117">
        <v>109</v>
      </c>
      <c r="B12" s="118" t="s">
        <v>28</v>
      </c>
      <c r="C12" s="119" t="s">
        <v>242</v>
      </c>
      <c r="D12" s="120" t="s">
        <v>638</v>
      </c>
      <c r="E12" s="123" t="s">
        <v>638</v>
      </c>
      <c r="F12" s="60" t="s">
        <v>638</v>
      </c>
      <c r="G12" s="121" t="s">
        <v>638</v>
      </c>
      <c r="H12" s="123" t="s">
        <v>638</v>
      </c>
      <c r="I12" s="60" t="s">
        <v>638</v>
      </c>
      <c r="J12" s="121" t="s">
        <v>638</v>
      </c>
      <c r="K12" s="123" t="s">
        <v>638</v>
      </c>
      <c r="L12" s="60" t="s">
        <v>638</v>
      </c>
      <c r="M12" s="121" t="s">
        <v>638</v>
      </c>
      <c r="N12" s="123" t="s">
        <v>638</v>
      </c>
      <c r="O12" s="60" t="s">
        <v>638</v>
      </c>
      <c r="P12" s="121" t="s">
        <v>638</v>
      </c>
      <c r="Q12" s="123" t="s">
        <v>638</v>
      </c>
      <c r="R12" s="60" t="s">
        <v>638</v>
      </c>
      <c r="S12" s="122"/>
    </row>
    <row r="13" spans="1:19" x14ac:dyDescent="0.25">
      <c r="A13" s="117">
        <v>110</v>
      </c>
      <c r="B13" s="118" t="s">
        <v>29</v>
      </c>
      <c r="C13" s="119" t="s">
        <v>243</v>
      </c>
      <c r="D13" s="120" t="s">
        <v>638</v>
      </c>
      <c r="E13" s="123" t="s">
        <v>638</v>
      </c>
      <c r="F13" s="60" t="s">
        <v>638</v>
      </c>
      <c r="G13" s="121" t="s">
        <v>638</v>
      </c>
      <c r="H13" s="123" t="s">
        <v>638</v>
      </c>
      <c r="I13" s="60" t="s">
        <v>638</v>
      </c>
      <c r="J13" s="121" t="s">
        <v>638</v>
      </c>
      <c r="K13" s="123" t="s">
        <v>638</v>
      </c>
      <c r="L13" s="60" t="s">
        <v>638</v>
      </c>
      <c r="M13" s="121" t="s">
        <v>638</v>
      </c>
      <c r="N13" s="123" t="s">
        <v>638</v>
      </c>
      <c r="O13" s="60" t="s">
        <v>638</v>
      </c>
      <c r="P13" s="121" t="s">
        <v>638</v>
      </c>
      <c r="Q13" s="123" t="s">
        <v>638</v>
      </c>
      <c r="R13" s="60" t="s">
        <v>638</v>
      </c>
      <c r="S13" s="122"/>
    </row>
    <row r="14" spans="1:19" x14ac:dyDescent="0.25">
      <c r="A14" s="117">
        <v>111</v>
      </c>
      <c r="B14" s="118" t="s">
        <v>30</v>
      </c>
      <c r="C14" s="119" t="s">
        <v>244</v>
      </c>
      <c r="D14" s="120" t="s">
        <v>638</v>
      </c>
      <c r="E14" s="123" t="s">
        <v>638</v>
      </c>
      <c r="F14" s="60" t="s">
        <v>638</v>
      </c>
      <c r="G14" s="121" t="s">
        <v>638</v>
      </c>
      <c r="H14" s="123" t="s">
        <v>638</v>
      </c>
      <c r="I14" s="60" t="s">
        <v>638</v>
      </c>
      <c r="J14" s="121" t="s">
        <v>638</v>
      </c>
      <c r="K14" s="123" t="s">
        <v>638</v>
      </c>
      <c r="L14" s="60" t="s">
        <v>638</v>
      </c>
      <c r="M14" s="121" t="s">
        <v>638</v>
      </c>
      <c r="N14" s="123" t="s">
        <v>638</v>
      </c>
      <c r="O14" s="60" t="s">
        <v>638</v>
      </c>
      <c r="P14" s="121" t="s">
        <v>638</v>
      </c>
      <c r="Q14" s="123" t="s">
        <v>638</v>
      </c>
      <c r="R14" s="60" t="s">
        <v>638</v>
      </c>
      <c r="S14" s="122"/>
    </row>
    <row r="15" spans="1:19" x14ac:dyDescent="0.25">
      <c r="A15" s="117">
        <v>112</v>
      </c>
      <c r="B15" s="118" t="s">
        <v>31</v>
      </c>
      <c r="C15" s="119" t="s">
        <v>245</v>
      </c>
      <c r="D15" s="120" t="s">
        <v>638</v>
      </c>
      <c r="E15" s="123" t="s">
        <v>638</v>
      </c>
      <c r="F15" s="60" t="s">
        <v>638</v>
      </c>
      <c r="G15" s="121" t="s">
        <v>638</v>
      </c>
      <c r="H15" s="123" t="s">
        <v>638</v>
      </c>
      <c r="I15" s="60" t="s">
        <v>638</v>
      </c>
      <c r="J15" s="121" t="s">
        <v>638</v>
      </c>
      <c r="K15" s="123" t="s">
        <v>638</v>
      </c>
      <c r="L15" s="60" t="s">
        <v>638</v>
      </c>
      <c r="M15" s="121" t="s">
        <v>638</v>
      </c>
      <c r="N15" s="123" t="s">
        <v>638</v>
      </c>
      <c r="O15" s="60" t="s">
        <v>638</v>
      </c>
      <c r="P15" s="121" t="s">
        <v>638</v>
      </c>
      <c r="Q15" s="123" t="s">
        <v>638</v>
      </c>
      <c r="R15" s="60" t="s">
        <v>638</v>
      </c>
      <c r="S15" s="122"/>
    </row>
    <row r="16" spans="1:19" x14ac:dyDescent="0.25">
      <c r="A16" s="117">
        <v>113</v>
      </c>
      <c r="B16" s="118" t="s">
        <v>32</v>
      </c>
      <c r="C16" s="119" t="s">
        <v>246</v>
      </c>
      <c r="D16" s="120" t="s">
        <v>638</v>
      </c>
      <c r="E16" s="123" t="s">
        <v>638</v>
      </c>
      <c r="F16" s="60" t="s">
        <v>638</v>
      </c>
      <c r="G16" s="121" t="s">
        <v>638</v>
      </c>
      <c r="H16" s="123" t="s">
        <v>638</v>
      </c>
      <c r="I16" s="60" t="s">
        <v>638</v>
      </c>
      <c r="J16" s="121" t="s">
        <v>638</v>
      </c>
      <c r="K16" s="123" t="s">
        <v>638</v>
      </c>
      <c r="L16" s="60" t="s">
        <v>638</v>
      </c>
      <c r="M16" s="121" t="s">
        <v>638</v>
      </c>
      <c r="N16" s="123" t="s">
        <v>638</v>
      </c>
      <c r="O16" s="60" t="s">
        <v>638</v>
      </c>
      <c r="P16" s="121" t="s">
        <v>638</v>
      </c>
      <c r="Q16" s="123" t="s">
        <v>638</v>
      </c>
      <c r="R16" s="60" t="s">
        <v>638</v>
      </c>
      <c r="S16" s="122"/>
    </row>
    <row r="17" spans="1:19" x14ac:dyDescent="0.25">
      <c r="A17" s="117">
        <v>114</v>
      </c>
      <c r="B17" s="118" t="s">
        <v>33</v>
      </c>
      <c r="C17" s="119" t="s">
        <v>247</v>
      </c>
      <c r="D17" s="120" t="s">
        <v>638</v>
      </c>
      <c r="E17" s="123" t="s">
        <v>638</v>
      </c>
      <c r="F17" s="60" t="s">
        <v>638</v>
      </c>
      <c r="G17" s="121" t="s">
        <v>638</v>
      </c>
      <c r="H17" s="123" t="s">
        <v>638</v>
      </c>
      <c r="I17" s="60" t="s">
        <v>638</v>
      </c>
      <c r="J17" s="121" t="s">
        <v>638</v>
      </c>
      <c r="K17" s="123" t="s">
        <v>638</v>
      </c>
      <c r="L17" s="60" t="s">
        <v>638</v>
      </c>
      <c r="M17" s="121" t="s">
        <v>638</v>
      </c>
      <c r="N17" s="123" t="s">
        <v>638</v>
      </c>
      <c r="O17" s="60" t="s">
        <v>638</v>
      </c>
      <c r="P17" s="121" t="s">
        <v>638</v>
      </c>
      <c r="Q17" s="123" t="s">
        <v>638</v>
      </c>
      <c r="R17" s="60" t="s">
        <v>638</v>
      </c>
      <c r="S17" s="122"/>
    </row>
    <row r="18" spans="1:19" x14ac:dyDescent="0.25">
      <c r="A18" s="117">
        <v>116</v>
      </c>
      <c r="B18" s="118" t="s">
        <v>34</v>
      </c>
      <c r="C18" s="119" t="s">
        <v>248</v>
      </c>
      <c r="D18" s="120" t="s">
        <v>638</v>
      </c>
      <c r="E18" s="123" t="s">
        <v>638</v>
      </c>
      <c r="F18" s="60" t="s">
        <v>638</v>
      </c>
      <c r="G18" s="121" t="s">
        <v>638</v>
      </c>
      <c r="H18" s="123" t="s">
        <v>638</v>
      </c>
      <c r="I18" s="60" t="s">
        <v>638</v>
      </c>
      <c r="J18" s="121" t="s">
        <v>638</v>
      </c>
      <c r="K18" s="123" t="s">
        <v>638</v>
      </c>
      <c r="L18" s="60" t="s">
        <v>638</v>
      </c>
      <c r="M18" s="121" t="s">
        <v>638</v>
      </c>
      <c r="N18" s="123" t="s">
        <v>638</v>
      </c>
      <c r="O18" s="60" t="s">
        <v>638</v>
      </c>
      <c r="P18" s="121" t="s">
        <v>638</v>
      </c>
      <c r="Q18" s="123" t="s">
        <v>638</v>
      </c>
      <c r="R18" s="60" t="s">
        <v>638</v>
      </c>
      <c r="S18" s="122"/>
    </row>
    <row r="19" spans="1:19" x14ac:dyDescent="0.25">
      <c r="A19" s="117">
        <v>117</v>
      </c>
      <c r="B19" s="118" t="s">
        <v>35</v>
      </c>
      <c r="C19" s="119" t="s">
        <v>249</v>
      </c>
      <c r="D19" s="120" t="s">
        <v>638</v>
      </c>
      <c r="E19" s="123" t="s">
        <v>638</v>
      </c>
      <c r="F19" s="60" t="s">
        <v>638</v>
      </c>
      <c r="G19" s="121" t="s">
        <v>638</v>
      </c>
      <c r="H19" s="123" t="s">
        <v>638</v>
      </c>
      <c r="I19" s="60" t="s">
        <v>638</v>
      </c>
      <c r="J19" s="121" t="s">
        <v>638</v>
      </c>
      <c r="K19" s="123" t="s">
        <v>638</v>
      </c>
      <c r="L19" s="60" t="s">
        <v>638</v>
      </c>
      <c r="M19" s="121" t="s">
        <v>638</v>
      </c>
      <c r="N19" s="123" t="s">
        <v>638</v>
      </c>
      <c r="O19" s="60" t="s">
        <v>638</v>
      </c>
      <c r="P19" s="121" t="s">
        <v>638</v>
      </c>
      <c r="Q19" s="123" t="s">
        <v>638</v>
      </c>
      <c r="R19" s="60" t="s">
        <v>638</v>
      </c>
      <c r="S19" s="122"/>
    </row>
    <row r="20" spans="1:19" x14ac:dyDescent="0.25">
      <c r="A20" s="117">
        <v>204</v>
      </c>
      <c r="B20" s="118" t="s">
        <v>36</v>
      </c>
      <c r="C20" s="119" t="s">
        <v>250</v>
      </c>
      <c r="D20" s="120" t="s">
        <v>638</v>
      </c>
      <c r="E20" s="123" t="s">
        <v>638</v>
      </c>
      <c r="F20" s="60" t="s">
        <v>638</v>
      </c>
      <c r="G20" s="121" t="s">
        <v>638</v>
      </c>
      <c r="H20" s="123" t="s">
        <v>638</v>
      </c>
      <c r="I20" s="60" t="s">
        <v>638</v>
      </c>
      <c r="J20" s="121" t="s">
        <v>638</v>
      </c>
      <c r="K20" s="123" t="s">
        <v>638</v>
      </c>
      <c r="L20" s="60" t="s">
        <v>638</v>
      </c>
      <c r="M20" s="121" t="s">
        <v>638</v>
      </c>
      <c r="N20" s="123" t="s">
        <v>638</v>
      </c>
      <c r="O20" s="60" t="s">
        <v>638</v>
      </c>
      <c r="P20" s="121" t="s">
        <v>638</v>
      </c>
      <c r="Q20" s="123" t="s">
        <v>638</v>
      </c>
      <c r="R20" s="60" t="s">
        <v>638</v>
      </c>
      <c r="S20" s="122"/>
    </row>
    <row r="21" spans="1:19" x14ac:dyDescent="0.25">
      <c r="A21" s="117">
        <v>205</v>
      </c>
      <c r="B21" s="118" t="s">
        <v>37</v>
      </c>
      <c r="C21" s="119" t="s">
        <v>251</v>
      </c>
      <c r="D21" s="120" t="s">
        <v>638</v>
      </c>
      <c r="E21" s="123" t="s">
        <v>638</v>
      </c>
      <c r="F21" s="60" t="s">
        <v>638</v>
      </c>
      <c r="G21" s="121" t="s">
        <v>638</v>
      </c>
      <c r="H21" s="123" t="s">
        <v>638</v>
      </c>
      <c r="I21" s="60" t="s">
        <v>638</v>
      </c>
      <c r="J21" s="121" t="s">
        <v>638</v>
      </c>
      <c r="K21" s="123" t="s">
        <v>638</v>
      </c>
      <c r="L21" s="60" t="s">
        <v>638</v>
      </c>
      <c r="M21" s="121" t="s">
        <v>638</v>
      </c>
      <c r="N21" s="123" t="s">
        <v>638</v>
      </c>
      <c r="O21" s="60" t="s">
        <v>638</v>
      </c>
      <c r="P21" s="121" t="s">
        <v>638</v>
      </c>
      <c r="Q21" s="123" t="s">
        <v>638</v>
      </c>
      <c r="R21" s="60" t="s">
        <v>638</v>
      </c>
      <c r="S21" s="122"/>
    </row>
    <row r="22" spans="1:19" x14ac:dyDescent="0.25">
      <c r="A22" s="117">
        <v>206</v>
      </c>
      <c r="B22" s="118" t="s">
        <v>38</v>
      </c>
      <c r="C22" s="119" t="s">
        <v>252</v>
      </c>
      <c r="D22" s="120" t="s">
        <v>638</v>
      </c>
      <c r="E22" s="123" t="s">
        <v>638</v>
      </c>
      <c r="F22" s="60" t="s">
        <v>638</v>
      </c>
      <c r="G22" s="121" t="s">
        <v>638</v>
      </c>
      <c r="H22" s="123" t="s">
        <v>638</v>
      </c>
      <c r="I22" s="60" t="s">
        <v>638</v>
      </c>
      <c r="J22" s="121" t="s">
        <v>638</v>
      </c>
      <c r="K22" s="123" t="s">
        <v>638</v>
      </c>
      <c r="L22" s="60" t="s">
        <v>638</v>
      </c>
      <c r="M22" s="121" t="s">
        <v>638</v>
      </c>
      <c r="N22" s="123" t="s">
        <v>638</v>
      </c>
      <c r="O22" s="60" t="s">
        <v>638</v>
      </c>
      <c r="P22" s="121" t="s">
        <v>638</v>
      </c>
      <c r="Q22" s="123" t="s">
        <v>638</v>
      </c>
      <c r="R22" s="60" t="s">
        <v>638</v>
      </c>
      <c r="S22" s="122"/>
    </row>
    <row r="23" spans="1:19" x14ac:dyDescent="0.25">
      <c r="A23" s="117">
        <v>207</v>
      </c>
      <c r="B23" s="118" t="s">
        <v>39</v>
      </c>
      <c r="C23" s="119" t="s">
        <v>253</v>
      </c>
      <c r="D23" s="120" t="s">
        <v>638</v>
      </c>
      <c r="E23" s="123" t="s">
        <v>638</v>
      </c>
      <c r="F23" s="60" t="s">
        <v>638</v>
      </c>
      <c r="G23" s="121" t="s">
        <v>638</v>
      </c>
      <c r="H23" s="123" t="s">
        <v>638</v>
      </c>
      <c r="I23" s="60" t="s">
        <v>638</v>
      </c>
      <c r="J23" s="121" t="s">
        <v>638</v>
      </c>
      <c r="K23" s="123" t="s">
        <v>638</v>
      </c>
      <c r="L23" s="60" t="s">
        <v>638</v>
      </c>
      <c r="M23" s="121" t="s">
        <v>638</v>
      </c>
      <c r="N23" s="123" t="s">
        <v>638</v>
      </c>
      <c r="O23" s="60" t="s">
        <v>638</v>
      </c>
      <c r="P23" s="121" t="s">
        <v>638</v>
      </c>
      <c r="Q23" s="123" t="s">
        <v>638</v>
      </c>
      <c r="R23" s="60" t="s">
        <v>638</v>
      </c>
      <c r="S23" s="122"/>
    </row>
    <row r="24" spans="1:19" x14ac:dyDescent="0.25">
      <c r="A24" s="117">
        <v>209</v>
      </c>
      <c r="B24" s="118" t="s">
        <v>40</v>
      </c>
      <c r="C24" s="119" t="s">
        <v>254</v>
      </c>
      <c r="D24" s="120" t="s">
        <v>638</v>
      </c>
      <c r="E24" s="123" t="s">
        <v>638</v>
      </c>
      <c r="F24" s="60" t="s">
        <v>638</v>
      </c>
      <c r="G24" s="121" t="s">
        <v>638</v>
      </c>
      <c r="H24" s="123" t="s">
        <v>638</v>
      </c>
      <c r="I24" s="60" t="s">
        <v>638</v>
      </c>
      <c r="J24" s="121" t="s">
        <v>638</v>
      </c>
      <c r="K24" s="123" t="s">
        <v>638</v>
      </c>
      <c r="L24" s="60" t="s">
        <v>638</v>
      </c>
      <c r="M24" s="121" t="s">
        <v>638</v>
      </c>
      <c r="N24" s="123" t="s">
        <v>638</v>
      </c>
      <c r="O24" s="60" t="s">
        <v>638</v>
      </c>
      <c r="P24" s="121" t="s">
        <v>638</v>
      </c>
      <c r="Q24" s="123" t="s">
        <v>638</v>
      </c>
      <c r="R24" s="60" t="s">
        <v>638</v>
      </c>
      <c r="S24" s="122"/>
    </row>
    <row r="25" spans="1:19" x14ac:dyDescent="0.25">
      <c r="A25" s="117">
        <v>210</v>
      </c>
      <c r="B25" s="118" t="s">
        <v>41</v>
      </c>
      <c r="C25" s="119" t="s">
        <v>255</v>
      </c>
      <c r="D25" s="120" t="s">
        <v>638</v>
      </c>
      <c r="E25" s="123" t="s">
        <v>638</v>
      </c>
      <c r="F25" s="60" t="s">
        <v>638</v>
      </c>
      <c r="G25" s="121" t="s">
        <v>638</v>
      </c>
      <c r="H25" s="123" t="s">
        <v>638</v>
      </c>
      <c r="I25" s="60" t="s">
        <v>638</v>
      </c>
      <c r="J25" s="121" t="s">
        <v>638</v>
      </c>
      <c r="K25" s="123" t="s">
        <v>638</v>
      </c>
      <c r="L25" s="60" t="s">
        <v>638</v>
      </c>
      <c r="M25" s="121" t="s">
        <v>638</v>
      </c>
      <c r="N25" s="123" t="s">
        <v>638</v>
      </c>
      <c r="O25" s="60" t="s">
        <v>638</v>
      </c>
      <c r="P25" s="121" t="s">
        <v>638</v>
      </c>
      <c r="Q25" s="123" t="s">
        <v>638</v>
      </c>
      <c r="R25" s="60" t="s">
        <v>638</v>
      </c>
      <c r="S25" s="122"/>
    </row>
    <row r="26" spans="1:19" x14ac:dyDescent="0.25">
      <c r="A26" s="117">
        <v>211</v>
      </c>
      <c r="B26" s="118" t="s">
        <v>42</v>
      </c>
      <c r="C26" s="119" t="s">
        <v>256</v>
      </c>
      <c r="D26" s="120">
        <v>4.0999999999999996</v>
      </c>
      <c r="E26" s="123">
        <v>490</v>
      </c>
      <c r="F26" s="60">
        <v>66.7</v>
      </c>
      <c r="G26" s="121">
        <v>6.1</v>
      </c>
      <c r="H26" s="123">
        <v>235</v>
      </c>
      <c r="I26" s="60">
        <v>64.2</v>
      </c>
      <c r="J26" s="121">
        <v>5.7</v>
      </c>
      <c r="K26" s="123">
        <v>255</v>
      </c>
      <c r="L26" s="60">
        <v>68.8</v>
      </c>
      <c r="M26" s="121">
        <v>5.6</v>
      </c>
      <c r="N26" s="123">
        <v>245</v>
      </c>
      <c r="O26" s="60">
        <v>71.2</v>
      </c>
      <c r="P26" s="121">
        <v>5.8</v>
      </c>
      <c r="Q26" s="123">
        <v>245</v>
      </c>
      <c r="R26" s="60">
        <v>63.4</v>
      </c>
      <c r="S26" s="122"/>
    </row>
    <row r="27" spans="1:19" x14ac:dyDescent="0.25">
      <c r="A27" s="117">
        <v>212</v>
      </c>
      <c r="B27" s="118" t="s">
        <v>43</v>
      </c>
      <c r="C27" s="119" t="s">
        <v>257</v>
      </c>
      <c r="D27" s="120" t="s">
        <v>638</v>
      </c>
      <c r="E27" s="123" t="s">
        <v>638</v>
      </c>
      <c r="F27" s="60" t="s">
        <v>638</v>
      </c>
      <c r="G27" s="121" t="s">
        <v>638</v>
      </c>
      <c r="H27" s="123" t="s">
        <v>638</v>
      </c>
      <c r="I27" s="60" t="s">
        <v>638</v>
      </c>
      <c r="J27" s="121" t="s">
        <v>638</v>
      </c>
      <c r="K27" s="123" t="s">
        <v>638</v>
      </c>
      <c r="L27" s="60" t="s">
        <v>638</v>
      </c>
      <c r="M27" s="121" t="s">
        <v>638</v>
      </c>
      <c r="N27" s="123" t="s">
        <v>638</v>
      </c>
      <c r="O27" s="60" t="s">
        <v>638</v>
      </c>
      <c r="P27" s="121" t="s">
        <v>638</v>
      </c>
      <c r="Q27" s="123" t="s">
        <v>638</v>
      </c>
      <c r="R27" s="60" t="s">
        <v>638</v>
      </c>
      <c r="S27" s="122"/>
    </row>
    <row r="28" spans="1:19" x14ac:dyDescent="0.25">
      <c r="A28" s="117">
        <v>213</v>
      </c>
      <c r="B28" s="118" t="s">
        <v>44</v>
      </c>
      <c r="C28" s="119" t="s">
        <v>258</v>
      </c>
      <c r="D28" s="120">
        <v>4.5</v>
      </c>
      <c r="E28" s="123">
        <v>375</v>
      </c>
      <c r="F28" s="60">
        <v>70.099999999999994</v>
      </c>
      <c r="G28" s="121">
        <v>7.5</v>
      </c>
      <c r="H28" s="123">
        <v>155</v>
      </c>
      <c r="I28" s="60">
        <v>68.400000000000006</v>
      </c>
      <c r="J28" s="121">
        <v>5.8</v>
      </c>
      <c r="K28" s="123">
        <v>220</v>
      </c>
      <c r="L28" s="60">
        <v>71.099999999999994</v>
      </c>
      <c r="M28" s="121">
        <v>5.9</v>
      </c>
      <c r="N28" s="123">
        <v>205</v>
      </c>
      <c r="O28" s="60">
        <v>69.2</v>
      </c>
      <c r="P28" s="121">
        <v>6.6</v>
      </c>
      <c r="Q28" s="123">
        <v>175</v>
      </c>
      <c r="R28" s="60">
        <v>70.7</v>
      </c>
      <c r="S28" s="122"/>
    </row>
    <row r="29" spans="1:19" x14ac:dyDescent="0.25">
      <c r="A29" s="117">
        <v>214</v>
      </c>
      <c r="B29" s="118" t="s">
        <v>45</v>
      </c>
      <c r="C29" s="119" t="s">
        <v>259</v>
      </c>
      <c r="D29" s="120" t="s">
        <v>638</v>
      </c>
      <c r="E29" s="123" t="s">
        <v>638</v>
      </c>
      <c r="F29" s="60" t="s">
        <v>638</v>
      </c>
      <c r="G29" s="121" t="s">
        <v>638</v>
      </c>
      <c r="H29" s="123" t="s">
        <v>638</v>
      </c>
      <c r="I29" s="60" t="s">
        <v>638</v>
      </c>
      <c r="J29" s="121" t="s">
        <v>638</v>
      </c>
      <c r="K29" s="123" t="s">
        <v>638</v>
      </c>
      <c r="L29" s="60" t="s">
        <v>638</v>
      </c>
      <c r="M29" s="121" t="s">
        <v>638</v>
      </c>
      <c r="N29" s="123" t="s">
        <v>638</v>
      </c>
      <c r="O29" s="60" t="s">
        <v>638</v>
      </c>
      <c r="P29" s="121" t="s">
        <v>638</v>
      </c>
      <c r="Q29" s="123" t="s">
        <v>638</v>
      </c>
      <c r="R29" s="60" t="s">
        <v>638</v>
      </c>
      <c r="S29" s="122"/>
    </row>
    <row r="30" spans="1:19" x14ac:dyDescent="0.25">
      <c r="A30" s="117">
        <v>215</v>
      </c>
      <c r="B30" s="118" t="s">
        <v>46</v>
      </c>
      <c r="C30" s="119" t="s">
        <v>260</v>
      </c>
      <c r="D30" s="120" t="s">
        <v>638</v>
      </c>
      <c r="E30" s="123" t="s">
        <v>638</v>
      </c>
      <c r="F30" s="60" t="s">
        <v>638</v>
      </c>
      <c r="G30" s="121" t="s">
        <v>638</v>
      </c>
      <c r="H30" s="123" t="s">
        <v>638</v>
      </c>
      <c r="I30" s="60" t="s">
        <v>638</v>
      </c>
      <c r="J30" s="121" t="s">
        <v>638</v>
      </c>
      <c r="K30" s="123" t="s">
        <v>638</v>
      </c>
      <c r="L30" s="60" t="s">
        <v>638</v>
      </c>
      <c r="M30" s="121" t="s">
        <v>638</v>
      </c>
      <c r="N30" s="123" t="s">
        <v>638</v>
      </c>
      <c r="O30" s="60" t="s">
        <v>638</v>
      </c>
      <c r="P30" s="121" t="s">
        <v>638</v>
      </c>
      <c r="Q30" s="123" t="s">
        <v>638</v>
      </c>
      <c r="R30" s="60" t="s">
        <v>638</v>
      </c>
      <c r="S30" s="122"/>
    </row>
    <row r="31" spans="1:19" x14ac:dyDescent="0.25">
      <c r="A31" s="117">
        <v>216</v>
      </c>
      <c r="B31" s="118" t="s">
        <v>47</v>
      </c>
      <c r="C31" s="119" t="s">
        <v>261</v>
      </c>
      <c r="D31" s="120" t="s">
        <v>638</v>
      </c>
      <c r="E31" s="123" t="s">
        <v>638</v>
      </c>
      <c r="F31" s="60" t="s">
        <v>638</v>
      </c>
      <c r="G31" s="121" t="s">
        <v>638</v>
      </c>
      <c r="H31" s="123" t="s">
        <v>638</v>
      </c>
      <c r="I31" s="60" t="s">
        <v>638</v>
      </c>
      <c r="J31" s="121" t="s">
        <v>638</v>
      </c>
      <c r="K31" s="123" t="s">
        <v>638</v>
      </c>
      <c r="L31" s="60" t="s">
        <v>638</v>
      </c>
      <c r="M31" s="121" t="s">
        <v>638</v>
      </c>
      <c r="N31" s="123" t="s">
        <v>638</v>
      </c>
      <c r="O31" s="60" t="s">
        <v>638</v>
      </c>
      <c r="P31" s="121" t="s">
        <v>638</v>
      </c>
      <c r="Q31" s="123" t="s">
        <v>638</v>
      </c>
      <c r="R31" s="60" t="s">
        <v>638</v>
      </c>
      <c r="S31" s="122"/>
    </row>
    <row r="32" spans="1:19" x14ac:dyDescent="0.25">
      <c r="A32" s="117">
        <v>217</v>
      </c>
      <c r="B32" s="118" t="s">
        <v>48</v>
      </c>
      <c r="C32" s="119" t="s">
        <v>262</v>
      </c>
      <c r="D32" s="120" t="s">
        <v>638</v>
      </c>
      <c r="E32" s="123" t="s">
        <v>638</v>
      </c>
      <c r="F32" s="60" t="s">
        <v>638</v>
      </c>
      <c r="G32" s="121" t="s">
        <v>638</v>
      </c>
      <c r="H32" s="123" t="s">
        <v>638</v>
      </c>
      <c r="I32" s="60" t="s">
        <v>638</v>
      </c>
      <c r="J32" s="121" t="s">
        <v>638</v>
      </c>
      <c r="K32" s="123" t="s">
        <v>638</v>
      </c>
      <c r="L32" s="60" t="s">
        <v>638</v>
      </c>
      <c r="M32" s="121" t="s">
        <v>638</v>
      </c>
      <c r="N32" s="123" t="s">
        <v>638</v>
      </c>
      <c r="O32" s="60" t="s">
        <v>638</v>
      </c>
      <c r="P32" s="121" t="s">
        <v>638</v>
      </c>
      <c r="Q32" s="123" t="s">
        <v>638</v>
      </c>
      <c r="R32" s="60" t="s">
        <v>638</v>
      </c>
      <c r="S32" s="122"/>
    </row>
    <row r="33" spans="1:19" x14ac:dyDescent="0.25">
      <c r="A33" s="117">
        <v>218</v>
      </c>
      <c r="B33" s="118" t="s">
        <v>49</v>
      </c>
      <c r="C33" s="119" t="s">
        <v>263</v>
      </c>
      <c r="D33" s="120" t="s">
        <v>638</v>
      </c>
      <c r="E33" s="123" t="s">
        <v>638</v>
      </c>
      <c r="F33" s="60" t="s">
        <v>638</v>
      </c>
      <c r="G33" s="121" t="s">
        <v>638</v>
      </c>
      <c r="H33" s="123" t="s">
        <v>638</v>
      </c>
      <c r="I33" s="60" t="s">
        <v>638</v>
      </c>
      <c r="J33" s="121" t="s">
        <v>638</v>
      </c>
      <c r="K33" s="123" t="s">
        <v>638</v>
      </c>
      <c r="L33" s="60" t="s">
        <v>638</v>
      </c>
      <c r="M33" s="121" t="s">
        <v>638</v>
      </c>
      <c r="N33" s="123" t="s">
        <v>638</v>
      </c>
      <c r="O33" s="60" t="s">
        <v>638</v>
      </c>
      <c r="P33" s="121" t="s">
        <v>638</v>
      </c>
      <c r="Q33" s="123" t="s">
        <v>638</v>
      </c>
      <c r="R33" s="60" t="s">
        <v>638</v>
      </c>
      <c r="S33" s="122"/>
    </row>
    <row r="34" spans="1:19" x14ac:dyDescent="0.25">
      <c r="A34" s="117">
        <v>219</v>
      </c>
      <c r="B34" s="118" t="s">
        <v>50</v>
      </c>
      <c r="C34" s="119" t="s">
        <v>264</v>
      </c>
      <c r="D34" s="120">
        <v>5.2</v>
      </c>
      <c r="E34" s="123">
        <v>265</v>
      </c>
      <c r="F34" s="60">
        <v>72.3</v>
      </c>
      <c r="G34" s="121">
        <v>8.8000000000000007</v>
      </c>
      <c r="H34" s="123">
        <v>115</v>
      </c>
      <c r="I34" s="60">
        <v>67</v>
      </c>
      <c r="J34" s="121">
        <v>6.6</v>
      </c>
      <c r="K34" s="123">
        <v>150</v>
      </c>
      <c r="L34" s="60">
        <v>75.3</v>
      </c>
      <c r="M34" s="121">
        <v>7.5</v>
      </c>
      <c r="N34" s="123">
        <v>130</v>
      </c>
      <c r="O34" s="60">
        <v>78</v>
      </c>
      <c r="P34" s="121">
        <v>7.3</v>
      </c>
      <c r="Q34" s="123">
        <v>135</v>
      </c>
      <c r="R34" s="60">
        <v>68.099999999999994</v>
      </c>
      <c r="S34" s="122"/>
    </row>
    <row r="35" spans="1:19" x14ac:dyDescent="0.25">
      <c r="A35" s="117">
        <v>304</v>
      </c>
      <c r="B35" s="118" t="s">
        <v>51</v>
      </c>
      <c r="C35" s="119" t="s">
        <v>265</v>
      </c>
      <c r="D35" s="120" t="s">
        <v>638</v>
      </c>
      <c r="E35" s="123" t="s">
        <v>638</v>
      </c>
      <c r="F35" s="60" t="s">
        <v>638</v>
      </c>
      <c r="G35" s="121" t="s">
        <v>638</v>
      </c>
      <c r="H35" s="123" t="s">
        <v>638</v>
      </c>
      <c r="I35" s="60" t="s">
        <v>638</v>
      </c>
      <c r="J35" s="121" t="s">
        <v>638</v>
      </c>
      <c r="K35" s="123" t="s">
        <v>638</v>
      </c>
      <c r="L35" s="60" t="s">
        <v>638</v>
      </c>
      <c r="M35" s="121" t="s">
        <v>638</v>
      </c>
      <c r="N35" s="123" t="s">
        <v>638</v>
      </c>
      <c r="O35" s="60" t="s">
        <v>638</v>
      </c>
      <c r="P35" s="121" t="s">
        <v>638</v>
      </c>
      <c r="Q35" s="123" t="s">
        <v>638</v>
      </c>
      <c r="R35" s="60" t="s">
        <v>638</v>
      </c>
      <c r="S35" s="122"/>
    </row>
    <row r="36" spans="1:19" x14ac:dyDescent="0.25">
      <c r="A36" s="117">
        <v>305</v>
      </c>
      <c r="B36" s="118" t="s">
        <v>52</v>
      </c>
      <c r="C36" s="119" t="s">
        <v>266</v>
      </c>
      <c r="D36" s="120" t="s">
        <v>638</v>
      </c>
      <c r="E36" s="123" t="s">
        <v>638</v>
      </c>
      <c r="F36" s="60" t="s">
        <v>638</v>
      </c>
      <c r="G36" s="121" t="s">
        <v>638</v>
      </c>
      <c r="H36" s="123" t="s">
        <v>638</v>
      </c>
      <c r="I36" s="60" t="s">
        <v>638</v>
      </c>
      <c r="J36" s="121" t="s">
        <v>638</v>
      </c>
      <c r="K36" s="123" t="s">
        <v>638</v>
      </c>
      <c r="L36" s="60" t="s">
        <v>638</v>
      </c>
      <c r="M36" s="121" t="s">
        <v>638</v>
      </c>
      <c r="N36" s="123" t="s">
        <v>638</v>
      </c>
      <c r="O36" s="60" t="s">
        <v>638</v>
      </c>
      <c r="P36" s="121" t="s">
        <v>638</v>
      </c>
      <c r="Q36" s="123" t="s">
        <v>638</v>
      </c>
      <c r="R36" s="60" t="s">
        <v>638</v>
      </c>
      <c r="S36" s="122"/>
    </row>
    <row r="37" spans="1:19" x14ac:dyDescent="0.25">
      <c r="A37" s="117">
        <v>306</v>
      </c>
      <c r="B37" s="118" t="s">
        <v>53</v>
      </c>
      <c r="C37" s="119" t="s">
        <v>267</v>
      </c>
      <c r="D37" s="120" t="s">
        <v>638</v>
      </c>
      <c r="E37" s="123" t="s">
        <v>638</v>
      </c>
      <c r="F37" s="60" t="s">
        <v>638</v>
      </c>
      <c r="G37" s="121" t="s">
        <v>638</v>
      </c>
      <c r="H37" s="123" t="s">
        <v>638</v>
      </c>
      <c r="I37" s="60" t="s">
        <v>638</v>
      </c>
      <c r="J37" s="121" t="s">
        <v>638</v>
      </c>
      <c r="K37" s="123" t="s">
        <v>638</v>
      </c>
      <c r="L37" s="60" t="s">
        <v>638</v>
      </c>
      <c r="M37" s="121" t="s">
        <v>638</v>
      </c>
      <c r="N37" s="123" t="s">
        <v>638</v>
      </c>
      <c r="O37" s="60" t="s">
        <v>638</v>
      </c>
      <c r="P37" s="121" t="s">
        <v>638</v>
      </c>
      <c r="Q37" s="123" t="s">
        <v>638</v>
      </c>
      <c r="R37" s="60" t="s">
        <v>638</v>
      </c>
      <c r="S37" s="122"/>
    </row>
    <row r="38" spans="1:19" x14ac:dyDescent="0.25">
      <c r="A38" s="117">
        <v>307</v>
      </c>
      <c r="B38" s="118" t="s">
        <v>54</v>
      </c>
      <c r="C38" s="119" t="s">
        <v>268</v>
      </c>
      <c r="D38" s="120" t="s">
        <v>638</v>
      </c>
      <c r="E38" s="123" t="s">
        <v>638</v>
      </c>
      <c r="F38" s="60" t="s">
        <v>638</v>
      </c>
      <c r="G38" s="121" t="s">
        <v>638</v>
      </c>
      <c r="H38" s="123" t="s">
        <v>638</v>
      </c>
      <c r="I38" s="60" t="s">
        <v>638</v>
      </c>
      <c r="J38" s="121" t="s">
        <v>638</v>
      </c>
      <c r="K38" s="123" t="s">
        <v>638</v>
      </c>
      <c r="L38" s="60" t="s">
        <v>638</v>
      </c>
      <c r="M38" s="121" t="s">
        <v>638</v>
      </c>
      <c r="N38" s="123" t="s">
        <v>638</v>
      </c>
      <c r="O38" s="60" t="s">
        <v>638</v>
      </c>
      <c r="P38" s="121" t="s">
        <v>638</v>
      </c>
      <c r="Q38" s="123" t="s">
        <v>638</v>
      </c>
      <c r="R38" s="60" t="s">
        <v>638</v>
      </c>
      <c r="S38" s="122"/>
    </row>
    <row r="39" spans="1:19" x14ac:dyDescent="0.25">
      <c r="A39" s="117">
        <v>308</v>
      </c>
      <c r="B39" s="118" t="s">
        <v>55</v>
      </c>
      <c r="C39" s="119" t="s">
        <v>269</v>
      </c>
      <c r="D39" s="120" t="s">
        <v>638</v>
      </c>
      <c r="E39" s="123" t="s">
        <v>638</v>
      </c>
      <c r="F39" s="60" t="s">
        <v>638</v>
      </c>
      <c r="G39" s="121" t="s">
        <v>638</v>
      </c>
      <c r="H39" s="123" t="s">
        <v>638</v>
      </c>
      <c r="I39" s="60" t="s">
        <v>638</v>
      </c>
      <c r="J39" s="121" t="s">
        <v>638</v>
      </c>
      <c r="K39" s="123" t="s">
        <v>638</v>
      </c>
      <c r="L39" s="60" t="s">
        <v>638</v>
      </c>
      <c r="M39" s="121" t="s">
        <v>638</v>
      </c>
      <c r="N39" s="123" t="s">
        <v>638</v>
      </c>
      <c r="O39" s="60" t="s">
        <v>638</v>
      </c>
      <c r="P39" s="121" t="s">
        <v>638</v>
      </c>
      <c r="Q39" s="123" t="s">
        <v>638</v>
      </c>
      <c r="R39" s="60" t="s">
        <v>638</v>
      </c>
      <c r="S39" s="122"/>
    </row>
    <row r="40" spans="1:19" x14ac:dyDescent="0.25">
      <c r="A40" s="117">
        <v>309</v>
      </c>
      <c r="B40" s="118" t="s">
        <v>56</v>
      </c>
      <c r="C40" s="119" t="s">
        <v>270</v>
      </c>
      <c r="D40" s="120" t="s">
        <v>638</v>
      </c>
      <c r="E40" s="123" t="s">
        <v>638</v>
      </c>
      <c r="F40" s="60" t="s">
        <v>638</v>
      </c>
      <c r="G40" s="121" t="s">
        <v>638</v>
      </c>
      <c r="H40" s="123" t="s">
        <v>638</v>
      </c>
      <c r="I40" s="60" t="s">
        <v>638</v>
      </c>
      <c r="J40" s="121" t="s">
        <v>638</v>
      </c>
      <c r="K40" s="123" t="s">
        <v>638</v>
      </c>
      <c r="L40" s="60" t="s">
        <v>638</v>
      </c>
      <c r="M40" s="121" t="s">
        <v>638</v>
      </c>
      <c r="N40" s="123" t="s">
        <v>638</v>
      </c>
      <c r="O40" s="60" t="s">
        <v>638</v>
      </c>
      <c r="P40" s="121" t="s">
        <v>638</v>
      </c>
      <c r="Q40" s="123" t="s">
        <v>638</v>
      </c>
      <c r="R40" s="60" t="s">
        <v>638</v>
      </c>
      <c r="S40" s="122"/>
    </row>
    <row r="41" spans="1:19" x14ac:dyDescent="0.25">
      <c r="A41" s="117">
        <v>310</v>
      </c>
      <c r="B41" s="118" t="s">
        <v>57</v>
      </c>
      <c r="C41" s="119" t="s">
        <v>271</v>
      </c>
      <c r="D41" s="120" t="s">
        <v>638</v>
      </c>
      <c r="E41" s="123" t="s">
        <v>638</v>
      </c>
      <c r="F41" s="60" t="s">
        <v>638</v>
      </c>
      <c r="G41" s="121" t="s">
        <v>638</v>
      </c>
      <c r="H41" s="123" t="s">
        <v>638</v>
      </c>
      <c r="I41" s="60" t="s">
        <v>638</v>
      </c>
      <c r="J41" s="121" t="s">
        <v>638</v>
      </c>
      <c r="K41" s="123" t="s">
        <v>638</v>
      </c>
      <c r="L41" s="60" t="s">
        <v>638</v>
      </c>
      <c r="M41" s="121" t="s">
        <v>638</v>
      </c>
      <c r="N41" s="123" t="s">
        <v>638</v>
      </c>
      <c r="O41" s="60" t="s">
        <v>638</v>
      </c>
      <c r="P41" s="121" t="s">
        <v>638</v>
      </c>
      <c r="Q41" s="123" t="s">
        <v>638</v>
      </c>
      <c r="R41" s="60" t="s">
        <v>638</v>
      </c>
      <c r="S41" s="122"/>
    </row>
    <row r="42" spans="1:19" x14ac:dyDescent="0.25">
      <c r="A42" s="117">
        <v>311</v>
      </c>
      <c r="B42" s="118" t="s">
        <v>58</v>
      </c>
      <c r="C42" s="119" t="s">
        <v>272</v>
      </c>
      <c r="D42" s="120" t="s">
        <v>638</v>
      </c>
      <c r="E42" s="123" t="s">
        <v>638</v>
      </c>
      <c r="F42" s="60" t="s">
        <v>638</v>
      </c>
      <c r="G42" s="121" t="s">
        <v>638</v>
      </c>
      <c r="H42" s="123" t="s">
        <v>638</v>
      </c>
      <c r="I42" s="60" t="s">
        <v>638</v>
      </c>
      <c r="J42" s="121" t="s">
        <v>638</v>
      </c>
      <c r="K42" s="123" t="s">
        <v>638</v>
      </c>
      <c r="L42" s="60" t="s">
        <v>638</v>
      </c>
      <c r="M42" s="121" t="s">
        <v>638</v>
      </c>
      <c r="N42" s="123" t="s">
        <v>638</v>
      </c>
      <c r="O42" s="60" t="s">
        <v>638</v>
      </c>
      <c r="P42" s="121" t="s">
        <v>638</v>
      </c>
      <c r="Q42" s="123" t="s">
        <v>638</v>
      </c>
      <c r="R42" s="60" t="s">
        <v>638</v>
      </c>
      <c r="S42" s="122"/>
    </row>
    <row r="43" spans="1:19" x14ac:dyDescent="0.25">
      <c r="A43" s="117">
        <v>312</v>
      </c>
      <c r="B43" s="118" t="s">
        <v>59</v>
      </c>
      <c r="C43" s="119" t="s">
        <v>273</v>
      </c>
      <c r="D43" s="120" t="s">
        <v>638</v>
      </c>
      <c r="E43" s="123" t="s">
        <v>638</v>
      </c>
      <c r="F43" s="60" t="s">
        <v>638</v>
      </c>
      <c r="G43" s="121" t="s">
        <v>638</v>
      </c>
      <c r="H43" s="123" t="s">
        <v>638</v>
      </c>
      <c r="I43" s="60" t="s">
        <v>638</v>
      </c>
      <c r="J43" s="121" t="s">
        <v>638</v>
      </c>
      <c r="K43" s="123" t="s">
        <v>638</v>
      </c>
      <c r="L43" s="60" t="s">
        <v>638</v>
      </c>
      <c r="M43" s="121" t="s">
        <v>638</v>
      </c>
      <c r="N43" s="123" t="s">
        <v>638</v>
      </c>
      <c r="O43" s="60" t="s">
        <v>638</v>
      </c>
      <c r="P43" s="121" t="s">
        <v>638</v>
      </c>
      <c r="Q43" s="123" t="s">
        <v>638</v>
      </c>
      <c r="R43" s="60" t="s">
        <v>638</v>
      </c>
      <c r="S43" s="122"/>
    </row>
    <row r="44" spans="1:19" x14ac:dyDescent="0.25">
      <c r="A44" s="117">
        <v>313</v>
      </c>
      <c r="B44" s="118" t="s">
        <v>60</v>
      </c>
      <c r="C44" s="119" t="s">
        <v>274</v>
      </c>
      <c r="D44" s="120" t="s">
        <v>638</v>
      </c>
      <c r="E44" s="123" t="s">
        <v>638</v>
      </c>
      <c r="F44" s="60" t="s">
        <v>638</v>
      </c>
      <c r="G44" s="121" t="s">
        <v>638</v>
      </c>
      <c r="H44" s="123" t="s">
        <v>638</v>
      </c>
      <c r="I44" s="60" t="s">
        <v>638</v>
      </c>
      <c r="J44" s="121" t="s">
        <v>638</v>
      </c>
      <c r="K44" s="123" t="s">
        <v>638</v>
      </c>
      <c r="L44" s="60" t="s">
        <v>638</v>
      </c>
      <c r="M44" s="121" t="s">
        <v>638</v>
      </c>
      <c r="N44" s="123" t="s">
        <v>638</v>
      </c>
      <c r="O44" s="60" t="s">
        <v>638</v>
      </c>
      <c r="P44" s="121" t="s">
        <v>638</v>
      </c>
      <c r="Q44" s="123" t="s">
        <v>638</v>
      </c>
      <c r="R44" s="60" t="s">
        <v>638</v>
      </c>
      <c r="S44" s="122"/>
    </row>
    <row r="45" spans="1:19" x14ac:dyDescent="0.25">
      <c r="A45" s="117">
        <v>315</v>
      </c>
      <c r="B45" s="118" t="s">
        <v>61</v>
      </c>
      <c r="C45" s="119" t="s">
        <v>275</v>
      </c>
      <c r="D45" s="120" t="s">
        <v>638</v>
      </c>
      <c r="E45" s="123" t="s">
        <v>638</v>
      </c>
      <c r="F45" s="60" t="s">
        <v>638</v>
      </c>
      <c r="G45" s="121" t="s">
        <v>638</v>
      </c>
      <c r="H45" s="123" t="s">
        <v>638</v>
      </c>
      <c r="I45" s="60" t="s">
        <v>638</v>
      </c>
      <c r="J45" s="121" t="s">
        <v>638</v>
      </c>
      <c r="K45" s="123" t="s">
        <v>638</v>
      </c>
      <c r="L45" s="60" t="s">
        <v>638</v>
      </c>
      <c r="M45" s="121" t="s">
        <v>638</v>
      </c>
      <c r="N45" s="123" t="s">
        <v>638</v>
      </c>
      <c r="O45" s="60" t="s">
        <v>638</v>
      </c>
      <c r="P45" s="121" t="s">
        <v>638</v>
      </c>
      <c r="Q45" s="123" t="s">
        <v>638</v>
      </c>
      <c r="R45" s="60" t="s">
        <v>638</v>
      </c>
      <c r="S45" s="122"/>
    </row>
    <row r="46" spans="1:19" x14ac:dyDescent="0.25">
      <c r="A46" s="117">
        <v>316</v>
      </c>
      <c r="B46" s="118" t="s">
        <v>62</v>
      </c>
      <c r="C46" s="119" t="s">
        <v>276</v>
      </c>
      <c r="D46" s="120">
        <v>4.4000000000000004</v>
      </c>
      <c r="E46" s="123">
        <v>395</v>
      </c>
      <c r="F46" s="60">
        <v>68.099999999999994</v>
      </c>
      <c r="G46" s="121">
        <v>6.7</v>
      </c>
      <c r="H46" s="123">
        <v>190</v>
      </c>
      <c r="I46" s="60">
        <v>64.400000000000006</v>
      </c>
      <c r="J46" s="121">
        <v>6</v>
      </c>
      <c r="K46" s="123">
        <v>205</v>
      </c>
      <c r="L46" s="60">
        <v>71.7</v>
      </c>
      <c r="M46" s="121">
        <v>7.4</v>
      </c>
      <c r="N46" s="123">
        <v>145</v>
      </c>
      <c r="O46" s="60">
        <v>66.599999999999994</v>
      </c>
      <c r="P46" s="121">
        <v>5.5</v>
      </c>
      <c r="Q46" s="123">
        <v>250</v>
      </c>
      <c r="R46" s="60">
        <v>69.099999999999994</v>
      </c>
      <c r="S46" s="122"/>
    </row>
    <row r="47" spans="1:19" x14ac:dyDescent="0.25">
      <c r="A47" s="117">
        <v>317</v>
      </c>
      <c r="B47" s="118" t="s">
        <v>63</v>
      </c>
      <c r="C47" s="119" t="s">
        <v>277</v>
      </c>
      <c r="D47" s="120" t="s">
        <v>638</v>
      </c>
      <c r="E47" s="123" t="s">
        <v>638</v>
      </c>
      <c r="F47" s="60" t="s">
        <v>638</v>
      </c>
      <c r="G47" s="121" t="s">
        <v>638</v>
      </c>
      <c r="H47" s="123" t="s">
        <v>638</v>
      </c>
      <c r="I47" s="60" t="s">
        <v>638</v>
      </c>
      <c r="J47" s="121" t="s">
        <v>638</v>
      </c>
      <c r="K47" s="123" t="s">
        <v>638</v>
      </c>
      <c r="L47" s="60" t="s">
        <v>638</v>
      </c>
      <c r="M47" s="121" t="s">
        <v>638</v>
      </c>
      <c r="N47" s="123" t="s">
        <v>638</v>
      </c>
      <c r="O47" s="60" t="s">
        <v>638</v>
      </c>
      <c r="P47" s="121" t="s">
        <v>638</v>
      </c>
      <c r="Q47" s="123" t="s">
        <v>638</v>
      </c>
      <c r="R47" s="60" t="s">
        <v>638</v>
      </c>
      <c r="S47" s="122"/>
    </row>
    <row r="48" spans="1:19" x14ac:dyDescent="0.25">
      <c r="A48" s="117">
        <v>318</v>
      </c>
      <c r="B48" s="118" t="s">
        <v>64</v>
      </c>
      <c r="C48" s="119" t="s">
        <v>278</v>
      </c>
      <c r="D48" s="120" t="s">
        <v>638</v>
      </c>
      <c r="E48" s="123" t="s">
        <v>638</v>
      </c>
      <c r="F48" s="60" t="s">
        <v>638</v>
      </c>
      <c r="G48" s="121" t="s">
        <v>638</v>
      </c>
      <c r="H48" s="123" t="s">
        <v>638</v>
      </c>
      <c r="I48" s="60" t="s">
        <v>638</v>
      </c>
      <c r="J48" s="121" t="s">
        <v>638</v>
      </c>
      <c r="K48" s="123" t="s">
        <v>638</v>
      </c>
      <c r="L48" s="60" t="s">
        <v>638</v>
      </c>
      <c r="M48" s="121" t="s">
        <v>638</v>
      </c>
      <c r="N48" s="123" t="s">
        <v>638</v>
      </c>
      <c r="O48" s="60" t="s">
        <v>638</v>
      </c>
      <c r="P48" s="121" t="s">
        <v>638</v>
      </c>
      <c r="Q48" s="123" t="s">
        <v>638</v>
      </c>
      <c r="R48" s="60" t="s">
        <v>638</v>
      </c>
      <c r="S48" s="122"/>
    </row>
    <row r="49" spans="1:19" x14ac:dyDescent="0.25">
      <c r="A49" s="117">
        <v>319</v>
      </c>
      <c r="B49" s="118" t="s">
        <v>65</v>
      </c>
      <c r="C49" s="119" t="s">
        <v>279</v>
      </c>
      <c r="D49" s="120" t="s">
        <v>638</v>
      </c>
      <c r="E49" s="123" t="s">
        <v>638</v>
      </c>
      <c r="F49" s="60" t="s">
        <v>638</v>
      </c>
      <c r="G49" s="121" t="s">
        <v>638</v>
      </c>
      <c r="H49" s="123" t="s">
        <v>638</v>
      </c>
      <c r="I49" s="60" t="s">
        <v>638</v>
      </c>
      <c r="J49" s="121" t="s">
        <v>638</v>
      </c>
      <c r="K49" s="123" t="s">
        <v>638</v>
      </c>
      <c r="L49" s="60" t="s">
        <v>638</v>
      </c>
      <c r="M49" s="121" t="s">
        <v>638</v>
      </c>
      <c r="N49" s="123" t="s">
        <v>638</v>
      </c>
      <c r="O49" s="60" t="s">
        <v>638</v>
      </c>
      <c r="P49" s="121" t="s">
        <v>638</v>
      </c>
      <c r="Q49" s="123" t="s">
        <v>638</v>
      </c>
      <c r="R49" s="60" t="s">
        <v>638</v>
      </c>
      <c r="S49" s="122"/>
    </row>
    <row r="50" spans="1:19" x14ac:dyDescent="0.25">
      <c r="A50" s="117">
        <v>321</v>
      </c>
      <c r="B50" s="118" t="s">
        <v>66</v>
      </c>
      <c r="C50" s="119" t="s">
        <v>280</v>
      </c>
      <c r="D50" s="120" t="s">
        <v>638</v>
      </c>
      <c r="E50" s="123" t="s">
        <v>638</v>
      </c>
      <c r="F50" s="60" t="s">
        <v>638</v>
      </c>
      <c r="G50" s="121" t="s">
        <v>638</v>
      </c>
      <c r="H50" s="123" t="s">
        <v>638</v>
      </c>
      <c r="I50" s="60" t="s">
        <v>638</v>
      </c>
      <c r="J50" s="121" t="s">
        <v>638</v>
      </c>
      <c r="K50" s="123" t="s">
        <v>638</v>
      </c>
      <c r="L50" s="60" t="s">
        <v>638</v>
      </c>
      <c r="M50" s="121" t="s">
        <v>638</v>
      </c>
      <c r="N50" s="123" t="s">
        <v>638</v>
      </c>
      <c r="O50" s="60" t="s">
        <v>638</v>
      </c>
      <c r="P50" s="121" t="s">
        <v>638</v>
      </c>
      <c r="Q50" s="123" t="s">
        <v>638</v>
      </c>
      <c r="R50" s="60" t="s">
        <v>638</v>
      </c>
      <c r="S50" s="122"/>
    </row>
    <row r="51" spans="1:19" x14ac:dyDescent="0.25">
      <c r="A51" s="117">
        <v>322</v>
      </c>
      <c r="B51" s="118" t="s">
        <v>67</v>
      </c>
      <c r="C51" s="119" t="s">
        <v>281</v>
      </c>
      <c r="D51" s="120" t="s">
        <v>638</v>
      </c>
      <c r="E51" s="123" t="s">
        <v>638</v>
      </c>
      <c r="F51" s="60" t="s">
        <v>638</v>
      </c>
      <c r="G51" s="121" t="s">
        <v>638</v>
      </c>
      <c r="H51" s="123" t="s">
        <v>638</v>
      </c>
      <c r="I51" s="60" t="s">
        <v>638</v>
      </c>
      <c r="J51" s="121" t="s">
        <v>638</v>
      </c>
      <c r="K51" s="123" t="s">
        <v>638</v>
      </c>
      <c r="L51" s="60" t="s">
        <v>638</v>
      </c>
      <c r="M51" s="121" t="s">
        <v>638</v>
      </c>
      <c r="N51" s="123" t="s">
        <v>638</v>
      </c>
      <c r="O51" s="60" t="s">
        <v>638</v>
      </c>
      <c r="P51" s="121" t="s">
        <v>638</v>
      </c>
      <c r="Q51" s="123" t="s">
        <v>638</v>
      </c>
      <c r="R51" s="60" t="s">
        <v>638</v>
      </c>
      <c r="S51" s="122"/>
    </row>
    <row r="52" spans="1:19" x14ac:dyDescent="0.25">
      <c r="A52" s="117">
        <v>323</v>
      </c>
      <c r="B52" s="118" t="s">
        <v>68</v>
      </c>
      <c r="C52" s="119" t="s">
        <v>282</v>
      </c>
      <c r="D52" s="120" t="s">
        <v>638</v>
      </c>
      <c r="E52" s="123" t="s">
        <v>638</v>
      </c>
      <c r="F52" s="60" t="s">
        <v>638</v>
      </c>
      <c r="G52" s="121" t="s">
        <v>638</v>
      </c>
      <c r="H52" s="123" t="s">
        <v>638</v>
      </c>
      <c r="I52" s="60" t="s">
        <v>638</v>
      </c>
      <c r="J52" s="121" t="s">
        <v>638</v>
      </c>
      <c r="K52" s="123" t="s">
        <v>638</v>
      </c>
      <c r="L52" s="60" t="s">
        <v>638</v>
      </c>
      <c r="M52" s="121" t="s">
        <v>638</v>
      </c>
      <c r="N52" s="123" t="s">
        <v>638</v>
      </c>
      <c r="O52" s="60" t="s">
        <v>638</v>
      </c>
      <c r="P52" s="121" t="s">
        <v>638</v>
      </c>
      <c r="Q52" s="123" t="s">
        <v>638</v>
      </c>
      <c r="R52" s="60" t="s">
        <v>638</v>
      </c>
      <c r="S52" s="122"/>
    </row>
    <row r="53" spans="1:19" x14ac:dyDescent="0.25">
      <c r="A53" s="117">
        <v>324</v>
      </c>
      <c r="B53" s="118" t="s">
        <v>69</v>
      </c>
      <c r="C53" s="119" t="s">
        <v>283</v>
      </c>
      <c r="D53" s="120" t="s">
        <v>638</v>
      </c>
      <c r="E53" s="123" t="s">
        <v>638</v>
      </c>
      <c r="F53" s="60" t="s">
        <v>638</v>
      </c>
      <c r="G53" s="121" t="s">
        <v>638</v>
      </c>
      <c r="H53" s="123" t="s">
        <v>638</v>
      </c>
      <c r="I53" s="60" t="s">
        <v>638</v>
      </c>
      <c r="J53" s="121" t="s">
        <v>638</v>
      </c>
      <c r="K53" s="123" t="s">
        <v>638</v>
      </c>
      <c r="L53" s="60" t="s">
        <v>638</v>
      </c>
      <c r="M53" s="121" t="s">
        <v>638</v>
      </c>
      <c r="N53" s="123" t="s">
        <v>638</v>
      </c>
      <c r="O53" s="60" t="s">
        <v>638</v>
      </c>
      <c r="P53" s="121" t="s">
        <v>638</v>
      </c>
      <c r="Q53" s="123" t="s">
        <v>638</v>
      </c>
      <c r="R53" s="60" t="s">
        <v>638</v>
      </c>
      <c r="S53" s="122"/>
    </row>
    <row r="54" spans="1:19" x14ac:dyDescent="0.25">
      <c r="A54" s="117">
        <v>325</v>
      </c>
      <c r="B54" s="118" t="s">
        <v>70</v>
      </c>
      <c r="C54" s="119" t="s">
        <v>284</v>
      </c>
      <c r="D54" s="120" t="s">
        <v>638</v>
      </c>
      <c r="E54" s="123" t="s">
        <v>638</v>
      </c>
      <c r="F54" s="60" t="s">
        <v>638</v>
      </c>
      <c r="G54" s="121" t="s">
        <v>638</v>
      </c>
      <c r="H54" s="123" t="s">
        <v>638</v>
      </c>
      <c r="I54" s="60" t="s">
        <v>638</v>
      </c>
      <c r="J54" s="121" t="s">
        <v>638</v>
      </c>
      <c r="K54" s="123" t="s">
        <v>638</v>
      </c>
      <c r="L54" s="60" t="s">
        <v>638</v>
      </c>
      <c r="M54" s="121" t="s">
        <v>638</v>
      </c>
      <c r="N54" s="123" t="s">
        <v>638</v>
      </c>
      <c r="O54" s="60" t="s">
        <v>638</v>
      </c>
      <c r="P54" s="121" t="s">
        <v>638</v>
      </c>
      <c r="Q54" s="123" t="s">
        <v>638</v>
      </c>
      <c r="R54" s="60" t="s">
        <v>638</v>
      </c>
      <c r="S54" s="122"/>
    </row>
    <row r="55" spans="1:19" x14ac:dyDescent="0.25">
      <c r="A55" s="117">
        <v>326</v>
      </c>
      <c r="B55" s="118" t="s">
        <v>71</v>
      </c>
      <c r="C55" s="119" t="s">
        <v>285</v>
      </c>
      <c r="D55" s="120" t="s">
        <v>638</v>
      </c>
      <c r="E55" s="123" t="s">
        <v>638</v>
      </c>
      <c r="F55" s="60" t="s">
        <v>638</v>
      </c>
      <c r="G55" s="121" t="s">
        <v>638</v>
      </c>
      <c r="H55" s="123" t="s">
        <v>638</v>
      </c>
      <c r="I55" s="60" t="s">
        <v>638</v>
      </c>
      <c r="J55" s="121" t="s">
        <v>638</v>
      </c>
      <c r="K55" s="123" t="s">
        <v>638</v>
      </c>
      <c r="L55" s="60" t="s">
        <v>638</v>
      </c>
      <c r="M55" s="121" t="s">
        <v>638</v>
      </c>
      <c r="N55" s="123" t="s">
        <v>638</v>
      </c>
      <c r="O55" s="60" t="s">
        <v>638</v>
      </c>
      <c r="P55" s="121" t="s">
        <v>638</v>
      </c>
      <c r="Q55" s="123" t="s">
        <v>638</v>
      </c>
      <c r="R55" s="60" t="s">
        <v>638</v>
      </c>
      <c r="S55" s="122"/>
    </row>
    <row r="56" spans="1:19" x14ac:dyDescent="0.25">
      <c r="A56" s="117">
        <v>327</v>
      </c>
      <c r="B56" s="118" t="s">
        <v>72</v>
      </c>
      <c r="C56" s="119" t="s">
        <v>286</v>
      </c>
      <c r="D56" s="120" t="s">
        <v>638</v>
      </c>
      <c r="E56" s="123" t="s">
        <v>638</v>
      </c>
      <c r="F56" s="60" t="s">
        <v>638</v>
      </c>
      <c r="G56" s="121" t="s">
        <v>638</v>
      </c>
      <c r="H56" s="123" t="s">
        <v>638</v>
      </c>
      <c r="I56" s="60" t="s">
        <v>638</v>
      </c>
      <c r="J56" s="121" t="s">
        <v>638</v>
      </c>
      <c r="K56" s="123" t="s">
        <v>638</v>
      </c>
      <c r="L56" s="60" t="s">
        <v>638</v>
      </c>
      <c r="M56" s="121" t="s">
        <v>638</v>
      </c>
      <c r="N56" s="123" t="s">
        <v>638</v>
      </c>
      <c r="O56" s="60" t="s">
        <v>638</v>
      </c>
      <c r="P56" s="121" t="s">
        <v>638</v>
      </c>
      <c r="Q56" s="123" t="s">
        <v>638</v>
      </c>
      <c r="R56" s="60" t="s">
        <v>638</v>
      </c>
      <c r="S56" s="122"/>
    </row>
    <row r="57" spans="1:19" x14ac:dyDescent="0.25">
      <c r="A57" s="117">
        <v>404</v>
      </c>
      <c r="B57" s="118" t="s">
        <v>73</v>
      </c>
      <c r="C57" s="119" t="s">
        <v>287</v>
      </c>
      <c r="D57" s="120" t="s">
        <v>638</v>
      </c>
      <c r="E57" s="123" t="s">
        <v>638</v>
      </c>
      <c r="F57" s="60" t="s">
        <v>638</v>
      </c>
      <c r="G57" s="121" t="s">
        <v>638</v>
      </c>
      <c r="H57" s="123" t="s">
        <v>638</v>
      </c>
      <c r="I57" s="60" t="s">
        <v>638</v>
      </c>
      <c r="J57" s="121" t="s">
        <v>638</v>
      </c>
      <c r="K57" s="123" t="s">
        <v>638</v>
      </c>
      <c r="L57" s="60" t="s">
        <v>638</v>
      </c>
      <c r="M57" s="121" t="s">
        <v>638</v>
      </c>
      <c r="N57" s="123" t="s">
        <v>638</v>
      </c>
      <c r="O57" s="60" t="s">
        <v>638</v>
      </c>
      <c r="P57" s="121" t="s">
        <v>638</v>
      </c>
      <c r="Q57" s="123" t="s">
        <v>638</v>
      </c>
      <c r="R57" s="60" t="s">
        <v>638</v>
      </c>
      <c r="S57" s="122"/>
    </row>
    <row r="58" spans="1:19" x14ac:dyDescent="0.25">
      <c r="A58" s="117">
        <v>406</v>
      </c>
      <c r="B58" s="118" t="s">
        <v>74</v>
      </c>
      <c r="C58" s="119" t="s">
        <v>288</v>
      </c>
      <c r="D58" s="120" t="s">
        <v>638</v>
      </c>
      <c r="E58" s="123" t="s">
        <v>638</v>
      </c>
      <c r="F58" s="60" t="s">
        <v>638</v>
      </c>
      <c r="G58" s="121" t="s">
        <v>638</v>
      </c>
      <c r="H58" s="123" t="s">
        <v>638</v>
      </c>
      <c r="I58" s="60" t="s">
        <v>638</v>
      </c>
      <c r="J58" s="121" t="s">
        <v>638</v>
      </c>
      <c r="K58" s="123" t="s">
        <v>638</v>
      </c>
      <c r="L58" s="60" t="s">
        <v>638</v>
      </c>
      <c r="M58" s="121" t="s">
        <v>638</v>
      </c>
      <c r="N58" s="123" t="s">
        <v>638</v>
      </c>
      <c r="O58" s="60" t="s">
        <v>638</v>
      </c>
      <c r="P58" s="121" t="s">
        <v>638</v>
      </c>
      <c r="Q58" s="123" t="s">
        <v>638</v>
      </c>
      <c r="R58" s="60" t="s">
        <v>638</v>
      </c>
      <c r="S58" s="122"/>
    </row>
    <row r="59" spans="1:19" x14ac:dyDescent="0.25">
      <c r="A59" s="117">
        <v>407</v>
      </c>
      <c r="B59" s="118" t="s">
        <v>75</v>
      </c>
      <c r="C59" s="119" t="s">
        <v>289</v>
      </c>
      <c r="D59" s="120" t="s">
        <v>638</v>
      </c>
      <c r="E59" s="123" t="s">
        <v>638</v>
      </c>
      <c r="F59" s="60" t="s">
        <v>638</v>
      </c>
      <c r="G59" s="121" t="s">
        <v>638</v>
      </c>
      <c r="H59" s="123" t="s">
        <v>638</v>
      </c>
      <c r="I59" s="60" t="s">
        <v>638</v>
      </c>
      <c r="J59" s="121" t="s">
        <v>638</v>
      </c>
      <c r="K59" s="123" t="s">
        <v>638</v>
      </c>
      <c r="L59" s="60" t="s">
        <v>638</v>
      </c>
      <c r="M59" s="121" t="s">
        <v>638</v>
      </c>
      <c r="N59" s="123" t="s">
        <v>638</v>
      </c>
      <c r="O59" s="60" t="s">
        <v>638</v>
      </c>
      <c r="P59" s="121" t="s">
        <v>638</v>
      </c>
      <c r="Q59" s="123" t="s">
        <v>638</v>
      </c>
      <c r="R59" s="60" t="s">
        <v>638</v>
      </c>
      <c r="S59" s="122"/>
    </row>
    <row r="60" spans="1:19" x14ac:dyDescent="0.25">
      <c r="A60" s="117">
        <v>408</v>
      </c>
      <c r="B60" s="118" t="s">
        <v>76</v>
      </c>
      <c r="C60" s="119" t="s">
        <v>290</v>
      </c>
      <c r="D60" s="120" t="s">
        <v>638</v>
      </c>
      <c r="E60" s="123" t="s">
        <v>638</v>
      </c>
      <c r="F60" s="60" t="s">
        <v>638</v>
      </c>
      <c r="G60" s="121" t="s">
        <v>638</v>
      </c>
      <c r="H60" s="123" t="s">
        <v>638</v>
      </c>
      <c r="I60" s="60" t="s">
        <v>638</v>
      </c>
      <c r="J60" s="121" t="s">
        <v>638</v>
      </c>
      <c r="K60" s="123" t="s">
        <v>638</v>
      </c>
      <c r="L60" s="60" t="s">
        <v>638</v>
      </c>
      <c r="M60" s="121" t="s">
        <v>638</v>
      </c>
      <c r="N60" s="123" t="s">
        <v>638</v>
      </c>
      <c r="O60" s="60" t="s">
        <v>638</v>
      </c>
      <c r="P60" s="121" t="s">
        <v>638</v>
      </c>
      <c r="Q60" s="123" t="s">
        <v>638</v>
      </c>
      <c r="R60" s="60" t="s">
        <v>638</v>
      </c>
      <c r="S60" s="122"/>
    </row>
    <row r="61" spans="1:19" x14ac:dyDescent="0.25">
      <c r="A61" s="117">
        <v>409</v>
      </c>
      <c r="B61" s="118" t="s">
        <v>77</v>
      </c>
      <c r="C61" s="119" t="s">
        <v>291</v>
      </c>
      <c r="D61" s="120" t="s">
        <v>638</v>
      </c>
      <c r="E61" s="123" t="s">
        <v>638</v>
      </c>
      <c r="F61" s="60" t="s">
        <v>638</v>
      </c>
      <c r="G61" s="121" t="s">
        <v>638</v>
      </c>
      <c r="H61" s="123" t="s">
        <v>638</v>
      </c>
      <c r="I61" s="60" t="s">
        <v>638</v>
      </c>
      <c r="J61" s="121" t="s">
        <v>638</v>
      </c>
      <c r="K61" s="123" t="s">
        <v>638</v>
      </c>
      <c r="L61" s="60" t="s">
        <v>638</v>
      </c>
      <c r="M61" s="121" t="s">
        <v>638</v>
      </c>
      <c r="N61" s="123" t="s">
        <v>638</v>
      </c>
      <c r="O61" s="60" t="s">
        <v>638</v>
      </c>
      <c r="P61" s="121" t="s">
        <v>638</v>
      </c>
      <c r="Q61" s="123" t="s">
        <v>638</v>
      </c>
      <c r="R61" s="60" t="s">
        <v>638</v>
      </c>
      <c r="S61" s="122"/>
    </row>
    <row r="62" spans="1:19" x14ac:dyDescent="0.25">
      <c r="A62" s="117">
        <v>410</v>
      </c>
      <c r="B62" s="118" t="s">
        <v>78</v>
      </c>
      <c r="C62" s="119" t="s">
        <v>292</v>
      </c>
      <c r="D62" s="120" t="s">
        <v>638</v>
      </c>
      <c r="E62" s="123" t="s">
        <v>638</v>
      </c>
      <c r="F62" s="60" t="s">
        <v>638</v>
      </c>
      <c r="G62" s="121" t="s">
        <v>638</v>
      </c>
      <c r="H62" s="123" t="s">
        <v>638</v>
      </c>
      <c r="I62" s="60" t="s">
        <v>638</v>
      </c>
      <c r="J62" s="121" t="s">
        <v>638</v>
      </c>
      <c r="K62" s="123" t="s">
        <v>638</v>
      </c>
      <c r="L62" s="60" t="s">
        <v>638</v>
      </c>
      <c r="M62" s="121" t="s">
        <v>638</v>
      </c>
      <c r="N62" s="123" t="s">
        <v>638</v>
      </c>
      <c r="O62" s="60" t="s">
        <v>638</v>
      </c>
      <c r="P62" s="121" t="s">
        <v>638</v>
      </c>
      <c r="Q62" s="123" t="s">
        <v>638</v>
      </c>
      <c r="R62" s="60" t="s">
        <v>638</v>
      </c>
      <c r="S62" s="122"/>
    </row>
    <row r="63" spans="1:19" x14ac:dyDescent="0.25">
      <c r="A63" s="117">
        <v>411</v>
      </c>
      <c r="B63" s="118" t="s">
        <v>79</v>
      </c>
      <c r="C63" s="119" t="s">
        <v>293</v>
      </c>
      <c r="D63" s="120" t="s">
        <v>638</v>
      </c>
      <c r="E63" s="123" t="s">
        <v>638</v>
      </c>
      <c r="F63" s="60" t="s">
        <v>638</v>
      </c>
      <c r="G63" s="121" t="s">
        <v>638</v>
      </c>
      <c r="H63" s="123" t="s">
        <v>638</v>
      </c>
      <c r="I63" s="60" t="s">
        <v>638</v>
      </c>
      <c r="J63" s="121" t="s">
        <v>638</v>
      </c>
      <c r="K63" s="123" t="s">
        <v>638</v>
      </c>
      <c r="L63" s="60" t="s">
        <v>638</v>
      </c>
      <c r="M63" s="121" t="s">
        <v>638</v>
      </c>
      <c r="N63" s="123" t="s">
        <v>638</v>
      </c>
      <c r="O63" s="60" t="s">
        <v>638</v>
      </c>
      <c r="P63" s="121" t="s">
        <v>638</v>
      </c>
      <c r="Q63" s="123" t="s">
        <v>638</v>
      </c>
      <c r="R63" s="60" t="s">
        <v>638</v>
      </c>
      <c r="S63" s="122"/>
    </row>
    <row r="64" spans="1:19" x14ac:dyDescent="0.25">
      <c r="A64" s="117">
        <v>412</v>
      </c>
      <c r="B64" s="118" t="s">
        <v>80</v>
      </c>
      <c r="C64" s="119" t="s">
        <v>294</v>
      </c>
      <c r="D64" s="120" t="s">
        <v>638</v>
      </c>
      <c r="E64" s="123" t="s">
        <v>638</v>
      </c>
      <c r="F64" s="60" t="s">
        <v>638</v>
      </c>
      <c r="G64" s="121" t="s">
        <v>638</v>
      </c>
      <c r="H64" s="123" t="s">
        <v>638</v>
      </c>
      <c r="I64" s="60" t="s">
        <v>638</v>
      </c>
      <c r="J64" s="121" t="s">
        <v>638</v>
      </c>
      <c r="K64" s="123" t="s">
        <v>638</v>
      </c>
      <c r="L64" s="60" t="s">
        <v>638</v>
      </c>
      <c r="M64" s="121" t="s">
        <v>638</v>
      </c>
      <c r="N64" s="123" t="s">
        <v>638</v>
      </c>
      <c r="O64" s="60" t="s">
        <v>638</v>
      </c>
      <c r="P64" s="121" t="s">
        <v>638</v>
      </c>
      <c r="Q64" s="123" t="s">
        <v>638</v>
      </c>
      <c r="R64" s="60" t="s">
        <v>638</v>
      </c>
      <c r="S64" s="122"/>
    </row>
    <row r="65" spans="1:19" x14ac:dyDescent="0.25">
      <c r="A65" s="117">
        <v>413</v>
      </c>
      <c r="B65" s="118" t="s">
        <v>81</v>
      </c>
      <c r="C65" s="119" t="s">
        <v>295</v>
      </c>
      <c r="D65" s="120" t="s">
        <v>638</v>
      </c>
      <c r="E65" s="123" t="s">
        <v>638</v>
      </c>
      <c r="F65" s="60" t="s">
        <v>638</v>
      </c>
      <c r="G65" s="121" t="s">
        <v>638</v>
      </c>
      <c r="H65" s="123" t="s">
        <v>638</v>
      </c>
      <c r="I65" s="60" t="s">
        <v>638</v>
      </c>
      <c r="J65" s="121" t="s">
        <v>638</v>
      </c>
      <c r="K65" s="123" t="s">
        <v>638</v>
      </c>
      <c r="L65" s="60" t="s">
        <v>638</v>
      </c>
      <c r="M65" s="121" t="s">
        <v>638</v>
      </c>
      <c r="N65" s="123" t="s">
        <v>638</v>
      </c>
      <c r="O65" s="60" t="s">
        <v>638</v>
      </c>
      <c r="P65" s="121" t="s">
        <v>638</v>
      </c>
      <c r="Q65" s="123" t="s">
        <v>638</v>
      </c>
      <c r="R65" s="60" t="s">
        <v>638</v>
      </c>
      <c r="S65" s="122"/>
    </row>
    <row r="66" spans="1:19" x14ac:dyDescent="0.25">
      <c r="A66" s="117">
        <v>414</v>
      </c>
      <c r="B66" s="118" t="s">
        <v>82</v>
      </c>
      <c r="C66" s="119" t="s">
        <v>296</v>
      </c>
      <c r="D66" s="120" t="s">
        <v>638</v>
      </c>
      <c r="E66" s="123" t="s">
        <v>638</v>
      </c>
      <c r="F66" s="60" t="s">
        <v>638</v>
      </c>
      <c r="G66" s="121" t="s">
        <v>638</v>
      </c>
      <c r="H66" s="123" t="s">
        <v>638</v>
      </c>
      <c r="I66" s="60" t="s">
        <v>638</v>
      </c>
      <c r="J66" s="121" t="s">
        <v>638</v>
      </c>
      <c r="K66" s="123" t="s">
        <v>638</v>
      </c>
      <c r="L66" s="60" t="s">
        <v>638</v>
      </c>
      <c r="M66" s="121" t="s">
        <v>638</v>
      </c>
      <c r="N66" s="123" t="s">
        <v>638</v>
      </c>
      <c r="O66" s="60" t="s">
        <v>638</v>
      </c>
      <c r="P66" s="121" t="s">
        <v>638</v>
      </c>
      <c r="Q66" s="123" t="s">
        <v>638</v>
      </c>
      <c r="R66" s="60" t="s">
        <v>638</v>
      </c>
      <c r="S66" s="122"/>
    </row>
    <row r="67" spans="1:19" x14ac:dyDescent="0.25">
      <c r="A67" s="117">
        <v>415</v>
      </c>
      <c r="B67" s="118" t="s">
        <v>83</v>
      </c>
      <c r="C67" s="119" t="s">
        <v>297</v>
      </c>
      <c r="D67" s="120" t="s">
        <v>638</v>
      </c>
      <c r="E67" s="123" t="s">
        <v>638</v>
      </c>
      <c r="F67" s="60" t="s">
        <v>638</v>
      </c>
      <c r="G67" s="121" t="s">
        <v>638</v>
      </c>
      <c r="H67" s="123" t="s">
        <v>638</v>
      </c>
      <c r="I67" s="60" t="s">
        <v>638</v>
      </c>
      <c r="J67" s="121" t="s">
        <v>638</v>
      </c>
      <c r="K67" s="123" t="s">
        <v>638</v>
      </c>
      <c r="L67" s="60" t="s">
        <v>638</v>
      </c>
      <c r="M67" s="121" t="s">
        <v>638</v>
      </c>
      <c r="N67" s="123" t="s">
        <v>638</v>
      </c>
      <c r="O67" s="60" t="s">
        <v>638</v>
      </c>
      <c r="P67" s="121" t="s">
        <v>638</v>
      </c>
      <c r="Q67" s="123" t="s">
        <v>638</v>
      </c>
      <c r="R67" s="60" t="s">
        <v>638</v>
      </c>
      <c r="S67" s="122"/>
    </row>
    <row r="68" spans="1:19" x14ac:dyDescent="0.25">
      <c r="A68" s="117">
        <v>416</v>
      </c>
      <c r="B68" s="118" t="s">
        <v>84</v>
      </c>
      <c r="C68" s="119" t="s">
        <v>298</v>
      </c>
      <c r="D68" s="120" t="s">
        <v>638</v>
      </c>
      <c r="E68" s="123" t="s">
        <v>638</v>
      </c>
      <c r="F68" s="60" t="s">
        <v>638</v>
      </c>
      <c r="G68" s="121" t="s">
        <v>638</v>
      </c>
      <c r="H68" s="123" t="s">
        <v>638</v>
      </c>
      <c r="I68" s="60" t="s">
        <v>638</v>
      </c>
      <c r="J68" s="121" t="s">
        <v>638</v>
      </c>
      <c r="K68" s="123" t="s">
        <v>638</v>
      </c>
      <c r="L68" s="60" t="s">
        <v>638</v>
      </c>
      <c r="M68" s="121" t="s">
        <v>638</v>
      </c>
      <c r="N68" s="123" t="s">
        <v>638</v>
      </c>
      <c r="O68" s="60" t="s">
        <v>638</v>
      </c>
      <c r="P68" s="121" t="s">
        <v>638</v>
      </c>
      <c r="Q68" s="123" t="s">
        <v>638</v>
      </c>
      <c r="R68" s="60" t="s">
        <v>638</v>
      </c>
      <c r="S68" s="122"/>
    </row>
    <row r="69" spans="1:19" x14ac:dyDescent="0.25">
      <c r="A69" s="117">
        <v>417</v>
      </c>
      <c r="B69" s="118" t="s">
        <v>85</v>
      </c>
      <c r="C69" s="119" t="s">
        <v>299</v>
      </c>
      <c r="D69" s="120" t="s">
        <v>638</v>
      </c>
      <c r="E69" s="123" t="s">
        <v>638</v>
      </c>
      <c r="F69" s="60" t="s">
        <v>638</v>
      </c>
      <c r="G69" s="121" t="s">
        <v>638</v>
      </c>
      <c r="H69" s="123" t="s">
        <v>638</v>
      </c>
      <c r="I69" s="60" t="s">
        <v>638</v>
      </c>
      <c r="J69" s="121" t="s">
        <v>638</v>
      </c>
      <c r="K69" s="123" t="s">
        <v>638</v>
      </c>
      <c r="L69" s="60" t="s">
        <v>638</v>
      </c>
      <c r="M69" s="121" t="s">
        <v>638</v>
      </c>
      <c r="N69" s="123" t="s">
        <v>638</v>
      </c>
      <c r="O69" s="60" t="s">
        <v>638</v>
      </c>
      <c r="P69" s="121" t="s">
        <v>638</v>
      </c>
      <c r="Q69" s="123" t="s">
        <v>638</v>
      </c>
      <c r="R69" s="60" t="s">
        <v>638</v>
      </c>
      <c r="S69" s="122"/>
    </row>
    <row r="70" spans="1:19" x14ac:dyDescent="0.25">
      <c r="A70" s="117">
        <v>418</v>
      </c>
      <c r="B70" s="118" t="s">
        <v>86</v>
      </c>
      <c r="C70" s="119" t="s">
        <v>300</v>
      </c>
      <c r="D70" s="120" t="s">
        <v>638</v>
      </c>
      <c r="E70" s="123" t="s">
        <v>638</v>
      </c>
      <c r="F70" s="60" t="s">
        <v>638</v>
      </c>
      <c r="G70" s="121" t="s">
        <v>638</v>
      </c>
      <c r="H70" s="123" t="s">
        <v>638</v>
      </c>
      <c r="I70" s="60" t="s">
        <v>638</v>
      </c>
      <c r="J70" s="121" t="s">
        <v>638</v>
      </c>
      <c r="K70" s="123" t="s">
        <v>638</v>
      </c>
      <c r="L70" s="60" t="s">
        <v>638</v>
      </c>
      <c r="M70" s="121" t="s">
        <v>638</v>
      </c>
      <c r="N70" s="123" t="s">
        <v>638</v>
      </c>
      <c r="O70" s="60" t="s">
        <v>638</v>
      </c>
      <c r="P70" s="121" t="s">
        <v>638</v>
      </c>
      <c r="Q70" s="123" t="s">
        <v>638</v>
      </c>
      <c r="R70" s="60" t="s">
        <v>638</v>
      </c>
      <c r="S70" s="122"/>
    </row>
    <row r="71" spans="1:19" x14ac:dyDescent="0.25">
      <c r="A71" s="117">
        <v>503</v>
      </c>
      <c r="B71" s="118" t="s">
        <v>87</v>
      </c>
      <c r="C71" s="119" t="s">
        <v>301</v>
      </c>
      <c r="D71" s="120" t="s">
        <v>638</v>
      </c>
      <c r="E71" s="123" t="s">
        <v>638</v>
      </c>
      <c r="F71" s="60" t="s">
        <v>638</v>
      </c>
      <c r="G71" s="121" t="s">
        <v>638</v>
      </c>
      <c r="H71" s="123" t="s">
        <v>638</v>
      </c>
      <c r="I71" s="60" t="s">
        <v>638</v>
      </c>
      <c r="J71" s="121" t="s">
        <v>638</v>
      </c>
      <c r="K71" s="123" t="s">
        <v>638</v>
      </c>
      <c r="L71" s="60" t="s">
        <v>638</v>
      </c>
      <c r="M71" s="121" t="s">
        <v>638</v>
      </c>
      <c r="N71" s="123" t="s">
        <v>638</v>
      </c>
      <c r="O71" s="60" t="s">
        <v>638</v>
      </c>
      <c r="P71" s="121" t="s">
        <v>638</v>
      </c>
      <c r="Q71" s="123" t="s">
        <v>638</v>
      </c>
      <c r="R71" s="60" t="s">
        <v>638</v>
      </c>
      <c r="S71" s="122"/>
    </row>
    <row r="72" spans="1:19" x14ac:dyDescent="0.25">
      <c r="A72" s="117">
        <v>504</v>
      </c>
      <c r="B72" s="118" t="s">
        <v>88</v>
      </c>
      <c r="C72" s="119" t="s">
        <v>302</v>
      </c>
      <c r="D72" s="120" t="s">
        <v>638</v>
      </c>
      <c r="E72" s="123" t="s">
        <v>638</v>
      </c>
      <c r="F72" s="60" t="s">
        <v>638</v>
      </c>
      <c r="G72" s="121" t="s">
        <v>638</v>
      </c>
      <c r="H72" s="123" t="s">
        <v>638</v>
      </c>
      <c r="I72" s="60" t="s">
        <v>638</v>
      </c>
      <c r="J72" s="121" t="s">
        <v>638</v>
      </c>
      <c r="K72" s="123" t="s">
        <v>638</v>
      </c>
      <c r="L72" s="60" t="s">
        <v>638</v>
      </c>
      <c r="M72" s="121" t="s">
        <v>638</v>
      </c>
      <c r="N72" s="123" t="s">
        <v>638</v>
      </c>
      <c r="O72" s="60" t="s">
        <v>638</v>
      </c>
      <c r="P72" s="121" t="s">
        <v>638</v>
      </c>
      <c r="Q72" s="123" t="s">
        <v>638</v>
      </c>
      <c r="R72" s="60" t="s">
        <v>638</v>
      </c>
      <c r="S72" s="122"/>
    </row>
    <row r="73" spans="1:19" x14ac:dyDescent="0.25">
      <c r="A73" s="117">
        <v>506</v>
      </c>
      <c r="B73" s="118" t="s">
        <v>89</v>
      </c>
      <c r="C73" s="119" t="s">
        <v>303</v>
      </c>
      <c r="D73" s="120" t="s">
        <v>638</v>
      </c>
      <c r="E73" s="123" t="s">
        <v>638</v>
      </c>
      <c r="F73" s="60" t="s">
        <v>638</v>
      </c>
      <c r="G73" s="121" t="s">
        <v>638</v>
      </c>
      <c r="H73" s="123" t="s">
        <v>638</v>
      </c>
      <c r="I73" s="60" t="s">
        <v>638</v>
      </c>
      <c r="J73" s="121" t="s">
        <v>638</v>
      </c>
      <c r="K73" s="123" t="s">
        <v>638</v>
      </c>
      <c r="L73" s="60" t="s">
        <v>638</v>
      </c>
      <c r="M73" s="121" t="s">
        <v>638</v>
      </c>
      <c r="N73" s="123" t="s">
        <v>638</v>
      </c>
      <c r="O73" s="60" t="s">
        <v>638</v>
      </c>
      <c r="P73" s="121" t="s">
        <v>638</v>
      </c>
      <c r="Q73" s="123" t="s">
        <v>638</v>
      </c>
      <c r="R73" s="60" t="s">
        <v>638</v>
      </c>
      <c r="S73" s="122"/>
    </row>
    <row r="74" spans="1:19" x14ac:dyDescent="0.25">
      <c r="A74" s="117">
        <v>507</v>
      </c>
      <c r="B74" s="118" t="s">
        <v>90</v>
      </c>
      <c r="C74" s="119" t="s">
        <v>304</v>
      </c>
      <c r="D74" s="120" t="s">
        <v>638</v>
      </c>
      <c r="E74" s="123" t="s">
        <v>638</v>
      </c>
      <c r="F74" s="60" t="s">
        <v>638</v>
      </c>
      <c r="G74" s="121" t="s">
        <v>638</v>
      </c>
      <c r="H74" s="123" t="s">
        <v>638</v>
      </c>
      <c r="I74" s="60" t="s">
        <v>638</v>
      </c>
      <c r="J74" s="121" t="s">
        <v>638</v>
      </c>
      <c r="K74" s="123" t="s">
        <v>638</v>
      </c>
      <c r="L74" s="60" t="s">
        <v>638</v>
      </c>
      <c r="M74" s="121" t="s">
        <v>638</v>
      </c>
      <c r="N74" s="123" t="s">
        <v>638</v>
      </c>
      <c r="O74" s="60" t="s">
        <v>638</v>
      </c>
      <c r="P74" s="121" t="s">
        <v>638</v>
      </c>
      <c r="Q74" s="123" t="s">
        <v>638</v>
      </c>
      <c r="R74" s="60" t="s">
        <v>638</v>
      </c>
      <c r="S74" s="122"/>
    </row>
    <row r="75" spans="1:19" x14ac:dyDescent="0.25">
      <c r="A75" s="117">
        <v>508</v>
      </c>
      <c r="B75" s="118" t="s">
        <v>91</v>
      </c>
      <c r="C75" s="119" t="s">
        <v>305</v>
      </c>
      <c r="D75" s="120" t="s">
        <v>638</v>
      </c>
      <c r="E75" s="123" t="s">
        <v>638</v>
      </c>
      <c r="F75" s="60" t="s">
        <v>638</v>
      </c>
      <c r="G75" s="121" t="s">
        <v>638</v>
      </c>
      <c r="H75" s="123" t="s">
        <v>638</v>
      </c>
      <c r="I75" s="60" t="s">
        <v>638</v>
      </c>
      <c r="J75" s="121" t="s">
        <v>638</v>
      </c>
      <c r="K75" s="123" t="s">
        <v>638</v>
      </c>
      <c r="L75" s="60" t="s">
        <v>638</v>
      </c>
      <c r="M75" s="121" t="s">
        <v>638</v>
      </c>
      <c r="N75" s="123" t="s">
        <v>638</v>
      </c>
      <c r="O75" s="60" t="s">
        <v>638</v>
      </c>
      <c r="P75" s="121" t="s">
        <v>638</v>
      </c>
      <c r="Q75" s="123" t="s">
        <v>638</v>
      </c>
      <c r="R75" s="60" t="s">
        <v>638</v>
      </c>
      <c r="S75" s="122"/>
    </row>
    <row r="76" spans="1:19" x14ac:dyDescent="0.25">
      <c r="A76" s="117">
        <v>509</v>
      </c>
      <c r="B76" s="118" t="s">
        <v>92</v>
      </c>
      <c r="C76" s="119" t="s">
        <v>306</v>
      </c>
      <c r="D76" s="120" t="s">
        <v>638</v>
      </c>
      <c r="E76" s="123" t="s">
        <v>638</v>
      </c>
      <c r="F76" s="60" t="s">
        <v>638</v>
      </c>
      <c r="G76" s="121" t="s">
        <v>638</v>
      </c>
      <c r="H76" s="123" t="s">
        <v>638</v>
      </c>
      <c r="I76" s="60" t="s">
        <v>638</v>
      </c>
      <c r="J76" s="121" t="s">
        <v>638</v>
      </c>
      <c r="K76" s="123" t="s">
        <v>638</v>
      </c>
      <c r="L76" s="60" t="s">
        <v>638</v>
      </c>
      <c r="M76" s="121" t="s">
        <v>638</v>
      </c>
      <c r="N76" s="123" t="s">
        <v>638</v>
      </c>
      <c r="O76" s="60" t="s">
        <v>638</v>
      </c>
      <c r="P76" s="121" t="s">
        <v>638</v>
      </c>
      <c r="Q76" s="123" t="s">
        <v>638</v>
      </c>
      <c r="R76" s="60" t="s">
        <v>638</v>
      </c>
      <c r="S76" s="122"/>
    </row>
    <row r="77" spans="1:19" x14ac:dyDescent="0.25">
      <c r="A77" s="117">
        <v>510</v>
      </c>
      <c r="B77" s="118" t="s">
        <v>93</v>
      </c>
      <c r="C77" s="119" t="s">
        <v>307</v>
      </c>
      <c r="D77" s="120" t="s">
        <v>638</v>
      </c>
      <c r="E77" s="123" t="s">
        <v>638</v>
      </c>
      <c r="F77" s="60" t="s">
        <v>638</v>
      </c>
      <c r="G77" s="121" t="s">
        <v>638</v>
      </c>
      <c r="H77" s="123" t="s">
        <v>638</v>
      </c>
      <c r="I77" s="60" t="s">
        <v>638</v>
      </c>
      <c r="J77" s="121" t="s">
        <v>638</v>
      </c>
      <c r="K77" s="123" t="s">
        <v>638</v>
      </c>
      <c r="L77" s="60" t="s">
        <v>638</v>
      </c>
      <c r="M77" s="121" t="s">
        <v>638</v>
      </c>
      <c r="N77" s="123" t="s">
        <v>638</v>
      </c>
      <c r="O77" s="60" t="s">
        <v>638</v>
      </c>
      <c r="P77" s="121" t="s">
        <v>638</v>
      </c>
      <c r="Q77" s="123" t="s">
        <v>638</v>
      </c>
      <c r="R77" s="60" t="s">
        <v>638</v>
      </c>
      <c r="S77" s="122"/>
    </row>
    <row r="78" spans="1:19" x14ac:dyDescent="0.25">
      <c r="A78" s="117">
        <v>511</v>
      </c>
      <c r="B78" s="118" t="s">
        <v>94</v>
      </c>
      <c r="C78" s="119" t="s">
        <v>308</v>
      </c>
      <c r="D78" s="120" t="s">
        <v>638</v>
      </c>
      <c r="E78" s="123" t="s">
        <v>638</v>
      </c>
      <c r="F78" s="60" t="s">
        <v>638</v>
      </c>
      <c r="G78" s="121" t="s">
        <v>638</v>
      </c>
      <c r="H78" s="123" t="s">
        <v>638</v>
      </c>
      <c r="I78" s="60" t="s">
        <v>638</v>
      </c>
      <c r="J78" s="121" t="s">
        <v>638</v>
      </c>
      <c r="K78" s="123" t="s">
        <v>638</v>
      </c>
      <c r="L78" s="60" t="s">
        <v>638</v>
      </c>
      <c r="M78" s="121" t="s">
        <v>638</v>
      </c>
      <c r="N78" s="123" t="s">
        <v>638</v>
      </c>
      <c r="O78" s="60" t="s">
        <v>638</v>
      </c>
      <c r="P78" s="121" t="s">
        <v>638</v>
      </c>
      <c r="Q78" s="123" t="s">
        <v>638</v>
      </c>
      <c r="R78" s="60" t="s">
        <v>638</v>
      </c>
      <c r="S78" s="122"/>
    </row>
    <row r="79" spans="1:19" x14ac:dyDescent="0.25">
      <c r="A79" s="117">
        <v>512</v>
      </c>
      <c r="B79" s="118" t="s">
        <v>95</v>
      </c>
      <c r="C79" s="119" t="s">
        <v>309</v>
      </c>
      <c r="D79" s="120" t="s">
        <v>638</v>
      </c>
      <c r="E79" s="123" t="s">
        <v>638</v>
      </c>
      <c r="F79" s="60" t="s">
        <v>638</v>
      </c>
      <c r="G79" s="121" t="s">
        <v>638</v>
      </c>
      <c r="H79" s="123" t="s">
        <v>638</v>
      </c>
      <c r="I79" s="60" t="s">
        <v>638</v>
      </c>
      <c r="J79" s="121" t="s">
        <v>638</v>
      </c>
      <c r="K79" s="123" t="s">
        <v>638</v>
      </c>
      <c r="L79" s="60" t="s">
        <v>638</v>
      </c>
      <c r="M79" s="121" t="s">
        <v>638</v>
      </c>
      <c r="N79" s="123" t="s">
        <v>638</v>
      </c>
      <c r="O79" s="60" t="s">
        <v>638</v>
      </c>
      <c r="P79" s="121" t="s">
        <v>638</v>
      </c>
      <c r="Q79" s="123" t="s">
        <v>638</v>
      </c>
      <c r="R79" s="60" t="s">
        <v>638</v>
      </c>
      <c r="S79" s="122"/>
    </row>
    <row r="80" spans="1:19" x14ac:dyDescent="0.25">
      <c r="A80" s="117">
        <v>606</v>
      </c>
      <c r="B80" s="118" t="s">
        <v>96</v>
      </c>
      <c r="C80" s="119" t="s">
        <v>310</v>
      </c>
      <c r="D80" s="120" t="s">
        <v>638</v>
      </c>
      <c r="E80" s="123" t="s">
        <v>638</v>
      </c>
      <c r="F80" s="60" t="s">
        <v>638</v>
      </c>
      <c r="G80" s="121" t="s">
        <v>638</v>
      </c>
      <c r="H80" s="123" t="s">
        <v>638</v>
      </c>
      <c r="I80" s="60" t="s">
        <v>638</v>
      </c>
      <c r="J80" s="121" t="s">
        <v>638</v>
      </c>
      <c r="K80" s="123" t="s">
        <v>638</v>
      </c>
      <c r="L80" s="60" t="s">
        <v>638</v>
      </c>
      <c r="M80" s="121" t="s">
        <v>638</v>
      </c>
      <c r="N80" s="123" t="s">
        <v>638</v>
      </c>
      <c r="O80" s="60" t="s">
        <v>638</v>
      </c>
      <c r="P80" s="121" t="s">
        <v>638</v>
      </c>
      <c r="Q80" s="123" t="s">
        <v>638</v>
      </c>
      <c r="R80" s="60" t="s">
        <v>638</v>
      </c>
      <c r="S80" s="122"/>
    </row>
    <row r="81" spans="1:19" x14ac:dyDescent="0.25">
      <c r="A81" s="117">
        <v>607</v>
      </c>
      <c r="B81" s="118" t="s">
        <v>97</v>
      </c>
      <c r="C81" s="119" t="s">
        <v>311</v>
      </c>
      <c r="D81" s="120">
        <v>4.2</v>
      </c>
      <c r="E81" s="123">
        <v>455</v>
      </c>
      <c r="F81" s="60">
        <v>69.7</v>
      </c>
      <c r="G81" s="121">
        <v>7.3</v>
      </c>
      <c r="H81" s="123">
        <v>175</v>
      </c>
      <c r="I81" s="60">
        <v>67</v>
      </c>
      <c r="J81" s="121">
        <v>5.2</v>
      </c>
      <c r="K81" s="123">
        <v>280</v>
      </c>
      <c r="L81" s="60">
        <v>71.3</v>
      </c>
      <c r="M81" s="121">
        <v>6.4</v>
      </c>
      <c r="N81" s="123">
        <v>195</v>
      </c>
      <c r="O81" s="60">
        <v>68.2</v>
      </c>
      <c r="P81" s="121">
        <v>5.6</v>
      </c>
      <c r="Q81" s="123">
        <v>260</v>
      </c>
      <c r="R81" s="60">
        <v>70.900000000000006</v>
      </c>
      <c r="S81" s="122"/>
    </row>
    <row r="82" spans="1:19" x14ac:dyDescent="0.25">
      <c r="A82" s="117">
        <v>608</v>
      </c>
      <c r="B82" s="118" t="s">
        <v>98</v>
      </c>
      <c r="C82" s="119" t="s">
        <v>312</v>
      </c>
      <c r="D82" s="120">
        <v>7.2</v>
      </c>
      <c r="E82" s="123">
        <v>350</v>
      </c>
      <c r="F82" s="60">
        <v>65.099999999999994</v>
      </c>
      <c r="G82" s="121">
        <v>9.6</v>
      </c>
      <c r="H82" s="123">
        <v>155</v>
      </c>
      <c r="I82" s="60">
        <v>71</v>
      </c>
      <c r="J82" s="121">
        <v>10.4</v>
      </c>
      <c r="K82" s="123">
        <v>195</v>
      </c>
      <c r="L82" s="60">
        <v>60.8</v>
      </c>
      <c r="M82" s="121">
        <v>7</v>
      </c>
      <c r="N82" s="123">
        <v>155</v>
      </c>
      <c r="O82" s="60">
        <v>71.2</v>
      </c>
      <c r="P82" s="121">
        <v>11.1</v>
      </c>
      <c r="Q82" s="123">
        <v>195</v>
      </c>
      <c r="R82" s="60">
        <v>61</v>
      </c>
      <c r="S82" s="122"/>
    </row>
    <row r="83" spans="1:19" x14ac:dyDescent="0.25">
      <c r="A83" s="117">
        <v>609</v>
      </c>
      <c r="B83" s="118" t="s">
        <v>99</v>
      </c>
      <c r="C83" s="119" t="s">
        <v>313</v>
      </c>
      <c r="D83" s="120" t="s">
        <v>638</v>
      </c>
      <c r="E83" s="123" t="s">
        <v>638</v>
      </c>
      <c r="F83" s="60" t="s">
        <v>638</v>
      </c>
      <c r="G83" s="121" t="s">
        <v>638</v>
      </c>
      <c r="H83" s="123" t="s">
        <v>638</v>
      </c>
      <c r="I83" s="60" t="s">
        <v>638</v>
      </c>
      <c r="J83" s="121" t="s">
        <v>638</v>
      </c>
      <c r="K83" s="123" t="s">
        <v>638</v>
      </c>
      <c r="L83" s="60" t="s">
        <v>638</v>
      </c>
      <c r="M83" s="121" t="s">
        <v>638</v>
      </c>
      <c r="N83" s="123" t="s">
        <v>638</v>
      </c>
      <c r="O83" s="60" t="s">
        <v>638</v>
      </c>
      <c r="P83" s="121" t="s">
        <v>638</v>
      </c>
      <c r="Q83" s="123" t="s">
        <v>638</v>
      </c>
      <c r="R83" s="60" t="s">
        <v>638</v>
      </c>
      <c r="S83" s="122"/>
    </row>
    <row r="84" spans="1:19" x14ac:dyDescent="0.25">
      <c r="A84" s="117">
        <v>611</v>
      </c>
      <c r="B84" s="118" t="s">
        <v>100</v>
      </c>
      <c r="C84" s="119" t="s">
        <v>314</v>
      </c>
      <c r="D84" s="120" t="s">
        <v>638</v>
      </c>
      <c r="E84" s="123" t="s">
        <v>638</v>
      </c>
      <c r="F84" s="60" t="s">
        <v>638</v>
      </c>
      <c r="G84" s="121" t="s">
        <v>638</v>
      </c>
      <c r="H84" s="123" t="s">
        <v>638</v>
      </c>
      <c r="I84" s="60" t="s">
        <v>638</v>
      </c>
      <c r="J84" s="121" t="s">
        <v>638</v>
      </c>
      <c r="K84" s="123" t="s">
        <v>638</v>
      </c>
      <c r="L84" s="60" t="s">
        <v>638</v>
      </c>
      <c r="M84" s="121" t="s">
        <v>638</v>
      </c>
      <c r="N84" s="123" t="s">
        <v>638</v>
      </c>
      <c r="O84" s="60" t="s">
        <v>638</v>
      </c>
      <c r="P84" s="121" t="s">
        <v>638</v>
      </c>
      <c r="Q84" s="123" t="s">
        <v>638</v>
      </c>
      <c r="R84" s="60" t="s">
        <v>638</v>
      </c>
      <c r="S84" s="122"/>
    </row>
    <row r="85" spans="1:19" x14ac:dyDescent="0.25">
      <c r="A85" s="117">
        <v>613</v>
      </c>
      <c r="B85" s="118" t="s">
        <v>102</v>
      </c>
      <c r="C85" s="119" t="s">
        <v>315</v>
      </c>
      <c r="D85" s="120" t="s">
        <v>638</v>
      </c>
      <c r="E85" s="123" t="s">
        <v>638</v>
      </c>
      <c r="F85" s="60" t="s">
        <v>638</v>
      </c>
      <c r="G85" s="121" t="s">
        <v>638</v>
      </c>
      <c r="H85" s="123" t="s">
        <v>638</v>
      </c>
      <c r="I85" s="60" t="s">
        <v>638</v>
      </c>
      <c r="J85" s="121" t="s">
        <v>638</v>
      </c>
      <c r="K85" s="123" t="s">
        <v>638</v>
      </c>
      <c r="L85" s="60" t="s">
        <v>638</v>
      </c>
      <c r="M85" s="121" t="s">
        <v>638</v>
      </c>
      <c r="N85" s="123" t="s">
        <v>638</v>
      </c>
      <c r="O85" s="60" t="s">
        <v>638</v>
      </c>
      <c r="P85" s="121" t="s">
        <v>638</v>
      </c>
      <c r="Q85" s="123" t="s">
        <v>638</v>
      </c>
      <c r="R85" s="60" t="s">
        <v>638</v>
      </c>
      <c r="S85" s="122"/>
    </row>
    <row r="86" spans="1:19" x14ac:dyDescent="0.25">
      <c r="A86" s="117">
        <v>614</v>
      </c>
      <c r="B86" s="118" t="s">
        <v>103</v>
      </c>
      <c r="C86" s="119" t="s">
        <v>316</v>
      </c>
      <c r="D86" s="120" t="s">
        <v>638</v>
      </c>
      <c r="E86" s="123" t="s">
        <v>638</v>
      </c>
      <c r="F86" s="60" t="s">
        <v>638</v>
      </c>
      <c r="G86" s="121" t="s">
        <v>638</v>
      </c>
      <c r="H86" s="123" t="s">
        <v>638</v>
      </c>
      <c r="I86" s="60" t="s">
        <v>638</v>
      </c>
      <c r="J86" s="121" t="s">
        <v>638</v>
      </c>
      <c r="K86" s="123" t="s">
        <v>638</v>
      </c>
      <c r="L86" s="60" t="s">
        <v>638</v>
      </c>
      <c r="M86" s="121" t="s">
        <v>638</v>
      </c>
      <c r="N86" s="123" t="s">
        <v>638</v>
      </c>
      <c r="O86" s="60" t="s">
        <v>638</v>
      </c>
      <c r="P86" s="121" t="s">
        <v>638</v>
      </c>
      <c r="Q86" s="123" t="s">
        <v>638</v>
      </c>
      <c r="R86" s="60" t="s">
        <v>638</v>
      </c>
      <c r="S86" s="122"/>
    </row>
    <row r="87" spans="1:19" x14ac:dyDescent="0.25">
      <c r="A87" s="117">
        <v>615</v>
      </c>
      <c r="B87" s="118" t="s">
        <v>104</v>
      </c>
      <c r="C87" s="119" t="s">
        <v>317</v>
      </c>
      <c r="D87" s="120">
        <v>4.2</v>
      </c>
      <c r="E87" s="123">
        <v>405</v>
      </c>
      <c r="F87" s="60">
        <v>66.5</v>
      </c>
      <c r="G87" s="121">
        <v>6.8</v>
      </c>
      <c r="H87" s="123">
        <v>180</v>
      </c>
      <c r="I87" s="60">
        <v>64.599999999999994</v>
      </c>
      <c r="J87" s="121">
        <v>6</v>
      </c>
      <c r="K87" s="123">
        <v>225</v>
      </c>
      <c r="L87" s="60">
        <v>67.900000000000006</v>
      </c>
      <c r="M87" s="121">
        <v>5.6</v>
      </c>
      <c r="N87" s="123">
        <v>215</v>
      </c>
      <c r="O87" s="60">
        <v>64.599999999999994</v>
      </c>
      <c r="P87" s="121">
        <v>6.1</v>
      </c>
      <c r="Q87" s="123">
        <v>195</v>
      </c>
      <c r="R87" s="60">
        <v>67.900000000000006</v>
      </c>
      <c r="S87" s="122"/>
    </row>
    <row r="88" spans="1:19" x14ac:dyDescent="0.25">
      <c r="A88" s="117">
        <v>616</v>
      </c>
      <c r="B88" s="118" t="s">
        <v>105</v>
      </c>
      <c r="C88" s="119" t="s">
        <v>318</v>
      </c>
      <c r="D88" s="120">
        <v>5.9</v>
      </c>
      <c r="E88" s="123">
        <v>270</v>
      </c>
      <c r="F88" s="60">
        <v>60.9</v>
      </c>
      <c r="G88" s="121">
        <v>9.3000000000000007</v>
      </c>
      <c r="H88" s="123">
        <v>125</v>
      </c>
      <c r="I88" s="60">
        <v>63.8</v>
      </c>
      <c r="J88" s="121">
        <v>8.1999999999999993</v>
      </c>
      <c r="K88" s="123">
        <v>145</v>
      </c>
      <c r="L88" s="60">
        <v>58.5</v>
      </c>
      <c r="M88" s="121">
        <v>7.2</v>
      </c>
      <c r="N88" s="123">
        <v>150</v>
      </c>
      <c r="O88" s="60">
        <v>65.599999999999994</v>
      </c>
      <c r="P88" s="121">
        <v>9.3000000000000007</v>
      </c>
      <c r="Q88" s="123">
        <v>120</v>
      </c>
      <c r="R88" s="60">
        <v>56.5</v>
      </c>
      <c r="S88" s="122"/>
    </row>
    <row r="89" spans="1:19" x14ac:dyDescent="0.25">
      <c r="A89" s="117">
        <v>617</v>
      </c>
      <c r="B89" s="118" t="s">
        <v>106</v>
      </c>
      <c r="C89" s="119" t="s">
        <v>319</v>
      </c>
      <c r="D89" s="120" t="s">
        <v>638</v>
      </c>
      <c r="E89" s="123" t="s">
        <v>638</v>
      </c>
      <c r="F89" s="60" t="s">
        <v>638</v>
      </c>
      <c r="G89" s="121" t="s">
        <v>638</v>
      </c>
      <c r="H89" s="123" t="s">
        <v>638</v>
      </c>
      <c r="I89" s="60" t="s">
        <v>638</v>
      </c>
      <c r="J89" s="121" t="s">
        <v>638</v>
      </c>
      <c r="K89" s="123" t="s">
        <v>638</v>
      </c>
      <c r="L89" s="60" t="s">
        <v>638</v>
      </c>
      <c r="M89" s="121" t="s">
        <v>638</v>
      </c>
      <c r="N89" s="123" t="s">
        <v>638</v>
      </c>
      <c r="O89" s="60" t="s">
        <v>638</v>
      </c>
      <c r="P89" s="121" t="s">
        <v>638</v>
      </c>
      <c r="Q89" s="123" t="s">
        <v>638</v>
      </c>
      <c r="R89" s="60" t="s">
        <v>638</v>
      </c>
      <c r="S89" s="122"/>
    </row>
    <row r="90" spans="1:19" x14ac:dyDescent="0.25">
      <c r="A90" s="117">
        <v>618</v>
      </c>
      <c r="B90" s="118" t="s">
        <v>107</v>
      </c>
      <c r="C90" s="119" t="s">
        <v>320</v>
      </c>
      <c r="D90" s="120">
        <v>6.4</v>
      </c>
      <c r="E90" s="123">
        <v>195</v>
      </c>
      <c r="F90" s="60">
        <v>66.3</v>
      </c>
      <c r="G90" s="121">
        <v>10.8</v>
      </c>
      <c r="H90" s="123">
        <v>90</v>
      </c>
      <c r="I90" s="60">
        <v>61.2</v>
      </c>
      <c r="J90" s="121">
        <v>8.8000000000000007</v>
      </c>
      <c r="K90" s="123">
        <v>110</v>
      </c>
      <c r="L90" s="60">
        <v>69.900000000000006</v>
      </c>
      <c r="M90" s="121">
        <v>9.6999999999999993</v>
      </c>
      <c r="N90" s="123">
        <v>85</v>
      </c>
      <c r="O90" s="60">
        <v>73.3</v>
      </c>
      <c r="P90" s="121">
        <v>8.5</v>
      </c>
      <c r="Q90" s="123">
        <v>110</v>
      </c>
      <c r="R90" s="60">
        <v>62.3</v>
      </c>
      <c r="S90" s="122"/>
    </row>
    <row r="91" spans="1:19" x14ac:dyDescent="0.25">
      <c r="A91" s="117">
        <v>619</v>
      </c>
      <c r="B91" s="118" t="s">
        <v>108</v>
      </c>
      <c r="C91" s="119" t="s">
        <v>321</v>
      </c>
      <c r="D91" s="120" t="s">
        <v>638</v>
      </c>
      <c r="E91" s="123" t="s">
        <v>638</v>
      </c>
      <c r="F91" s="60" t="s">
        <v>638</v>
      </c>
      <c r="G91" s="121" t="s">
        <v>638</v>
      </c>
      <c r="H91" s="123" t="s">
        <v>638</v>
      </c>
      <c r="I91" s="60" t="s">
        <v>638</v>
      </c>
      <c r="J91" s="121" t="s">
        <v>638</v>
      </c>
      <c r="K91" s="123" t="s">
        <v>638</v>
      </c>
      <c r="L91" s="60" t="s">
        <v>638</v>
      </c>
      <c r="M91" s="121" t="s">
        <v>638</v>
      </c>
      <c r="N91" s="123" t="s">
        <v>638</v>
      </c>
      <c r="O91" s="60" t="s">
        <v>638</v>
      </c>
      <c r="P91" s="121" t="s">
        <v>638</v>
      </c>
      <c r="Q91" s="123" t="s">
        <v>638</v>
      </c>
      <c r="R91" s="60" t="s">
        <v>638</v>
      </c>
      <c r="S91" s="122"/>
    </row>
    <row r="92" spans="1:19" x14ac:dyDescent="0.25">
      <c r="A92" s="117">
        <v>620</v>
      </c>
      <c r="B92" s="118" t="s">
        <v>109</v>
      </c>
      <c r="C92" s="119" t="s">
        <v>322</v>
      </c>
      <c r="D92" s="120" t="s">
        <v>638</v>
      </c>
      <c r="E92" s="123" t="s">
        <v>638</v>
      </c>
      <c r="F92" s="60" t="s">
        <v>638</v>
      </c>
      <c r="G92" s="121" t="s">
        <v>638</v>
      </c>
      <c r="H92" s="123" t="s">
        <v>638</v>
      </c>
      <c r="I92" s="60" t="s">
        <v>638</v>
      </c>
      <c r="J92" s="121" t="s">
        <v>638</v>
      </c>
      <c r="K92" s="123" t="s">
        <v>638</v>
      </c>
      <c r="L92" s="60" t="s">
        <v>638</v>
      </c>
      <c r="M92" s="121" t="s">
        <v>638</v>
      </c>
      <c r="N92" s="123" t="s">
        <v>638</v>
      </c>
      <c r="O92" s="60" t="s">
        <v>638</v>
      </c>
      <c r="P92" s="121" t="s">
        <v>638</v>
      </c>
      <c r="Q92" s="123" t="s">
        <v>638</v>
      </c>
      <c r="R92" s="60" t="s">
        <v>638</v>
      </c>
      <c r="S92" s="122"/>
    </row>
    <row r="93" spans="1:19" x14ac:dyDescent="0.25">
      <c r="A93" s="117">
        <v>621</v>
      </c>
      <c r="B93" s="118" t="s">
        <v>110</v>
      </c>
      <c r="C93" s="119" t="s">
        <v>323</v>
      </c>
      <c r="D93" s="120">
        <v>4.9000000000000004</v>
      </c>
      <c r="E93" s="123">
        <v>280</v>
      </c>
      <c r="F93" s="60">
        <v>70.599999999999994</v>
      </c>
      <c r="G93" s="121">
        <v>7.7</v>
      </c>
      <c r="H93" s="123">
        <v>120</v>
      </c>
      <c r="I93" s="60">
        <v>72.7</v>
      </c>
      <c r="J93" s="121">
        <v>6.8</v>
      </c>
      <c r="K93" s="123">
        <v>160</v>
      </c>
      <c r="L93" s="60">
        <v>69.099999999999994</v>
      </c>
      <c r="M93" s="121">
        <v>7.3</v>
      </c>
      <c r="N93" s="123">
        <v>110</v>
      </c>
      <c r="O93" s="60">
        <v>78.3</v>
      </c>
      <c r="P93" s="121">
        <v>6.6</v>
      </c>
      <c r="Q93" s="123">
        <v>170</v>
      </c>
      <c r="R93" s="60">
        <v>66.099999999999994</v>
      </c>
      <c r="S93" s="122"/>
    </row>
    <row r="94" spans="1:19" x14ac:dyDescent="0.25">
      <c r="A94" s="117">
        <v>622</v>
      </c>
      <c r="B94" s="118" t="s">
        <v>111</v>
      </c>
      <c r="C94" s="119" t="s">
        <v>324</v>
      </c>
      <c r="D94" s="120" t="s">
        <v>638</v>
      </c>
      <c r="E94" s="123" t="s">
        <v>638</v>
      </c>
      <c r="F94" s="60" t="s">
        <v>638</v>
      </c>
      <c r="G94" s="121" t="s">
        <v>638</v>
      </c>
      <c r="H94" s="123" t="s">
        <v>638</v>
      </c>
      <c r="I94" s="60" t="s">
        <v>638</v>
      </c>
      <c r="J94" s="121" t="s">
        <v>638</v>
      </c>
      <c r="K94" s="123" t="s">
        <v>638</v>
      </c>
      <c r="L94" s="60" t="s">
        <v>638</v>
      </c>
      <c r="M94" s="121" t="s">
        <v>638</v>
      </c>
      <c r="N94" s="123" t="s">
        <v>638</v>
      </c>
      <c r="O94" s="60" t="s">
        <v>638</v>
      </c>
      <c r="P94" s="121" t="s">
        <v>638</v>
      </c>
      <c r="Q94" s="123" t="s">
        <v>638</v>
      </c>
      <c r="R94" s="60" t="s">
        <v>638</v>
      </c>
      <c r="S94" s="122"/>
    </row>
    <row r="95" spans="1:19" x14ac:dyDescent="0.25">
      <c r="A95" s="117">
        <v>623</v>
      </c>
      <c r="B95" s="118" t="s">
        <v>112</v>
      </c>
      <c r="C95" s="119" t="s">
        <v>325</v>
      </c>
      <c r="D95" s="120" t="s">
        <v>638</v>
      </c>
      <c r="E95" s="123" t="s">
        <v>638</v>
      </c>
      <c r="F95" s="60" t="s">
        <v>638</v>
      </c>
      <c r="G95" s="121" t="s">
        <v>638</v>
      </c>
      <c r="H95" s="123" t="s">
        <v>638</v>
      </c>
      <c r="I95" s="60" t="s">
        <v>638</v>
      </c>
      <c r="J95" s="121" t="s">
        <v>638</v>
      </c>
      <c r="K95" s="123" t="s">
        <v>638</v>
      </c>
      <c r="L95" s="60" t="s">
        <v>638</v>
      </c>
      <c r="M95" s="121" t="s">
        <v>638</v>
      </c>
      <c r="N95" s="123" t="s">
        <v>638</v>
      </c>
      <c r="O95" s="60" t="s">
        <v>638</v>
      </c>
      <c r="P95" s="121" t="s">
        <v>638</v>
      </c>
      <c r="Q95" s="123" t="s">
        <v>638</v>
      </c>
      <c r="R95" s="60" t="s">
        <v>638</v>
      </c>
      <c r="S95" s="122"/>
    </row>
    <row r="96" spans="1:19" x14ac:dyDescent="0.25">
      <c r="A96" s="117">
        <v>624</v>
      </c>
      <c r="B96" s="118" t="s">
        <v>113</v>
      </c>
      <c r="C96" s="119" t="s">
        <v>326</v>
      </c>
      <c r="D96" s="120" t="s">
        <v>638</v>
      </c>
      <c r="E96" s="123" t="s">
        <v>638</v>
      </c>
      <c r="F96" s="60" t="s">
        <v>638</v>
      </c>
      <c r="G96" s="121" t="s">
        <v>638</v>
      </c>
      <c r="H96" s="123" t="s">
        <v>638</v>
      </c>
      <c r="I96" s="60" t="s">
        <v>638</v>
      </c>
      <c r="J96" s="121" t="s">
        <v>638</v>
      </c>
      <c r="K96" s="123" t="s">
        <v>638</v>
      </c>
      <c r="L96" s="60" t="s">
        <v>638</v>
      </c>
      <c r="M96" s="121" t="s">
        <v>638</v>
      </c>
      <c r="N96" s="123" t="s">
        <v>638</v>
      </c>
      <c r="O96" s="60" t="s">
        <v>638</v>
      </c>
      <c r="P96" s="121" t="s">
        <v>638</v>
      </c>
      <c r="Q96" s="123" t="s">
        <v>638</v>
      </c>
      <c r="R96" s="60" t="s">
        <v>638</v>
      </c>
      <c r="S96" s="122"/>
    </row>
    <row r="97" spans="1:19" x14ac:dyDescent="0.25">
      <c r="A97" s="117">
        <v>625</v>
      </c>
      <c r="B97" s="118" t="s">
        <v>114</v>
      </c>
      <c r="C97" s="119" t="s">
        <v>327</v>
      </c>
      <c r="D97" s="120" t="s">
        <v>638</v>
      </c>
      <c r="E97" s="123" t="s">
        <v>638</v>
      </c>
      <c r="F97" s="60" t="s">
        <v>638</v>
      </c>
      <c r="G97" s="121" t="s">
        <v>638</v>
      </c>
      <c r="H97" s="123" t="s">
        <v>638</v>
      </c>
      <c r="I97" s="60" t="s">
        <v>638</v>
      </c>
      <c r="J97" s="121" t="s">
        <v>638</v>
      </c>
      <c r="K97" s="123" t="s">
        <v>638</v>
      </c>
      <c r="L97" s="60" t="s">
        <v>638</v>
      </c>
      <c r="M97" s="121" t="s">
        <v>638</v>
      </c>
      <c r="N97" s="123" t="s">
        <v>638</v>
      </c>
      <c r="O97" s="60" t="s">
        <v>638</v>
      </c>
      <c r="P97" s="121" t="s">
        <v>638</v>
      </c>
      <c r="Q97" s="123" t="s">
        <v>638</v>
      </c>
      <c r="R97" s="60" t="s">
        <v>638</v>
      </c>
      <c r="S97" s="122"/>
    </row>
    <row r="98" spans="1:19" x14ac:dyDescent="0.25">
      <c r="A98" s="117">
        <v>626</v>
      </c>
      <c r="B98" s="118" t="s">
        <v>115</v>
      </c>
      <c r="C98" s="119" t="s">
        <v>328</v>
      </c>
      <c r="D98" s="120" t="s">
        <v>638</v>
      </c>
      <c r="E98" s="123" t="s">
        <v>638</v>
      </c>
      <c r="F98" s="60" t="s">
        <v>638</v>
      </c>
      <c r="G98" s="121" t="s">
        <v>638</v>
      </c>
      <c r="H98" s="123" t="s">
        <v>638</v>
      </c>
      <c r="I98" s="60" t="s">
        <v>638</v>
      </c>
      <c r="J98" s="121" t="s">
        <v>638</v>
      </c>
      <c r="K98" s="123" t="s">
        <v>638</v>
      </c>
      <c r="L98" s="60" t="s">
        <v>638</v>
      </c>
      <c r="M98" s="121" t="s">
        <v>638</v>
      </c>
      <c r="N98" s="123" t="s">
        <v>638</v>
      </c>
      <c r="O98" s="60" t="s">
        <v>638</v>
      </c>
      <c r="P98" s="121" t="s">
        <v>638</v>
      </c>
      <c r="Q98" s="123" t="s">
        <v>638</v>
      </c>
      <c r="R98" s="60" t="s">
        <v>638</v>
      </c>
      <c r="S98" s="122"/>
    </row>
    <row r="99" spans="1:19" x14ac:dyDescent="0.25">
      <c r="A99" s="117">
        <v>702</v>
      </c>
      <c r="B99" s="118" t="s">
        <v>116</v>
      </c>
      <c r="C99" s="119" t="s">
        <v>329</v>
      </c>
      <c r="D99" s="120" t="s">
        <v>638</v>
      </c>
      <c r="E99" s="123" t="s">
        <v>638</v>
      </c>
      <c r="F99" s="60" t="s">
        <v>638</v>
      </c>
      <c r="G99" s="121" t="s">
        <v>638</v>
      </c>
      <c r="H99" s="123" t="s">
        <v>638</v>
      </c>
      <c r="I99" s="60" t="s">
        <v>638</v>
      </c>
      <c r="J99" s="121" t="s">
        <v>638</v>
      </c>
      <c r="K99" s="123" t="s">
        <v>638</v>
      </c>
      <c r="L99" s="60" t="s">
        <v>638</v>
      </c>
      <c r="M99" s="121" t="s">
        <v>638</v>
      </c>
      <c r="N99" s="123" t="s">
        <v>638</v>
      </c>
      <c r="O99" s="60" t="s">
        <v>638</v>
      </c>
      <c r="P99" s="121" t="s">
        <v>638</v>
      </c>
      <c r="Q99" s="123" t="s">
        <v>638</v>
      </c>
      <c r="R99" s="60" t="s">
        <v>638</v>
      </c>
      <c r="S99" s="122"/>
    </row>
    <row r="100" spans="1:19" x14ac:dyDescent="0.25">
      <c r="A100" s="117">
        <v>703</v>
      </c>
      <c r="B100" s="118" t="s">
        <v>117</v>
      </c>
      <c r="C100" s="119" t="s">
        <v>330</v>
      </c>
      <c r="D100" s="120" t="s">
        <v>638</v>
      </c>
      <c r="E100" s="123" t="s">
        <v>638</v>
      </c>
      <c r="F100" s="60" t="s">
        <v>638</v>
      </c>
      <c r="G100" s="121" t="s">
        <v>638</v>
      </c>
      <c r="H100" s="123" t="s">
        <v>638</v>
      </c>
      <c r="I100" s="60" t="s">
        <v>638</v>
      </c>
      <c r="J100" s="121" t="s">
        <v>638</v>
      </c>
      <c r="K100" s="123" t="s">
        <v>638</v>
      </c>
      <c r="L100" s="60" t="s">
        <v>638</v>
      </c>
      <c r="M100" s="121" t="s">
        <v>638</v>
      </c>
      <c r="N100" s="123" t="s">
        <v>638</v>
      </c>
      <c r="O100" s="60" t="s">
        <v>638</v>
      </c>
      <c r="P100" s="121" t="s">
        <v>638</v>
      </c>
      <c r="Q100" s="123" t="s">
        <v>638</v>
      </c>
      <c r="R100" s="60" t="s">
        <v>638</v>
      </c>
      <c r="S100" s="122"/>
    </row>
    <row r="101" spans="1:19" x14ac:dyDescent="0.25">
      <c r="A101" s="117">
        <v>704</v>
      </c>
      <c r="B101" s="118" t="s">
        <v>118</v>
      </c>
      <c r="C101" s="119" t="s">
        <v>331</v>
      </c>
      <c r="D101" s="120" t="s">
        <v>638</v>
      </c>
      <c r="E101" s="123" t="s">
        <v>638</v>
      </c>
      <c r="F101" s="60" t="s">
        <v>638</v>
      </c>
      <c r="G101" s="121" t="s">
        <v>638</v>
      </c>
      <c r="H101" s="123" t="s">
        <v>638</v>
      </c>
      <c r="I101" s="60" t="s">
        <v>638</v>
      </c>
      <c r="J101" s="121" t="s">
        <v>638</v>
      </c>
      <c r="K101" s="123" t="s">
        <v>638</v>
      </c>
      <c r="L101" s="60" t="s">
        <v>638</v>
      </c>
      <c r="M101" s="121" t="s">
        <v>638</v>
      </c>
      <c r="N101" s="123" t="s">
        <v>638</v>
      </c>
      <c r="O101" s="60" t="s">
        <v>638</v>
      </c>
      <c r="P101" s="121" t="s">
        <v>638</v>
      </c>
      <c r="Q101" s="123" t="s">
        <v>638</v>
      </c>
      <c r="R101" s="60" t="s">
        <v>638</v>
      </c>
      <c r="S101" s="122"/>
    </row>
    <row r="102" spans="1:19" x14ac:dyDescent="0.25">
      <c r="A102" s="117">
        <v>705</v>
      </c>
      <c r="B102" s="118" t="s">
        <v>119</v>
      </c>
      <c r="C102" s="119" t="s">
        <v>332</v>
      </c>
      <c r="D102" s="120" t="s">
        <v>638</v>
      </c>
      <c r="E102" s="123" t="s">
        <v>638</v>
      </c>
      <c r="F102" s="60" t="s">
        <v>638</v>
      </c>
      <c r="G102" s="121" t="s">
        <v>638</v>
      </c>
      <c r="H102" s="123" t="s">
        <v>638</v>
      </c>
      <c r="I102" s="60" t="s">
        <v>638</v>
      </c>
      <c r="J102" s="121" t="s">
        <v>638</v>
      </c>
      <c r="K102" s="123" t="s">
        <v>638</v>
      </c>
      <c r="L102" s="60" t="s">
        <v>638</v>
      </c>
      <c r="M102" s="121" t="s">
        <v>638</v>
      </c>
      <c r="N102" s="123" t="s">
        <v>638</v>
      </c>
      <c r="O102" s="60" t="s">
        <v>638</v>
      </c>
      <c r="P102" s="121" t="s">
        <v>638</v>
      </c>
      <c r="Q102" s="123" t="s">
        <v>638</v>
      </c>
      <c r="R102" s="60" t="s">
        <v>638</v>
      </c>
      <c r="S102" s="122"/>
    </row>
    <row r="103" spans="1:19" x14ac:dyDescent="0.25">
      <c r="A103" s="117">
        <v>706</v>
      </c>
      <c r="B103" s="118" t="s">
        <v>120</v>
      </c>
      <c r="C103" s="119" t="s">
        <v>333</v>
      </c>
      <c r="D103" s="120" t="s">
        <v>638</v>
      </c>
      <c r="E103" s="123" t="s">
        <v>638</v>
      </c>
      <c r="F103" s="60" t="s">
        <v>638</v>
      </c>
      <c r="G103" s="121" t="s">
        <v>638</v>
      </c>
      <c r="H103" s="123" t="s">
        <v>638</v>
      </c>
      <c r="I103" s="60" t="s">
        <v>638</v>
      </c>
      <c r="J103" s="121" t="s">
        <v>638</v>
      </c>
      <c r="K103" s="123" t="s">
        <v>638</v>
      </c>
      <c r="L103" s="60" t="s">
        <v>638</v>
      </c>
      <c r="M103" s="121" t="s">
        <v>638</v>
      </c>
      <c r="N103" s="123" t="s">
        <v>638</v>
      </c>
      <c r="O103" s="60" t="s">
        <v>638</v>
      </c>
      <c r="P103" s="121" t="s">
        <v>638</v>
      </c>
      <c r="Q103" s="123" t="s">
        <v>638</v>
      </c>
      <c r="R103" s="60" t="s">
        <v>638</v>
      </c>
      <c r="S103" s="122"/>
    </row>
    <row r="104" spans="1:19" x14ac:dyDescent="0.25">
      <c r="A104" s="117">
        <v>707</v>
      </c>
      <c r="B104" s="118" t="s">
        <v>121</v>
      </c>
      <c r="C104" s="119" t="s">
        <v>334</v>
      </c>
      <c r="D104" s="120" t="s">
        <v>638</v>
      </c>
      <c r="E104" s="123" t="s">
        <v>638</v>
      </c>
      <c r="F104" s="60" t="s">
        <v>638</v>
      </c>
      <c r="G104" s="121" t="s">
        <v>638</v>
      </c>
      <c r="H104" s="123" t="s">
        <v>638</v>
      </c>
      <c r="I104" s="60" t="s">
        <v>638</v>
      </c>
      <c r="J104" s="121" t="s">
        <v>638</v>
      </c>
      <c r="K104" s="123" t="s">
        <v>638</v>
      </c>
      <c r="L104" s="60" t="s">
        <v>638</v>
      </c>
      <c r="M104" s="121" t="s">
        <v>638</v>
      </c>
      <c r="N104" s="123" t="s">
        <v>638</v>
      </c>
      <c r="O104" s="60" t="s">
        <v>638</v>
      </c>
      <c r="P104" s="121" t="s">
        <v>638</v>
      </c>
      <c r="Q104" s="123" t="s">
        <v>638</v>
      </c>
      <c r="R104" s="60" t="s">
        <v>638</v>
      </c>
      <c r="S104" s="122"/>
    </row>
    <row r="105" spans="1:19" x14ac:dyDescent="0.25">
      <c r="A105" s="117">
        <v>708</v>
      </c>
      <c r="B105" s="118" t="s">
        <v>122</v>
      </c>
      <c r="C105" s="119" t="s">
        <v>335</v>
      </c>
      <c r="D105" s="120" t="s">
        <v>638</v>
      </c>
      <c r="E105" s="123" t="s">
        <v>638</v>
      </c>
      <c r="F105" s="60" t="s">
        <v>638</v>
      </c>
      <c r="G105" s="121" t="s">
        <v>638</v>
      </c>
      <c r="H105" s="123" t="s">
        <v>638</v>
      </c>
      <c r="I105" s="60" t="s">
        <v>638</v>
      </c>
      <c r="J105" s="121" t="s">
        <v>638</v>
      </c>
      <c r="K105" s="123" t="s">
        <v>638</v>
      </c>
      <c r="L105" s="60" t="s">
        <v>638</v>
      </c>
      <c r="M105" s="121" t="s">
        <v>638</v>
      </c>
      <c r="N105" s="123" t="s">
        <v>638</v>
      </c>
      <c r="O105" s="60" t="s">
        <v>638</v>
      </c>
      <c r="P105" s="121" t="s">
        <v>638</v>
      </c>
      <c r="Q105" s="123" t="s">
        <v>638</v>
      </c>
      <c r="R105" s="60" t="s">
        <v>638</v>
      </c>
      <c r="S105" s="122"/>
    </row>
    <row r="106" spans="1:19" x14ac:dyDescent="0.25">
      <c r="A106" s="117">
        <v>709</v>
      </c>
      <c r="B106" s="118" t="s">
        <v>123</v>
      </c>
      <c r="C106" s="119" t="s">
        <v>336</v>
      </c>
      <c r="D106" s="120" t="s">
        <v>638</v>
      </c>
      <c r="E106" s="123" t="s">
        <v>638</v>
      </c>
      <c r="F106" s="60" t="s">
        <v>638</v>
      </c>
      <c r="G106" s="121" t="s">
        <v>638</v>
      </c>
      <c r="H106" s="123" t="s">
        <v>638</v>
      </c>
      <c r="I106" s="60" t="s">
        <v>638</v>
      </c>
      <c r="J106" s="121" t="s">
        <v>638</v>
      </c>
      <c r="K106" s="123" t="s">
        <v>638</v>
      </c>
      <c r="L106" s="60" t="s">
        <v>638</v>
      </c>
      <c r="M106" s="121" t="s">
        <v>638</v>
      </c>
      <c r="N106" s="123" t="s">
        <v>638</v>
      </c>
      <c r="O106" s="60" t="s">
        <v>638</v>
      </c>
      <c r="P106" s="121" t="s">
        <v>638</v>
      </c>
      <c r="Q106" s="123" t="s">
        <v>638</v>
      </c>
      <c r="R106" s="60" t="s">
        <v>638</v>
      </c>
      <c r="S106" s="122"/>
    </row>
    <row r="107" spans="1:19" x14ac:dyDescent="0.25">
      <c r="A107" s="117">
        <v>710</v>
      </c>
      <c r="B107" s="118" t="s">
        <v>124</v>
      </c>
      <c r="C107" s="119" t="s">
        <v>337</v>
      </c>
      <c r="D107" s="120" t="s">
        <v>638</v>
      </c>
      <c r="E107" s="123" t="s">
        <v>638</v>
      </c>
      <c r="F107" s="60" t="s">
        <v>638</v>
      </c>
      <c r="G107" s="121" t="s">
        <v>638</v>
      </c>
      <c r="H107" s="123" t="s">
        <v>638</v>
      </c>
      <c r="I107" s="60" t="s">
        <v>638</v>
      </c>
      <c r="J107" s="121" t="s">
        <v>638</v>
      </c>
      <c r="K107" s="123" t="s">
        <v>638</v>
      </c>
      <c r="L107" s="60" t="s">
        <v>638</v>
      </c>
      <c r="M107" s="121" t="s">
        <v>638</v>
      </c>
      <c r="N107" s="123" t="s">
        <v>638</v>
      </c>
      <c r="O107" s="60" t="s">
        <v>638</v>
      </c>
      <c r="P107" s="121" t="s">
        <v>638</v>
      </c>
      <c r="Q107" s="123" t="s">
        <v>638</v>
      </c>
      <c r="R107" s="60" t="s">
        <v>638</v>
      </c>
      <c r="S107" s="122"/>
    </row>
    <row r="108" spans="1:19" x14ac:dyDescent="0.25">
      <c r="A108" s="117">
        <v>711</v>
      </c>
      <c r="B108" s="118" t="s">
        <v>125</v>
      </c>
      <c r="C108" s="119" t="s">
        <v>338</v>
      </c>
      <c r="D108" s="120" t="s">
        <v>638</v>
      </c>
      <c r="E108" s="123" t="s">
        <v>638</v>
      </c>
      <c r="F108" s="60" t="s">
        <v>638</v>
      </c>
      <c r="G108" s="121" t="s">
        <v>638</v>
      </c>
      <c r="H108" s="123" t="s">
        <v>638</v>
      </c>
      <c r="I108" s="60" t="s">
        <v>638</v>
      </c>
      <c r="J108" s="121" t="s">
        <v>638</v>
      </c>
      <c r="K108" s="123" t="s">
        <v>638</v>
      </c>
      <c r="L108" s="60" t="s">
        <v>638</v>
      </c>
      <c r="M108" s="121" t="s">
        <v>638</v>
      </c>
      <c r="N108" s="123" t="s">
        <v>638</v>
      </c>
      <c r="O108" s="60" t="s">
        <v>638</v>
      </c>
      <c r="P108" s="121" t="s">
        <v>638</v>
      </c>
      <c r="Q108" s="123" t="s">
        <v>638</v>
      </c>
      <c r="R108" s="60" t="s">
        <v>638</v>
      </c>
      <c r="S108" s="122"/>
    </row>
    <row r="109" spans="1:19" x14ac:dyDescent="0.25">
      <c r="A109" s="117">
        <v>712</v>
      </c>
      <c r="B109" s="118" t="s">
        <v>126</v>
      </c>
      <c r="C109" s="119" t="s">
        <v>339</v>
      </c>
      <c r="D109" s="120" t="s">
        <v>638</v>
      </c>
      <c r="E109" s="123" t="s">
        <v>638</v>
      </c>
      <c r="F109" s="60" t="s">
        <v>638</v>
      </c>
      <c r="G109" s="121" t="s">
        <v>638</v>
      </c>
      <c r="H109" s="123" t="s">
        <v>638</v>
      </c>
      <c r="I109" s="60" t="s">
        <v>638</v>
      </c>
      <c r="J109" s="121" t="s">
        <v>638</v>
      </c>
      <c r="K109" s="123" t="s">
        <v>638</v>
      </c>
      <c r="L109" s="60" t="s">
        <v>638</v>
      </c>
      <c r="M109" s="121" t="s">
        <v>638</v>
      </c>
      <c r="N109" s="123" t="s">
        <v>638</v>
      </c>
      <c r="O109" s="60" t="s">
        <v>638</v>
      </c>
      <c r="P109" s="121" t="s">
        <v>638</v>
      </c>
      <c r="Q109" s="123" t="s">
        <v>638</v>
      </c>
      <c r="R109" s="60" t="s">
        <v>638</v>
      </c>
      <c r="S109" s="122"/>
    </row>
    <row r="110" spans="1:19" x14ac:dyDescent="0.25">
      <c r="A110" s="117">
        <v>713</v>
      </c>
      <c r="B110" s="118" t="s">
        <v>127</v>
      </c>
      <c r="C110" s="119" t="s">
        <v>340</v>
      </c>
      <c r="D110" s="120" t="s">
        <v>638</v>
      </c>
      <c r="E110" s="123" t="s">
        <v>638</v>
      </c>
      <c r="F110" s="60" t="s">
        <v>638</v>
      </c>
      <c r="G110" s="121" t="s">
        <v>638</v>
      </c>
      <c r="H110" s="123" t="s">
        <v>638</v>
      </c>
      <c r="I110" s="60" t="s">
        <v>638</v>
      </c>
      <c r="J110" s="121" t="s">
        <v>638</v>
      </c>
      <c r="K110" s="123" t="s">
        <v>638</v>
      </c>
      <c r="L110" s="60" t="s">
        <v>638</v>
      </c>
      <c r="M110" s="121" t="s">
        <v>638</v>
      </c>
      <c r="N110" s="123" t="s">
        <v>638</v>
      </c>
      <c r="O110" s="60" t="s">
        <v>638</v>
      </c>
      <c r="P110" s="121" t="s">
        <v>638</v>
      </c>
      <c r="Q110" s="123" t="s">
        <v>638</v>
      </c>
      <c r="R110" s="60" t="s">
        <v>638</v>
      </c>
      <c r="S110" s="122"/>
    </row>
    <row r="111" spans="1:19" x14ac:dyDescent="0.25">
      <c r="A111" s="117">
        <v>714</v>
      </c>
      <c r="B111" s="118" t="s">
        <v>128</v>
      </c>
      <c r="C111" s="119" t="s">
        <v>341</v>
      </c>
      <c r="D111" s="120" t="s">
        <v>638</v>
      </c>
      <c r="E111" s="123" t="s">
        <v>638</v>
      </c>
      <c r="F111" s="60" t="s">
        <v>638</v>
      </c>
      <c r="G111" s="121" t="s">
        <v>638</v>
      </c>
      <c r="H111" s="123" t="s">
        <v>638</v>
      </c>
      <c r="I111" s="60" t="s">
        <v>638</v>
      </c>
      <c r="J111" s="121" t="s">
        <v>638</v>
      </c>
      <c r="K111" s="123" t="s">
        <v>638</v>
      </c>
      <c r="L111" s="60" t="s">
        <v>638</v>
      </c>
      <c r="M111" s="121" t="s">
        <v>638</v>
      </c>
      <c r="N111" s="123" t="s">
        <v>638</v>
      </c>
      <c r="O111" s="60" t="s">
        <v>638</v>
      </c>
      <c r="P111" s="121" t="s">
        <v>638</v>
      </c>
      <c r="Q111" s="123" t="s">
        <v>638</v>
      </c>
      <c r="R111" s="60" t="s">
        <v>638</v>
      </c>
      <c r="S111" s="122"/>
    </row>
    <row r="112" spans="1:19" x14ac:dyDescent="0.25">
      <c r="A112" s="117">
        <v>716</v>
      </c>
      <c r="B112" s="118" t="s">
        <v>129</v>
      </c>
      <c r="C112" s="119" t="s">
        <v>342</v>
      </c>
      <c r="D112" s="120">
        <v>7.4</v>
      </c>
      <c r="E112" s="123">
        <v>180</v>
      </c>
      <c r="F112" s="60">
        <v>67.599999999999994</v>
      </c>
      <c r="G112" s="121">
        <v>12.2</v>
      </c>
      <c r="H112" s="123">
        <v>75</v>
      </c>
      <c r="I112" s="60">
        <v>68.7</v>
      </c>
      <c r="J112" s="121">
        <v>9.9</v>
      </c>
      <c r="K112" s="123">
        <v>105</v>
      </c>
      <c r="L112" s="60">
        <v>66.8</v>
      </c>
      <c r="M112" s="121">
        <v>9.1</v>
      </c>
      <c r="N112" s="123">
        <v>105</v>
      </c>
      <c r="O112" s="60">
        <v>70.8</v>
      </c>
      <c r="P112" s="121">
        <v>11.3</v>
      </c>
      <c r="Q112" s="123">
        <v>80</v>
      </c>
      <c r="R112" s="60">
        <v>64.900000000000006</v>
      </c>
      <c r="S112" s="122"/>
    </row>
    <row r="113" spans="1:19" x14ac:dyDescent="0.25">
      <c r="A113" s="117">
        <v>717</v>
      </c>
      <c r="B113" s="118" t="s">
        <v>130</v>
      </c>
      <c r="C113" s="119" t="s">
        <v>343</v>
      </c>
      <c r="D113" s="120" t="s">
        <v>638</v>
      </c>
      <c r="E113" s="123" t="s">
        <v>638</v>
      </c>
      <c r="F113" s="60" t="s">
        <v>638</v>
      </c>
      <c r="G113" s="121" t="s">
        <v>638</v>
      </c>
      <c r="H113" s="123" t="s">
        <v>638</v>
      </c>
      <c r="I113" s="60" t="s">
        <v>638</v>
      </c>
      <c r="J113" s="121" t="s">
        <v>638</v>
      </c>
      <c r="K113" s="123" t="s">
        <v>638</v>
      </c>
      <c r="L113" s="60" t="s">
        <v>638</v>
      </c>
      <c r="M113" s="121" t="s">
        <v>638</v>
      </c>
      <c r="N113" s="123" t="s">
        <v>638</v>
      </c>
      <c r="O113" s="60" t="s">
        <v>638</v>
      </c>
      <c r="P113" s="121" t="s">
        <v>638</v>
      </c>
      <c r="Q113" s="123" t="s">
        <v>638</v>
      </c>
      <c r="R113" s="60" t="s">
        <v>638</v>
      </c>
      <c r="S113" s="122"/>
    </row>
    <row r="114" spans="1:19" x14ac:dyDescent="0.25">
      <c r="A114" s="117">
        <v>718</v>
      </c>
      <c r="B114" s="118" t="s">
        <v>131</v>
      </c>
      <c r="C114" s="119" t="s">
        <v>344</v>
      </c>
      <c r="D114" s="120">
        <v>5.3</v>
      </c>
      <c r="E114" s="123">
        <v>340</v>
      </c>
      <c r="F114" s="60">
        <v>67.2</v>
      </c>
      <c r="G114" s="121">
        <v>8.1999999999999993</v>
      </c>
      <c r="H114" s="123">
        <v>145</v>
      </c>
      <c r="I114" s="60">
        <v>71.599999999999994</v>
      </c>
      <c r="J114" s="121">
        <v>7.4</v>
      </c>
      <c r="K114" s="123">
        <v>190</v>
      </c>
      <c r="L114" s="60">
        <v>63.6</v>
      </c>
      <c r="M114" s="121">
        <v>6.5</v>
      </c>
      <c r="N114" s="123">
        <v>150</v>
      </c>
      <c r="O114" s="60">
        <v>73.900000000000006</v>
      </c>
      <c r="P114" s="121">
        <v>7.6</v>
      </c>
      <c r="Q114" s="123">
        <v>185</v>
      </c>
      <c r="R114" s="60">
        <v>63.1</v>
      </c>
      <c r="S114" s="122"/>
    </row>
    <row r="115" spans="1:19" x14ac:dyDescent="0.25">
      <c r="A115" s="117">
        <v>719</v>
      </c>
      <c r="B115" s="118" t="s">
        <v>132</v>
      </c>
      <c r="C115" s="119" t="s">
        <v>345</v>
      </c>
      <c r="D115" s="120" t="s">
        <v>638</v>
      </c>
      <c r="E115" s="123" t="s">
        <v>638</v>
      </c>
      <c r="F115" s="60" t="s">
        <v>638</v>
      </c>
      <c r="G115" s="121" t="s">
        <v>638</v>
      </c>
      <c r="H115" s="123" t="s">
        <v>638</v>
      </c>
      <c r="I115" s="60" t="s">
        <v>638</v>
      </c>
      <c r="J115" s="121" t="s">
        <v>638</v>
      </c>
      <c r="K115" s="123" t="s">
        <v>638</v>
      </c>
      <c r="L115" s="60" t="s">
        <v>638</v>
      </c>
      <c r="M115" s="121" t="s">
        <v>638</v>
      </c>
      <c r="N115" s="123" t="s">
        <v>638</v>
      </c>
      <c r="O115" s="60" t="s">
        <v>638</v>
      </c>
      <c r="P115" s="121" t="s">
        <v>638</v>
      </c>
      <c r="Q115" s="123" t="s">
        <v>638</v>
      </c>
      <c r="R115" s="60" t="s">
        <v>638</v>
      </c>
      <c r="S115" s="122"/>
    </row>
    <row r="116" spans="1:19" x14ac:dyDescent="0.25">
      <c r="A116" s="117">
        <v>720</v>
      </c>
      <c r="B116" s="118" t="s">
        <v>133</v>
      </c>
      <c r="C116" s="119" t="s">
        <v>346</v>
      </c>
      <c r="D116" s="120" t="s">
        <v>638</v>
      </c>
      <c r="E116" s="123" t="s">
        <v>638</v>
      </c>
      <c r="F116" s="60" t="s">
        <v>638</v>
      </c>
      <c r="G116" s="121" t="s">
        <v>638</v>
      </c>
      <c r="H116" s="123" t="s">
        <v>638</v>
      </c>
      <c r="I116" s="60" t="s">
        <v>638</v>
      </c>
      <c r="J116" s="121" t="s">
        <v>638</v>
      </c>
      <c r="K116" s="123" t="s">
        <v>638</v>
      </c>
      <c r="L116" s="60" t="s">
        <v>638</v>
      </c>
      <c r="M116" s="121" t="s">
        <v>638</v>
      </c>
      <c r="N116" s="123" t="s">
        <v>638</v>
      </c>
      <c r="O116" s="60" t="s">
        <v>638</v>
      </c>
      <c r="P116" s="121" t="s">
        <v>638</v>
      </c>
      <c r="Q116" s="123" t="s">
        <v>638</v>
      </c>
      <c r="R116" s="60" t="s">
        <v>638</v>
      </c>
      <c r="S116" s="122"/>
    </row>
    <row r="117" spans="1:19" x14ac:dyDescent="0.25">
      <c r="A117" s="117">
        <v>721</v>
      </c>
      <c r="B117" s="118" t="s">
        <v>134</v>
      </c>
      <c r="C117" s="119" t="s">
        <v>347</v>
      </c>
      <c r="D117" s="120" t="s">
        <v>638</v>
      </c>
      <c r="E117" s="123" t="s">
        <v>638</v>
      </c>
      <c r="F117" s="60" t="s">
        <v>638</v>
      </c>
      <c r="G117" s="121" t="s">
        <v>638</v>
      </c>
      <c r="H117" s="123" t="s">
        <v>638</v>
      </c>
      <c r="I117" s="60" t="s">
        <v>638</v>
      </c>
      <c r="J117" s="121" t="s">
        <v>638</v>
      </c>
      <c r="K117" s="123" t="s">
        <v>638</v>
      </c>
      <c r="L117" s="60" t="s">
        <v>638</v>
      </c>
      <c r="M117" s="121" t="s">
        <v>638</v>
      </c>
      <c r="N117" s="123" t="s">
        <v>638</v>
      </c>
      <c r="O117" s="60" t="s">
        <v>638</v>
      </c>
      <c r="P117" s="121" t="s">
        <v>638</v>
      </c>
      <c r="Q117" s="123" t="s">
        <v>638</v>
      </c>
      <c r="R117" s="60" t="s">
        <v>638</v>
      </c>
      <c r="S117" s="122"/>
    </row>
    <row r="118" spans="1:19" x14ac:dyDescent="0.25">
      <c r="A118" s="117">
        <v>722</v>
      </c>
      <c r="B118" s="118" t="s">
        <v>135</v>
      </c>
      <c r="C118" s="119" t="s">
        <v>348</v>
      </c>
      <c r="D118" s="120" t="s">
        <v>638</v>
      </c>
      <c r="E118" s="123" t="s">
        <v>638</v>
      </c>
      <c r="F118" s="60" t="s">
        <v>638</v>
      </c>
      <c r="G118" s="121" t="s">
        <v>638</v>
      </c>
      <c r="H118" s="123" t="s">
        <v>638</v>
      </c>
      <c r="I118" s="60" t="s">
        <v>638</v>
      </c>
      <c r="J118" s="121" t="s">
        <v>638</v>
      </c>
      <c r="K118" s="123" t="s">
        <v>638</v>
      </c>
      <c r="L118" s="60" t="s">
        <v>638</v>
      </c>
      <c r="M118" s="121" t="s">
        <v>638</v>
      </c>
      <c r="N118" s="123" t="s">
        <v>638</v>
      </c>
      <c r="O118" s="60" t="s">
        <v>638</v>
      </c>
      <c r="P118" s="121" t="s">
        <v>638</v>
      </c>
      <c r="Q118" s="123" t="s">
        <v>638</v>
      </c>
      <c r="R118" s="60" t="s">
        <v>638</v>
      </c>
      <c r="S118" s="122"/>
    </row>
    <row r="119" spans="1:19" x14ac:dyDescent="0.25">
      <c r="A119" s="117">
        <v>723</v>
      </c>
      <c r="B119" s="118" t="s">
        <v>136</v>
      </c>
      <c r="C119" s="119" t="s">
        <v>349</v>
      </c>
      <c r="D119" s="120">
        <v>5.2</v>
      </c>
      <c r="E119" s="123">
        <v>315</v>
      </c>
      <c r="F119" s="60">
        <v>65.2</v>
      </c>
      <c r="G119" s="121">
        <v>8.1</v>
      </c>
      <c r="H119" s="123">
        <v>135</v>
      </c>
      <c r="I119" s="60">
        <v>66.099999999999994</v>
      </c>
      <c r="J119" s="121">
        <v>7.1</v>
      </c>
      <c r="K119" s="123">
        <v>180</v>
      </c>
      <c r="L119" s="60">
        <v>64.5</v>
      </c>
      <c r="M119" s="121">
        <v>7</v>
      </c>
      <c r="N119" s="123">
        <v>160</v>
      </c>
      <c r="O119" s="60">
        <v>68.5</v>
      </c>
      <c r="P119" s="121">
        <v>7.7</v>
      </c>
      <c r="Q119" s="123">
        <v>155</v>
      </c>
      <c r="R119" s="60">
        <v>62.1</v>
      </c>
      <c r="S119" s="122"/>
    </row>
    <row r="120" spans="1:19" x14ac:dyDescent="0.25">
      <c r="A120" s="117">
        <v>724</v>
      </c>
      <c r="B120" s="118" t="s">
        <v>137</v>
      </c>
      <c r="C120" s="119" t="s">
        <v>350</v>
      </c>
      <c r="D120" s="120" t="s">
        <v>638</v>
      </c>
      <c r="E120" s="123" t="s">
        <v>638</v>
      </c>
      <c r="F120" s="60" t="s">
        <v>638</v>
      </c>
      <c r="G120" s="121" t="s">
        <v>638</v>
      </c>
      <c r="H120" s="123" t="s">
        <v>638</v>
      </c>
      <c r="I120" s="60" t="s">
        <v>638</v>
      </c>
      <c r="J120" s="121" t="s">
        <v>638</v>
      </c>
      <c r="K120" s="123" t="s">
        <v>638</v>
      </c>
      <c r="L120" s="60" t="s">
        <v>638</v>
      </c>
      <c r="M120" s="121" t="s">
        <v>638</v>
      </c>
      <c r="N120" s="123" t="s">
        <v>638</v>
      </c>
      <c r="O120" s="60" t="s">
        <v>638</v>
      </c>
      <c r="P120" s="121" t="s">
        <v>638</v>
      </c>
      <c r="Q120" s="123" t="s">
        <v>638</v>
      </c>
      <c r="R120" s="60" t="s">
        <v>638</v>
      </c>
      <c r="S120" s="122"/>
    </row>
    <row r="121" spans="1:19" x14ac:dyDescent="0.25">
      <c r="A121" s="117">
        <v>725</v>
      </c>
      <c r="B121" s="118" t="s">
        <v>138</v>
      </c>
      <c r="C121" s="119" t="s">
        <v>351</v>
      </c>
      <c r="D121" s="120" t="s">
        <v>638</v>
      </c>
      <c r="E121" s="123" t="s">
        <v>638</v>
      </c>
      <c r="F121" s="60" t="s">
        <v>638</v>
      </c>
      <c r="G121" s="121" t="s">
        <v>638</v>
      </c>
      <c r="H121" s="123" t="s">
        <v>638</v>
      </c>
      <c r="I121" s="60" t="s">
        <v>638</v>
      </c>
      <c r="J121" s="121" t="s">
        <v>638</v>
      </c>
      <c r="K121" s="123" t="s">
        <v>638</v>
      </c>
      <c r="L121" s="60" t="s">
        <v>638</v>
      </c>
      <c r="M121" s="121" t="s">
        <v>638</v>
      </c>
      <c r="N121" s="123" t="s">
        <v>638</v>
      </c>
      <c r="O121" s="60" t="s">
        <v>638</v>
      </c>
      <c r="P121" s="121" t="s">
        <v>638</v>
      </c>
      <c r="Q121" s="123" t="s">
        <v>638</v>
      </c>
      <c r="R121" s="60" t="s">
        <v>638</v>
      </c>
      <c r="S121" s="122"/>
    </row>
    <row r="122" spans="1:19" x14ac:dyDescent="0.25">
      <c r="A122" s="117">
        <v>726</v>
      </c>
      <c r="B122" s="118" t="s">
        <v>139</v>
      </c>
      <c r="C122" s="119" t="s">
        <v>352</v>
      </c>
      <c r="D122" s="120" t="s">
        <v>638</v>
      </c>
      <c r="E122" s="123" t="s">
        <v>638</v>
      </c>
      <c r="F122" s="60" t="s">
        <v>638</v>
      </c>
      <c r="G122" s="121" t="s">
        <v>638</v>
      </c>
      <c r="H122" s="123" t="s">
        <v>638</v>
      </c>
      <c r="I122" s="60" t="s">
        <v>638</v>
      </c>
      <c r="J122" s="121" t="s">
        <v>638</v>
      </c>
      <c r="K122" s="123" t="s">
        <v>638</v>
      </c>
      <c r="L122" s="60" t="s">
        <v>638</v>
      </c>
      <c r="M122" s="121" t="s">
        <v>638</v>
      </c>
      <c r="N122" s="123" t="s">
        <v>638</v>
      </c>
      <c r="O122" s="60" t="s">
        <v>638</v>
      </c>
      <c r="P122" s="121" t="s">
        <v>638</v>
      </c>
      <c r="Q122" s="123" t="s">
        <v>638</v>
      </c>
      <c r="R122" s="60" t="s">
        <v>638</v>
      </c>
      <c r="S122" s="122"/>
    </row>
    <row r="123" spans="1:19" x14ac:dyDescent="0.25">
      <c r="A123" s="117">
        <v>727</v>
      </c>
      <c r="B123" s="118" t="s">
        <v>140</v>
      </c>
      <c r="C123" s="119" t="s">
        <v>353</v>
      </c>
      <c r="D123" s="120">
        <v>4.4000000000000004</v>
      </c>
      <c r="E123" s="123">
        <v>380</v>
      </c>
      <c r="F123" s="60">
        <v>62.4</v>
      </c>
      <c r="G123" s="121">
        <v>7.5</v>
      </c>
      <c r="H123" s="123">
        <v>155</v>
      </c>
      <c r="I123" s="60">
        <v>59.8</v>
      </c>
      <c r="J123" s="121">
        <v>5.7</v>
      </c>
      <c r="K123" s="123">
        <v>225</v>
      </c>
      <c r="L123" s="60">
        <v>64.2</v>
      </c>
      <c r="M123" s="121">
        <v>6.6</v>
      </c>
      <c r="N123" s="123">
        <v>165</v>
      </c>
      <c r="O123" s="60">
        <v>65.2</v>
      </c>
      <c r="P123" s="121">
        <v>5.9</v>
      </c>
      <c r="Q123" s="123">
        <v>215</v>
      </c>
      <c r="R123" s="60">
        <v>60.3</v>
      </c>
      <c r="S123" s="122"/>
    </row>
    <row r="124" spans="1:19" x14ac:dyDescent="0.25">
      <c r="A124" s="117">
        <v>728</v>
      </c>
      <c r="B124" s="118" t="s">
        <v>141</v>
      </c>
      <c r="C124" s="119" t="s">
        <v>354</v>
      </c>
      <c r="D124" s="120">
        <v>4.4000000000000004</v>
      </c>
      <c r="E124" s="123">
        <v>400</v>
      </c>
      <c r="F124" s="60">
        <v>64.099999999999994</v>
      </c>
      <c r="G124" s="121">
        <v>7.6</v>
      </c>
      <c r="H124" s="123">
        <v>160</v>
      </c>
      <c r="I124" s="60">
        <v>63.6</v>
      </c>
      <c r="J124" s="121">
        <v>5.9</v>
      </c>
      <c r="K124" s="123">
        <v>240</v>
      </c>
      <c r="L124" s="60">
        <v>64.400000000000006</v>
      </c>
      <c r="M124" s="121">
        <v>6.1</v>
      </c>
      <c r="N124" s="123">
        <v>190</v>
      </c>
      <c r="O124" s="60">
        <v>70.599999999999994</v>
      </c>
      <c r="P124" s="121">
        <v>6.1</v>
      </c>
      <c r="Q124" s="123">
        <v>210</v>
      </c>
      <c r="R124" s="60">
        <v>59.6</v>
      </c>
      <c r="S124" s="122"/>
    </row>
    <row r="125" spans="1:19" x14ac:dyDescent="0.25">
      <c r="A125" s="117">
        <v>729</v>
      </c>
      <c r="B125" s="118" t="s">
        <v>142</v>
      </c>
      <c r="C125" s="119" t="s">
        <v>355</v>
      </c>
      <c r="D125" s="120" t="s">
        <v>638</v>
      </c>
      <c r="E125" s="123" t="s">
        <v>638</v>
      </c>
      <c r="F125" s="60" t="s">
        <v>638</v>
      </c>
      <c r="G125" s="121" t="s">
        <v>638</v>
      </c>
      <c r="H125" s="123" t="s">
        <v>638</v>
      </c>
      <c r="I125" s="60" t="s">
        <v>638</v>
      </c>
      <c r="J125" s="121" t="s">
        <v>638</v>
      </c>
      <c r="K125" s="123" t="s">
        <v>638</v>
      </c>
      <c r="L125" s="60" t="s">
        <v>638</v>
      </c>
      <c r="M125" s="121" t="s">
        <v>638</v>
      </c>
      <c r="N125" s="123" t="s">
        <v>638</v>
      </c>
      <c r="O125" s="60" t="s">
        <v>638</v>
      </c>
      <c r="P125" s="121" t="s">
        <v>638</v>
      </c>
      <c r="Q125" s="123" t="s">
        <v>638</v>
      </c>
      <c r="R125" s="60" t="s">
        <v>638</v>
      </c>
      <c r="S125" s="122"/>
    </row>
    <row r="126" spans="1:19" x14ac:dyDescent="0.25">
      <c r="A126" s="117">
        <v>730</v>
      </c>
      <c r="B126" s="118" t="s">
        <v>143</v>
      </c>
      <c r="C126" s="119" t="s">
        <v>356</v>
      </c>
      <c r="D126" s="120" t="s">
        <v>638</v>
      </c>
      <c r="E126" s="123" t="s">
        <v>638</v>
      </c>
      <c r="F126" s="60" t="s">
        <v>638</v>
      </c>
      <c r="G126" s="121" t="s">
        <v>638</v>
      </c>
      <c r="H126" s="123" t="s">
        <v>638</v>
      </c>
      <c r="I126" s="60" t="s">
        <v>638</v>
      </c>
      <c r="J126" s="121" t="s">
        <v>638</v>
      </c>
      <c r="K126" s="123" t="s">
        <v>638</v>
      </c>
      <c r="L126" s="60" t="s">
        <v>638</v>
      </c>
      <c r="M126" s="121" t="s">
        <v>638</v>
      </c>
      <c r="N126" s="123" t="s">
        <v>638</v>
      </c>
      <c r="O126" s="60" t="s">
        <v>638</v>
      </c>
      <c r="P126" s="121" t="s">
        <v>638</v>
      </c>
      <c r="Q126" s="123" t="s">
        <v>638</v>
      </c>
      <c r="R126" s="60" t="s">
        <v>638</v>
      </c>
      <c r="S126" s="122"/>
    </row>
    <row r="127" spans="1:19" x14ac:dyDescent="0.25">
      <c r="A127" s="117">
        <v>731</v>
      </c>
      <c r="B127" s="118" t="s">
        <v>144</v>
      </c>
      <c r="C127" s="119" t="s">
        <v>357</v>
      </c>
      <c r="D127" s="120" t="s">
        <v>638</v>
      </c>
      <c r="E127" s="123" t="s">
        <v>638</v>
      </c>
      <c r="F127" s="60" t="s">
        <v>638</v>
      </c>
      <c r="G127" s="121" t="s">
        <v>638</v>
      </c>
      <c r="H127" s="123" t="s">
        <v>638</v>
      </c>
      <c r="I127" s="60" t="s">
        <v>638</v>
      </c>
      <c r="J127" s="121" t="s">
        <v>638</v>
      </c>
      <c r="K127" s="123" t="s">
        <v>638</v>
      </c>
      <c r="L127" s="60" t="s">
        <v>638</v>
      </c>
      <c r="M127" s="121" t="s">
        <v>638</v>
      </c>
      <c r="N127" s="123" t="s">
        <v>638</v>
      </c>
      <c r="O127" s="60" t="s">
        <v>638</v>
      </c>
      <c r="P127" s="121" t="s">
        <v>638</v>
      </c>
      <c r="Q127" s="123" t="s">
        <v>638</v>
      </c>
      <c r="R127" s="60" t="s">
        <v>638</v>
      </c>
      <c r="S127" s="122"/>
    </row>
    <row r="128" spans="1:19" x14ac:dyDescent="0.25">
      <c r="A128" s="117">
        <v>732</v>
      </c>
      <c r="B128" s="118" t="s">
        <v>145</v>
      </c>
      <c r="C128" s="119" t="s">
        <v>358</v>
      </c>
      <c r="D128" s="120" t="s">
        <v>638</v>
      </c>
      <c r="E128" s="123" t="s">
        <v>638</v>
      </c>
      <c r="F128" s="60" t="s">
        <v>638</v>
      </c>
      <c r="G128" s="121" t="s">
        <v>638</v>
      </c>
      <c r="H128" s="123" t="s">
        <v>638</v>
      </c>
      <c r="I128" s="60" t="s">
        <v>638</v>
      </c>
      <c r="J128" s="121" t="s">
        <v>638</v>
      </c>
      <c r="K128" s="123" t="s">
        <v>638</v>
      </c>
      <c r="L128" s="60" t="s">
        <v>638</v>
      </c>
      <c r="M128" s="121" t="s">
        <v>638</v>
      </c>
      <c r="N128" s="123" t="s">
        <v>638</v>
      </c>
      <c r="O128" s="60" t="s">
        <v>638</v>
      </c>
      <c r="P128" s="121" t="s">
        <v>638</v>
      </c>
      <c r="Q128" s="123" t="s">
        <v>638</v>
      </c>
      <c r="R128" s="60" t="s">
        <v>638</v>
      </c>
      <c r="S128" s="122"/>
    </row>
    <row r="129" spans="1:19" x14ac:dyDescent="0.25">
      <c r="A129" s="117">
        <v>733</v>
      </c>
      <c r="B129" s="118" t="s">
        <v>146</v>
      </c>
      <c r="C129" s="119" t="s">
        <v>359</v>
      </c>
      <c r="D129" s="120" t="s">
        <v>638</v>
      </c>
      <c r="E129" s="123" t="s">
        <v>638</v>
      </c>
      <c r="F129" s="60" t="s">
        <v>638</v>
      </c>
      <c r="G129" s="121" t="s">
        <v>638</v>
      </c>
      <c r="H129" s="123" t="s">
        <v>638</v>
      </c>
      <c r="I129" s="60" t="s">
        <v>638</v>
      </c>
      <c r="J129" s="121" t="s">
        <v>638</v>
      </c>
      <c r="K129" s="123" t="s">
        <v>638</v>
      </c>
      <c r="L129" s="60" t="s">
        <v>638</v>
      </c>
      <c r="M129" s="121" t="s">
        <v>638</v>
      </c>
      <c r="N129" s="123" t="s">
        <v>638</v>
      </c>
      <c r="O129" s="60" t="s">
        <v>638</v>
      </c>
      <c r="P129" s="121" t="s">
        <v>638</v>
      </c>
      <c r="Q129" s="123" t="s">
        <v>638</v>
      </c>
      <c r="R129" s="60" t="s">
        <v>638</v>
      </c>
      <c r="S129" s="122"/>
    </row>
    <row r="130" spans="1:19" x14ac:dyDescent="0.25">
      <c r="A130" s="117">
        <v>734</v>
      </c>
      <c r="B130" s="118" t="s">
        <v>147</v>
      </c>
      <c r="C130" s="119" t="s">
        <v>360</v>
      </c>
      <c r="D130" s="120" t="s">
        <v>638</v>
      </c>
      <c r="E130" s="123" t="s">
        <v>638</v>
      </c>
      <c r="F130" s="60" t="s">
        <v>638</v>
      </c>
      <c r="G130" s="121" t="s">
        <v>638</v>
      </c>
      <c r="H130" s="123" t="s">
        <v>638</v>
      </c>
      <c r="I130" s="60" t="s">
        <v>638</v>
      </c>
      <c r="J130" s="121" t="s">
        <v>638</v>
      </c>
      <c r="K130" s="123" t="s">
        <v>638</v>
      </c>
      <c r="L130" s="60" t="s">
        <v>638</v>
      </c>
      <c r="M130" s="121" t="s">
        <v>638</v>
      </c>
      <c r="N130" s="123" t="s">
        <v>638</v>
      </c>
      <c r="O130" s="60" t="s">
        <v>638</v>
      </c>
      <c r="P130" s="121" t="s">
        <v>638</v>
      </c>
      <c r="Q130" s="123" t="s">
        <v>638</v>
      </c>
      <c r="R130" s="60" t="s">
        <v>638</v>
      </c>
      <c r="S130" s="122"/>
    </row>
    <row r="131" spans="1:19" x14ac:dyDescent="0.25">
      <c r="A131" s="117">
        <v>735</v>
      </c>
      <c r="B131" s="118" t="s">
        <v>148</v>
      </c>
      <c r="C131" s="119" t="s">
        <v>361</v>
      </c>
      <c r="D131" s="120" t="s">
        <v>638</v>
      </c>
      <c r="E131" s="123" t="s">
        <v>638</v>
      </c>
      <c r="F131" s="60" t="s">
        <v>638</v>
      </c>
      <c r="G131" s="121" t="s">
        <v>638</v>
      </c>
      <c r="H131" s="123" t="s">
        <v>638</v>
      </c>
      <c r="I131" s="60" t="s">
        <v>638</v>
      </c>
      <c r="J131" s="121" t="s">
        <v>638</v>
      </c>
      <c r="K131" s="123" t="s">
        <v>638</v>
      </c>
      <c r="L131" s="60" t="s">
        <v>638</v>
      </c>
      <c r="M131" s="121" t="s">
        <v>638</v>
      </c>
      <c r="N131" s="123" t="s">
        <v>638</v>
      </c>
      <c r="O131" s="60" t="s">
        <v>638</v>
      </c>
      <c r="P131" s="121" t="s">
        <v>638</v>
      </c>
      <c r="Q131" s="123" t="s">
        <v>638</v>
      </c>
      <c r="R131" s="60" t="s">
        <v>638</v>
      </c>
      <c r="S131" s="122"/>
    </row>
    <row r="132" spans="1:19" x14ac:dyDescent="0.25">
      <c r="A132" s="117">
        <v>738</v>
      </c>
      <c r="B132" s="118" t="s">
        <v>628</v>
      </c>
      <c r="C132" s="192" t="s">
        <v>721</v>
      </c>
      <c r="D132" s="120" t="s">
        <v>638</v>
      </c>
      <c r="E132" s="123" t="s">
        <v>638</v>
      </c>
      <c r="F132" s="60" t="s">
        <v>638</v>
      </c>
      <c r="G132" s="121" t="s">
        <v>638</v>
      </c>
      <c r="H132" s="123" t="s">
        <v>638</v>
      </c>
      <c r="I132" s="60" t="s">
        <v>638</v>
      </c>
      <c r="J132" s="121" t="s">
        <v>638</v>
      </c>
      <c r="K132" s="123" t="s">
        <v>638</v>
      </c>
      <c r="L132" s="60" t="s">
        <v>638</v>
      </c>
      <c r="M132" s="121" t="s">
        <v>638</v>
      </c>
      <c r="N132" s="123" t="s">
        <v>638</v>
      </c>
      <c r="O132" s="60" t="s">
        <v>638</v>
      </c>
      <c r="P132" s="121" t="s">
        <v>638</v>
      </c>
      <c r="Q132" s="123" t="s">
        <v>638</v>
      </c>
      <c r="R132" s="60" t="s">
        <v>638</v>
      </c>
      <c r="S132" s="122"/>
    </row>
    <row r="133" spans="1:19" x14ac:dyDescent="0.25">
      <c r="A133" s="117">
        <v>803</v>
      </c>
      <c r="B133" s="118" t="s">
        <v>149</v>
      </c>
      <c r="C133" s="119" t="s">
        <v>362</v>
      </c>
      <c r="D133" s="120">
        <v>4.2</v>
      </c>
      <c r="E133" s="123">
        <v>425</v>
      </c>
      <c r="F133" s="60">
        <v>71.599999999999994</v>
      </c>
      <c r="G133" s="121">
        <v>8</v>
      </c>
      <c r="H133" s="123">
        <v>155</v>
      </c>
      <c r="I133" s="60">
        <v>68.099999999999994</v>
      </c>
      <c r="J133" s="121">
        <v>5.2</v>
      </c>
      <c r="K133" s="123">
        <v>270</v>
      </c>
      <c r="L133" s="60">
        <v>73.599999999999994</v>
      </c>
      <c r="M133" s="121">
        <v>5.7</v>
      </c>
      <c r="N133" s="123">
        <v>180</v>
      </c>
      <c r="O133" s="60">
        <v>70.5</v>
      </c>
      <c r="P133" s="121">
        <v>5.7</v>
      </c>
      <c r="Q133" s="123">
        <v>245</v>
      </c>
      <c r="R133" s="60">
        <v>72.2</v>
      </c>
      <c r="S133" s="122"/>
    </row>
    <row r="134" spans="1:19" x14ac:dyDescent="0.25">
      <c r="A134" s="117">
        <v>805</v>
      </c>
      <c r="B134" s="118" t="s">
        <v>150</v>
      </c>
      <c r="C134" s="119" t="s">
        <v>363</v>
      </c>
      <c r="D134" s="120" t="s">
        <v>638</v>
      </c>
      <c r="E134" s="123" t="s">
        <v>638</v>
      </c>
      <c r="F134" s="60" t="s">
        <v>638</v>
      </c>
      <c r="G134" s="121" t="s">
        <v>638</v>
      </c>
      <c r="H134" s="123" t="s">
        <v>638</v>
      </c>
      <c r="I134" s="60" t="s">
        <v>638</v>
      </c>
      <c r="J134" s="121" t="s">
        <v>638</v>
      </c>
      <c r="K134" s="123" t="s">
        <v>638</v>
      </c>
      <c r="L134" s="60" t="s">
        <v>638</v>
      </c>
      <c r="M134" s="121" t="s">
        <v>638</v>
      </c>
      <c r="N134" s="123" t="s">
        <v>638</v>
      </c>
      <c r="O134" s="60" t="s">
        <v>638</v>
      </c>
      <c r="P134" s="121" t="s">
        <v>638</v>
      </c>
      <c r="Q134" s="123" t="s">
        <v>638</v>
      </c>
      <c r="R134" s="60" t="s">
        <v>638</v>
      </c>
      <c r="S134" s="122"/>
    </row>
    <row r="135" spans="1:19" x14ac:dyDescent="0.25">
      <c r="A135" s="117">
        <v>807</v>
      </c>
      <c r="B135" s="118" t="s">
        <v>151</v>
      </c>
      <c r="C135" s="119" t="s">
        <v>364</v>
      </c>
      <c r="D135" s="120" t="s">
        <v>638</v>
      </c>
      <c r="E135" s="123" t="s">
        <v>638</v>
      </c>
      <c r="F135" s="60" t="s">
        <v>638</v>
      </c>
      <c r="G135" s="121" t="s">
        <v>638</v>
      </c>
      <c r="H135" s="123" t="s">
        <v>638</v>
      </c>
      <c r="I135" s="60" t="s">
        <v>638</v>
      </c>
      <c r="J135" s="121" t="s">
        <v>638</v>
      </c>
      <c r="K135" s="123" t="s">
        <v>638</v>
      </c>
      <c r="L135" s="60" t="s">
        <v>638</v>
      </c>
      <c r="M135" s="121" t="s">
        <v>638</v>
      </c>
      <c r="N135" s="123" t="s">
        <v>638</v>
      </c>
      <c r="O135" s="60" t="s">
        <v>638</v>
      </c>
      <c r="P135" s="121" t="s">
        <v>638</v>
      </c>
      <c r="Q135" s="123" t="s">
        <v>638</v>
      </c>
      <c r="R135" s="60" t="s">
        <v>638</v>
      </c>
      <c r="S135" s="122"/>
    </row>
    <row r="136" spans="1:19" x14ac:dyDescent="0.25">
      <c r="A136" s="117">
        <v>809</v>
      </c>
      <c r="B136" s="118" t="s">
        <v>152</v>
      </c>
      <c r="C136" s="119" t="s">
        <v>629</v>
      </c>
      <c r="D136" s="120" t="s">
        <v>638</v>
      </c>
      <c r="E136" s="123" t="s">
        <v>638</v>
      </c>
      <c r="F136" s="60" t="s">
        <v>638</v>
      </c>
      <c r="G136" s="121" t="s">
        <v>638</v>
      </c>
      <c r="H136" s="123" t="s">
        <v>638</v>
      </c>
      <c r="I136" s="60" t="s">
        <v>638</v>
      </c>
      <c r="J136" s="121" t="s">
        <v>638</v>
      </c>
      <c r="K136" s="123" t="s">
        <v>638</v>
      </c>
      <c r="L136" s="60" t="s">
        <v>638</v>
      </c>
      <c r="M136" s="121" t="s">
        <v>638</v>
      </c>
      <c r="N136" s="123" t="s">
        <v>638</v>
      </c>
      <c r="O136" s="60" t="s">
        <v>638</v>
      </c>
      <c r="P136" s="121" t="s">
        <v>638</v>
      </c>
      <c r="Q136" s="123" t="s">
        <v>638</v>
      </c>
      <c r="R136" s="60" t="s">
        <v>638</v>
      </c>
      <c r="S136" s="122"/>
    </row>
    <row r="137" spans="1:19" x14ac:dyDescent="0.25">
      <c r="A137" s="117">
        <v>812</v>
      </c>
      <c r="B137" s="118" t="s">
        <v>153</v>
      </c>
      <c r="C137" s="119" t="s">
        <v>365</v>
      </c>
      <c r="D137" s="120" t="s">
        <v>638</v>
      </c>
      <c r="E137" s="123" t="s">
        <v>638</v>
      </c>
      <c r="F137" s="60" t="s">
        <v>638</v>
      </c>
      <c r="G137" s="121" t="s">
        <v>638</v>
      </c>
      <c r="H137" s="123" t="s">
        <v>638</v>
      </c>
      <c r="I137" s="60" t="s">
        <v>638</v>
      </c>
      <c r="J137" s="121" t="s">
        <v>638</v>
      </c>
      <c r="K137" s="123" t="s">
        <v>638</v>
      </c>
      <c r="L137" s="60" t="s">
        <v>638</v>
      </c>
      <c r="M137" s="121" t="s">
        <v>638</v>
      </c>
      <c r="N137" s="123" t="s">
        <v>638</v>
      </c>
      <c r="O137" s="60" t="s">
        <v>638</v>
      </c>
      <c r="P137" s="121" t="s">
        <v>638</v>
      </c>
      <c r="Q137" s="123" t="s">
        <v>638</v>
      </c>
      <c r="R137" s="60" t="s">
        <v>638</v>
      </c>
      <c r="S137" s="122"/>
    </row>
    <row r="138" spans="1:19" x14ac:dyDescent="0.25">
      <c r="A138" s="117">
        <v>813</v>
      </c>
      <c r="B138" s="118" t="s">
        <v>154</v>
      </c>
      <c r="C138" s="119" t="s">
        <v>366</v>
      </c>
      <c r="D138" s="120" t="s">
        <v>638</v>
      </c>
      <c r="E138" s="123" t="s">
        <v>638</v>
      </c>
      <c r="F138" s="60" t="s">
        <v>638</v>
      </c>
      <c r="G138" s="121" t="s">
        <v>638</v>
      </c>
      <c r="H138" s="123" t="s">
        <v>638</v>
      </c>
      <c r="I138" s="60" t="s">
        <v>638</v>
      </c>
      <c r="J138" s="121" t="s">
        <v>638</v>
      </c>
      <c r="K138" s="123" t="s">
        <v>638</v>
      </c>
      <c r="L138" s="60" t="s">
        <v>638</v>
      </c>
      <c r="M138" s="121" t="s">
        <v>638</v>
      </c>
      <c r="N138" s="123" t="s">
        <v>638</v>
      </c>
      <c r="O138" s="60" t="s">
        <v>638</v>
      </c>
      <c r="P138" s="121" t="s">
        <v>638</v>
      </c>
      <c r="Q138" s="123" t="s">
        <v>638</v>
      </c>
      <c r="R138" s="60" t="s">
        <v>638</v>
      </c>
      <c r="S138" s="122"/>
    </row>
    <row r="139" spans="1:19" x14ac:dyDescent="0.25">
      <c r="A139" s="117">
        <v>814</v>
      </c>
      <c r="B139" s="118" t="s">
        <v>155</v>
      </c>
      <c r="C139" s="119" t="s">
        <v>367</v>
      </c>
      <c r="D139" s="120" t="s">
        <v>638</v>
      </c>
      <c r="E139" s="123" t="s">
        <v>638</v>
      </c>
      <c r="F139" s="60" t="s">
        <v>638</v>
      </c>
      <c r="G139" s="121" t="s">
        <v>638</v>
      </c>
      <c r="H139" s="123" t="s">
        <v>638</v>
      </c>
      <c r="I139" s="60" t="s">
        <v>638</v>
      </c>
      <c r="J139" s="121" t="s">
        <v>638</v>
      </c>
      <c r="K139" s="123" t="s">
        <v>638</v>
      </c>
      <c r="L139" s="60" t="s">
        <v>638</v>
      </c>
      <c r="M139" s="121" t="s">
        <v>638</v>
      </c>
      <c r="N139" s="123" t="s">
        <v>638</v>
      </c>
      <c r="O139" s="60" t="s">
        <v>638</v>
      </c>
      <c r="P139" s="121" t="s">
        <v>638</v>
      </c>
      <c r="Q139" s="123" t="s">
        <v>638</v>
      </c>
      <c r="R139" s="60" t="s">
        <v>638</v>
      </c>
      <c r="S139" s="122"/>
    </row>
    <row r="140" spans="1:19" x14ac:dyDescent="0.25">
      <c r="A140" s="117">
        <v>815</v>
      </c>
      <c r="B140" s="118" t="s">
        <v>156</v>
      </c>
      <c r="C140" s="119" t="s">
        <v>368</v>
      </c>
      <c r="D140" s="120" t="s">
        <v>638</v>
      </c>
      <c r="E140" s="123" t="s">
        <v>638</v>
      </c>
      <c r="F140" s="60" t="s">
        <v>638</v>
      </c>
      <c r="G140" s="121" t="s">
        <v>638</v>
      </c>
      <c r="H140" s="123" t="s">
        <v>638</v>
      </c>
      <c r="I140" s="60" t="s">
        <v>638</v>
      </c>
      <c r="J140" s="121" t="s">
        <v>638</v>
      </c>
      <c r="K140" s="123" t="s">
        <v>638</v>
      </c>
      <c r="L140" s="60" t="s">
        <v>638</v>
      </c>
      <c r="M140" s="121" t="s">
        <v>638</v>
      </c>
      <c r="N140" s="123" t="s">
        <v>638</v>
      </c>
      <c r="O140" s="60" t="s">
        <v>638</v>
      </c>
      <c r="P140" s="121" t="s">
        <v>638</v>
      </c>
      <c r="Q140" s="123" t="s">
        <v>638</v>
      </c>
      <c r="R140" s="60" t="s">
        <v>638</v>
      </c>
      <c r="S140" s="122"/>
    </row>
    <row r="141" spans="1:19" x14ac:dyDescent="0.25">
      <c r="A141" s="117">
        <v>816</v>
      </c>
      <c r="B141" s="118" t="s">
        <v>157</v>
      </c>
      <c r="C141" s="119" t="s">
        <v>369</v>
      </c>
      <c r="D141" s="120" t="s">
        <v>638</v>
      </c>
      <c r="E141" s="123" t="s">
        <v>638</v>
      </c>
      <c r="F141" s="60" t="s">
        <v>638</v>
      </c>
      <c r="G141" s="121" t="s">
        <v>638</v>
      </c>
      <c r="H141" s="123" t="s">
        <v>638</v>
      </c>
      <c r="I141" s="60" t="s">
        <v>638</v>
      </c>
      <c r="J141" s="121" t="s">
        <v>638</v>
      </c>
      <c r="K141" s="123" t="s">
        <v>638</v>
      </c>
      <c r="L141" s="60" t="s">
        <v>638</v>
      </c>
      <c r="M141" s="121" t="s">
        <v>638</v>
      </c>
      <c r="N141" s="123" t="s">
        <v>638</v>
      </c>
      <c r="O141" s="60" t="s">
        <v>638</v>
      </c>
      <c r="P141" s="121" t="s">
        <v>638</v>
      </c>
      <c r="Q141" s="123" t="s">
        <v>638</v>
      </c>
      <c r="R141" s="60" t="s">
        <v>638</v>
      </c>
      <c r="S141" s="122"/>
    </row>
    <row r="142" spans="1:19" x14ac:dyDescent="0.25">
      <c r="A142" s="117">
        <v>817</v>
      </c>
      <c r="B142" s="118" t="s">
        <v>158</v>
      </c>
      <c r="C142" s="119" t="s">
        <v>370</v>
      </c>
      <c r="D142" s="120" t="s">
        <v>638</v>
      </c>
      <c r="E142" s="123" t="s">
        <v>638</v>
      </c>
      <c r="F142" s="60" t="s">
        <v>638</v>
      </c>
      <c r="G142" s="121" t="s">
        <v>638</v>
      </c>
      <c r="H142" s="123" t="s">
        <v>638</v>
      </c>
      <c r="I142" s="60" t="s">
        <v>638</v>
      </c>
      <c r="J142" s="121" t="s">
        <v>638</v>
      </c>
      <c r="K142" s="123" t="s">
        <v>638</v>
      </c>
      <c r="L142" s="60" t="s">
        <v>638</v>
      </c>
      <c r="M142" s="121" t="s">
        <v>638</v>
      </c>
      <c r="N142" s="123" t="s">
        <v>638</v>
      </c>
      <c r="O142" s="60" t="s">
        <v>638</v>
      </c>
      <c r="P142" s="121" t="s">
        <v>638</v>
      </c>
      <c r="Q142" s="123" t="s">
        <v>638</v>
      </c>
      <c r="R142" s="60" t="s">
        <v>638</v>
      </c>
      <c r="S142" s="122"/>
    </row>
    <row r="143" spans="1:19" x14ac:dyDescent="0.25">
      <c r="A143" s="117">
        <v>819</v>
      </c>
      <c r="B143" s="118" t="s">
        <v>159</v>
      </c>
      <c r="C143" s="119" t="s">
        <v>371</v>
      </c>
      <c r="D143" s="120" t="s">
        <v>638</v>
      </c>
      <c r="E143" s="123" t="s">
        <v>638</v>
      </c>
      <c r="F143" s="60" t="s">
        <v>638</v>
      </c>
      <c r="G143" s="121" t="s">
        <v>638</v>
      </c>
      <c r="H143" s="123" t="s">
        <v>638</v>
      </c>
      <c r="I143" s="60" t="s">
        <v>638</v>
      </c>
      <c r="J143" s="121" t="s">
        <v>638</v>
      </c>
      <c r="K143" s="123" t="s">
        <v>638</v>
      </c>
      <c r="L143" s="60" t="s">
        <v>638</v>
      </c>
      <c r="M143" s="121" t="s">
        <v>638</v>
      </c>
      <c r="N143" s="123" t="s">
        <v>638</v>
      </c>
      <c r="O143" s="60" t="s">
        <v>638</v>
      </c>
      <c r="P143" s="121" t="s">
        <v>638</v>
      </c>
      <c r="Q143" s="123" t="s">
        <v>638</v>
      </c>
      <c r="R143" s="60" t="s">
        <v>638</v>
      </c>
      <c r="S143" s="122"/>
    </row>
    <row r="144" spans="1:19" x14ac:dyDescent="0.25">
      <c r="A144" s="117">
        <v>820</v>
      </c>
      <c r="B144" s="118" t="s">
        <v>160</v>
      </c>
      <c r="C144" s="119" t="s">
        <v>372</v>
      </c>
      <c r="D144" s="120" t="s">
        <v>638</v>
      </c>
      <c r="E144" s="123" t="s">
        <v>638</v>
      </c>
      <c r="F144" s="60" t="s">
        <v>638</v>
      </c>
      <c r="G144" s="121" t="s">
        <v>638</v>
      </c>
      <c r="H144" s="123" t="s">
        <v>638</v>
      </c>
      <c r="I144" s="60" t="s">
        <v>638</v>
      </c>
      <c r="J144" s="121" t="s">
        <v>638</v>
      </c>
      <c r="K144" s="123" t="s">
        <v>638</v>
      </c>
      <c r="L144" s="60" t="s">
        <v>638</v>
      </c>
      <c r="M144" s="121" t="s">
        <v>638</v>
      </c>
      <c r="N144" s="123" t="s">
        <v>638</v>
      </c>
      <c r="O144" s="60" t="s">
        <v>638</v>
      </c>
      <c r="P144" s="121" t="s">
        <v>638</v>
      </c>
      <c r="Q144" s="123" t="s">
        <v>638</v>
      </c>
      <c r="R144" s="60" t="s">
        <v>638</v>
      </c>
      <c r="S144" s="122"/>
    </row>
    <row r="145" spans="1:19" x14ac:dyDescent="0.25">
      <c r="A145" s="117">
        <v>821</v>
      </c>
      <c r="B145" s="118" t="s">
        <v>161</v>
      </c>
      <c r="C145" s="119" t="s">
        <v>373</v>
      </c>
      <c r="D145" s="120" t="s">
        <v>638</v>
      </c>
      <c r="E145" s="123" t="s">
        <v>638</v>
      </c>
      <c r="F145" s="60" t="s">
        <v>638</v>
      </c>
      <c r="G145" s="121" t="s">
        <v>638</v>
      </c>
      <c r="H145" s="123" t="s">
        <v>638</v>
      </c>
      <c r="I145" s="60" t="s">
        <v>638</v>
      </c>
      <c r="J145" s="121" t="s">
        <v>638</v>
      </c>
      <c r="K145" s="123" t="s">
        <v>638</v>
      </c>
      <c r="L145" s="60" t="s">
        <v>638</v>
      </c>
      <c r="M145" s="121" t="s">
        <v>638</v>
      </c>
      <c r="N145" s="123" t="s">
        <v>638</v>
      </c>
      <c r="O145" s="60" t="s">
        <v>638</v>
      </c>
      <c r="P145" s="121" t="s">
        <v>638</v>
      </c>
      <c r="Q145" s="123" t="s">
        <v>638</v>
      </c>
      <c r="R145" s="60" t="s">
        <v>638</v>
      </c>
      <c r="S145" s="122"/>
    </row>
    <row r="146" spans="1:19" x14ac:dyDescent="0.25">
      <c r="A146" s="117">
        <v>902</v>
      </c>
      <c r="B146" s="118" t="s">
        <v>162</v>
      </c>
      <c r="C146" s="119" t="s">
        <v>374</v>
      </c>
      <c r="D146" s="120" t="s">
        <v>638</v>
      </c>
      <c r="E146" s="123" t="s">
        <v>638</v>
      </c>
      <c r="F146" s="60" t="s">
        <v>638</v>
      </c>
      <c r="G146" s="121" t="s">
        <v>638</v>
      </c>
      <c r="H146" s="123" t="s">
        <v>638</v>
      </c>
      <c r="I146" s="60" t="s">
        <v>638</v>
      </c>
      <c r="J146" s="121" t="s">
        <v>638</v>
      </c>
      <c r="K146" s="123" t="s">
        <v>638</v>
      </c>
      <c r="L146" s="60" t="s">
        <v>638</v>
      </c>
      <c r="M146" s="121" t="s">
        <v>638</v>
      </c>
      <c r="N146" s="123" t="s">
        <v>638</v>
      </c>
      <c r="O146" s="60" t="s">
        <v>638</v>
      </c>
      <c r="P146" s="121" t="s">
        <v>638</v>
      </c>
      <c r="Q146" s="123" t="s">
        <v>638</v>
      </c>
      <c r="R146" s="60" t="s">
        <v>638</v>
      </c>
      <c r="S146" s="122"/>
    </row>
    <row r="147" spans="1:19" x14ac:dyDescent="0.25">
      <c r="A147" s="117">
        <v>904</v>
      </c>
      <c r="B147" s="118" t="s">
        <v>163</v>
      </c>
      <c r="C147" s="119" t="s">
        <v>375</v>
      </c>
      <c r="D147" s="120" t="s">
        <v>638</v>
      </c>
      <c r="E147" s="123" t="s">
        <v>638</v>
      </c>
      <c r="F147" s="60" t="s">
        <v>638</v>
      </c>
      <c r="G147" s="121" t="s">
        <v>638</v>
      </c>
      <c r="H147" s="123" t="s">
        <v>638</v>
      </c>
      <c r="I147" s="60" t="s">
        <v>638</v>
      </c>
      <c r="J147" s="121" t="s">
        <v>638</v>
      </c>
      <c r="K147" s="123" t="s">
        <v>638</v>
      </c>
      <c r="L147" s="60" t="s">
        <v>638</v>
      </c>
      <c r="M147" s="121" t="s">
        <v>638</v>
      </c>
      <c r="N147" s="123" t="s">
        <v>638</v>
      </c>
      <c r="O147" s="60" t="s">
        <v>638</v>
      </c>
      <c r="P147" s="121" t="s">
        <v>638</v>
      </c>
      <c r="Q147" s="123" t="s">
        <v>638</v>
      </c>
      <c r="R147" s="60" t="s">
        <v>638</v>
      </c>
      <c r="S147" s="122"/>
    </row>
    <row r="148" spans="1:19" x14ac:dyDescent="0.25">
      <c r="A148" s="117">
        <v>905</v>
      </c>
      <c r="B148" s="118" t="s">
        <v>164</v>
      </c>
      <c r="C148" s="119" t="s">
        <v>376</v>
      </c>
      <c r="D148" s="120" t="s">
        <v>638</v>
      </c>
      <c r="E148" s="123" t="s">
        <v>638</v>
      </c>
      <c r="F148" s="60" t="s">
        <v>638</v>
      </c>
      <c r="G148" s="121" t="s">
        <v>638</v>
      </c>
      <c r="H148" s="123" t="s">
        <v>638</v>
      </c>
      <c r="I148" s="60" t="s">
        <v>638</v>
      </c>
      <c r="J148" s="121" t="s">
        <v>638</v>
      </c>
      <c r="K148" s="123" t="s">
        <v>638</v>
      </c>
      <c r="L148" s="60" t="s">
        <v>638</v>
      </c>
      <c r="M148" s="121" t="s">
        <v>638</v>
      </c>
      <c r="N148" s="123" t="s">
        <v>638</v>
      </c>
      <c r="O148" s="60" t="s">
        <v>638</v>
      </c>
      <c r="P148" s="121" t="s">
        <v>638</v>
      </c>
      <c r="Q148" s="123" t="s">
        <v>638</v>
      </c>
      <c r="R148" s="60" t="s">
        <v>638</v>
      </c>
      <c r="S148" s="122"/>
    </row>
    <row r="149" spans="1:19" x14ac:dyDescent="0.25">
      <c r="A149" s="117">
        <v>906</v>
      </c>
      <c r="B149" s="118" t="s">
        <v>165</v>
      </c>
      <c r="C149" s="119" t="s">
        <v>377</v>
      </c>
      <c r="D149" s="120" t="s">
        <v>638</v>
      </c>
      <c r="E149" s="123" t="s">
        <v>638</v>
      </c>
      <c r="F149" s="60" t="s">
        <v>638</v>
      </c>
      <c r="G149" s="121" t="s">
        <v>638</v>
      </c>
      <c r="H149" s="123" t="s">
        <v>638</v>
      </c>
      <c r="I149" s="60" t="s">
        <v>638</v>
      </c>
      <c r="J149" s="121" t="s">
        <v>638</v>
      </c>
      <c r="K149" s="123" t="s">
        <v>638</v>
      </c>
      <c r="L149" s="60" t="s">
        <v>638</v>
      </c>
      <c r="M149" s="121" t="s">
        <v>638</v>
      </c>
      <c r="N149" s="123" t="s">
        <v>638</v>
      </c>
      <c r="O149" s="60" t="s">
        <v>638</v>
      </c>
      <c r="P149" s="121" t="s">
        <v>638</v>
      </c>
      <c r="Q149" s="123" t="s">
        <v>638</v>
      </c>
      <c r="R149" s="60" t="s">
        <v>638</v>
      </c>
      <c r="S149" s="122"/>
    </row>
    <row r="150" spans="1:19" x14ac:dyDescent="0.25">
      <c r="A150" s="117">
        <v>908</v>
      </c>
      <c r="B150" s="118" t="s">
        <v>166</v>
      </c>
      <c r="C150" s="119" t="s">
        <v>378</v>
      </c>
      <c r="D150" s="120" t="s">
        <v>638</v>
      </c>
      <c r="E150" s="123" t="s">
        <v>638</v>
      </c>
      <c r="F150" s="60" t="s">
        <v>638</v>
      </c>
      <c r="G150" s="121" t="s">
        <v>638</v>
      </c>
      <c r="H150" s="123" t="s">
        <v>638</v>
      </c>
      <c r="I150" s="60" t="s">
        <v>638</v>
      </c>
      <c r="J150" s="121" t="s">
        <v>638</v>
      </c>
      <c r="K150" s="123" t="s">
        <v>638</v>
      </c>
      <c r="L150" s="60" t="s">
        <v>638</v>
      </c>
      <c r="M150" s="121" t="s">
        <v>638</v>
      </c>
      <c r="N150" s="123" t="s">
        <v>638</v>
      </c>
      <c r="O150" s="60" t="s">
        <v>638</v>
      </c>
      <c r="P150" s="121" t="s">
        <v>638</v>
      </c>
      <c r="Q150" s="123" t="s">
        <v>638</v>
      </c>
      <c r="R150" s="60" t="s">
        <v>638</v>
      </c>
      <c r="S150" s="122"/>
    </row>
    <row r="151" spans="1:19" x14ac:dyDescent="0.25">
      <c r="A151" s="117">
        <v>909</v>
      </c>
      <c r="B151" s="118" t="s">
        <v>167</v>
      </c>
      <c r="C151" s="119" t="s">
        <v>379</v>
      </c>
      <c r="D151" s="120" t="s">
        <v>638</v>
      </c>
      <c r="E151" s="123" t="s">
        <v>638</v>
      </c>
      <c r="F151" s="60" t="s">
        <v>638</v>
      </c>
      <c r="G151" s="121" t="s">
        <v>638</v>
      </c>
      <c r="H151" s="123" t="s">
        <v>638</v>
      </c>
      <c r="I151" s="60" t="s">
        <v>638</v>
      </c>
      <c r="J151" s="121" t="s">
        <v>638</v>
      </c>
      <c r="K151" s="123" t="s">
        <v>638</v>
      </c>
      <c r="L151" s="60" t="s">
        <v>638</v>
      </c>
      <c r="M151" s="121" t="s">
        <v>638</v>
      </c>
      <c r="N151" s="123" t="s">
        <v>638</v>
      </c>
      <c r="O151" s="60" t="s">
        <v>638</v>
      </c>
      <c r="P151" s="121" t="s">
        <v>638</v>
      </c>
      <c r="Q151" s="123" t="s">
        <v>638</v>
      </c>
      <c r="R151" s="60" t="s">
        <v>638</v>
      </c>
      <c r="S151" s="122"/>
    </row>
    <row r="152" spans="1:19" x14ac:dyDescent="0.25">
      <c r="A152" s="117">
        <v>910</v>
      </c>
      <c r="B152" s="118" t="s">
        <v>168</v>
      </c>
      <c r="C152" s="119" t="s">
        <v>380</v>
      </c>
      <c r="D152" s="120" t="s">
        <v>638</v>
      </c>
      <c r="E152" s="123" t="s">
        <v>638</v>
      </c>
      <c r="F152" s="60" t="s">
        <v>638</v>
      </c>
      <c r="G152" s="121" t="s">
        <v>638</v>
      </c>
      <c r="H152" s="123" t="s">
        <v>638</v>
      </c>
      <c r="I152" s="60" t="s">
        <v>638</v>
      </c>
      <c r="J152" s="121" t="s">
        <v>638</v>
      </c>
      <c r="K152" s="123" t="s">
        <v>638</v>
      </c>
      <c r="L152" s="60" t="s">
        <v>638</v>
      </c>
      <c r="M152" s="121" t="s">
        <v>638</v>
      </c>
      <c r="N152" s="123" t="s">
        <v>638</v>
      </c>
      <c r="O152" s="60" t="s">
        <v>638</v>
      </c>
      <c r="P152" s="121" t="s">
        <v>638</v>
      </c>
      <c r="Q152" s="123" t="s">
        <v>638</v>
      </c>
      <c r="R152" s="60" t="s">
        <v>638</v>
      </c>
      <c r="S152" s="122"/>
    </row>
    <row r="153" spans="1:19" x14ac:dyDescent="0.25">
      <c r="A153" s="117">
        <v>911</v>
      </c>
      <c r="B153" s="118" t="s">
        <v>169</v>
      </c>
      <c r="C153" s="119" t="s">
        <v>381</v>
      </c>
      <c r="D153" s="120" t="s">
        <v>638</v>
      </c>
      <c r="E153" s="123" t="s">
        <v>638</v>
      </c>
      <c r="F153" s="60" t="s">
        <v>638</v>
      </c>
      <c r="G153" s="121" t="s">
        <v>638</v>
      </c>
      <c r="H153" s="123" t="s">
        <v>638</v>
      </c>
      <c r="I153" s="60" t="s">
        <v>638</v>
      </c>
      <c r="J153" s="121" t="s">
        <v>638</v>
      </c>
      <c r="K153" s="123" t="s">
        <v>638</v>
      </c>
      <c r="L153" s="60" t="s">
        <v>638</v>
      </c>
      <c r="M153" s="121" t="s">
        <v>638</v>
      </c>
      <c r="N153" s="123" t="s">
        <v>638</v>
      </c>
      <c r="O153" s="60" t="s">
        <v>638</v>
      </c>
      <c r="P153" s="121" t="s">
        <v>638</v>
      </c>
      <c r="Q153" s="123" t="s">
        <v>638</v>
      </c>
      <c r="R153" s="60" t="s">
        <v>638</v>
      </c>
      <c r="S153" s="122"/>
    </row>
    <row r="154" spans="1:19" x14ac:dyDescent="0.25">
      <c r="A154" s="117">
        <v>912</v>
      </c>
      <c r="B154" s="118" t="s">
        <v>170</v>
      </c>
      <c r="C154" s="119" t="s">
        <v>382</v>
      </c>
      <c r="D154" s="120" t="s">
        <v>638</v>
      </c>
      <c r="E154" s="123" t="s">
        <v>638</v>
      </c>
      <c r="F154" s="60" t="s">
        <v>638</v>
      </c>
      <c r="G154" s="121" t="s">
        <v>638</v>
      </c>
      <c r="H154" s="123" t="s">
        <v>638</v>
      </c>
      <c r="I154" s="60" t="s">
        <v>638</v>
      </c>
      <c r="J154" s="121" t="s">
        <v>638</v>
      </c>
      <c r="K154" s="123" t="s">
        <v>638</v>
      </c>
      <c r="L154" s="60" t="s">
        <v>638</v>
      </c>
      <c r="M154" s="121" t="s">
        <v>638</v>
      </c>
      <c r="N154" s="123" t="s">
        <v>638</v>
      </c>
      <c r="O154" s="60" t="s">
        <v>638</v>
      </c>
      <c r="P154" s="121" t="s">
        <v>638</v>
      </c>
      <c r="Q154" s="123" t="s">
        <v>638</v>
      </c>
      <c r="R154" s="60" t="s">
        <v>638</v>
      </c>
      <c r="S154" s="122"/>
    </row>
    <row r="155" spans="1:19" x14ac:dyDescent="0.25">
      <c r="A155" s="117">
        <v>913</v>
      </c>
      <c r="B155" s="118" t="s">
        <v>171</v>
      </c>
      <c r="C155" s="119" t="s">
        <v>383</v>
      </c>
      <c r="D155" s="120" t="s">
        <v>638</v>
      </c>
      <c r="E155" s="123" t="s">
        <v>638</v>
      </c>
      <c r="F155" s="60" t="s">
        <v>638</v>
      </c>
      <c r="G155" s="121" t="s">
        <v>638</v>
      </c>
      <c r="H155" s="123" t="s">
        <v>638</v>
      </c>
      <c r="I155" s="60" t="s">
        <v>638</v>
      </c>
      <c r="J155" s="121" t="s">
        <v>638</v>
      </c>
      <c r="K155" s="123" t="s">
        <v>638</v>
      </c>
      <c r="L155" s="60" t="s">
        <v>638</v>
      </c>
      <c r="M155" s="121" t="s">
        <v>638</v>
      </c>
      <c r="N155" s="123" t="s">
        <v>638</v>
      </c>
      <c r="O155" s="60" t="s">
        <v>638</v>
      </c>
      <c r="P155" s="121" t="s">
        <v>638</v>
      </c>
      <c r="Q155" s="123" t="s">
        <v>638</v>
      </c>
      <c r="R155" s="60" t="s">
        <v>638</v>
      </c>
      <c r="S155" s="122"/>
    </row>
    <row r="156" spans="1:19" x14ac:dyDescent="0.25">
      <c r="A156" s="117">
        <v>914</v>
      </c>
      <c r="B156" s="118" t="s">
        <v>172</v>
      </c>
      <c r="C156" s="119" t="s">
        <v>384</v>
      </c>
      <c r="D156" s="120">
        <v>4</v>
      </c>
      <c r="E156" s="123">
        <v>410</v>
      </c>
      <c r="F156" s="60">
        <v>71.2</v>
      </c>
      <c r="G156" s="121">
        <v>6.2</v>
      </c>
      <c r="H156" s="123">
        <v>200</v>
      </c>
      <c r="I156" s="60">
        <v>69.5</v>
      </c>
      <c r="J156" s="121">
        <v>5.9</v>
      </c>
      <c r="K156" s="123">
        <v>215</v>
      </c>
      <c r="L156" s="60">
        <v>72.8</v>
      </c>
      <c r="M156" s="121">
        <v>6.7</v>
      </c>
      <c r="N156" s="123">
        <v>180</v>
      </c>
      <c r="O156" s="60">
        <v>65.099999999999994</v>
      </c>
      <c r="P156" s="121">
        <v>5.0999999999999996</v>
      </c>
      <c r="Q156" s="123">
        <v>230</v>
      </c>
      <c r="R156" s="60">
        <v>75.599999999999994</v>
      </c>
      <c r="S156" s="122"/>
    </row>
    <row r="157" spans="1:19" x14ac:dyDescent="0.25">
      <c r="A157" s="117">
        <v>916</v>
      </c>
      <c r="B157" s="118" t="s">
        <v>101</v>
      </c>
      <c r="C157" s="119" t="s">
        <v>634</v>
      </c>
      <c r="D157" s="120">
        <v>3.6</v>
      </c>
      <c r="E157" s="123">
        <v>580</v>
      </c>
      <c r="F157" s="60">
        <v>67.599999999999994</v>
      </c>
      <c r="G157" s="121">
        <v>5.6</v>
      </c>
      <c r="H157" s="123">
        <v>260</v>
      </c>
      <c r="I157" s="60">
        <v>68.400000000000006</v>
      </c>
      <c r="J157" s="121">
        <v>5.0999999999999996</v>
      </c>
      <c r="K157" s="123">
        <v>315</v>
      </c>
      <c r="L157" s="60">
        <v>67.099999999999994</v>
      </c>
      <c r="M157" s="121">
        <v>5.2</v>
      </c>
      <c r="N157" s="123">
        <v>260</v>
      </c>
      <c r="O157" s="60">
        <v>75.599999999999994</v>
      </c>
      <c r="P157" s="121">
        <v>5.0999999999999996</v>
      </c>
      <c r="Q157" s="123">
        <v>320</v>
      </c>
      <c r="R157" s="60">
        <v>61.5</v>
      </c>
      <c r="S157" s="122"/>
    </row>
    <row r="158" spans="1:19" ht="30.75" customHeight="1" x14ac:dyDescent="0.25">
      <c r="A158" s="117"/>
      <c r="B158" s="124" t="s">
        <v>668</v>
      </c>
      <c r="C158" s="125"/>
      <c r="D158" s="126">
        <v>1.4</v>
      </c>
      <c r="E158" s="127">
        <v>6515</v>
      </c>
      <c r="F158" s="128">
        <v>67.7</v>
      </c>
      <c r="G158" s="129">
        <v>2.1</v>
      </c>
      <c r="H158" s="127">
        <v>2830</v>
      </c>
      <c r="I158" s="128">
        <v>66.900000000000006</v>
      </c>
      <c r="J158" s="129">
        <v>1.8</v>
      </c>
      <c r="K158" s="127">
        <v>3685</v>
      </c>
      <c r="L158" s="128">
        <v>68.3</v>
      </c>
      <c r="M158" s="129">
        <v>1.9</v>
      </c>
      <c r="N158" s="127">
        <v>3025</v>
      </c>
      <c r="O158" s="128">
        <v>69.900000000000006</v>
      </c>
      <c r="P158" s="129">
        <v>1.9</v>
      </c>
      <c r="Q158" s="127">
        <v>3490</v>
      </c>
      <c r="R158" s="128">
        <v>66.099999999999994</v>
      </c>
      <c r="S158" s="122"/>
    </row>
    <row r="159" spans="1:19" ht="26.25" customHeight="1" x14ac:dyDescent="0.25">
      <c r="A159" s="117" t="s">
        <v>511</v>
      </c>
      <c r="B159" s="118" t="s">
        <v>174</v>
      </c>
      <c r="C159" s="118"/>
      <c r="D159" s="121" t="s">
        <v>638</v>
      </c>
      <c r="E159" s="120" t="s">
        <v>638</v>
      </c>
      <c r="F159" s="60" t="s">
        <v>638</v>
      </c>
      <c r="G159" s="121" t="s">
        <v>638</v>
      </c>
      <c r="H159" s="120" t="s">
        <v>638</v>
      </c>
      <c r="I159" s="60" t="s">
        <v>638</v>
      </c>
      <c r="J159" s="121" t="s">
        <v>638</v>
      </c>
      <c r="K159" s="120" t="s">
        <v>638</v>
      </c>
      <c r="L159" s="60" t="s">
        <v>638</v>
      </c>
      <c r="M159" s="121" t="s">
        <v>638</v>
      </c>
      <c r="N159" s="120" t="s">
        <v>638</v>
      </c>
      <c r="O159" s="60" t="s">
        <v>638</v>
      </c>
      <c r="P159" s="121" t="s">
        <v>638</v>
      </c>
      <c r="Q159" s="120" t="s">
        <v>638</v>
      </c>
      <c r="R159" s="60" t="s">
        <v>638</v>
      </c>
      <c r="S159" s="122"/>
    </row>
    <row r="160" spans="1:19" x14ac:dyDescent="0.25">
      <c r="A160" s="117" t="s">
        <v>512</v>
      </c>
      <c r="B160" s="118" t="s">
        <v>175</v>
      </c>
      <c r="C160" s="118"/>
      <c r="D160" s="121" t="s">
        <v>638</v>
      </c>
      <c r="E160" s="120" t="s">
        <v>638</v>
      </c>
      <c r="F160" s="60" t="s">
        <v>638</v>
      </c>
      <c r="G160" s="121" t="s">
        <v>638</v>
      </c>
      <c r="H160" s="120" t="s">
        <v>638</v>
      </c>
      <c r="I160" s="60" t="s">
        <v>638</v>
      </c>
      <c r="J160" s="121" t="s">
        <v>638</v>
      </c>
      <c r="K160" s="120" t="s">
        <v>638</v>
      </c>
      <c r="L160" s="60" t="s">
        <v>638</v>
      </c>
      <c r="M160" s="121" t="s">
        <v>638</v>
      </c>
      <c r="N160" s="120" t="s">
        <v>638</v>
      </c>
      <c r="O160" s="60" t="s">
        <v>638</v>
      </c>
      <c r="P160" s="121" t="s">
        <v>638</v>
      </c>
      <c r="Q160" s="120" t="s">
        <v>638</v>
      </c>
      <c r="R160" s="60" t="s">
        <v>638</v>
      </c>
      <c r="S160" s="122"/>
    </row>
    <row r="161" spans="1:19" x14ac:dyDescent="0.25">
      <c r="A161" s="117" t="s">
        <v>509</v>
      </c>
      <c r="B161" s="118" t="s">
        <v>176</v>
      </c>
      <c r="C161" s="118"/>
      <c r="D161" s="121" t="s">
        <v>638</v>
      </c>
      <c r="E161" s="120" t="s">
        <v>638</v>
      </c>
      <c r="F161" s="60" t="s">
        <v>638</v>
      </c>
      <c r="G161" s="121" t="s">
        <v>638</v>
      </c>
      <c r="H161" s="120" t="s">
        <v>638</v>
      </c>
      <c r="I161" s="60" t="s">
        <v>638</v>
      </c>
      <c r="J161" s="121" t="s">
        <v>638</v>
      </c>
      <c r="K161" s="120" t="s">
        <v>638</v>
      </c>
      <c r="L161" s="60" t="s">
        <v>638</v>
      </c>
      <c r="M161" s="121" t="s">
        <v>638</v>
      </c>
      <c r="N161" s="120" t="s">
        <v>638</v>
      </c>
      <c r="O161" s="60" t="s">
        <v>638</v>
      </c>
      <c r="P161" s="121" t="s">
        <v>638</v>
      </c>
      <c r="Q161" s="120" t="s">
        <v>638</v>
      </c>
      <c r="R161" s="60" t="s">
        <v>638</v>
      </c>
      <c r="S161" s="122"/>
    </row>
    <row r="162" spans="1:19" x14ac:dyDescent="0.25">
      <c r="A162" s="117" t="s">
        <v>508</v>
      </c>
      <c r="B162" s="118" t="s">
        <v>177</v>
      </c>
      <c r="C162" s="118"/>
      <c r="D162" s="121" t="s">
        <v>638</v>
      </c>
      <c r="E162" s="120" t="s">
        <v>638</v>
      </c>
      <c r="F162" s="60" t="s">
        <v>638</v>
      </c>
      <c r="G162" s="121" t="s">
        <v>638</v>
      </c>
      <c r="H162" s="120" t="s">
        <v>638</v>
      </c>
      <c r="I162" s="60" t="s">
        <v>638</v>
      </c>
      <c r="J162" s="121" t="s">
        <v>638</v>
      </c>
      <c r="K162" s="120" t="s">
        <v>638</v>
      </c>
      <c r="L162" s="60" t="s">
        <v>638</v>
      </c>
      <c r="M162" s="121" t="s">
        <v>638</v>
      </c>
      <c r="N162" s="120" t="s">
        <v>638</v>
      </c>
      <c r="O162" s="60" t="s">
        <v>638</v>
      </c>
      <c r="P162" s="121" t="s">
        <v>638</v>
      </c>
      <c r="Q162" s="120" t="s">
        <v>638</v>
      </c>
      <c r="R162" s="60" t="s">
        <v>638</v>
      </c>
      <c r="S162" s="122"/>
    </row>
    <row r="163" spans="1:19" x14ac:dyDescent="0.25">
      <c r="A163" s="117" t="s">
        <v>510</v>
      </c>
      <c r="B163" s="118" t="s">
        <v>178</v>
      </c>
      <c r="C163" s="118"/>
      <c r="D163" s="121" t="s">
        <v>638</v>
      </c>
      <c r="E163" s="120" t="s">
        <v>638</v>
      </c>
      <c r="F163" s="60" t="s">
        <v>638</v>
      </c>
      <c r="G163" s="121" t="s">
        <v>638</v>
      </c>
      <c r="H163" s="120" t="s">
        <v>638</v>
      </c>
      <c r="I163" s="60" t="s">
        <v>638</v>
      </c>
      <c r="J163" s="121" t="s">
        <v>638</v>
      </c>
      <c r="K163" s="120" t="s">
        <v>638</v>
      </c>
      <c r="L163" s="60" t="s">
        <v>638</v>
      </c>
      <c r="M163" s="121" t="s">
        <v>638</v>
      </c>
      <c r="N163" s="120" t="s">
        <v>638</v>
      </c>
      <c r="O163" s="60" t="s">
        <v>638</v>
      </c>
      <c r="P163" s="121" t="s">
        <v>638</v>
      </c>
      <c r="Q163" s="120" t="s">
        <v>638</v>
      </c>
      <c r="R163" s="60" t="s">
        <v>638</v>
      </c>
      <c r="S163" s="122"/>
    </row>
    <row r="164" spans="1:19" x14ac:dyDescent="0.25">
      <c r="A164" s="117" t="s">
        <v>502</v>
      </c>
      <c r="B164" s="118" t="s">
        <v>182</v>
      </c>
      <c r="C164" s="119" t="s">
        <v>389</v>
      </c>
      <c r="D164" s="121" t="s">
        <v>638</v>
      </c>
      <c r="E164" s="120" t="s">
        <v>638</v>
      </c>
      <c r="F164" s="60" t="s">
        <v>638</v>
      </c>
      <c r="G164" s="121" t="s">
        <v>638</v>
      </c>
      <c r="H164" s="120" t="s">
        <v>638</v>
      </c>
      <c r="I164" s="60" t="s">
        <v>638</v>
      </c>
      <c r="J164" s="121" t="s">
        <v>638</v>
      </c>
      <c r="K164" s="120" t="s">
        <v>638</v>
      </c>
      <c r="L164" s="60" t="s">
        <v>638</v>
      </c>
      <c r="M164" s="121" t="s">
        <v>638</v>
      </c>
      <c r="N164" s="120" t="s">
        <v>638</v>
      </c>
      <c r="O164" s="60" t="s">
        <v>638</v>
      </c>
      <c r="P164" s="121" t="s">
        <v>638</v>
      </c>
      <c r="Q164" s="120" t="s">
        <v>638</v>
      </c>
      <c r="R164" s="60" t="s">
        <v>638</v>
      </c>
      <c r="S164" s="122"/>
    </row>
    <row r="165" spans="1:19" ht="27.75" customHeight="1" x14ac:dyDescent="0.25">
      <c r="A165" s="117" t="s">
        <v>504</v>
      </c>
      <c r="B165" s="118" t="s">
        <v>185</v>
      </c>
      <c r="C165" s="119" t="s">
        <v>391</v>
      </c>
      <c r="D165" s="121" t="s">
        <v>638</v>
      </c>
      <c r="E165" s="120" t="s">
        <v>638</v>
      </c>
      <c r="F165" s="60" t="s">
        <v>638</v>
      </c>
      <c r="G165" s="121" t="s">
        <v>638</v>
      </c>
      <c r="H165" s="120" t="s">
        <v>638</v>
      </c>
      <c r="I165" s="60" t="s">
        <v>638</v>
      </c>
      <c r="J165" s="121" t="s">
        <v>638</v>
      </c>
      <c r="K165" s="120" t="s">
        <v>638</v>
      </c>
      <c r="L165" s="60" t="s">
        <v>638</v>
      </c>
      <c r="M165" s="121" t="s">
        <v>638</v>
      </c>
      <c r="N165" s="120" t="s">
        <v>638</v>
      </c>
      <c r="O165" s="60" t="s">
        <v>638</v>
      </c>
      <c r="P165" s="121" t="s">
        <v>638</v>
      </c>
      <c r="Q165" s="120" t="s">
        <v>638</v>
      </c>
      <c r="R165" s="60" t="s">
        <v>638</v>
      </c>
      <c r="S165" s="122"/>
    </row>
    <row r="166" spans="1:19" x14ac:dyDescent="0.25">
      <c r="A166" s="117" t="s">
        <v>505</v>
      </c>
      <c r="B166" s="118" t="s">
        <v>186</v>
      </c>
      <c r="C166" s="119" t="s">
        <v>392</v>
      </c>
      <c r="D166" s="121" t="s">
        <v>638</v>
      </c>
      <c r="E166" s="120" t="s">
        <v>638</v>
      </c>
      <c r="F166" s="60" t="s">
        <v>638</v>
      </c>
      <c r="G166" s="121" t="s">
        <v>638</v>
      </c>
      <c r="H166" s="120" t="s">
        <v>638</v>
      </c>
      <c r="I166" s="60" t="s">
        <v>638</v>
      </c>
      <c r="J166" s="121" t="s">
        <v>638</v>
      </c>
      <c r="K166" s="120" t="s">
        <v>638</v>
      </c>
      <c r="L166" s="60" t="s">
        <v>638</v>
      </c>
      <c r="M166" s="121" t="s">
        <v>638</v>
      </c>
      <c r="N166" s="120" t="s">
        <v>638</v>
      </c>
      <c r="O166" s="60" t="s">
        <v>638</v>
      </c>
      <c r="P166" s="121" t="s">
        <v>638</v>
      </c>
      <c r="Q166" s="120" t="s">
        <v>638</v>
      </c>
      <c r="R166" s="60" t="s">
        <v>638</v>
      </c>
      <c r="S166" s="122"/>
    </row>
    <row r="167" spans="1:19" x14ac:dyDescent="0.25">
      <c r="A167" s="117" t="s">
        <v>499</v>
      </c>
      <c r="B167" s="118" t="s">
        <v>179</v>
      </c>
      <c r="C167" s="119" t="s">
        <v>386</v>
      </c>
      <c r="D167" s="121" t="s">
        <v>638</v>
      </c>
      <c r="E167" s="120" t="s">
        <v>638</v>
      </c>
      <c r="F167" s="60" t="s">
        <v>638</v>
      </c>
      <c r="G167" s="121" t="s">
        <v>638</v>
      </c>
      <c r="H167" s="120" t="s">
        <v>638</v>
      </c>
      <c r="I167" s="60" t="s">
        <v>638</v>
      </c>
      <c r="J167" s="121" t="s">
        <v>638</v>
      </c>
      <c r="K167" s="120" t="s">
        <v>638</v>
      </c>
      <c r="L167" s="60" t="s">
        <v>638</v>
      </c>
      <c r="M167" s="121" t="s">
        <v>638</v>
      </c>
      <c r="N167" s="120" t="s">
        <v>638</v>
      </c>
      <c r="O167" s="60" t="s">
        <v>638</v>
      </c>
      <c r="P167" s="121" t="s">
        <v>638</v>
      </c>
      <c r="Q167" s="120" t="s">
        <v>638</v>
      </c>
      <c r="R167" s="60" t="s">
        <v>638</v>
      </c>
      <c r="S167" s="122"/>
    </row>
    <row r="168" spans="1:19" x14ac:dyDescent="0.25">
      <c r="A168" s="117" t="s">
        <v>500</v>
      </c>
      <c r="B168" s="118" t="s">
        <v>180</v>
      </c>
      <c r="C168" s="119" t="s">
        <v>387</v>
      </c>
      <c r="D168" s="121" t="s">
        <v>638</v>
      </c>
      <c r="E168" s="120" t="s">
        <v>638</v>
      </c>
      <c r="F168" s="60" t="s">
        <v>638</v>
      </c>
      <c r="G168" s="121" t="s">
        <v>638</v>
      </c>
      <c r="H168" s="120" t="s">
        <v>638</v>
      </c>
      <c r="I168" s="60" t="s">
        <v>638</v>
      </c>
      <c r="J168" s="121" t="s">
        <v>638</v>
      </c>
      <c r="K168" s="120" t="s">
        <v>638</v>
      </c>
      <c r="L168" s="60" t="s">
        <v>638</v>
      </c>
      <c r="M168" s="121" t="s">
        <v>638</v>
      </c>
      <c r="N168" s="120" t="s">
        <v>638</v>
      </c>
      <c r="O168" s="60" t="s">
        <v>638</v>
      </c>
      <c r="P168" s="121" t="s">
        <v>638</v>
      </c>
      <c r="Q168" s="120" t="s">
        <v>638</v>
      </c>
      <c r="R168" s="60" t="s">
        <v>638</v>
      </c>
      <c r="S168" s="122"/>
    </row>
    <row r="169" spans="1:19" x14ac:dyDescent="0.25">
      <c r="A169" s="117" t="s">
        <v>506</v>
      </c>
      <c r="B169" s="118" t="s">
        <v>187</v>
      </c>
      <c r="C169" s="119" t="s">
        <v>393</v>
      </c>
      <c r="D169" s="121" t="s">
        <v>638</v>
      </c>
      <c r="E169" s="120" t="s">
        <v>638</v>
      </c>
      <c r="F169" s="60" t="s">
        <v>638</v>
      </c>
      <c r="G169" s="121" t="s">
        <v>638</v>
      </c>
      <c r="H169" s="120" t="s">
        <v>638</v>
      </c>
      <c r="I169" s="60" t="s">
        <v>638</v>
      </c>
      <c r="J169" s="121" t="s">
        <v>638</v>
      </c>
      <c r="K169" s="120" t="s">
        <v>638</v>
      </c>
      <c r="L169" s="60" t="s">
        <v>638</v>
      </c>
      <c r="M169" s="121" t="s">
        <v>638</v>
      </c>
      <c r="N169" s="120" t="s">
        <v>638</v>
      </c>
      <c r="O169" s="60" t="s">
        <v>638</v>
      </c>
      <c r="P169" s="121" t="s">
        <v>638</v>
      </c>
      <c r="Q169" s="120" t="s">
        <v>638</v>
      </c>
      <c r="R169" s="60" t="s">
        <v>638</v>
      </c>
      <c r="S169" s="122"/>
    </row>
    <row r="170" spans="1:19" x14ac:dyDescent="0.25">
      <c r="A170" s="117" t="s">
        <v>507</v>
      </c>
      <c r="B170" s="130" t="s">
        <v>184</v>
      </c>
      <c r="C170" s="119" t="s">
        <v>394</v>
      </c>
      <c r="D170" s="121" t="s">
        <v>638</v>
      </c>
      <c r="E170" s="120" t="s">
        <v>638</v>
      </c>
      <c r="F170" s="60" t="s">
        <v>638</v>
      </c>
      <c r="G170" s="121" t="s">
        <v>638</v>
      </c>
      <c r="H170" s="120" t="s">
        <v>638</v>
      </c>
      <c r="I170" s="60" t="s">
        <v>638</v>
      </c>
      <c r="J170" s="121" t="s">
        <v>638</v>
      </c>
      <c r="K170" s="120" t="s">
        <v>638</v>
      </c>
      <c r="L170" s="60" t="s">
        <v>638</v>
      </c>
      <c r="M170" s="121" t="s">
        <v>638</v>
      </c>
      <c r="N170" s="120" t="s">
        <v>638</v>
      </c>
      <c r="O170" s="60" t="s">
        <v>638</v>
      </c>
      <c r="P170" s="121" t="s">
        <v>638</v>
      </c>
      <c r="Q170" s="120" t="s">
        <v>638</v>
      </c>
      <c r="R170" s="60" t="s">
        <v>638</v>
      </c>
      <c r="S170" s="122"/>
    </row>
    <row r="171" spans="1:19" x14ac:dyDescent="0.25">
      <c r="A171" s="140" t="s">
        <v>503</v>
      </c>
      <c r="B171" s="130" t="s">
        <v>183</v>
      </c>
      <c r="C171" s="119" t="s">
        <v>390</v>
      </c>
      <c r="D171" s="121" t="s">
        <v>638</v>
      </c>
      <c r="E171" s="120" t="s">
        <v>638</v>
      </c>
      <c r="F171" s="60" t="s">
        <v>638</v>
      </c>
      <c r="G171" s="121" t="s">
        <v>638</v>
      </c>
      <c r="H171" s="120" t="s">
        <v>638</v>
      </c>
      <c r="I171" s="60" t="s">
        <v>638</v>
      </c>
      <c r="J171" s="121" t="s">
        <v>638</v>
      </c>
      <c r="K171" s="120" t="s">
        <v>638</v>
      </c>
      <c r="L171" s="60" t="s">
        <v>638</v>
      </c>
      <c r="M171" s="121" t="s">
        <v>638</v>
      </c>
      <c r="N171" s="120" t="s">
        <v>638</v>
      </c>
      <c r="O171" s="60" t="s">
        <v>638</v>
      </c>
      <c r="P171" s="121" t="s">
        <v>638</v>
      </c>
      <c r="Q171" s="120" t="s">
        <v>638</v>
      </c>
      <c r="R171" s="60" t="s">
        <v>638</v>
      </c>
      <c r="S171" s="122"/>
    </row>
    <row r="172" spans="1:19" x14ac:dyDescent="0.25">
      <c r="A172" s="133" t="s">
        <v>501</v>
      </c>
      <c r="B172" s="134" t="s">
        <v>181</v>
      </c>
      <c r="C172" s="135" t="s">
        <v>388</v>
      </c>
      <c r="D172" s="138" t="s">
        <v>638</v>
      </c>
      <c r="E172" s="136" t="s">
        <v>638</v>
      </c>
      <c r="F172" s="137" t="s">
        <v>638</v>
      </c>
      <c r="G172" s="138" t="s">
        <v>638</v>
      </c>
      <c r="H172" s="136" t="s">
        <v>638</v>
      </c>
      <c r="I172" s="137" t="s">
        <v>638</v>
      </c>
      <c r="J172" s="138" t="s">
        <v>638</v>
      </c>
      <c r="K172" s="136" t="s">
        <v>638</v>
      </c>
      <c r="L172" s="137" t="s">
        <v>638</v>
      </c>
      <c r="M172" s="138" t="s">
        <v>638</v>
      </c>
      <c r="N172" s="136" t="s">
        <v>638</v>
      </c>
      <c r="O172" s="137" t="s">
        <v>638</v>
      </c>
      <c r="P172" s="138" t="s">
        <v>638</v>
      </c>
      <c r="Q172" s="136" t="s">
        <v>638</v>
      </c>
      <c r="R172" s="137" t="s">
        <v>638</v>
      </c>
      <c r="S172" s="122"/>
    </row>
    <row r="173" spans="1:19" x14ac:dyDescent="0.25">
      <c r="A173" s="169"/>
      <c r="B173" s="96"/>
      <c r="C173" s="118"/>
      <c r="D173" s="118"/>
      <c r="E173" s="118"/>
      <c r="F173" s="96"/>
      <c r="G173" s="118"/>
      <c r="H173" s="96"/>
      <c r="I173" s="96"/>
      <c r="J173" s="118"/>
      <c r="K173" s="96"/>
      <c r="L173" s="96"/>
      <c r="M173" s="118"/>
      <c r="N173" s="96"/>
      <c r="O173" s="96"/>
      <c r="P173" s="118"/>
      <c r="Q173" s="96"/>
      <c r="R173" s="96"/>
      <c r="S173" s="96"/>
    </row>
    <row r="174" spans="1:19" x14ac:dyDescent="0.25">
      <c r="A174" s="142" t="s">
        <v>714</v>
      </c>
      <c r="B174" s="118"/>
      <c r="C174" s="118"/>
      <c r="D174" s="118"/>
      <c r="E174" s="118"/>
      <c r="F174" s="96"/>
      <c r="G174" s="118"/>
      <c r="H174" s="96"/>
      <c r="I174" s="96"/>
      <c r="J174" s="118"/>
      <c r="K174" s="96"/>
      <c r="L174" s="96"/>
      <c r="M174" s="118"/>
      <c r="N174" s="96"/>
      <c r="O174" s="96"/>
      <c r="P174" s="118"/>
      <c r="Q174" s="96"/>
      <c r="R174" s="96"/>
      <c r="S174" s="96"/>
    </row>
    <row r="175" spans="1:19" hidden="1" x14ac:dyDescent="0.25">
      <c r="B175" s="160"/>
      <c r="C175" s="160"/>
      <c r="D175" s="160"/>
      <c r="E175" s="160"/>
      <c r="F175" s="96"/>
      <c r="G175" s="160"/>
      <c r="H175" s="96"/>
      <c r="I175" s="96"/>
      <c r="J175" s="160"/>
      <c r="K175" s="96"/>
      <c r="L175" s="96"/>
      <c r="M175" s="160"/>
      <c r="N175" s="96"/>
      <c r="O175" s="96"/>
      <c r="P175" s="160"/>
      <c r="Q175" s="96"/>
      <c r="R175" s="96"/>
      <c r="S175" s="96"/>
    </row>
    <row r="176" spans="1:19" hidden="1" x14ac:dyDescent="0.25">
      <c r="A176" s="96"/>
      <c r="B176" s="163"/>
      <c r="C176" s="118"/>
      <c r="D176" s="118"/>
      <c r="E176" s="118"/>
      <c r="F176" s="96"/>
      <c r="G176" s="118"/>
      <c r="H176" s="96"/>
      <c r="I176" s="96"/>
      <c r="J176" s="118"/>
      <c r="K176" s="96"/>
      <c r="L176" s="96"/>
      <c r="M176" s="118"/>
      <c r="N176" s="96"/>
      <c r="O176" s="96"/>
      <c r="P176" s="118"/>
      <c r="Q176" s="96"/>
      <c r="R176" s="96"/>
      <c r="S176" s="96"/>
    </row>
    <row r="177" spans="1:19" hidden="1" x14ac:dyDescent="0.25">
      <c r="A177" s="96"/>
      <c r="B177" s="163"/>
      <c r="C177" s="118"/>
      <c r="D177" s="118"/>
      <c r="E177" s="118"/>
      <c r="F177" s="96"/>
      <c r="G177" s="118"/>
      <c r="H177" s="96"/>
      <c r="I177" s="96"/>
      <c r="J177" s="118"/>
      <c r="K177" s="96"/>
      <c r="L177" s="96"/>
      <c r="M177" s="118"/>
      <c r="N177" s="96"/>
      <c r="O177" s="96"/>
      <c r="P177" s="118"/>
      <c r="Q177" s="96"/>
      <c r="R177" s="96"/>
      <c r="S177" s="96"/>
    </row>
    <row r="178" spans="1:19" hidden="1" x14ac:dyDescent="0.25">
      <c r="A178" s="96"/>
      <c r="B178" s="118"/>
      <c r="C178" s="118"/>
      <c r="D178" s="118"/>
      <c r="E178" s="118"/>
      <c r="F178" s="96"/>
      <c r="G178" s="118"/>
      <c r="H178" s="96"/>
      <c r="I178" s="96"/>
      <c r="J178" s="118"/>
      <c r="K178" s="96"/>
      <c r="L178" s="96"/>
      <c r="M178" s="118"/>
      <c r="N178" s="96"/>
      <c r="O178" s="96"/>
      <c r="P178" s="118"/>
      <c r="Q178" s="96"/>
      <c r="R178" s="96"/>
      <c r="S178" s="96"/>
    </row>
    <row r="179" spans="1:19" hidden="1" x14ac:dyDescent="0.25">
      <c r="A179" s="96"/>
      <c r="B179" s="179"/>
      <c r="C179" s="118"/>
      <c r="D179" s="118"/>
      <c r="E179" s="118"/>
      <c r="F179" s="96"/>
      <c r="G179" s="118"/>
      <c r="H179" s="96"/>
      <c r="I179" s="96"/>
      <c r="J179" s="118"/>
      <c r="K179" s="96"/>
      <c r="L179" s="96"/>
      <c r="M179" s="118"/>
      <c r="N179" s="96"/>
      <c r="O179" s="96"/>
      <c r="P179" s="118"/>
      <c r="Q179" s="96"/>
      <c r="R179" s="96"/>
      <c r="S179" s="96"/>
    </row>
    <row r="180" spans="1:19" hidden="1" x14ac:dyDescent="0.25">
      <c r="A180" s="96"/>
      <c r="B180" s="118"/>
      <c r="C180" s="118"/>
      <c r="D180" s="118"/>
      <c r="E180" s="118"/>
      <c r="F180" s="96"/>
      <c r="G180" s="118"/>
      <c r="H180" s="96"/>
      <c r="I180" s="96"/>
      <c r="J180" s="118"/>
      <c r="K180" s="96"/>
      <c r="L180" s="96"/>
      <c r="M180" s="118"/>
      <c r="N180" s="96"/>
      <c r="O180" s="96"/>
      <c r="P180" s="118"/>
      <c r="Q180" s="96"/>
      <c r="R180" s="96"/>
      <c r="S180" s="96"/>
    </row>
    <row r="181" spans="1:19" hidden="1" x14ac:dyDescent="0.25">
      <c r="A181" s="96"/>
      <c r="B181" s="118"/>
      <c r="C181" s="118"/>
      <c r="D181" s="118"/>
      <c r="E181" s="118"/>
      <c r="F181" s="96"/>
      <c r="G181" s="118"/>
      <c r="H181" s="96"/>
      <c r="I181" s="96"/>
      <c r="J181" s="118"/>
      <c r="K181" s="96"/>
      <c r="L181" s="96"/>
      <c r="M181" s="118"/>
      <c r="N181" s="96"/>
      <c r="O181" s="96"/>
      <c r="P181" s="118"/>
      <c r="Q181" s="96"/>
      <c r="R181" s="96"/>
      <c r="S181" s="96"/>
    </row>
    <row r="182" spans="1:19" hidden="1" x14ac:dyDescent="0.25">
      <c r="A182" s="96"/>
      <c r="B182" s="118"/>
      <c r="C182" s="118"/>
      <c r="D182" s="118"/>
      <c r="E182" s="118"/>
      <c r="F182" s="96"/>
      <c r="G182" s="118"/>
      <c r="H182" s="96"/>
      <c r="I182" s="96"/>
      <c r="J182" s="118"/>
      <c r="K182" s="96"/>
      <c r="L182" s="96"/>
      <c r="M182" s="118"/>
      <c r="N182" s="96"/>
      <c r="O182" s="96"/>
      <c r="P182" s="118"/>
      <c r="Q182" s="96"/>
      <c r="R182" s="96"/>
      <c r="S182" s="96"/>
    </row>
    <row r="183" spans="1:19" hidden="1" x14ac:dyDescent="0.25">
      <c r="A183" s="96"/>
      <c r="B183" s="118"/>
      <c r="C183" s="118"/>
      <c r="D183" s="118"/>
      <c r="E183" s="118"/>
      <c r="F183" s="96"/>
      <c r="G183" s="118"/>
      <c r="H183" s="96"/>
      <c r="I183" s="96"/>
      <c r="J183" s="118"/>
      <c r="K183" s="96"/>
      <c r="L183" s="96"/>
      <c r="M183" s="118"/>
      <c r="N183" s="96"/>
      <c r="O183" s="96"/>
      <c r="P183" s="118"/>
      <c r="Q183" s="96"/>
      <c r="R183" s="96"/>
      <c r="S183" s="96"/>
    </row>
    <row r="184" spans="1:19" hidden="1" x14ac:dyDescent="0.25">
      <c r="A184" s="96"/>
      <c r="B184" s="118"/>
      <c r="C184" s="118"/>
      <c r="D184" s="118"/>
      <c r="E184" s="118"/>
      <c r="F184" s="96"/>
      <c r="G184" s="118"/>
      <c r="H184" s="96"/>
      <c r="I184" s="96"/>
      <c r="J184" s="118"/>
      <c r="K184" s="96"/>
      <c r="L184" s="96"/>
      <c r="M184" s="118"/>
      <c r="N184" s="96"/>
      <c r="O184" s="96"/>
      <c r="P184" s="118"/>
      <c r="Q184" s="96"/>
      <c r="R184" s="96"/>
      <c r="S184" s="96"/>
    </row>
    <row r="185" spans="1:19" hidden="1" x14ac:dyDescent="0.25">
      <c r="A185" s="96"/>
      <c r="B185" s="118"/>
      <c r="C185" s="118"/>
      <c r="D185" s="118"/>
      <c r="E185" s="118"/>
      <c r="F185" s="96"/>
      <c r="G185" s="118"/>
      <c r="H185" s="96"/>
      <c r="I185" s="96"/>
      <c r="J185" s="118"/>
      <c r="K185" s="96"/>
      <c r="L185" s="96"/>
      <c r="M185" s="118"/>
      <c r="N185" s="96"/>
      <c r="O185" s="96"/>
      <c r="P185" s="118"/>
      <c r="Q185" s="96"/>
      <c r="R185" s="96"/>
      <c r="S185" s="96"/>
    </row>
    <row r="186" spans="1:19" hidden="1" x14ac:dyDescent="0.25">
      <c r="A186" s="96"/>
      <c r="B186" s="118"/>
      <c r="C186" s="118"/>
      <c r="D186" s="118"/>
      <c r="E186" s="118"/>
      <c r="F186" s="96"/>
      <c r="G186" s="118"/>
      <c r="H186" s="96"/>
      <c r="I186" s="96"/>
      <c r="J186" s="118"/>
      <c r="K186" s="96"/>
      <c r="L186" s="96"/>
      <c r="M186" s="118"/>
      <c r="N186" s="96"/>
      <c r="O186" s="96"/>
      <c r="P186" s="118"/>
      <c r="Q186" s="96"/>
      <c r="R186" s="96"/>
      <c r="S186" s="96"/>
    </row>
    <row r="187" spans="1:19" hidden="1" x14ac:dyDescent="0.25">
      <c r="A187" s="96"/>
      <c r="B187" s="118"/>
      <c r="C187" s="118"/>
      <c r="D187" s="118"/>
      <c r="E187" s="118"/>
      <c r="F187" s="96"/>
      <c r="G187" s="118"/>
      <c r="H187" s="96"/>
      <c r="I187" s="96"/>
      <c r="J187" s="118"/>
      <c r="K187" s="96"/>
      <c r="L187" s="96"/>
      <c r="M187" s="118"/>
      <c r="N187" s="96"/>
      <c r="O187" s="96"/>
      <c r="P187" s="118"/>
      <c r="Q187" s="96"/>
      <c r="R187" s="96"/>
      <c r="S187" s="96"/>
    </row>
    <row r="188" spans="1:19" hidden="1" x14ac:dyDescent="0.25">
      <c r="A188" s="96"/>
      <c r="B188" s="118"/>
      <c r="C188" s="118"/>
      <c r="D188" s="118"/>
      <c r="E188" s="118"/>
      <c r="F188" s="96"/>
      <c r="G188" s="118"/>
      <c r="H188" s="96"/>
      <c r="I188" s="96"/>
      <c r="J188" s="118"/>
      <c r="K188" s="96"/>
      <c r="L188" s="96"/>
      <c r="M188" s="118"/>
      <c r="N188" s="96"/>
      <c r="O188" s="96"/>
      <c r="P188" s="118"/>
      <c r="Q188" s="96"/>
      <c r="R188" s="96"/>
      <c r="S188" s="96"/>
    </row>
    <row r="189" spans="1:19" hidden="1" x14ac:dyDescent="0.25">
      <c r="A189" s="96"/>
      <c r="B189" s="118"/>
      <c r="C189" s="118"/>
      <c r="D189" s="118"/>
      <c r="E189" s="118"/>
      <c r="F189" s="96"/>
      <c r="G189" s="118"/>
      <c r="H189" s="96"/>
      <c r="I189" s="96"/>
      <c r="J189" s="118"/>
      <c r="K189" s="96"/>
      <c r="L189" s="96"/>
      <c r="M189" s="118"/>
      <c r="N189" s="96"/>
      <c r="O189" s="96"/>
      <c r="P189" s="118"/>
      <c r="Q189" s="96"/>
      <c r="R189" s="96"/>
      <c r="S189" s="96"/>
    </row>
    <row r="190" spans="1:19" hidden="1" x14ac:dyDescent="0.25">
      <c r="A190" s="96"/>
      <c r="B190" s="118"/>
      <c r="C190" s="118"/>
      <c r="D190" s="118"/>
      <c r="E190" s="118"/>
      <c r="F190" s="96"/>
      <c r="G190" s="118"/>
      <c r="H190" s="96"/>
      <c r="I190" s="96"/>
      <c r="J190" s="118"/>
      <c r="K190" s="96"/>
      <c r="L190" s="96"/>
      <c r="M190" s="118"/>
      <c r="N190" s="96"/>
      <c r="O190" s="96"/>
      <c r="P190" s="118"/>
      <c r="Q190" s="96"/>
      <c r="R190" s="96"/>
      <c r="S190" s="96"/>
    </row>
    <row r="191" spans="1:19" hidden="1" x14ac:dyDescent="0.25">
      <c r="A191" s="96"/>
      <c r="B191" s="118"/>
      <c r="C191" s="118"/>
      <c r="D191" s="118"/>
      <c r="E191" s="118"/>
      <c r="F191" s="96"/>
      <c r="G191" s="118"/>
      <c r="H191" s="96"/>
      <c r="I191" s="96"/>
      <c r="J191" s="118"/>
      <c r="K191" s="96"/>
      <c r="L191" s="96"/>
      <c r="M191" s="118"/>
      <c r="N191" s="96"/>
      <c r="O191" s="96"/>
      <c r="P191" s="118"/>
      <c r="Q191" s="96"/>
      <c r="R191" s="96"/>
      <c r="S191" s="96"/>
    </row>
    <row r="192" spans="1:19" hidden="1" x14ac:dyDescent="0.25">
      <c r="A192" s="96"/>
      <c r="B192" s="118"/>
      <c r="C192" s="118"/>
      <c r="D192" s="118"/>
      <c r="E192" s="118"/>
      <c r="F192" s="96"/>
      <c r="G192" s="118"/>
      <c r="H192" s="96"/>
      <c r="I192" s="96"/>
      <c r="J192" s="118"/>
      <c r="K192" s="96"/>
      <c r="L192" s="96"/>
      <c r="M192" s="118"/>
      <c r="N192" s="96"/>
      <c r="O192" s="96"/>
      <c r="P192" s="118"/>
      <c r="Q192" s="96"/>
      <c r="R192" s="96"/>
      <c r="S192" s="96"/>
    </row>
    <row r="193" spans="1:19" hidden="1" x14ac:dyDescent="0.25">
      <c r="A193" s="96"/>
      <c r="B193" s="118"/>
      <c r="C193" s="118"/>
      <c r="D193" s="118"/>
      <c r="E193" s="118"/>
      <c r="F193" s="96"/>
      <c r="G193" s="118"/>
      <c r="H193" s="96"/>
      <c r="I193" s="96"/>
      <c r="J193" s="118"/>
      <c r="K193" s="96"/>
      <c r="L193" s="96"/>
      <c r="M193" s="118"/>
      <c r="N193" s="96"/>
      <c r="O193" s="96"/>
      <c r="P193" s="118"/>
      <c r="Q193" s="96"/>
      <c r="R193" s="96"/>
      <c r="S193" s="96"/>
    </row>
    <row r="194" spans="1:19" hidden="1" x14ac:dyDescent="0.25">
      <c r="A194" s="96"/>
      <c r="B194" s="118"/>
      <c r="C194" s="118"/>
      <c r="D194" s="118"/>
      <c r="E194" s="118"/>
      <c r="F194" s="96"/>
      <c r="G194" s="118"/>
      <c r="H194" s="96"/>
      <c r="I194" s="96"/>
      <c r="J194" s="118"/>
      <c r="K194" s="96"/>
      <c r="L194" s="96"/>
      <c r="M194" s="118"/>
      <c r="N194" s="96"/>
      <c r="O194" s="96"/>
      <c r="P194" s="118"/>
      <c r="Q194" s="96"/>
      <c r="R194" s="96"/>
      <c r="S194" s="96"/>
    </row>
    <row r="195" spans="1:19" hidden="1" x14ac:dyDescent="0.25">
      <c r="A195" s="96"/>
      <c r="B195" s="118"/>
      <c r="C195" s="118"/>
      <c r="D195" s="118"/>
      <c r="E195" s="118"/>
      <c r="F195" s="96"/>
      <c r="G195" s="118"/>
      <c r="H195" s="96"/>
      <c r="I195" s="96"/>
      <c r="J195" s="118"/>
      <c r="K195" s="96"/>
      <c r="L195" s="96"/>
      <c r="M195" s="118"/>
      <c r="N195" s="96"/>
      <c r="O195" s="96"/>
      <c r="P195" s="118"/>
      <c r="Q195" s="96"/>
      <c r="R195" s="96"/>
      <c r="S195" s="96"/>
    </row>
    <row r="196" spans="1:19" hidden="1" x14ac:dyDescent="0.25">
      <c r="A196" s="96"/>
      <c r="B196" s="118"/>
      <c r="C196" s="118"/>
      <c r="D196" s="118"/>
      <c r="E196" s="118"/>
      <c r="F196" s="96"/>
      <c r="G196" s="118"/>
      <c r="H196" s="96"/>
      <c r="I196" s="96"/>
      <c r="J196" s="118"/>
      <c r="K196" s="96"/>
      <c r="L196" s="96"/>
      <c r="M196" s="118"/>
      <c r="N196" s="96"/>
      <c r="O196" s="96"/>
      <c r="P196" s="118"/>
      <c r="Q196" s="96"/>
      <c r="R196" s="96"/>
      <c r="S196" s="96"/>
    </row>
    <row r="197" spans="1:19" hidden="1" x14ac:dyDescent="0.25">
      <c r="A197" s="96"/>
      <c r="B197" s="118"/>
      <c r="C197" s="118"/>
      <c r="D197" s="118"/>
      <c r="E197" s="118"/>
      <c r="F197" s="96"/>
      <c r="G197" s="118"/>
      <c r="H197" s="96"/>
      <c r="I197" s="96"/>
      <c r="J197" s="118"/>
      <c r="K197" s="96"/>
      <c r="L197" s="96"/>
      <c r="M197" s="118"/>
      <c r="N197" s="96"/>
      <c r="O197" s="96"/>
      <c r="P197" s="118"/>
      <c r="Q197" s="96"/>
      <c r="R197" s="96"/>
      <c r="S197" s="96"/>
    </row>
    <row r="198" spans="1:19" hidden="1" x14ac:dyDescent="0.25">
      <c r="A198" s="96"/>
      <c r="B198" s="118"/>
      <c r="C198" s="118"/>
      <c r="D198" s="118"/>
      <c r="E198" s="118"/>
      <c r="F198" s="96"/>
      <c r="G198" s="118"/>
      <c r="H198" s="96"/>
      <c r="I198" s="96"/>
      <c r="J198" s="118"/>
      <c r="K198" s="96"/>
      <c r="L198" s="96"/>
      <c r="M198" s="118"/>
      <c r="N198" s="96"/>
      <c r="O198" s="96"/>
      <c r="P198" s="118"/>
      <c r="Q198" s="96"/>
      <c r="R198" s="96"/>
      <c r="S198" s="96"/>
    </row>
    <row r="199" spans="1:19" hidden="1" x14ac:dyDescent="0.25">
      <c r="A199" s="96"/>
      <c r="B199" s="118"/>
      <c r="C199" s="118"/>
      <c r="D199" s="118"/>
      <c r="E199" s="118"/>
      <c r="F199" s="96"/>
      <c r="G199" s="118"/>
      <c r="H199" s="96"/>
      <c r="I199" s="96"/>
      <c r="J199" s="118"/>
      <c r="K199" s="96"/>
      <c r="L199" s="96"/>
      <c r="M199" s="118"/>
      <c r="N199" s="96"/>
      <c r="O199" s="96"/>
      <c r="P199" s="118"/>
      <c r="Q199" s="96"/>
      <c r="R199" s="96"/>
      <c r="S199" s="96"/>
    </row>
    <row r="200" spans="1:19" hidden="1" x14ac:dyDescent="0.25">
      <c r="A200" s="96"/>
      <c r="B200" s="118"/>
      <c r="C200" s="118"/>
      <c r="D200" s="118"/>
      <c r="E200" s="118"/>
      <c r="F200" s="96"/>
      <c r="G200" s="118"/>
      <c r="H200" s="96"/>
      <c r="I200" s="96"/>
      <c r="J200" s="118"/>
      <c r="K200" s="96"/>
      <c r="L200" s="96"/>
      <c r="M200" s="118"/>
      <c r="N200" s="96"/>
      <c r="O200" s="96"/>
      <c r="P200" s="118"/>
      <c r="Q200" s="96"/>
      <c r="R200" s="96"/>
      <c r="S200" s="96"/>
    </row>
    <row r="201" spans="1:19" hidden="1" x14ac:dyDescent="0.25">
      <c r="A201" s="96"/>
      <c r="B201" s="118"/>
      <c r="C201" s="118"/>
      <c r="D201" s="118"/>
      <c r="E201" s="118"/>
      <c r="F201" s="96"/>
      <c r="G201" s="118"/>
      <c r="H201" s="96"/>
      <c r="I201" s="96"/>
      <c r="J201" s="118"/>
      <c r="K201" s="96"/>
      <c r="L201" s="96"/>
      <c r="M201" s="118"/>
      <c r="N201" s="96"/>
      <c r="O201" s="96"/>
      <c r="P201" s="118"/>
      <c r="Q201" s="96"/>
      <c r="R201" s="96"/>
      <c r="S201" s="96"/>
    </row>
    <row r="202" spans="1:19" hidden="1" x14ac:dyDescent="0.25">
      <c r="A202" s="96"/>
      <c r="B202" s="118"/>
      <c r="C202" s="118"/>
      <c r="D202" s="118"/>
      <c r="E202" s="118"/>
      <c r="F202" s="96"/>
      <c r="G202" s="118"/>
      <c r="H202" s="96"/>
      <c r="I202" s="96"/>
      <c r="J202" s="118"/>
      <c r="K202" s="96"/>
      <c r="L202" s="96"/>
      <c r="M202" s="118"/>
      <c r="N202" s="96"/>
      <c r="O202" s="96"/>
      <c r="P202" s="118"/>
      <c r="Q202" s="96"/>
      <c r="R202" s="96"/>
      <c r="S202" s="96"/>
    </row>
    <row r="203" spans="1:19" hidden="1" x14ac:dyDescent="0.25">
      <c r="A203" s="96"/>
      <c r="B203" s="118"/>
      <c r="C203" s="118"/>
      <c r="D203" s="118"/>
      <c r="E203" s="118"/>
      <c r="F203" s="96"/>
      <c r="G203" s="118"/>
      <c r="H203" s="96"/>
      <c r="I203" s="96"/>
      <c r="J203" s="118"/>
      <c r="K203" s="96"/>
      <c r="L203" s="96"/>
      <c r="M203" s="118"/>
      <c r="N203" s="96"/>
      <c r="O203" s="96"/>
      <c r="P203" s="118"/>
      <c r="Q203" s="96"/>
      <c r="R203" s="96"/>
      <c r="S203" s="96"/>
    </row>
    <row r="204" spans="1:19" hidden="1" x14ac:dyDescent="0.25">
      <c r="A204" s="96"/>
      <c r="B204" s="118"/>
      <c r="C204" s="118"/>
      <c r="D204" s="118"/>
      <c r="E204" s="118"/>
      <c r="F204" s="96"/>
      <c r="G204" s="118"/>
      <c r="H204" s="96"/>
      <c r="I204" s="96"/>
      <c r="J204" s="118"/>
      <c r="K204" s="96"/>
      <c r="L204" s="96"/>
      <c r="M204" s="118"/>
      <c r="N204" s="96"/>
      <c r="O204" s="96"/>
      <c r="P204" s="118"/>
      <c r="Q204" s="96"/>
      <c r="R204" s="96"/>
      <c r="S204" s="96"/>
    </row>
    <row r="205" spans="1:19" hidden="1" x14ac:dyDescent="0.25">
      <c r="A205" s="96"/>
      <c r="B205" s="118"/>
      <c r="C205" s="118"/>
      <c r="D205" s="118"/>
      <c r="E205" s="118"/>
      <c r="F205" s="96"/>
      <c r="G205" s="118"/>
      <c r="H205" s="96"/>
      <c r="I205" s="96"/>
      <c r="J205" s="118"/>
      <c r="K205" s="96"/>
      <c r="L205" s="96"/>
      <c r="M205" s="118"/>
      <c r="N205" s="96"/>
      <c r="O205" s="96"/>
      <c r="P205" s="118"/>
      <c r="Q205" s="96"/>
      <c r="R205" s="96"/>
      <c r="S205" s="96"/>
    </row>
    <row r="206" spans="1:19" hidden="1" x14ac:dyDescent="0.25">
      <c r="A206" s="96"/>
      <c r="B206" s="118"/>
      <c r="C206" s="118"/>
      <c r="D206" s="118"/>
      <c r="E206" s="118"/>
      <c r="F206" s="96"/>
      <c r="G206" s="118"/>
      <c r="H206" s="96"/>
      <c r="I206" s="96"/>
      <c r="J206" s="118"/>
      <c r="K206" s="96"/>
      <c r="L206" s="96"/>
      <c r="M206" s="118"/>
      <c r="N206" s="96"/>
      <c r="O206" s="96"/>
      <c r="P206" s="118"/>
      <c r="Q206" s="96"/>
      <c r="R206" s="96"/>
      <c r="S206" s="96"/>
    </row>
    <row r="207" spans="1:19" hidden="1" x14ac:dyDescent="0.25">
      <c r="A207" s="96"/>
      <c r="B207" s="118"/>
      <c r="C207" s="118"/>
      <c r="D207" s="118"/>
      <c r="E207" s="118"/>
      <c r="F207" s="96"/>
      <c r="G207" s="118"/>
      <c r="H207" s="96"/>
      <c r="I207" s="96"/>
      <c r="J207" s="118"/>
      <c r="K207" s="96"/>
      <c r="L207" s="96"/>
      <c r="M207" s="118"/>
      <c r="N207" s="96"/>
      <c r="O207" s="96"/>
      <c r="P207" s="118"/>
      <c r="Q207" s="96"/>
      <c r="R207" s="96"/>
      <c r="S207" s="96"/>
    </row>
    <row r="208" spans="1:19" hidden="1" x14ac:dyDescent="0.25">
      <c r="A208" s="96"/>
      <c r="B208" s="118"/>
      <c r="C208" s="118"/>
      <c r="D208" s="118"/>
      <c r="E208" s="118"/>
      <c r="F208" s="96"/>
      <c r="G208" s="118"/>
      <c r="H208" s="96"/>
      <c r="I208" s="96"/>
      <c r="J208" s="118"/>
      <c r="K208" s="96"/>
      <c r="L208" s="96"/>
      <c r="M208" s="118"/>
      <c r="N208" s="96"/>
      <c r="O208" s="96"/>
      <c r="P208" s="118"/>
      <c r="Q208" s="96"/>
      <c r="R208" s="96"/>
      <c r="S208" s="96"/>
    </row>
    <row r="209" spans="1:19" hidden="1" x14ac:dyDescent="0.25">
      <c r="A209" s="96"/>
      <c r="B209" s="118"/>
      <c r="C209" s="118"/>
      <c r="D209" s="118"/>
      <c r="E209" s="118"/>
      <c r="F209" s="96"/>
      <c r="G209" s="118"/>
      <c r="H209" s="96"/>
      <c r="I209" s="96"/>
      <c r="J209" s="118"/>
      <c r="K209" s="96"/>
      <c r="L209" s="96"/>
      <c r="M209" s="118"/>
      <c r="N209" s="96"/>
      <c r="O209" s="96"/>
      <c r="P209" s="118"/>
      <c r="Q209" s="96"/>
      <c r="R209" s="96"/>
      <c r="S209" s="96"/>
    </row>
    <row r="210" spans="1:19" hidden="1" x14ac:dyDescent="0.25">
      <c r="A210" s="96"/>
      <c r="B210" s="118"/>
      <c r="C210" s="118"/>
      <c r="D210" s="118"/>
      <c r="E210" s="118"/>
      <c r="F210" s="96"/>
      <c r="G210" s="118"/>
      <c r="H210" s="96"/>
      <c r="I210" s="96"/>
      <c r="J210" s="118"/>
      <c r="K210" s="96"/>
      <c r="L210" s="96"/>
      <c r="M210" s="118"/>
      <c r="N210" s="96"/>
      <c r="O210" s="96"/>
      <c r="P210" s="118"/>
      <c r="Q210" s="96"/>
      <c r="R210" s="96"/>
      <c r="S210" s="96"/>
    </row>
    <row r="211" spans="1:19" hidden="1" x14ac:dyDescent="0.25">
      <c r="A211" s="96"/>
      <c r="B211" s="118"/>
      <c r="C211" s="118"/>
      <c r="D211" s="118"/>
      <c r="E211" s="118"/>
      <c r="F211" s="96"/>
      <c r="G211" s="118"/>
      <c r="H211" s="96"/>
      <c r="I211" s="96"/>
      <c r="J211" s="118"/>
      <c r="K211" s="96"/>
      <c r="L211" s="96"/>
      <c r="M211" s="118"/>
      <c r="N211" s="96"/>
      <c r="O211" s="96"/>
      <c r="P211" s="118"/>
      <c r="Q211" s="96"/>
      <c r="R211" s="96"/>
      <c r="S211" s="96"/>
    </row>
    <row r="212" spans="1:19" hidden="1" x14ac:dyDescent="0.25">
      <c r="A212" s="96"/>
      <c r="B212" s="118"/>
      <c r="C212" s="118"/>
      <c r="D212" s="118"/>
      <c r="E212" s="118"/>
      <c r="F212" s="96"/>
      <c r="G212" s="118"/>
      <c r="H212" s="96"/>
      <c r="I212" s="96"/>
      <c r="J212" s="118"/>
      <c r="K212" s="96"/>
      <c r="L212" s="96"/>
      <c r="M212" s="118"/>
      <c r="N212" s="96"/>
      <c r="O212" s="96"/>
      <c r="P212" s="118"/>
      <c r="Q212" s="96"/>
      <c r="R212" s="96"/>
      <c r="S212" s="96"/>
    </row>
    <row r="213" spans="1:19" hidden="1" x14ac:dyDescent="0.25">
      <c r="A213" s="96"/>
      <c r="B213" s="118"/>
      <c r="C213" s="118"/>
      <c r="D213" s="118"/>
      <c r="E213" s="118"/>
      <c r="F213" s="96"/>
      <c r="G213" s="118"/>
      <c r="H213" s="96"/>
      <c r="I213" s="96"/>
      <c r="J213" s="118"/>
      <c r="K213" s="96"/>
      <c r="L213" s="96"/>
      <c r="M213" s="118"/>
      <c r="N213" s="96"/>
      <c r="O213" s="96"/>
      <c r="P213" s="118"/>
      <c r="Q213" s="96"/>
      <c r="R213" s="96"/>
      <c r="S213" s="96"/>
    </row>
    <row r="214" spans="1:19" hidden="1" x14ac:dyDescent="0.25">
      <c r="A214" s="96"/>
      <c r="B214" s="118"/>
      <c r="C214" s="118"/>
      <c r="D214" s="118"/>
      <c r="E214" s="118"/>
      <c r="F214" s="96"/>
      <c r="G214" s="118"/>
      <c r="H214" s="96"/>
      <c r="I214" s="96"/>
      <c r="J214" s="118"/>
      <c r="K214" s="96"/>
      <c r="L214" s="96"/>
      <c r="M214" s="118"/>
      <c r="N214" s="96"/>
      <c r="O214" s="96"/>
      <c r="P214" s="118"/>
      <c r="Q214" s="96"/>
      <c r="R214" s="96"/>
      <c r="S214" s="96"/>
    </row>
    <row r="215" spans="1:19" hidden="1" x14ac:dyDescent="0.25">
      <c r="A215" s="96"/>
      <c r="B215" s="118"/>
      <c r="C215" s="118"/>
      <c r="D215" s="118"/>
      <c r="E215" s="118"/>
      <c r="F215" s="96"/>
      <c r="G215" s="118"/>
      <c r="H215" s="96"/>
      <c r="I215" s="96"/>
      <c r="J215" s="118"/>
      <c r="K215" s="96"/>
      <c r="L215" s="96"/>
      <c r="M215" s="118"/>
      <c r="N215" s="96"/>
      <c r="O215" s="96"/>
      <c r="P215" s="118"/>
      <c r="Q215" s="96"/>
      <c r="R215" s="96"/>
      <c r="S215" s="96"/>
    </row>
    <row r="216" spans="1:19" hidden="1" x14ac:dyDescent="0.25">
      <c r="A216" s="96"/>
      <c r="B216" s="118"/>
      <c r="C216" s="118"/>
      <c r="D216" s="118"/>
      <c r="E216" s="118"/>
      <c r="F216" s="96"/>
      <c r="G216" s="118"/>
      <c r="H216" s="96"/>
      <c r="I216" s="96"/>
      <c r="J216" s="118"/>
      <c r="K216" s="96"/>
      <c r="L216" s="96"/>
      <c r="M216" s="118"/>
      <c r="N216" s="96"/>
      <c r="O216" s="96"/>
      <c r="P216" s="118"/>
      <c r="Q216" s="96"/>
      <c r="R216" s="96"/>
      <c r="S216" s="96"/>
    </row>
    <row r="217" spans="1:19" hidden="1" x14ac:dyDescent="0.25">
      <c r="A217" s="96"/>
      <c r="B217" s="118"/>
      <c r="C217" s="118"/>
      <c r="D217" s="118"/>
      <c r="E217" s="118"/>
      <c r="F217" s="96"/>
      <c r="G217" s="118"/>
      <c r="H217" s="96"/>
      <c r="I217" s="96"/>
      <c r="J217" s="118"/>
      <c r="K217" s="96"/>
      <c r="L217" s="96"/>
      <c r="M217" s="118"/>
      <c r="N217" s="96"/>
      <c r="O217" s="96"/>
      <c r="P217" s="118"/>
      <c r="Q217" s="96"/>
      <c r="R217" s="96"/>
      <c r="S217" s="96"/>
    </row>
    <row r="218" spans="1:19" hidden="1" x14ac:dyDescent="0.25">
      <c r="A218" s="96"/>
      <c r="B218" s="118"/>
      <c r="C218" s="118"/>
      <c r="D218" s="118"/>
      <c r="E218" s="118"/>
      <c r="F218" s="96"/>
      <c r="G218" s="118"/>
      <c r="H218" s="96"/>
      <c r="I218" s="96"/>
      <c r="J218" s="118"/>
      <c r="K218" s="96"/>
      <c r="L218" s="96"/>
      <c r="M218" s="118"/>
      <c r="N218" s="96"/>
      <c r="O218" s="96"/>
      <c r="P218" s="118"/>
      <c r="Q218" s="96"/>
      <c r="R218" s="96"/>
      <c r="S218" s="96"/>
    </row>
    <row r="219" spans="1:19" hidden="1" x14ac:dyDescent="0.25">
      <c r="A219" s="96"/>
      <c r="B219" s="118"/>
      <c r="C219" s="118"/>
      <c r="D219" s="118"/>
      <c r="E219" s="118"/>
      <c r="F219" s="96"/>
      <c r="G219" s="118"/>
      <c r="H219" s="96"/>
      <c r="I219" s="96"/>
      <c r="J219" s="118"/>
      <c r="K219" s="96"/>
      <c r="L219" s="96"/>
      <c r="M219" s="118"/>
      <c r="N219" s="96"/>
      <c r="O219" s="96"/>
      <c r="P219" s="118"/>
      <c r="Q219" s="96"/>
      <c r="R219" s="96"/>
      <c r="S219" s="96"/>
    </row>
    <row r="220" spans="1:19" hidden="1" x14ac:dyDescent="0.25">
      <c r="A220" s="96"/>
      <c r="B220" s="118"/>
      <c r="C220" s="118"/>
      <c r="D220" s="118"/>
      <c r="E220" s="118"/>
      <c r="F220" s="96"/>
      <c r="G220" s="118"/>
      <c r="H220" s="96"/>
      <c r="I220" s="96"/>
      <c r="J220" s="118"/>
      <c r="K220" s="96"/>
      <c r="L220" s="96"/>
      <c r="M220" s="118"/>
      <c r="N220" s="96"/>
      <c r="O220" s="96"/>
      <c r="P220" s="118"/>
      <c r="Q220" s="96"/>
      <c r="R220" s="96"/>
      <c r="S220" s="96"/>
    </row>
    <row r="221" spans="1:19" hidden="1" x14ac:dyDescent="0.25">
      <c r="A221" s="96"/>
      <c r="B221" s="118"/>
      <c r="C221" s="118"/>
      <c r="D221" s="118"/>
      <c r="E221" s="118"/>
      <c r="F221" s="96"/>
      <c r="G221" s="118"/>
      <c r="H221" s="96"/>
      <c r="I221" s="96"/>
      <c r="J221" s="118"/>
      <c r="K221" s="96"/>
      <c r="L221" s="96"/>
      <c r="M221" s="118"/>
      <c r="N221" s="96"/>
      <c r="O221" s="96"/>
      <c r="P221" s="118"/>
      <c r="Q221" s="96"/>
      <c r="R221" s="96"/>
      <c r="S221" s="96"/>
    </row>
    <row r="222" spans="1:19" hidden="1" x14ac:dyDescent="0.25">
      <c r="A222" s="96"/>
      <c r="B222" s="118"/>
      <c r="C222" s="118"/>
      <c r="D222" s="118"/>
      <c r="E222" s="118"/>
      <c r="F222" s="96"/>
      <c r="G222" s="118"/>
      <c r="H222" s="96"/>
      <c r="I222" s="96"/>
      <c r="J222" s="118"/>
      <c r="K222" s="96"/>
      <c r="L222" s="96"/>
      <c r="M222" s="118"/>
      <c r="N222" s="96"/>
      <c r="O222" s="96"/>
      <c r="P222" s="118"/>
      <c r="Q222" s="96"/>
      <c r="R222" s="96"/>
      <c r="S222" s="96"/>
    </row>
    <row r="223" spans="1:19" hidden="1" x14ac:dyDescent="0.25">
      <c r="A223" s="96"/>
      <c r="B223" s="118"/>
      <c r="C223" s="118"/>
      <c r="D223" s="118"/>
      <c r="E223" s="118"/>
      <c r="F223" s="96"/>
      <c r="G223" s="118"/>
      <c r="H223" s="96"/>
      <c r="I223" s="96"/>
      <c r="J223" s="118"/>
      <c r="K223" s="96"/>
      <c r="L223" s="96"/>
      <c r="M223" s="118"/>
      <c r="N223" s="96"/>
      <c r="O223" s="96"/>
      <c r="P223" s="118"/>
      <c r="Q223" s="96"/>
      <c r="R223" s="96"/>
      <c r="S223" s="96"/>
    </row>
    <row r="224" spans="1:19" hidden="1" x14ac:dyDescent="0.25">
      <c r="A224" s="96"/>
      <c r="B224" s="118"/>
      <c r="C224" s="118"/>
      <c r="D224" s="118"/>
      <c r="E224" s="118"/>
      <c r="F224" s="96"/>
      <c r="G224" s="118"/>
      <c r="H224" s="96"/>
      <c r="I224" s="96"/>
      <c r="J224" s="118"/>
      <c r="K224" s="96"/>
      <c r="L224" s="96"/>
      <c r="M224" s="118"/>
      <c r="N224" s="96"/>
      <c r="O224" s="96"/>
      <c r="P224" s="118"/>
      <c r="Q224" s="96"/>
      <c r="R224" s="96"/>
      <c r="S224" s="96"/>
    </row>
    <row r="225" spans="1:19" hidden="1" x14ac:dyDescent="0.25">
      <c r="A225" s="96"/>
      <c r="B225" s="118"/>
      <c r="C225" s="118"/>
      <c r="D225" s="118"/>
      <c r="E225" s="118"/>
      <c r="F225" s="96"/>
      <c r="G225" s="118"/>
      <c r="H225" s="96"/>
      <c r="I225" s="96"/>
      <c r="J225" s="118"/>
      <c r="K225" s="96"/>
      <c r="L225" s="96"/>
      <c r="M225" s="118"/>
      <c r="N225" s="96"/>
      <c r="O225" s="96"/>
      <c r="P225" s="118"/>
      <c r="Q225" s="96"/>
      <c r="R225" s="96"/>
      <c r="S225" s="96"/>
    </row>
    <row r="226" spans="1:19" hidden="1" x14ac:dyDescent="0.25">
      <c r="A226" s="96"/>
      <c r="B226" s="118"/>
      <c r="C226" s="118"/>
      <c r="D226" s="118"/>
      <c r="E226" s="118"/>
      <c r="F226" s="96"/>
      <c r="G226" s="118"/>
      <c r="H226" s="96"/>
      <c r="I226" s="96"/>
      <c r="J226" s="118"/>
      <c r="K226" s="96"/>
      <c r="L226" s="96"/>
      <c r="M226" s="118"/>
      <c r="N226" s="96"/>
      <c r="O226" s="96"/>
      <c r="P226" s="118"/>
      <c r="Q226" s="96"/>
      <c r="R226" s="96"/>
      <c r="S226" s="96"/>
    </row>
    <row r="227" spans="1:19" hidden="1" x14ac:dyDescent="0.25">
      <c r="A227" s="96"/>
      <c r="B227" s="118"/>
      <c r="C227" s="118"/>
      <c r="D227" s="118"/>
      <c r="E227" s="118"/>
      <c r="F227" s="96"/>
      <c r="G227" s="118"/>
      <c r="H227" s="96"/>
      <c r="I227" s="96"/>
      <c r="J227" s="118"/>
      <c r="K227" s="96"/>
      <c r="L227" s="96"/>
      <c r="M227" s="118"/>
      <c r="N227" s="96"/>
      <c r="O227" s="96"/>
      <c r="P227" s="118"/>
      <c r="Q227" s="96"/>
      <c r="R227" s="96"/>
      <c r="S227" s="96"/>
    </row>
    <row r="228" spans="1:19" hidden="1" x14ac:dyDescent="0.25">
      <c r="A228" s="96"/>
      <c r="B228" s="118"/>
      <c r="C228" s="118"/>
      <c r="D228" s="118"/>
      <c r="E228" s="118"/>
      <c r="F228" s="96"/>
      <c r="G228" s="118"/>
      <c r="H228" s="96"/>
      <c r="I228" s="96"/>
      <c r="J228" s="118"/>
      <c r="K228" s="96"/>
      <c r="L228" s="96"/>
      <c r="M228" s="118"/>
      <c r="N228" s="96"/>
      <c r="O228" s="96"/>
      <c r="P228" s="118"/>
      <c r="Q228" s="96"/>
      <c r="R228" s="96"/>
      <c r="S228" s="96"/>
    </row>
    <row r="229" spans="1:19" hidden="1" x14ac:dyDescent="0.25">
      <c r="A229" s="96"/>
      <c r="B229" s="118"/>
      <c r="C229" s="118"/>
      <c r="D229" s="118"/>
      <c r="E229" s="118"/>
      <c r="F229" s="96"/>
      <c r="G229" s="118"/>
      <c r="H229" s="96"/>
      <c r="I229" s="96"/>
      <c r="J229" s="118"/>
      <c r="K229" s="96"/>
      <c r="L229" s="96"/>
      <c r="M229" s="118"/>
      <c r="N229" s="96"/>
      <c r="O229" s="96"/>
      <c r="P229" s="118"/>
      <c r="Q229" s="96"/>
      <c r="R229" s="96"/>
      <c r="S229" s="96"/>
    </row>
    <row r="230" spans="1:19" hidden="1" x14ac:dyDescent="0.25">
      <c r="A230" s="96"/>
      <c r="B230" s="118"/>
      <c r="C230" s="118"/>
      <c r="D230" s="118"/>
      <c r="E230" s="118"/>
      <c r="F230" s="96"/>
      <c r="G230" s="118"/>
      <c r="H230" s="96"/>
      <c r="I230" s="96"/>
      <c r="J230" s="118"/>
      <c r="K230" s="96"/>
      <c r="L230" s="96"/>
      <c r="M230" s="118"/>
      <c r="N230" s="96"/>
      <c r="O230" s="96"/>
      <c r="P230" s="118"/>
      <c r="Q230" s="96"/>
      <c r="R230" s="96"/>
      <c r="S230" s="96"/>
    </row>
    <row r="231" spans="1:19" hidden="1" x14ac:dyDescent="0.25">
      <c r="A231" s="96"/>
      <c r="B231" s="118"/>
      <c r="C231" s="118"/>
      <c r="D231" s="118"/>
      <c r="E231" s="118"/>
      <c r="F231" s="96"/>
      <c r="G231" s="118"/>
      <c r="H231" s="96"/>
      <c r="I231" s="96"/>
      <c r="J231" s="118"/>
      <c r="K231" s="96"/>
      <c r="L231" s="96"/>
      <c r="M231" s="118"/>
      <c r="N231" s="96"/>
      <c r="O231" s="96"/>
      <c r="P231" s="118"/>
      <c r="Q231" s="96"/>
      <c r="R231" s="96"/>
      <c r="S231" s="96"/>
    </row>
    <row r="232" spans="1:19" hidden="1" x14ac:dyDescent="0.25">
      <c r="A232" s="96"/>
      <c r="B232" s="118"/>
      <c r="C232" s="118"/>
      <c r="D232" s="118"/>
      <c r="E232" s="118"/>
      <c r="F232" s="96"/>
      <c r="G232" s="118"/>
      <c r="H232" s="96"/>
      <c r="I232" s="96"/>
      <c r="J232" s="118"/>
      <c r="K232" s="96"/>
      <c r="L232" s="96"/>
      <c r="M232" s="118"/>
      <c r="N232" s="96"/>
      <c r="O232" s="96"/>
      <c r="P232" s="118"/>
      <c r="Q232" s="96"/>
      <c r="R232" s="96"/>
      <c r="S232" s="96"/>
    </row>
    <row r="233" spans="1:19" hidden="1" x14ac:dyDescent="0.25">
      <c r="A233" s="96"/>
      <c r="B233" s="118"/>
      <c r="C233" s="118"/>
      <c r="D233" s="118"/>
      <c r="E233" s="118"/>
      <c r="F233" s="96"/>
      <c r="G233" s="118"/>
      <c r="H233" s="96"/>
      <c r="I233" s="96"/>
      <c r="J233" s="118"/>
      <c r="K233" s="96"/>
      <c r="L233" s="96"/>
      <c r="M233" s="118"/>
      <c r="N233" s="96"/>
      <c r="O233" s="96"/>
      <c r="P233" s="118"/>
      <c r="Q233" s="96"/>
      <c r="R233" s="96"/>
      <c r="S233" s="96"/>
    </row>
    <row r="234" spans="1:19" hidden="1" x14ac:dyDescent="0.25">
      <c r="A234" s="96"/>
      <c r="B234" s="118"/>
      <c r="C234" s="118"/>
      <c r="D234" s="118"/>
      <c r="E234" s="118"/>
      <c r="F234" s="96"/>
      <c r="G234" s="118"/>
      <c r="H234" s="96"/>
      <c r="I234" s="96"/>
      <c r="J234" s="118"/>
      <c r="K234" s="96"/>
      <c r="L234" s="96"/>
      <c r="M234" s="118"/>
      <c r="N234" s="96"/>
      <c r="O234" s="96"/>
      <c r="P234" s="118"/>
      <c r="Q234" s="96"/>
      <c r="R234" s="96"/>
      <c r="S234" s="96"/>
    </row>
    <row r="235" spans="1:19" hidden="1" x14ac:dyDescent="0.25">
      <c r="A235" s="96"/>
      <c r="B235" s="118"/>
      <c r="C235" s="118"/>
      <c r="D235" s="118"/>
      <c r="E235" s="118"/>
      <c r="F235" s="96"/>
      <c r="G235" s="118"/>
      <c r="H235" s="96"/>
      <c r="I235" s="96"/>
      <c r="J235" s="118"/>
      <c r="K235" s="96"/>
      <c r="L235" s="96"/>
      <c r="M235" s="118"/>
      <c r="N235" s="96"/>
      <c r="O235" s="96"/>
      <c r="P235" s="118"/>
      <c r="Q235" s="96"/>
      <c r="R235" s="96"/>
      <c r="S235" s="96"/>
    </row>
    <row r="236" spans="1:19" hidden="1" x14ac:dyDescent="0.25">
      <c r="A236" s="96"/>
      <c r="B236" s="118"/>
      <c r="C236" s="118"/>
      <c r="D236" s="118"/>
      <c r="E236" s="118"/>
      <c r="F236" s="96"/>
      <c r="G236" s="118"/>
      <c r="H236" s="96"/>
      <c r="I236" s="96"/>
      <c r="J236" s="118"/>
      <c r="K236" s="96"/>
      <c r="L236" s="96"/>
      <c r="M236" s="118"/>
      <c r="N236" s="96"/>
      <c r="O236" s="96"/>
      <c r="P236" s="118"/>
      <c r="Q236" s="96"/>
      <c r="R236" s="96"/>
      <c r="S236" s="96"/>
    </row>
    <row r="237" spans="1:19" hidden="1" x14ac:dyDescent="0.25">
      <c r="A237" s="96"/>
      <c r="B237" s="118"/>
      <c r="C237" s="118"/>
      <c r="D237" s="118"/>
      <c r="E237" s="118"/>
      <c r="F237" s="96"/>
      <c r="G237" s="118"/>
      <c r="H237" s="96"/>
      <c r="I237" s="96"/>
      <c r="J237" s="118"/>
      <c r="K237" s="96"/>
      <c r="L237" s="96"/>
      <c r="M237" s="118"/>
      <c r="N237" s="96"/>
      <c r="O237" s="96"/>
      <c r="P237" s="118"/>
      <c r="Q237" s="96"/>
      <c r="R237" s="96"/>
      <c r="S237" s="96"/>
    </row>
    <row r="238" spans="1:19" hidden="1" x14ac:dyDescent="0.25">
      <c r="A238" s="96"/>
      <c r="B238" s="118"/>
      <c r="C238" s="118"/>
      <c r="D238" s="118"/>
      <c r="E238" s="118"/>
      <c r="F238" s="96"/>
      <c r="G238" s="118"/>
      <c r="H238" s="96"/>
      <c r="I238" s="96"/>
      <c r="J238" s="118"/>
      <c r="K238" s="96"/>
      <c r="L238" s="96"/>
      <c r="M238" s="118"/>
      <c r="N238" s="96"/>
      <c r="O238" s="96"/>
      <c r="P238" s="118"/>
      <c r="Q238" s="96"/>
      <c r="R238" s="96"/>
      <c r="S238" s="96"/>
    </row>
    <row r="239" spans="1:19" hidden="1" x14ac:dyDescent="0.25">
      <c r="A239" s="96"/>
      <c r="B239" s="118"/>
      <c r="C239" s="118"/>
      <c r="D239" s="118"/>
      <c r="E239" s="118"/>
      <c r="F239" s="96"/>
      <c r="G239" s="118"/>
      <c r="H239" s="96"/>
      <c r="I239" s="96"/>
      <c r="J239" s="118"/>
      <c r="K239" s="96"/>
      <c r="L239" s="96"/>
      <c r="M239" s="118"/>
      <c r="N239" s="96"/>
      <c r="O239" s="96"/>
      <c r="P239" s="118"/>
      <c r="Q239" s="96"/>
      <c r="R239" s="96"/>
      <c r="S239" s="96"/>
    </row>
    <row r="240" spans="1:19" hidden="1" x14ac:dyDescent="0.25">
      <c r="A240" s="96"/>
      <c r="B240" s="118"/>
      <c r="C240" s="118"/>
      <c r="D240" s="118"/>
      <c r="E240" s="118"/>
      <c r="F240" s="96"/>
      <c r="G240" s="118"/>
      <c r="H240" s="96"/>
      <c r="I240" s="96"/>
      <c r="J240" s="118"/>
      <c r="K240" s="96"/>
      <c r="L240" s="96"/>
      <c r="M240" s="118"/>
      <c r="N240" s="96"/>
      <c r="O240" s="96"/>
      <c r="P240" s="118"/>
      <c r="Q240" s="96"/>
      <c r="R240" s="96"/>
      <c r="S240" s="96"/>
    </row>
    <row r="241" spans="1:19" hidden="1" x14ac:dyDescent="0.25">
      <c r="A241" s="96"/>
      <c r="B241" s="118"/>
      <c r="C241" s="118"/>
      <c r="D241" s="118"/>
      <c r="E241" s="118"/>
      <c r="F241" s="96"/>
      <c r="G241" s="118"/>
      <c r="H241" s="96"/>
      <c r="I241" s="96"/>
      <c r="J241" s="118"/>
      <c r="K241" s="96"/>
      <c r="L241" s="96"/>
      <c r="M241" s="118"/>
      <c r="N241" s="96"/>
      <c r="O241" s="96"/>
      <c r="P241" s="118"/>
      <c r="Q241" s="96"/>
      <c r="R241" s="96"/>
      <c r="S241" s="96"/>
    </row>
    <row r="242" spans="1:19" hidden="1" x14ac:dyDescent="0.25">
      <c r="A242" s="96"/>
      <c r="B242" s="118"/>
      <c r="C242" s="118"/>
      <c r="D242" s="118"/>
      <c r="E242" s="118"/>
      <c r="F242" s="96"/>
      <c r="G242" s="118"/>
      <c r="H242" s="96"/>
      <c r="I242" s="96"/>
      <c r="J242" s="118"/>
      <c r="K242" s="96"/>
      <c r="L242" s="96"/>
      <c r="M242" s="118"/>
      <c r="N242" s="96"/>
      <c r="O242" s="96"/>
      <c r="P242" s="118"/>
      <c r="Q242" s="96"/>
      <c r="R242" s="96"/>
      <c r="S242" s="96"/>
    </row>
    <row r="243" spans="1:19" hidden="1" x14ac:dyDescent="0.25">
      <c r="A243" s="96"/>
      <c r="B243" s="118"/>
      <c r="C243" s="118"/>
      <c r="D243" s="118"/>
      <c r="E243" s="118"/>
      <c r="F243" s="96"/>
      <c r="G243" s="118"/>
      <c r="H243" s="96"/>
      <c r="I243" s="96"/>
      <c r="J243" s="118"/>
      <c r="K243" s="96"/>
      <c r="L243" s="96"/>
      <c r="M243" s="118"/>
      <c r="N243" s="96"/>
      <c r="O243" s="96"/>
      <c r="P243" s="118"/>
      <c r="Q243" s="96"/>
      <c r="R243" s="96"/>
      <c r="S243" s="96"/>
    </row>
    <row r="244" spans="1:19" hidden="1" x14ac:dyDescent="0.25">
      <c r="A244" s="96"/>
      <c r="B244" s="118"/>
      <c r="C244" s="118"/>
      <c r="D244" s="118"/>
      <c r="E244" s="118"/>
      <c r="F244" s="96"/>
      <c r="G244" s="118"/>
      <c r="H244" s="96"/>
      <c r="I244" s="96"/>
      <c r="J244" s="118"/>
      <c r="K244" s="96"/>
      <c r="L244" s="96"/>
      <c r="M244" s="118"/>
      <c r="N244" s="96"/>
      <c r="O244" s="96"/>
      <c r="P244" s="118"/>
      <c r="Q244" s="96"/>
      <c r="R244" s="96"/>
      <c r="S244" s="96"/>
    </row>
    <row r="245" spans="1:19" hidden="1" x14ac:dyDescent="0.25">
      <c r="A245" s="96"/>
      <c r="B245" s="118"/>
      <c r="C245" s="118"/>
      <c r="D245" s="118"/>
      <c r="E245" s="118"/>
      <c r="F245" s="96"/>
      <c r="G245" s="118"/>
      <c r="H245" s="96"/>
      <c r="I245" s="96"/>
      <c r="J245" s="118"/>
      <c r="K245" s="96"/>
      <c r="L245" s="96"/>
      <c r="M245" s="118"/>
      <c r="N245" s="96"/>
      <c r="O245" s="96"/>
      <c r="P245" s="118"/>
      <c r="Q245" s="96"/>
      <c r="R245" s="96"/>
      <c r="S245" s="96"/>
    </row>
    <row r="246" spans="1:19" hidden="1" x14ac:dyDescent="0.25">
      <c r="A246" s="96"/>
      <c r="B246" s="118"/>
      <c r="C246" s="118"/>
      <c r="D246" s="118"/>
      <c r="E246" s="118"/>
      <c r="F246" s="96"/>
      <c r="G246" s="118"/>
      <c r="H246" s="96"/>
      <c r="I246" s="96"/>
      <c r="J246" s="118"/>
      <c r="K246" s="96"/>
      <c r="L246" s="96"/>
      <c r="M246" s="118"/>
      <c r="N246" s="96"/>
      <c r="O246" s="96"/>
      <c r="P246" s="118"/>
      <c r="Q246" s="96"/>
      <c r="R246" s="96"/>
      <c r="S246" s="96"/>
    </row>
    <row r="247" spans="1:19" hidden="1" x14ac:dyDescent="0.25">
      <c r="A247" s="96"/>
      <c r="B247" s="118"/>
      <c r="C247" s="118"/>
      <c r="D247" s="118"/>
      <c r="E247" s="118"/>
      <c r="F247" s="96"/>
      <c r="G247" s="118"/>
      <c r="H247" s="96"/>
      <c r="I247" s="96"/>
      <c r="J247" s="118"/>
      <c r="K247" s="96"/>
      <c r="L247" s="96"/>
      <c r="M247" s="118"/>
      <c r="N247" s="96"/>
      <c r="O247" s="96"/>
      <c r="P247" s="118"/>
      <c r="Q247" s="96"/>
      <c r="R247" s="96"/>
      <c r="S247" s="96"/>
    </row>
    <row r="248" spans="1:19" hidden="1" x14ac:dyDescent="0.25">
      <c r="A248" s="96"/>
      <c r="B248" s="118"/>
      <c r="C248" s="118"/>
      <c r="D248" s="118"/>
      <c r="E248" s="118"/>
      <c r="F248" s="96"/>
      <c r="G248" s="118"/>
      <c r="H248" s="96"/>
      <c r="I248" s="96"/>
      <c r="J248" s="118"/>
      <c r="K248" s="96"/>
      <c r="L248" s="96"/>
      <c r="M248" s="118"/>
      <c r="N248" s="96"/>
      <c r="O248" s="96"/>
      <c r="P248" s="118"/>
      <c r="Q248" s="96"/>
      <c r="R248" s="96"/>
      <c r="S248" s="96"/>
    </row>
    <row r="249" spans="1:19" hidden="1" x14ac:dyDescent="0.25">
      <c r="A249" s="96"/>
      <c r="B249" s="118"/>
      <c r="C249" s="118"/>
      <c r="D249" s="118"/>
      <c r="E249" s="118"/>
      <c r="F249" s="96"/>
      <c r="G249" s="118"/>
      <c r="H249" s="96"/>
      <c r="I249" s="96"/>
      <c r="J249" s="118"/>
      <c r="K249" s="96"/>
      <c r="L249" s="96"/>
      <c r="M249" s="118"/>
      <c r="N249" s="96"/>
      <c r="O249" s="96"/>
      <c r="P249" s="118"/>
      <c r="Q249" s="96"/>
      <c r="R249" s="96"/>
      <c r="S249" s="96"/>
    </row>
    <row r="250" spans="1:19" hidden="1" x14ac:dyDescent="0.25">
      <c r="A250" s="96"/>
      <c r="B250" s="118"/>
      <c r="C250" s="118"/>
      <c r="D250" s="118"/>
      <c r="E250" s="118"/>
      <c r="F250" s="96"/>
      <c r="G250" s="118"/>
      <c r="H250" s="96"/>
      <c r="I250" s="96"/>
      <c r="J250" s="118"/>
      <c r="K250" s="96"/>
      <c r="L250" s="96"/>
      <c r="M250" s="118"/>
      <c r="N250" s="96"/>
      <c r="O250" s="96"/>
      <c r="P250" s="118"/>
      <c r="Q250" s="96"/>
      <c r="R250" s="96"/>
      <c r="S250" s="96"/>
    </row>
    <row r="251" spans="1:19" hidden="1" x14ac:dyDescent="0.25">
      <c r="A251" s="96"/>
      <c r="B251" s="118"/>
      <c r="C251" s="118"/>
      <c r="D251" s="118"/>
      <c r="E251" s="118"/>
      <c r="F251" s="96"/>
      <c r="G251" s="118"/>
      <c r="H251" s="96"/>
      <c r="I251" s="96"/>
      <c r="J251" s="118"/>
      <c r="K251" s="96"/>
      <c r="L251" s="96"/>
      <c r="M251" s="118"/>
      <c r="N251" s="96"/>
      <c r="O251" s="96"/>
      <c r="P251" s="118"/>
      <c r="Q251" s="96"/>
      <c r="R251" s="96"/>
      <c r="S251" s="96"/>
    </row>
    <row r="252" spans="1:19" hidden="1" x14ac:dyDescent="0.25">
      <c r="A252" s="96"/>
      <c r="B252" s="118"/>
      <c r="C252" s="118"/>
      <c r="D252" s="118"/>
      <c r="E252" s="118"/>
      <c r="F252" s="96"/>
      <c r="G252" s="118"/>
      <c r="H252" s="96"/>
      <c r="I252" s="96"/>
      <c r="J252" s="118"/>
      <c r="K252" s="96"/>
      <c r="L252" s="96"/>
      <c r="M252" s="118"/>
      <c r="N252" s="96"/>
      <c r="O252" s="96"/>
      <c r="P252" s="118"/>
      <c r="Q252" s="96"/>
      <c r="R252" s="96"/>
      <c r="S252" s="96"/>
    </row>
    <row r="253" spans="1:19" hidden="1" x14ac:dyDescent="0.25">
      <c r="A253" s="96"/>
      <c r="B253" s="118"/>
      <c r="C253" s="118"/>
      <c r="D253" s="118"/>
      <c r="E253" s="118"/>
      <c r="F253" s="96"/>
      <c r="G253" s="118"/>
      <c r="H253" s="96"/>
      <c r="I253" s="96"/>
      <c r="J253" s="118"/>
      <c r="K253" s="96"/>
      <c r="L253" s="96"/>
      <c r="M253" s="118"/>
      <c r="N253" s="96"/>
      <c r="O253" s="96"/>
      <c r="P253" s="118"/>
      <c r="Q253" s="96"/>
      <c r="R253" s="96"/>
      <c r="S253" s="96"/>
    </row>
    <row r="254" spans="1:19" hidden="1" x14ac:dyDescent="0.25">
      <c r="A254" s="96"/>
      <c r="B254" s="118"/>
      <c r="C254" s="118"/>
      <c r="D254" s="118"/>
      <c r="E254" s="118"/>
      <c r="F254" s="96"/>
      <c r="G254" s="118"/>
      <c r="H254" s="96"/>
      <c r="I254" s="96"/>
      <c r="J254" s="118"/>
      <c r="K254" s="96"/>
      <c r="L254" s="96"/>
      <c r="M254" s="118"/>
      <c r="N254" s="96"/>
      <c r="O254" s="96"/>
      <c r="P254" s="118"/>
      <c r="Q254" s="96"/>
      <c r="R254" s="96"/>
      <c r="S254" s="96"/>
    </row>
    <row r="255" spans="1:19" hidden="1" x14ac:dyDescent="0.25">
      <c r="A255" s="96"/>
      <c r="B255" s="118"/>
      <c r="C255" s="118"/>
      <c r="D255" s="118"/>
      <c r="E255" s="118"/>
      <c r="F255" s="96"/>
      <c r="G255" s="118"/>
      <c r="H255" s="96"/>
      <c r="I255" s="96"/>
      <c r="J255" s="118"/>
      <c r="K255" s="96"/>
      <c r="L255" s="96"/>
      <c r="M255" s="118"/>
      <c r="N255" s="96"/>
      <c r="O255" s="96"/>
      <c r="P255" s="118"/>
      <c r="Q255" s="96"/>
      <c r="R255" s="96"/>
      <c r="S255" s="96"/>
    </row>
    <row r="256" spans="1:19" hidden="1" x14ac:dyDescent="0.25">
      <c r="A256" s="96"/>
      <c r="B256" s="118"/>
      <c r="C256" s="118"/>
      <c r="D256" s="118"/>
      <c r="E256" s="118"/>
      <c r="F256" s="96"/>
      <c r="G256" s="118"/>
      <c r="H256" s="96"/>
      <c r="I256" s="96"/>
      <c r="J256" s="118"/>
      <c r="K256" s="96"/>
      <c r="L256" s="96"/>
      <c r="M256" s="118"/>
      <c r="N256" s="96"/>
      <c r="O256" s="96"/>
      <c r="P256" s="118"/>
      <c r="Q256" s="96"/>
      <c r="R256" s="96"/>
      <c r="S256" s="96"/>
    </row>
    <row r="257" spans="1:19" hidden="1" x14ac:dyDescent="0.25">
      <c r="A257" s="96"/>
      <c r="B257" s="118"/>
      <c r="C257" s="118"/>
      <c r="D257" s="118"/>
      <c r="E257" s="118"/>
      <c r="F257" s="96"/>
      <c r="G257" s="118"/>
      <c r="H257" s="96"/>
      <c r="I257" s="96"/>
      <c r="J257" s="118"/>
      <c r="K257" s="96"/>
      <c r="L257" s="96"/>
      <c r="M257" s="118"/>
      <c r="N257" s="96"/>
      <c r="O257" s="96"/>
      <c r="P257" s="118"/>
      <c r="Q257" s="96"/>
      <c r="R257" s="96"/>
      <c r="S257" s="96"/>
    </row>
    <row r="258" spans="1:19" hidden="1" x14ac:dyDescent="0.25">
      <c r="A258" s="96"/>
      <c r="B258" s="118"/>
      <c r="C258" s="118"/>
      <c r="D258" s="118"/>
      <c r="E258" s="118"/>
      <c r="F258" s="96"/>
      <c r="G258" s="118"/>
      <c r="H258" s="96"/>
      <c r="I258" s="96"/>
      <c r="J258" s="118"/>
      <c r="K258" s="96"/>
      <c r="L258" s="96"/>
      <c r="M258" s="118"/>
      <c r="N258" s="96"/>
      <c r="O258" s="96"/>
      <c r="P258" s="118"/>
      <c r="Q258" s="96"/>
      <c r="R258" s="96"/>
      <c r="S258" s="96"/>
    </row>
    <row r="259" spans="1:19" hidden="1" x14ac:dyDescent="0.25">
      <c r="A259" s="96"/>
      <c r="B259" s="118"/>
      <c r="C259" s="118"/>
      <c r="D259" s="118"/>
      <c r="E259" s="118"/>
      <c r="F259" s="96"/>
      <c r="G259" s="118"/>
      <c r="H259" s="96"/>
      <c r="I259" s="96"/>
      <c r="J259" s="118"/>
      <c r="K259" s="96"/>
      <c r="L259" s="96"/>
      <c r="M259" s="118"/>
      <c r="N259" s="96"/>
      <c r="O259" s="96"/>
      <c r="P259" s="118"/>
      <c r="Q259" s="96"/>
      <c r="R259" s="96"/>
      <c r="S259" s="96"/>
    </row>
    <row r="260" spans="1:19" hidden="1" x14ac:dyDescent="0.25">
      <c r="A260" s="96"/>
      <c r="B260" s="118"/>
      <c r="C260" s="118"/>
      <c r="D260" s="118"/>
      <c r="E260" s="118"/>
      <c r="F260" s="96"/>
      <c r="G260" s="118"/>
      <c r="H260" s="96"/>
      <c r="I260" s="96"/>
      <c r="J260" s="118"/>
      <c r="K260" s="96"/>
      <c r="L260" s="96"/>
      <c r="M260" s="118"/>
      <c r="N260" s="96"/>
      <c r="O260" s="96"/>
      <c r="P260" s="118"/>
      <c r="Q260" s="96"/>
      <c r="R260" s="96"/>
      <c r="S260" s="96"/>
    </row>
    <row r="261" spans="1:19" hidden="1" x14ac:dyDescent="0.25">
      <c r="A261" s="96"/>
      <c r="B261" s="118"/>
      <c r="C261" s="118"/>
      <c r="D261" s="118"/>
      <c r="E261" s="118"/>
      <c r="F261" s="96"/>
      <c r="G261" s="118"/>
      <c r="H261" s="96"/>
      <c r="I261" s="96"/>
      <c r="J261" s="118"/>
      <c r="K261" s="96"/>
      <c r="L261" s="96"/>
      <c r="M261" s="118"/>
      <c r="N261" s="96"/>
      <c r="O261" s="96"/>
      <c r="P261" s="118"/>
      <c r="Q261" s="96"/>
      <c r="R261" s="96"/>
      <c r="S261" s="96"/>
    </row>
    <row r="262" spans="1:19" hidden="1" x14ac:dyDescent="0.25">
      <c r="A262" s="96"/>
      <c r="B262" s="118"/>
      <c r="C262" s="118"/>
      <c r="D262" s="118"/>
      <c r="E262" s="118"/>
      <c r="F262" s="96"/>
      <c r="G262" s="118"/>
      <c r="H262" s="96"/>
      <c r="I262" s="96"/>
      <c r="J262" s="118"/>
      <c r="K262" s="96"/>
      <c r="L262" s="96"/>
      <c r="M262" s="118"/>
      <c r="N262" s="96"/>
      <c r="O262" s="96"/>
      <c r="P262" s="118"/>
      <c r="Q262" s="96"/>
      <c r="R262" s="96"/>
      <c r="S262" s="96"/>
    </row>
    <row r="263" spans="1:19" hidden="1" x14ac:dyDescent="0.25">
      <c r="A263" s="96"/>
      <c r="B263" s="118"/>
      <c r="C263" s="118"/>
      <c r="D263" s="118"/>
      <c r="E263" s="118"/>
      <c r="F263" s="96"/>
      <c r="G263" s="118"/>
      <c r="H263" s="96"/>
      <c r="I263" s="96"/>
      <c r="J263" s="118"/>
      <c r="K263" s="96"/>
      <c r="L263" s="96"/>
      <c r="M263" s="118"/>
      <c r="N263" s="96"/>
      <c r="O263" s="96"/>
      <c r="P263" s="118"/>
      <c r="Q263" s="96"/>
      <c r="R263" s="96"/>
      <c r="S263" s="96"/>
    </row>
    <row r="264" spans="1:19" hidden="1" x14ac:dyDescent="0.25">
      <c r="A264" s="96"/>
      <c r="B264" s="118"/>
      <c r="C264" s="118"/>
      <c r="D264" s="118"/>
      <c r="E264" s="118"/>
      <c r="F264" s="96"/>
      <c r="G264" s="118"/>
      <c r="H264" s="96"/>
      <c r="I264" s="96"/>
      <c r="J264" s="118"/>
      <c r="K264" s="96"/>
      <c r="L264" s="96"/>
      <c r="M264" s="118"/>
      <c r="N264" s="96"/>
      <c r="O264" s="96"/>
      <c r="P264" s="118"/>
      <c r="Q264" s="96"/>
      <c r="R264" s="96"/>
      <c r="S264" s="96"/>
    </row>
    <row r="265" spans="1:19" hidden="1" x14ac:dyDescent="0.25">
      <c r="A265" s="96"/>
      <c r="B265" s="118"/>
      <c r="C265" s="118"/>
      <c r="D265" s="118"/>
      <c r="E265" s="118"/>
      <c r="F265" s="96"/>
      <c r="G265" s="118"/>
      <c r="H265" s="96"/>
      <c r="I265" s="96"/>
      <c r="J265" s="118"/>
      <c r="K265" s="96"/>
      <c r="L265" s="96"/>
      <c r="M265" s="118"/>
      <c r="N265" s="96"/>
      <c r="O265" s="96"/>
      <c r="P265" s="118"/>
      <c r="Q265" s="96"/>
      <c r="R265" s="96"/>
      <c r="S265" s="96"/>
    </row>
    <row r="266" spans="1:19" hidden="1" x14ac:dyDescent="0.25">
      <c r="A266" s="96"/>
      <c r="B266" s="118"/>
      <c r="C266" s="118"/>
      <c r="D266" s="118"/>
      <c r="E266" s="118"/>
      <c r="F266" s="96"/>
      <c r="G266" s="118"/>
      <c r="H266" s="96"/>
      <c r="I266" s="96"/>
      <c r="J266" s="118"/>
      <c r="K266" s="96"/>
      <c r="L266" s="96"/>
      <c r="M266" s="118"/>
      <c r="N266" s="96"/>
      <c r="O266" s="96"/>
      <c r="P266" s="118"/>
      <c r="Q266" s="96"/>
      <c r="R266" s="96"/>
      <c r="S266" s="96"/>
    </row>
    <row r="267" spans="1:19" hidden="1" x14ac:dyDescent="0.25">
      <c r="A267" s="96"/>
      <c r="B267" s="118"/>
      <c r="C267" s="118"/>
      <c r="D267" s="118"/>
      <c r="E267" s="118"/>
      <c r="F267" s="96"/>
      <c r="G267" s="118"/>
      <c r="H267" s="96"/>
      <c r="I267" s="96"/>
      <c r="J267" s="118"/>
      <c r="K267" s="96"/>
      <c r="L267" s="96"/>
      <c r="M267" s="118"/>
      <c r="N267" s="96"/>
      <c r="O267" s="96"/>
      <c r="P267" s="118"/>
      <c r="Q267" s="96"/>
      <c r="R267" s="96"/>
      <c r="S267" s="96"/>
    </row>
    <row r="268" spans="1:19" hidden="1" x14ac:dyDescent="0.25">
      <c r="A268" s="96"/>
      <c r="B268" s="118"/>
      <c r="C268" s="118"/>
      <c r="D268" s="118"/>
      <c r="E268" s="118"/>
      <c r="F268" s="96"/>
      <c r="G268" s="118"/>
      <c r="H268" s="96"/>
      <c r="I268" s="96"/>
      <c r="J268" s="118"/>
      <c r="K268" s="96"/>
      <c r="L268" s="96"/>
      <c r="M268" s="118"/>
      <c r="N268" s="96"/>
      <c r="O268" s="96"/>
      <c r="P268" s="118"/>
      <c r="Q268" s="96"/>
      <c r="R268" s="96"/>
      <c r="S268" s="96"/>
    </row>
    <row r="269" spans="1:19" hidden="1" x14ac:dyDescent="0.25">
      <c r="A269" s="96"/>
      <c r="B269" s="118"/>
      <c r="C269" s="118"/>
      <c r="D269" s="118"/>
      <c r="E269" s="118"/>
      <c r="F269" s="96"/>
      <c r="G269" s="118"/>
      <c r="H269" s="96"/>
      <c r="I269" s="96"/>
      <c r="J269" s="118"/>
      <c r="K269" s="96"/>
      <c r="L269" s="96"/>
      <c r="M269" s="118"/>
      <c r="N269" s="96"/>
      <c r="O269" s="96"/>
      <c r="P269" s="118"/>
      <c r="Q269" s="96"/>
      <c r="R269" s="96"/>
      <c r="S269" s="96"/>
    </row>
    <row r="270" spans="1:19" hidden="1" x14ac:dyDescent="0.25">
      <c r="A270" s="96"/>
      <c r="B270" s="118"/>
      <c r="C270" s="118"/>
      <c r="D270" s="118"/>
      <c r="E270" s="118"/>
      <c r="F270" s="96"/>
      <c r="G270" s="118"/>
      <c r="H270" s="96"/>
      <c r="I270" s="96"/>
      <c r="J270" s="118"/>
      <c r="K270" s="96"/>
      <c r="L270" s="96"/>
      <c r="M270" s="118"/>
      <c r="N270" s="96"/>
      <c r="O270" s="96"/>
      <c r="P270" s="118"/>
      <c r="Q270" s="96"/>
      <c r="R270" s="96"/>
      <c r="S270" s="96"/>
    </row>
    <row r="271" spans="1:19" hidden="1" x14ac:dyDescent="0.25">
      <c r="A271" s="96"/>
      <c r="B271" s="118"/>
      <c r="C271" s="118"/>
      <c r="D271" s="118"/>
      <c r="E271" s="118"/>
      <c r="F271" s="96"/>
      <c r="G271" s="118"/>
      <c r="H271" s="96"/>
      <c r="I271" s="96"/>
      <c r="J271" s="118"/>
      <c r="K271" s="96"/>
      <c r="L271" s="96"/>
      <c r="M271" s="118"/>
      <c r="N271" s="96"/>
      <c r="O271" s="96"/>
      <c r="P271" s="118"/>
      <c r="Q271" s="96"/>
      <c r="R271" s="96"/>
      <c r="S271" s="96"/>
    </row>
    <row r="272" spans="1:19" hidden="1" x14ac:dyDescent="0.25">
      <c r="A272" s="96"/>
      <c r="B272" s="118"/>
      <c r="C272" s="118"/>
      <c r="D272" s="118"/>
      <c r="E272" s="118"/>
      <c r="F272" s="96"/>
      <c r="G272" s="118"/>
      <c r="H272" s="96"/>
      <c r="I272" s="96"/>
      <c r="J272" s="118"/>
      <c r="K272" s="96"/>
      <c r="L272" s="96"/>
      <c r="M272" s="118"/>
      <c r="N272" s="96"/>
      <c r="O272" s="96"/>
      <c r="P272" s="118"/>
      <c r="Q272" s="96"/>
      <c r="R272" s="96"/>
      <c r="S272" s="96"/>
    </row>
    <row r="273" spans="1:19" hidden="1" x14ac:dyDescent="0.25">
      <c r="A273" s="96"/>
      <c r="B273" s="118"/>
      <c r="C273" s="118"/>
      <c r="D273" s="118"/>
      <c r="E273" s="118"/>
      <c r="F273" s="96"/>
      <c r="G273" s="118"/>
      <c r="H273" s="96"/>
      <c r="I273" s="96"/>
      <c r="J273" s="118"/>
      <c r="K273" s="96"/>
      <c r="L273" s="96"/>
      <c r="M273" s="118"/>
      <c r="N273" s="96"/>
      <c r="O273" s="96"/>
      <c r="P273" s="118"/>
      <c r="Q273" s="96"/>
      <c r="R273" s="96"/>
      <c r="S273" s="96"/>
    </row>
    <row r="274" spans="1:19" hidden="1" x14ac:dyDescent="0.25">
      <c r="A274" s="96"/>
      <c r="B274" s="118"/>
      <c r="C274" s="118"/>
      <c r="D274" s="118"/>
      <c r="E274" s="118"/>
      <c r="F274" s="96"/>
      <c r="G274" s="118"/>
      <c r="H274" s="96"/>
      <c r="I274" s="96"/>
      <c r="J274" s="118"/>
      <c r="K274" s="96"/>
      <c r="L274" s="96"/>
      <c r="M274" s="118"/>
      <c r="N274" s="96"/>
      <c r="O274" s="96"/>
      <c r="P274" s="118"/>
      <c r="Q274" s="96"/>
      <c r="R274" s="96"/>
      <c r="S274" s="96"/>
    </row>
    <row r="275" spans="1:19" hidden="1" x14ac:dyDescent="0.25">
      <c r="A275" s="96"/>
      <c r="B275" s="118"/>
      <c r="C275" s="118"/>
      <c r="D275" s="118"/>
      <c r="E275" s="118"/>
      <c r="F275" s="96"/>
      <c r="G275" s="118"/>
      <c r="H275" s="96"/>
      <c r="I275" s="96"/>
      <c r="J275" s="118"/>
      <c r="K275" s="96"/>
      <c r="L275" s="96"/>
      <c r="M275" s="118"/>
      <c r="N275" s="96"/>
      <c r="O275" s="96"/>
      <c r="P275" s="118"/>
      <c r="Q275" s="96"/>
      <c r="R275" s="96"/>
      <c r="S275" s="96"/>
    </row>
    <row r="276" spans="1:19" hidden="1" x14ac:dyDescent="0.25">
      <c r="A276" s="96"/>
      <c r="B276" s="118"/>
      <c r="C276" s="118"/>
      <c r="D276" s="118"/>
      <c r="E276" s="118"/>
      <c r="F276" s="96"/>
      <c r="G276" s="118"/>
      <c r="H276" s="96"/>
      <c r="I276" s="96"/>
      <c r="J276" s="118"/>
      <c r="K276" s="96"/>
      <c r="L276" s="96"/>
      <c r="M276" s="118"/>
      <c r="N276" s="96"/>
      <c r="O276" s="96"/>
      <c r="P276" s="118"/>
      <c r="Q276" s="96"/>
      <c r="R276" s="96"/>
      <c r="S276" s="96"/>
    </row>
    <row r="277" spans="1:19" hidden="1" x14ac:dyDescent="0.25">
      <c r="A277" s="96"/>
      <c r="B277" s="118"/>
      <c r="C277" s="118"/>
      <c r="D277" s="118"/>
      <c r="E277" s="118"/>
      <c r="F277" s="96"/>
      <c r="G277" s="118"/>
      <c r="H277" s="96"/>
      <c r="I277" s="96"/>
      <c r="J277" s="118"/>
      <c r="K277" s="96"/>
      <c r="L277" s="96"/>
      <c r="M277" s="118"/>
      <c r="N277" s="96"/>
      <c r="O277" s="96"/>
      <c r="P277" s="118"/>
      <c r="Q277" s="96"/>
      <c r="R277" s="96"/>
      <c r="S277" s="96"/>
    </row>
    <row r="278" spans="1:19" hidden="1" x14ac:dyDescent="0.25">
      <c r="A278" s="96"/>
      <c r="B278" s="118"/>
      <c r="C278" s="118"/>
      <c r="D278" s="118"/>
      <c r="E278" s="118"/>
      <c r="F278" s="96"/>
      <c r="G278" s="118"/>
      <c r="H278" s="96"/>
      <c r="I278" s="96"/>
      <c r="J278" s="118"/>
      <c r="K278" s="96"/>
      <c r="L278" s="96"/>
      <c r="M278" s="118"/>
      <c r="N278" s="96"/>
      <c r="O278" s="96"/>
      <c r="P278" s="118"/>
      <c r="Q278" s="96"/>
      <c r="R278" s="96"/>
      <c r="S278" s="96"/>
    </row>
    <row r="279" spans="1:19" hidden="1" x14ac:dyDescent="0.25">
      <c r="A279" s="96"/>
      <c r="B279" s="118"/>
      <c r="C279" s="118"/>
      <c r="D279" s="118"/>
      <c r="E279" s="118"/>
      <c r="F279" s="96"/>
      <c r="G279" s="118"/>
      <c r="H279" s="96"/>
      <c r="I279" s="96"/>
      <c r="J279" s="118"/>
      <c r="K279" s="96"/>
      <c r="L279" s="96"/>
      <c r="M279" s="118"/>
      <c r="N279" s="96"/>
      <c r="O279" s="96"/>
      <c r="P279" s="118"/>
      <c r="Q279" s="96"/>
      <c r="R279" s="96"/>
      <c r="S279" s="96"/>
    </row>
    <row r="280" spans="1:19" hidden="1" x14ac:dyDescent="0.25">
      <c r="A280" s="96"/>
      <c r="B280" s="118"/>
      <c r="C280" s="118"/>
      <c r="D280" s="118"/>
      <c r="E280" s="118"/>
      <c r="F280" s="96"/>
      <c r="G280" s="118"/>
      <c r="H280" s="96"/>
      <c r="I280" s="96"/>
      <c r="J280" s="118"/>
      <c r="K280" s="96"/>
      <c r="L280" s="96"/>
      <c r="M280" s="118"/>
      <c r="N280" s="96"/>
      <c r="O280" s="96"/>
      <c r="P280" s="118"/>
      <c r="Q280" s="96"/>
      <c r="R280" s="96"/>
      <c r="S280" s="96"/>
    </row>
    <row r="281" spans="1:19" hidden="1" x14ac:dyDescent="0.25">
      <c r="A281" s="96"/>
      <c r="B281" s="118"/>
      <c r="C281" s="118"/>
      <c r="D281" s="118"/>
      <c r="E281" s="118"/>
      <c r="F281" s="96"/>
      <c r="G281" s="118"/>
      <c r="H281" s="96"/>
      <c r="I281" s="96"/>
      <c r="J281" s="118"/>
      <c r="K281" s="96"/>
      <c r="L281" s="96"/>
      <c r="M281" s="118"/>
      <c r="N281" s="96"/>
      <c r="O281" s="96"/>
      <c r="P281" s="118"/>
      <c r="Q281" s="96"/>
      <c r="R281" s="96"/>
      <c r="S281" s="96"/>
    </row>
    <row r="282" spans="1:19" hidden="1" x14ac:dyDescent="0.25">
      <c r="A282" s="96"/>
      <c r="B282" s="118"/>
      <c r="C282" s="118"/>
      <c r="D282" s="118"/>
      <c r="E282" s="118"/>
      <c r="F282" s="96"/>
      <c r="G282" s="118"/>
      <c r="H282" s="96"/>
      <c r="I282" s="96"/>
      <c r="J282" s="118"/>
      <c r="K282" s="96"/>
      <c r="L282" s="96"/>
      <c r="M282" s="118"/>
      <c r="N282" s="96"/>
      <c r="O282" s="96"/>
      <c r="P282" s="118"/>
      <c r="Q282" s="96"/>
      <c r="R282" s="96"/>
      <c r="S282" s="96"/>
    </row>
    <row r="283" spans="1:19" hidden="1" x14ac:dyDescent="0.25">
      <c r="A283" s="96"/>
      <c r="B283" s="118"/>
      <c r="C283" s="118"/>
      <c r="D283" s="118"/>
      <c r="E283" s="118"/>
      <c r="F283" s="96"/>
      <c r="G283" s="118"/>
      <c r="H283" s="96"/>
      <c r="I283" s="96"/>
      <c r="J283" s="118"/>
      <c r="K283" s="96"/>
      <c r="L283" s="96"/>
      <c r="M283" s="118"/>
      <c r="N283" s="96"/>
      <c r="O283" s="96"/>
      <c r="P283" s="118"/>
      <c r="Q283" s="96"/>
      <c r="R283" s="96"/>
      <c r="S283" s="96"/>
    </row>
    <row r="284" spans="1:19" hidden="1" x14ac:dyDescent="0.25">
      <c r="A284" s="96"/>
      <c r="B284" s="118"/>
      <c r="C284" s="118"/>
      <c r="D284" s="118"/>
      <c r="E284" s="118"/>
      <c r="F284" s="96"/>
      <c r="G284" s="118"/>
      <c r="H284" s="96"/>
      <c r="I284" s="96"/>
      <c r="J284" s="118"/>
      <c r="K284" s="96"/>
      <c r="L284" s="96"/>
      <c r="M284" s="118"/>
      <c r="N284" s="96"/>
      <c r="O284" s="96"/>
      <c r="P284" s="118"/>
      <c r="Q284" s="96"/>
      <c r="R284" s="96"/>
      <c r="S284" s="96"/>
    </row>
    <row r="285" spans="1:19" hidden="1" x14ac:dyDescent="0.25">
      <c r="A285" s="96"/>
      <c r="B285" s="118"/>
      <c r="C285" s="118"/>
      <c r="D285" s="118"/>
      <c r="E285" s="118"/>
      <c r="F285" s="96"/>
      <c r="G285" s="118"/>
      <c r="H285" s="96"/>
      <c r="I285" s="96"/>
      <c r="J285" s="118"/>
      <c r="K285" s="96"/>
      <c r="L285" s="96"/>
      <c r="M285" s="118"/>
      <c r="N285" s="96"/>
      <c r="O285" s="96"/>
      <c r="P285" s="118"/>
      <c r="Q285" s="96"/>
      <c r="R285" s="96"/>
      <c r="S285" s="96"/>
    </row>
    <row r="286" spans="1:19" hidden="1" x14ac:dyDescent="0.25">
      <c r="A286" s="96"/>
      <c r="B286" s="118"/>
      <c r="C286" s="118"/>
      <c r="D286" s="118"/>
      <c r="E286" s="118"/>
      <c r="F286" s="96"/>
      <c r="G286" s="118"/>
      <c r="H286" s="96"/>
      <c r="I286" s="96"/>
      <c r="J286" s="118"/>
      <c r="K286" s="96"/>
      <c r="L286" s="96"/>
      <c r="M286" s="118"/>
      <c r="N286" s="96"/>
      <c r="O286" s="96"/>
      <c r="P286" s="118"/>
      <c r="Q286" s="96"/>
      <c r="R286" s="96"/>
      <c r="S286" s="96"/>
    </row>
    <row r="287" spans="1:19" hidden="1" x14ac:dyDescent="0.25">
      <c r="A287" s="96"/>
      <c r="B287" s="118"/>
      <c r="C287" s="118"/>
      <c r="D287" s="118"/>
      <c r="E287" s="118"/>
      <c r="F287" s="96"/>
      <c r="G287" s="118"/>
      <c r="H287" s="96"/>
      <c r="I287" s="96"/>
      <c r="J287" s="118"/>
      <c r="K287" s="96"/>
      <c r="L287" s="96"/>
      <c r="M287" s="118"/>
      <c r="N287" s="96"/>
      <c r="O287" s="96"/>
      <c r="P287" s="118"/>
      <c r="Q287" s="96"/>
      <c r="R287" s="96"/>
      <c r="S287" s="96"/>
    </row>
    <row r="288" spans="1:19" hidden="1" x14ac:dyDescent="0.25">
      <c r="A288" s="96"/>
      <c r="B288" s="118"/>
      <c r="C288" s="118"/>
      <c r="D288" s="118"/>
      <c r="E288" s="118"/>
      <c r="F288" s="96"/>
      <c r="G288" s="118"/>
      <c r="H288" s="96"/>
      <c r="I288" s="96"/>
      <c r="J288" s="118"/>
      <c r="K288" s="96"/>
      <c r="L288" s="96"/>
      <c r="M288" s="118"/>
      <c r="N288" s="96"/>
      <c r="O288" s="96"/>
      <c r="P288" s="118"/>
      <c r="Q288" s="96"/>
      <c r="R288" s="96"/>
      <c r="S288" s="96"/>
    </row>
    <row r="289" spans="1:19" hidden="1" x14ac:dyDescent="0.25">
      <c r="A289" s="96"/>
      <c r="B289" s="118"/>
      <c r="C289" s="118"/>
      <c r="D289" s="118"/>
      <c r="E289" s="118"/>
      <c r="F289" s="96"/>
      <c r="G289" s="118"/>
      <c r="H289" s="96"/>
      <c r="I289" s="96"/>
      <c r="J289" s="118"/>
      <c r="K289" s="96"/>
      <c r="L289" s="96"/>
      <c r="M289" s="118"/>
      <c r="N289" s="96"/>
      <c r="O289" s="96"/>
      <c r="P289" s="118"/>
      <c r="Q289" s="96"/>
      <c r="R289" s="96"/>
      <c r="S289" s="96"/>
    </row>
    <row r="290" spans="1:19" hidden="1" x14ac:dyDescent="0.25">
      <c r="A290" s="96"/>
      <c r="B290" s="118"/>
      <c r="C290" s="118"/>
      <c r="D290" s="118"/>
      <c r="E290" s="118"/>
      <c r="F290" s="96"/>
      <c r="G290" s="118"/>
      <c r="H290" s="96"/>
      <c r="I290" s="96"/>
      <c r="J290" s="118"/>
      <c r="K290" s="96"/>
      <c r="L290" s="96"/>
      <c r="M290" s="118"/>
      <c r="N290" s="96"/>
      <c r="O290" s="96"/>
      <c r="P290" s="118"/>
      <c r="Q290" s="96"/>
      <c r="R290" s="96"/>
      <c r="S290" s="96"/>
    </row>
    <row r="291" spans="1:19" hidden="1" x14ac:dyDescent="0.25">
      <c r="A291" s="96"/>
      <c r="B291" s="118"/>
      <c r="C291" s="118"/>
      <c r="D291" s="118"/>
      <c r="E291" s="118"/>
      <c r="F291" s="96"/>
      <c r="G291" s="118"/>
      <c r="H291" s="96"/>
      <c r="I291" s="96"/>
      <c r="J291" s="118"/>
      <c r="K291" s="96"/>
      <c r="L291" s="96"/>
      <c r="M291" s="118"/>
      <c r="N291" s="96"/>
      <c r="O291" s="96"/>
      <c r="P291" s="118"/>
      <c r="Q291" s="96"/>
      <c r="R291" s="96"/>
      <c r="S291" s="96"/>
    </row>
    <row r="292" spans="1:19" hidden="1" x14ac:dyDescent="0.25">
      <c r="A292" s="96"/>
      <c r="B292" s="118"/>
      <c r="C292" s="118"/>
      <c r="D292" s="118"/>
      <c r="E292" s="118"/>
      <c r="F292" s="96"/>
      <c r="G292" s="118"/>
      <c r="H292" s="96"/>
      <c r="I292" s="96"/>
      <c r="J292" s="118"/>
      <c r="K292" s="96"/>
      <c r="L292" s="96"/>
      <c r="M292" s="118"/>
      <c r="N292" s="96"/>
      <c r="O292" s="96"/>
      <c r="P292" s="118"/>
      <c r="Q292" s="96"/>
      <c r="R292" s="96"/>
      <c r="S292" s="96"/>
    </row>
    <row r="293" spans="1:19" hidden="1" x14ac:dyDescent="0.25">
      <c r="A293" s="96"/>
      <c r="B293" s="118"/>
      <c r="C293" s="118"/>
      <c r="D293" s="118"/>
      <c r="E293" s="118"/>
      <c r="F293" s="96"/>
      <c r="G293" s="118"/>
      <c r="H293" s="96"/>
      <c r="I293" s="96"/>
      <c r="J293" s="118"/>
      <c r="K293" s="96"/>
      <c r="L293" s="96"/>
      <c r="M293" s="118"/>
      <c r="N293" s="96"/>
      <c r="O293" s="96"/>
      <c r="P293" s="118"/>
      <c r="Q293" s="96"/>
      <c r="R293" s="96"/>
      <c r="S293" s="96"/>
    </row>
    <row r="294" spans="1:19" hidden="1" x14ac:dyDescent="0.25">
      <c r="A294" s="96"/>
      <c r="B294" s="118"/>
      <c r="C294" s="118"/>
      <c r="D294" s="118"/>
      <c r="E294" s="118"/>
      <c r="F294" s="96"/>
      <c r="G294" s="118"/>
      <c r="H294" s="96"/>
      <c r="I294" s="96"/>
      <c r="J294" s="118"/>
      <c r="K294" s="96"/>
      <c r="L294" s="96"/>
      <c r="M294" s="118"/>
      <c r="N294" s="96"/>
      <c r="O294" s="96"/>
      <c r="P294" s="118"/>
      <c r="Q294" s="96"/>
      <c r="R294" s="96"/>
      <c r="S294" s="96"/>
    </row>
    <row r="295" spans="1:19" hidden="1" x14ac:dyDescent="0.25">
      <c r="A295" s="96"/>
      <c r="B295" s="118"/>
      <c r="C295" s="118"/>
      <c r="D295" s="118"/>
      <c r="E295" s="118"/>
      <c r="F295" s="96"/>
      <c r="G295" s="118"/>
      <c r="H295" s="96"/>
      <c r="I295" s="96"/>
      <c r="J295" s="118"/>
      <c r="K295" s="96"/>
      <c r="L295" s="96"/>
      <c r="M295" s="118"/>
      <c r="N295" s="96"/>
      <c r="O295" s="96"/>
      <c r="P295" s="118"/>
      <c r="Q295" s="96"/>
      <c r="R295" s="96"/>
      <c r="S295" s="96"/>
    </row>
    <row r="296" spans="1:19" hidden="1" x14ac:dyDescent="0.25">
      <c r="A296" s="96"/>
      <c r="B296" s="118"/>
      <c r="C296" s="118"/>
      <c r="D296" s="118"/>
      <c r="E296" s="118"/>
      <c r="F296" s="96"/>
      <c r="G296" s="118"/>
      <c r="H296" s="96"/>
      <c r="I296" s="96"/>
      <c r="J296" s="118"/>
      <c r="K296" s="96"/>
      <c r="L296" s="96"/>
      <c r="M296" s="118"/>
      <c r="N296" s="96"/>
      <c r="O296" s="96"/>
      <c r="P296" s="118"/>
      <c r="Q296" s="96"/>
      <c r="R296" s="96"/>
      <c r="S296" s="96"/>
    </row>
    <row r="297" spans="1:19" hidden="1" x14ac:dyDescent="0.25">
      <c r="A297" s="96"/>
      <c r="B297" s="118"/>
      <c r="C297" s="118"/>
      <c r="D297" s="118"/>
      <c r="E297" s="118"/>
      <c r="F297" s="96"/>
      <c r="G297" s="118"/>
      <c r="H297" s="96"/>
      <c r="I297" s="96"/>
      <c r="J297" s="118"/>
      <c r="K297" s="96"/>
      <c r="L297" s="96"/>
      <c r="M297" s="118"/>
      <c r="N297" s="96"/>
      <c r="O297" s="96"/>
      <c r="P297" s="118"/>
      <c r="Q297" s="96"/>
      <c r="R297" s="96"/>
      <c r="S297" s="96"/>
    </row>
    <row r="298" spans="1:19" hidden="1" x14ac:dyDescent="0.25">
      <c r="A298" s="96"/>
      <c r="B298" s="118"/>
      <c r="C298" s="118"/>
      <c r="D298" s="118"/>
      <c r="E298" s="118"/>
      <c r="F298" s="96"/>
      <c r="G298" s="118"/>
      <c r="H298" s="96"/>
      <c r="I298" s="96"/>
      <c r="J298" s="118"/>
      <c r="K298" s="96"/>
      <c r="L298" s="96"/>
      <c r="M298" s="118"/>
      <c r="N298" s="96"/>
      <c r="O298" s="96"/>
      <c r="P298" s="118"/>
      <c r="Q298" s="96"/>
      <c r="R298" s="96"/>
      <c r="S298" s="96"/>
    </row>
    <row r="299" spans="1:19" hidden="1" x14ac:dyDescent="0.25">
      <c r="A299" s="96"/>
      <c r="B299" s="118"/>
      <c r="C299" s="118"/>
      <c r="D299" s="118"/>
      <c r="E299" s="118"/>
      <c r="F299" s="96"/>
      <c r="G299" s="118"/>
      <c r="H299" s="96"/>
      <c r="I299" s="96"/>
      <c r="J299" s="118"/>
      <c r="K299" s="96"/>
      <c r="L299" s="96"/>
      <c r="M299" s="118"/>
      <c r="N299" s="96"/>
      <c r="O299" s="96"/>
      <c r="P299" s="118"/>
      <c r="Q299" s="96"/>
      <c r="R299" s="96"/>
      <c r="S299" s="96"/>
    </row>
    <row r="300" spans="1:19" hidden="1" x14ac:dyDescent="0.25">
      <c r="A300" s="96"/>
      <c r="B300" s="118"/>
      <c r="C300" s="118"/>
      <c r="D300" s="118"/>
      <c r="E300" s="118"/>
      <c r="F300" s="96"/>
      <c r="G300" s="118"/>
      <c r="H300" s="96"/>
      <c r="I300" s="96"/>
      <c r="J300" s="118"/>
      <c r="K300" s="96"/>
      <c r="L300" s="96"/>
      <c r="M300" s="118"/>
      <c r="N300" s="96"/>
      <c r="O300" s="96"/>
      <c r="P300" s="118"/>
      <c r="Q300" s="96"/>
      <c r="R300" s="96"/>
      <c r="S300" s="96"/>
    </row>
    <row r="301" spans="1:19" hidden="1" x14ac:dyDescent="0.25">
      <c r="A301" s="96"/>
      <c r="B301" s="118"/>
      <c r="C301" s="118"/>
      <c r="D301" s="118"/>
      <c r="E301" s="118"/>
      <c r="F301" s="96"/>
      <c r="G301" s="118"/>
      <c r="H301" s="96"/>
      <c r="I301" s="96"/>
      <c r="J301" s="118"/>
      <c r="K301" s="96"/>
      <c r="L301" s="96"/>
      <c r="M301" s="118"/>
      <c r="N301" s="96"/>
      <c r="O301" s="96"/>
      <c r="P301" s="118"/>
      <c r="Q301" s="96"/>
      <c r="R301" s="96"/>
      <c r="S301" s="96"/>
    </row>
    <row r="302" spans="1:19" hidden="1" x14ac:dyDescent="0.25">
      <c r="A302" s="96"/>
      <c r="B302" s="118"/>
      <c r="C302" s="118"/>
      <c r="D302" s="118"/>
      <c r="E302" s="118"/>
      <c r="F302" s="96"/>
      <c r="G302" s="118"/>
      <c r="H302" s="96"/>
      <c r="I302" s="96"/>
      <c r="J302" s="118"/>
      <c r="K302" s="96"/>
      <c r="L302" s="96"/>
      <c r="M302" s="118"/>
      <c r="N302" s="96"/>
      <c r="O302" s="96"/>
      <c r="P302" s="118"/>
      <c r="Q302" s="96"/>
      <c r="R302" s="96"/>
      <c r="S302" s="96"/>
    </row>
    <row r="303" spans="1:19" hidden="1" x14ac:dyDescent="0.25">
      <c r="A303" s="96"/>
      <c r="B303" s="118"/>
      <c r="C303" s="118"/>
      <c r="D303" s="118"/>
      <c r="E303" s="118"/>
      <c r="F303" s="96"/>
      <c r="G303" s="118"/>
      <c r="H303" s="96"/>
      <c r="I303" s="96"/>
      <c r="J303" s="118"/>
      <c r="K303" s="96"/>
      <c r="L303" s="96"/>
      <c r="M303" s="118"/>
      <c r="N303" s="96"/>
      <c r="O303" s="96"/>
      <c r="P303" s="118"/>
      <c r="Q303" s="96"/>
      <c r="R303" s="96"/>
      <c r="S303" s="96"/>
    </row>
    <row r="304" spans="1:19" hidden="1" x14ac:dyDescent="0.25">
      <c r="A304" s="96"/>
      <c r="B304" s="118"/>
      <c r="C304" s="118"/>
      <c r="D304" s="118"/>
      <c r="E304" s="118"/>
      <c r="F304" s="96"/>
      <c r="G304" s="118"/>
      <c r="H304" s="96"/>
      <c r="I304" s="96"/>
      <c r="J304" s="118"/>
      <c r="K304" s="96"/>
      <c r="L304" s="96"/>
      <c r="M304" s="118"/>
      <c r="N304" s="96"/>
      <c r="O304" s="96"/>
      <c r="P304" s="118"/>
      <c r="Q304" s="96"/>
      <c r="R304" s="96"/>
      <c r="S304" s="96"/>
    </row>
    <row r="305" spans="1:19" hidden="1" x14ac:dyDescent="0.25">
      <c r="A305" s="96"/>
      <c r="B305" s="118"/>
      <c r="C305" s="118"/>
      <c r="D305" s="118"/>
      <c r="E305" s="118"/>
      <c r="F305" s="96"/>
      <c r="G305" s="118"/>
      <c r="H305" s="96"/>
      <c r="I305" s="96"/>
      <c r="J305" s="118"/>
      <c r="K305" s="96"/>
      <c r="L305" s="96"/>
      <c r="M305" s="118"/>
      <c r="N305" s="96"/>
      <c r="O305" s="96"/>
      <c r="P305" s="118"/>
      <c r="Q305" s="96"/>
      <c r="R305" s="96"/>
      <c r="S305" s="96"/>
    </row>
    <row r="306" spans="1:19" hidden="1" x14ac:dyDescent="0.25">
      <c r="A306" s="96"/>
      <c r="B306" s="118"/>
      <c r="C306" s="118"/>
      <c r="D306" s="118"/>
      <c r="E306" s="118"/>
      <c r="F306" s="96"/>
      <c r="G306" s="118"/>
      <c r="H306" s="96"/>
      <c r="I306" s="96"/>
      <c r="J306" s="118"/>
      <c r="K306" s="96"/>
      <c r="L306" s="96"/>
      <c r="M306" s="118"/>
      <c r="N306" s="96"/>
      <c r="O306" s="96"/>
      <c r="P306" s="118"/>
      <c r="Q306" s="96"/>
      <c r="R306" s="96"/>
      <c r="S306" s="96"/>
    </row>
    <row r="307" spans="1:19" hidden="1" x14ac:dyDescent="0.25">
      <c r="A307" s="96"/>
      <c r="B307" s="118"/>
      <c r="C307" s="118"/>
      <c r="D307" s="118"/>
      <c r="E307" s="118"/>
      <c r="F307" s="96"/>
      <c r="G307" s="118"/>
      <c r="H307" s="96"/>
      <c r="I307" s="96"/>
      <c r="J307" s="118"/>
      <c r="K307" s="96"/>
      <c r="L307" s="96"/>
      <c r="M307" s="118"/>
      <c r="N307" s="96"/>
      <c r="O307" s="96"/>
      <c r="P307" s="118"/>
      <c r="Q307" s="96"/>
      <c r="R307" s="96"/>
      <c r="S307" s="96"/>
    </row>
    <row r="308" spans="1:19" hidden="1" x14ac:dyDescent="0.25">
      <c r="A308" s="96"/>
      <c r="B308" s="118"/>
      <c r="C308" s="118"/>
      <c r="D308" s="118"/>
      <c r="E308" s="118"/>
      <c r="F308" s="96"/>
      <c r="G308" s="118"/>
      <c r="H308" s="96"/>
      <c r="I308" s="96"/>
      <c r="J308" s="118"/>
      <c r="K308" s="96"/>
      <c r="L308" s="96"/>
      <c r="M308" s="118"/>
      <c r="N308" s="96"/>
      <c r="O308" s="96"/>
      <c r="P308" s="118"/>
      <c r="Q308" s="96"/>
      <c r="R308" s="96"/>
      <c r="S308" s="96"/>
    </row>
    <row r="309" spans="1:19" hidden="1" x14ac:dyDescent="0.25">
      <c r="A309" s="96"/>
      <c r="B309" s="118"/>
      <c r="C309" s="118"/>
      <c r="D309" s="118"/>
      <c r="E309" s="118"/>
      <c r="F309" s="96"/>
      <c r="G309" s="118"/>
      <c r="H309" s="96"/>
      <c r="I309" s="96"/>
      <c r="J309" s="118"/>
      <c r="K309" s="96"/>
      <c r="L309" s="96"/>
      <c r="M309" s="118"/>
      <c r="N309" s="96"/>
      <c r="O309" s="96"/>
      <c r="P309" s="118"/>
      <c r="Q309" s="96"/>
      <c r="R309" s="96"/>
      <c r="S309" s="96"/>
    </row>
    <row r="310" spans="1:19" hidden="1" x14ac:dyDescent="0.25">
      <c r="A310" s="96"/>
      <c r="B310" s="118"/>
      <c r="C310" s="118"/>
      <c r="D310" s="118"/>
      <c r="E310" s="118"/>
      <c r="F310" s="96"/>
      <c r="G310" s="118"/>
      <c r="H310" s="96"/>
      <c r="I310" s="96"/>
      <c r="J310" s="118"/>
      <c r="K310" s="96"/>
      <c r="L310" s="96"/>
      <c r="M310" s="118"/>
      <c r="N310" s="96"/>
      <c r="O310" s="96"/>
      <c r="P310" s="118"/>
      <c r="Q310" s="96"/>
      <c r="R310" s="96"/>
      <c r="S310" s="96"/>
    </row>
    <row r="311" spans="1:19" hidden="1" x14ac:dyDescent="0.25">
      <c r="A311" s="96"/>
      <c r="B311" s="118"/>
      <c r="C311" s="118"/>
      <c r="D311" s="118"/>
      <c r="E311" s="118"/>
      <c r="F311" s="96"/>
      <c r="G311" s="118"/>
      <c r="H311" s="96"/>
      <c r="I311" s="96"/>
      <c r="J311" s="118"/>
      <c r="K311" s="96"/>
      <c r="L311" s="96"/>
      <c r="M311" s="118"/>
      <c r="N311" s="96"/>
      <c r="O311" s="96"/>
      <c r="P311" s="118"/>
      <c r="Q311" s="96"/>
      <c r="R311" s="96"/>
      <c r="S311" s="96"/>
    </row>
    <row r="312" spans="1:19" hidden="1" x14ac:dyDescent="0.25">
      <c r="A312" s="96"/>
      <c r="B312" s="118"/>
      <c r="C312" s="118"/>
      <c r="D312" s="118"/>
      <c r="E312" s="118"/>
      <c r="F312" s="96"/>
      <c r="G312" s="118"/>
      <c r="H312" s="96"/>
      <c r="I312" s="96"/>
      <c r="J312" s="118"/>
      <c r="K312" s="96"/>
      <c r="L312" s="96"/>
      <c r="M312" s="118"/>
      <c r="N312" s="96"/>
      <c r="O312" s="96"/>
      <c r="P312" s="118"/>
      <c r="Q312" s="96"/>
      <c r="R312" s="96"/>
      <c r="S312" s="96"/>
    </row>
    <row r="313" spans="1:19" hidden="1" x14ac:dyDescent="0.25">
      <c r="A313" s="96"/>
      <c r="B313" s="118"/>
      <c r="C313" s="118"/>
      <c r="D313" s="118"/>
      <c r="E313" s="118"/>
      <c r="F313" s="96"/>
      <c r="G313" s="118"/>
      <c r="H313" s="96"/>
      <c r="I313" s="96"/>
      <c r="J313" s="118"/>
      <c r="K313" s="96"/>
      <c r="L313" s="96"/>
      <c r="M313" s="118"/>
      <c r="N313" s="96"/>
      <c r="O313" s="96"/>
      <c r="P313" s="118"/>
      <c r="Q313" s="96"/>
      <c r="R313" s="96"/>
      <c r="S313" s="96"/>
    </row>
    <row r="314" spans="1:19" hidden="1" x14ac:dyDescent="0.25">
      <c r="A314" s="96"/>
      <c r="B314" s="118"/>
      <c r="C314" s="118"/>
      <c r="D314" s="118"/>
      <c r="E314" s="118"/>
      <c r="F314" s="96"/>
      <c r="G314" s="118"/>
      <c r="H314" s="96"/>
      <c r="I314" s="96"/>
      <c r="J314" s="118"/>
      <c r="K314" s="96"/>
      <c r="L314" s="96"/>
      <c r="M314" s="118"/>
      <c r="N314" s="96"/>
      <c r="O314" s="96"/>
      <c r="P314" s="118"/>
      <c r="Q314" s="96"/>
      <c r="R314" s="96"/>
      <c r="S314" s="96"/>
    </row>
    <row r="315" spans="1:19" hidden="1" x14ac:dyDescent="0.25">
      <c r="A315" s="96"/>
      <c r="B315" s="118"/>
      <c r="C315" s="118"/>
      <c r="D315" s="118"/>
      <c r="E315" s="118"/>
      <c r="F315" s="96"/>
      <c r="G315" s="118"/>
      <c r="H315" s="96"/>
      <c r="I315" s="96"/>
      <c r="J315" s="118"/>
      <c r="K315" s="96"/>
      <c r="L315" s="96"/>
      <c r="M315" s="118"/>
      <c r="N315" s="96"/>
      <c r="O315" s="96"/>
      <c r="P315" s="118"/>
      <c r="Q315" s="96"/>
      <c r="R315" s="96"/>
      <c r="S315" s="96"/>
    </row>
    <row r="316" spans="1:19" hidden="1" x14ac:dyDescent="0.25">
      <c r="A316" s="96"/>
      <c r="B316" s="118"/>
      <c r="C316" s="118"/>
      <c r="D316" s="118"/>
      <c r="E316" s="118"/>
      <c r="F316" s="96"/>
      <c r="G316" s="118"/>
      <c r="H316" s="96"/>
      <c r="I316" s="96"/>
      <c r="J316" s="118"/>
      <c r="K316" s="96"/>
      <c r="L316" s="96"/>
      <c r="M316" s="118"/>
      <c r="N316" s="96"/>
      <c r="O316" s="96"/>
      <c r="P316" s="118"/>
      <c r="Q316" s="96"/>
      <c r="R316" s="96"/>
      <c r="S316" s="96"/>
    </row>
    <row r="317" spans="1:19" hidden="1" x14ac:dyDescent="0.25">
      <c r="A317" s="96"/>
      <c r="B317" s="118"/>
      <c r="C317" s="118"/>
      <c r="D317" s="118"/>
      <c r="E317" s="118"/>
      <c r="F317" s="96"/>
      <c r="G317" s="118"/>
      <c r="H317" s="96"/>
      <c r="I317" s="96"/>
      <c r="J317" s="118"/>
      <c r="K317" s="96"/>
      <c r="L317" s="96"/>
      <c r="M317" s="118"/>
      <c r="N317" s="96"/>
      <c r="O317" s="96"/>
      <c r="P317" s="118"/>
      <c r="Q317" s="96"/>
      <c r="R317" s="96"/>
      <c r="S317" s="96"/>
    </row>
    <row r="318" spans="1:19" hidden="1" x14ac:dyDescent="0.25">
      <c r="A318" s="96"/>
      <c r="B318" s="118"/>
      <c r="C318" s="118"/>
      <c r="D318" s="118"/>
      <c r="E318" s="118"/>
      <c r="F318" s="96"/>
      <c r="G318" s="118"/>
      <c r="H318" s="96"/>
      <c r="I318" s="96"/>
      <c r="J318" s="118"/>
      <c r="K318" s="96"/>
      <c r="L318" s="96"/>
      <c r="M318" s="118"/>
      <c r="N318" s="96"/>
      <c r="O318" s="96"/>
      <c r="P318" s="118"/>
      <c r="Q318" s="96"/>
      <c r="R318" s="96"/>
      <c r="S318" s="96"/>
    </row>
    <row r="319" spans="1:19" hidden="1" x14ac:dyDescent="0.25">
      <c r="A319" s="96"/>
      <c r="B319" s="118"/>
      <c r="C319" s="118"/>
      <c r="D319" s="118"/>
      <c r="E319" s="118"/>
      <c r="F319" s="96"/>
      <c r="G319" s="118"/>
      <c r="H319" s="96"/>
      <c r="I319" s="96"/>
      <c r="J319" s="118"/>
      <c r="K319" s="96"/>
      <c r="L319" s="96"/>
      <c r="M319" s="118"/>
      <c r="N319" s="96"/>
      <c r="O319" s="96"/>
      <c r="P319" s="118"/>
      <c r="Q319" s="96"/>
      <c r="R319" s="96"/>
      <c r="S319" s="96"/>
    </row>
    <row r="320" spans="1:19" hidden="1" x14ac:dyDescent="0.25">
      <c r="A320" s="96"/>
      <c r="B320" s="118"/>
      <c r="C320" s="118"/>
      <c r="D320" s="118"/>
      <c r="E320" s="118"/>
      <c r="F320" s="96"/>
      <c r="G320" s="118"/>
      <c r="H320" s="96"/>
      <c r="I320" s="96"/>
      <c r="J320" s="118"/>
      <c r="K320" s="96"/>
      <c r="L320" s="96"/>
      <c r="M320" s="118"/>
      <c r="N320" s="96"/>
      <c r="O320" s="96"/>
      <c r="P320" s="118"/>
      <c r="Q320" s="96"/>
      <c r="R320" s="96"/>
      <c r="S320" s="96"/>
    </row>
    <row r="321" spans="1:19" hidden="1" x14ac:dyDescent="0.25">
      <c r="A321" s="96"/>
      <c r="B321" s="118"/>
      <c r="C321" s="118"/>
      <c r="D321" s="118"/>
      <c r="E321" s="118"/>
      <c r="F321" s="96"/>
      <c r="G321" s="118"/>
      <c r="H321" s="96"/>
      <c r="I321" s="96"/>
      <c r="J321" s="118"/>
      <c r="K321" s="96"/>
      <c r="L321" s="96"/>
      <c r="M321" s="118"/>
      <c r="N321" s="96"/>
      <c r="O321" s="96"/>
      <c r="P321" s="118"/>
      <c r="Q321" s="96"/>
      <c r="R321" s="96"/>
      <c r="S321" s="96"/>
    </row>
    <row r="322" spans="1:19" hidden="1" x14ac:dyDescent="0.25">
      <c r="A322" s="96"/>
      <c r="B322" s="118"/>
      <c r="C322" s="118"/>
      <c r="D322" s="118"/>
      <c r="E322" s="118"/>
      <c r="F322" s="96"/>
      <c r="G322" s="118"/>
      <c r="H322" s="96"/>
      <c r="I322" s="96"/>
      <c r="J322" s="118"/>
      <c r="K322" s="96"/>
      <c r="L322" s="96"/>
      <c r="M322" s="118"/>
      <c r="N322" s="96"/>
      <c r="O322" s="96"/>
      <c r="P322" s="118"/>
      <c r="Q322" s="96"/>
      <c r="R322" s="96"/>
      <c r="S322" s="96"/>
    </row>
    <row r="323" spans="1:19" hidden="1" x14ac:dyDescent="0.25">
      <c r="A323" s="96"/>
      <c r="B323" s="118"/>
      <c r="C323" s="118"/>
      <c r="D323" s="118"/>
      <c r="E323" s="118"/>
      <c r="F323" s="96"/>
      <c r="G323" s="118"/>
      <c r="H323" s="96"/>
      <c r="I323" s="96"/>
      <c r="J323" s="118"/>
      <c r="K323" s="96"/>
      <c r="L323" s="96"/>
      <c r="M323" s="118"/>
      <c r="N323" s="96"/>
      <c r="O323" s="96"/>
      <c r="P323" s="118"/>
      <c r="Q323" s="96"/>
      <c r="R323" s="96"/>
      <c r="S323" s="96"/>
    </row>
    <row r="324" spans="1:19" hidden="1" x14ac:dyDescent="0.25">
      <c r="A324" s="96"/>
      <c r="B324" s="118"/>
      <c r="C324" s="118"/>
      <c r="D324" s="118"/>
      <c r="E324" s="118"/>
      <c r="F324" s="96"/>
      <c r="G324" s="118"/>
      <c r="H324" s="96"/>
      <c r="I324" s="96"/>
      <c r="J324" s="118"/>
      <c r="K324" s="96"/>
      <c r="L324" s="96"/>
      <c r="M324" s="118"/>
      <c r="N324" s="96"/>
      <c r="O324" s="96"/>
      <c r="P324" s="118"/>
      <c r="Q324" s="96"/>
      <c r="R324" s="96"/>
      <c r="S324" s="96"/>
    </row>
    <row r="325" spans="1:19" hidden="1" x14ac:dyDescent="0.25">
      <c r="A325" s="96"/>
      <c r="B325" s="118"/>
      <c r="C325" s="118"/>
      <c r="D325" s="118"/>
      <c r="E325" s="118"/>
      <c r="F325" s="96"/>
      <c r="G325" s="118"/>
      <c r="H325" s="96"/>
      <c r="I325" s="96"/>
      <c r="J325" s="118"/>
      <c r="K325" s="96"/>
      <c r="L325" s="96"/>
      <c r="M325" s="118"/>
      <c r="N325" s="96"/>
      <c r="O325" s="96"/>
      <c r="P325" s="118"/>
      <c r="Q325" s="96"/>
      <c r="R325" s="96"/>
      <c r="S325" s="96"/>
    </row>
    <row r="326" spans="1:19" hidden="1" x14ac:dyDescent="0.25">
      <c r="A326" s="96"/>
      <c r="B326" s="118"/>
      <c r="C326" s="118"/>
      <c r="D326" s="118"/>
      <c r="E326" s="118"/>
      <c r="F326" s="96"/>
      <c r="G326" s="118"/>
      <c r="H326" s="96"/>
      <c r="I326" s="96"/>
      <c r="J326" s="118"/>
      <c r="K326" s="96"/>
      <c r="L326" s="96"/>
      <c r="M326" s="118"/>
      <c r="N326" s="96"/>
      <c r="O326" s="96"/>
      <c r="P326" s="118"/>
      <c r="Q326" s="96"/>
      <c r="R326" s="96"/>
      <c r="S326" s="96"/>
    </row>
    <row r="327" spans="1:19" hidden="1" x14ac:dyDescent="0.25">
      <c r="A327" s="96"/>
      <c r="B327" s="118"/>
      <c r="C327" s="118"/>
      <c r="D327" s="118"/>
      <c r="E327" s="118"/>
      <c r="F327" s="96"/>
      <c r="G327" s="118"/>
      <c r="H327" s="96"/>
      <c r="I327" s="96"/>
      <c r="J327" s="118"/>
      <c r="K327" s="96"/>
      <c r="L327" s="96"/>
      <c r="M327" s="118"/>
      <c r="N327" s="96"/>
      <c r="O327" s="96"/>
      <c r="P327" s="118"/>
      <c r="Q327" s="96"/>
      <c r="R327" s="96"/>
      <c r="S327" s="96"/>
    </row>
    <row r="328" spans="1:19" hidden="1" x14ac:dyDescent="0.25">
      <c r="A328" s="96"/>
      <c r="B328" s="118"/>
      <c r="C328" s="118"/>
      <c r="D328" s="118"/>
      <c r="E328" s="118"/>
      <c r="F328" s="96"/>
      <c r="G328" s="118"/>
      <c r="H328" s="96"/>
      <c r="I328" s="96"/>
      <c r="J328" s="118"/>
      <c r="K328" s="96"/>
      <c r="L328" s="96"/>
      <c r="M328" s="118"/>
      <c r="N328" s="96"/>
      <c r="O328" s="96"/>
      <c r="P328" s="118"/>
      <c r="Q328" s="96"/>
      <c r="R328" s="96"/>
      <c r="S328" s="96"/>
    </row>
    <row r="329" spans="1:19" hidden="1" x14ac:dyDescent="0.25">
      <c r="A329" s="96"/>
      <c r="B329" s="118"/>
      <c r="C329" s="118"/>
      <c r="D329" s="118"/>
      <c r="E329" s="118"/>
      <c r="F329" s="96"/>
      <c r="G329" s="118"/>
      <c r="H329" s="96"/>
      <c r="I329" s="96"/>
      <c r="J329" s="118"/>
      <c r="K329" s="96"/>
      <c r="L329" s="96"/>
      <c r="M329" s="118"/>
      <c r="N329" s="96"/>
      <c r="O329" s="96"/>
      <c r="P329" s="118"/>
      <c r="Q329" s="96"/>
      <c r="R329" s="96"/>
      <c r="S329" s="96"/>
    </row>
    <row r="330" spans="1:19" hidden="1" x14ac:dyDescent="0.25">
      <c r="A330" s="96"/>
      <c r="B330" s="118"/>
      <c r="C330" s="118"/>
      <c r="D330" s="118"/>
      <c r="E330" s="118"/>
      <c r="F330" s="96"/>
      <c r="G330" s="118"/>
      <c r="H330" s="96"/>
      <c r="I330" s="96"/>
      <c r="J330" s="118"/>
      <c r="K330" s="96"/>
      <c r="L330" s="96"/>
      <c r="M330" s="118"/>
      <c r="N330" s="96"/>
      <c r="O330" s="96"/>
      <c r="P330" s="118"/>
      <c r="Q330" s="96"/>
      <c r="R330" s="96"/>
      <c r="S330" s="96"/>
    </row>
    <row r="331" spans="1:19" hidden="1" x14ac:dyDescent="0.25">
      <c r="A331" s="96"/>
      <c r="B331" s="118"/>
      <c r="C331" s="118"/>
      <c r="D331" s="118"/>
      <c r="E331" s="118"/>
      <c r="F331" s="96"/>
      <c r="G331" s="118"/>
      <c r="H331" s="96"/>
      <c r="I331" s="96"/>
      <c r="J331" s="118"/>
      <c r="K331" s="96"/>
      <c r="L331" s="96"/>
      <c r="M331" s="118"/>
      <c r="N331" s="96"/>
      <c r="O331" s="96"/>
      <c r="P331" s="118"/>
      <c r="Q331" s="96"/>
      <c r="R331" s="96"/>
      <c r="S331" s="96"/>
    </row>
    <row r="332" spans="1:19" hidden="1" x14ac:dyDescent="0.25">
      <c r="A332" s="96"/>
      <c r="B332" s="118"/>
      <c r="C332" s="118"/>
      <c r="D332" s="118"/>
      <c r="E332" s="118"/>
      <c r="F332" s="96"/>
      <c r="G332" s="118"/>
      <c r="H332" s="96"/>
      <c r="I332" s="96"/>
      <c r="J332" s="118"/>
      <c r="K332" s="96"/>
      <c r="L332" s="96"/>
      <c r="M332" s="118"/>
      <c r="N332" s="96"/>
      <c r="O332" s="96"/>
      <c r="P332" s="118"/>
      <c r="Q332" s="96"/>
      <c r="R332" s="96"/>
      <c r="S332" s="96"/>
    </row>
    <row r="333" spans="1:19" hidden="1" x14ac:dyDescent="0.25">
      <c r="A333" s="96"/>
      <c r="B333" s="118"/>
      <c r="C333" s="118"/>
      <c r="D333" s="118"/>
      <c r="E333" s="118"/>
      <c r="F333" s="96"/>
      <c r="G333" s="118"/>
      <c r="H333" s="96"/>
      <c r="I333" s="96"/>
      <c r="J333" s="118"/>
      <c r="K333" s="96"/>
      <c r="L333" s="96"/>
      <c r="M333" s="118"/>
      <c r="N333" s="96"/>
      <c r="O333" s="96"/>
      <c r="P333" s="118"/>
      <c r="Q333" s="96"/>
      <c r="R333" s="96"/>
      <c r="S333" s="96"/>
    </row>
    <row r="334" spans="1:19" hidden="1" x14ac:dyDescent="0.25">
      <c r="A334" s="96"/>
      <c r="B334" s="118"/>
      <c r="C334" s="118"/>
      <c r="D334" s="118"/>
      <c r="E334" s="118"/>
      <c r="F334" s="96"/>
      <c r="G334" s="118"/>
      <c r="H334" s="96"/>
      <c r="I334" s="96"/>
      <c r="J334" s="118"/>
      <c r="K334" s="96"/>
      <c r="L334" s="96"/>
      <c r="M334" s="118"/>
      <c r="N334" s="96"/>
      <c r="O334" s="96"/>
      <c r="P334" s="118"/>
      <c r="Q334" s="96"/>
      <c r="R334" s="96"/>
      <c r="S334" s="96"/>
    </row>
    <row r="335" spans="1:19" hidden="1" x14ac:dyDescent="0.25">
      <c r="A335" s="96"/>
      <c r="B335" s="118"/>
      <c r="C335" s="118"/>
      <c r="D335" s="118"/>
      <c r="E335" s="118"/>
      <c r="F335" s="96"/>
      <c r="G335" s="118"/>
      <c r="H335" s="96"/>
      <c r="I335" s="96"/>
      <c r="J335" s="118"/>
      <c r="K335" s="96"/>
      <c r="L335" s="96"/>
      <c r="M335" s="118"/>
      <c r="N335" s="96"/>
      <c r="O335" s="96"/>
      <c r="P335" s="118"/>
      <c r="Q335" s="96"/>
      <c r="R335" s="96"/>
      <c r="S335" s="96"/>
    </row>
    <row r="336" spans="1:19" hidden="1" x14ac:dyDescent="0.25">
      <c r="A336" s="96"/>
      <c r="B336" s="118"/>
      <c r="C336" s="118"/>
      <c r="D336" s="118"/>
      <c r="E336" s="118"/>
      <c r="F336" s="96"/>
      <c r="G336" s="118"/>
      <c r="H336" s="96"/>
      <c r="I336" s="96"/>
      <c r="J336" s="118"/>
      <c r="K336" s="96"/>
      <c r="L336" s="96"/>
      <c r="M336" s="118"/>
      <c r="N336" s="96"/>
      <c r="O336" s="96"/>
      <c r="P336" s="118"/>
      <c r="Q336" s="96"/>
      <c r="R336" s="96"/>
      <c r="S336" s="96"/>
    </row>
    <row r="337" spans="1:19" hidden="1" x14ac:dyDescent="0.25">
      <c r="A337" s="96"/>
      <c r="B337" s="118"/>
      <c r="C337" s="118"/>
      <c r="D337" s="118"/>
      <c r="E337" s="118"/>
      <c r="F337" s="96"/>
      <c r="G337" s="118"/>
      <c r="H337" s="96"/>
      <c r="I337" s="96"/>
      <c r="J337" s="118"/>
      <c r="K337" s="96"/>
      <c r="L337" s="96"/>
      <c r="M337" s="118"/>
      <c r="N337" s="96"/>
      <c r="O337" s="96"/>
      <c r="P337" s="118"/>
      <c r="Q337" s="96"/>
      <c r="R337" s="96"/>
      <c r="S337" s="96"/>
    </row>
    <row r="338" spans="1:19" hidden="1" x14ac:dyDescent="0.25">
      <c r="A338" s="96"/>
      <c r="B338" s="118"/>
      <c r="C338" s="118"/>
      <c r="D338" s="118"/>
      <c r="E338" s="118"/>
      <c r="F338" s="96"/>
      <c r="G338" s="118"/>
      <c r="H338" s="96"/>
      <c r="I338" s="96"/>
      <c r="J338" s="118"/>
      <c r="K338" s="96"/>
      <c r="L338" s="96"/>
      <c r="M338" s="118"/>
      <c r="N338" s="96"/>
      <c r="O338" s="96"/>
      <c r="P338" s="118"/>
      <c r="Q338" s="96"/>
      <c r="R338" s="96"/>
      <c r="S338" s="96"/>
    </row>
    <row r="339" spans="1:19" hidden="1" x14ac:dyDescent="0.25">
      <c r="A339" s="96"/>
      <c r="B339" s="118"/>
      <c r="C339" s="118"/>
      <c r="D339" s="118"/>
      <c r="E339" s="118"/>
      <c r="F339" s="96"/>
      <c r="G339" s="118"/>
      <c r="H339" s="96"/>
      <c r="I339" s="96"/>
      <c r="J339" s="118"/>
      <c r="K339" s="96"/>
      <c r="L339" s="96"/>
      <c r="M339" s="118"/>
      <c r="N339" s="96"/>
      <c r="O339" s="96"/>
      <c r="P339" s="118"/>
      <c r="Q339" s="96"/>
      <c r="R339" s="96"/>
      <c r="S339" s="96"/>
    </row>
    <row r="340" spans="1:19" hidden="1" x14ac:dyDescent="0.25">
      <c r="A340" s="96"/>
      <c r="B340" s="118"/>
      <c r="C340" s="118"/>
      <c r="D340" s="118"/>
      <c r="E340" s="118"/>
      <c r="F340" s="96"/>
      <c r="G340" s="118"/>
      <c r="H340" s="96"/>
      <c r="I340" s="96"/>
      <c r="J340" s="118"/>
      <c r="K340" s="96"/>
      <c r="L340" s="96"/>
      <c r="M340" s="118"/>
      <c r="N340" s="96"/>
      <c r="O340" s="96"/>
      <c r="P340" s="118"/>
      <c r="Q340" s="96"/>
      <c r="R340" s="96"/>
      <c r="S340" s="96"/>
    </row>
    <row r="341" spans="1:19" hidden="1" x14ac:dyDescent="0.25">
      <c r="A341" s="96"/>
      <c r="B341" s="118"/>
      <c r="C341" s="118"/>
      <c r="D341" s="118"/>
      <c r="E341" s="118"/>
      <c r="F341" s="96"/>
      <c r="G341" s="118"/>
      <c r="H341" s="96"/>
      <c r="I341" s="96"/>
      <c r="J341" s="118"/>
      <c r="K341" s="96"/>
      <c r="L341" s="96"/>
      <c r="M341" s="118"/>
      <c r="N341" s="96"/>
      <c r="O341" s="96"/>
      <c r="P341" s="118"/>
      <c r="Q341" s="96"/>
      <c r="R341" s="96"/>
      <c r="S341" s="96"/>
    </row>
    <row r="342" spans="1:19" hidden="1" x14ac:dyDescent="0.25">
      <c r="A342" s="96"/>
      <c r="B342" s="118"/>
      <c r="C342" s="118"/>
      <c r="D342" s="118"/>
      <c r="E342" s="118"/>
      <c r="F342" s="96"/>
      <c r="G342" s="118"/>
      <c r="H342" s="96"/>
      <c r="I342" s="96"/>
      <c r="J342" s="118"/>
      <c r="K342" s="96"/>
      <c r="L342" s="96"/>
      <c r="M342" s="118"/>
      <c r="N342" s="96"/>
      <c r="O342" s="96"/>
      <c r="P342" s="118"/>
      <c r="Q342" s="96"/>
      <c r="R342" s="96"/>
      <c r="S342" s="96"/>
    </row>
    <row r="343" spans="1:19" hidden="1" x14ac:dyDescent="0.25">
      <c r="A343" s="96"/>
      <c r="B343" s="118"/>
      <c r="C343" s="118"/>
      <c r="D343" s="118"/>
      <c r="E343" s="118"/>
      <c r="F343" s="96"/>
      <c r="G343" s="118"/>
      <c r="H343" s="96"/>
      <c r="I343" s="96"/>
      <c r="J343" s="118"/>
      <c r="K343" s="96"/>
      <c r="L343" s="96"/>
      <c r="M343" s="118"/>
      <c r="N343" s="96"/>
      <c r="O343" s="96"/>
      <c r="P343" s="118"/>
      <c r="Q343" s="96"/>
      <c r="R343" s="96"/>
      <c r="S343" s="96"/>
    </row>
    <row r="344" spans="1:19" hidden="1" x14ac:dyDescent="0.25">
      <c r="A344" s="96"/>
      <c r="B344" s="118"/>
      <c r="C344" s="118"/>
      <c r="D344" s="118"/>
      <c r="E344" s="118"/>
      <c r="F344" s="96"/>
      <c r="G344" s="118"/>
      <c r="H344" s="96"/>
      <c r="I344" s="96"/>
      <c r="J344" s="118"/>
      <c r="K344" s="96"/>
      <c r="L344" s="96"/>
      <c r="M344" s="118"/>
      <c r="N344" s="96"/>
      <c r="O344" s="96"/>
      <c r="P344" s="118"/>
      <c r="Q344" s="96"/>
      <c r="R344" s="96"/>
      <c r="S344" s="96"/>
    </row>
    <row r="345" spans="1:19" hidden="1" x14ac:dyDescent="0.25">
      <c r="A345" s="96"/>
      <c r="B345" s="118"/>
      <c r="C345" s="118"/>
      <c r="D345" s="118"/>
      <c r="E345" s="118"/>
      <c r="F345" s="96"/>
      <c r="G345" s="118"/>
      <c r="H345" s="96"/>
      <c r="I345" s="96"/>
      <c r="J345" s="118"/>
      <c r="K345" s="96"/>
      <c r="L345" s="96"/>
      <c r="M345" s="118"/>
      <c r="N345" s="96"/>
      <c r="O345" s="96"/>
      <c r="P345" s="118"/>
      <c r="Q345" s="96"/>
      <c r="R345" s="96"/>
      <c r="S345" s="96"/>
    </row>
    <row r="346" spans="1:19" hidden="1" x14ac:dyDescent="0.25">
      <c r="A346" s="96"/>
      <c r="B346" s="118"/>
      <c r="C346" s="118"/>
      <c r="D346" s="118"/>
      <c r="E346" s="118"/>
      <c r="F346" s="96"/>
      <c r="G346" s="118"/>
      <c r="H346" s="96"/>
      <c r="I346" s="96"/>
      <c r="J346" s="118"/>
      <c r="K346" s="96"/>
      <c r="L346" s="96"/>
      <c r="M346" s="118"/>
      <c r="N346" s="96"/>
      <c r="O346" s="96"/>
      <c r="P346" s="118"/>
      <c r="Q346" s="96"/>
      <c r="R346" s="96"/>
      <c r="S346" s="96"/>
    </row>
    <row r="347" spans="1:19" hidden="1" x14ac:dyDescent="0.25">
      <c r="A347" s="96"/>
      <c r="B347" s="118"/>
      <c r="C347" s="118"/>
      <c r="D347" s="118"/>
      <c r="E347" s="118"/>
      <c r="F347" s="96"/>
      <c r="G347" s="118"/>
      <c r="H347" s="96"/>
      <c r="I347" s="96"/>
      <c r="J347" s="118"/>
      <c r="K347" s="96"/>
      <c r="L347" s="96"/>
      <c r="M347" s="118"/>
      <c r="N347" s="96"/>
      <c r="O347" s="96"/>
      <c r="P347" s="118"/>
      <c r="Q347" s="96"/>
      <c r="R347" s="96"/>
      <c r="S347" s="96"/>
    </row>
    <row r="348" spans="1:19" hidden="1" x14ac:dyDescent="0.25">
      <c r="A348" s="96"/>
      <c r="B348" s="118"/>
      <c r="C348" s="118"/>
      <c r="D348" s="118"/>
      <c r="E348" s="118"/>
      <c r="F348" s="96"/>
      <c r="G348" s="118"/>
      <c r="H348" s="96"/>
      <c r="I348" s="96"/>
      <c r="J348" s="118"/>
      <c r="K348" s="96"/>
      <c r="L348" s="96"/>
      <c r="M348" s="118"/>
      <c r="N348" s="96"/>
      <c r="O348" s="96"/>
      <c r="P348" s="118"/>
      <c r="Q348" s="96"/>
      <c r="R348" s="96"/>
      <c r="S348" s="96"/>
    </row>
    <row r="349" spans="1:19" hidden="1" x14ac:dyDescent="0.25">
      <c r="A349" s="96"/>
      <c r="B349" s="118"/>
      <c r="C349" s="118"/>
      <c r="D349" s="118"/>
      <c r="E349" s="118"/>
      <c r="F349" s="96"/>
      <c r="G349" s="118"/>
      <c r="H349" s="96"/>
      <c r="I349" s="96"/>
      <c r="J349" s="118"/>
      <c r="K349" s="96"/>
      <c r="L349" s="96"/>
      <c r="M349" s="118"/>
      <c r="N349" s="96"/>
      <c r="O349" s="96"/>
      <c r="P349" s="118"/>
      <c r="Q349" s="96"/>
      <c r="R349" s="96"/>
      <c r="S349" s="96"/>
    </row>
    <row r="350" spans="1:19" hidden="1" x14ac:dyDescent="0.25">
      <c r="A350" s="96"/>
      <c r="B350" s="118"/>
      <c r="C350" s="118"/>
      <c r="D350" s="118"/>
      <c r="E350" s="118"/>
      <c r="F350" s="96"/>
      <c r="G350" s="118"/>
      <c r="H350" s="96"/>
      <c r="I350" s="96"/>
      <c r="J350" s="118"/>
      <c r="K350" s="96"/>
      <c r="L350" s="96"/>
      <c r="M350" s="118"/>
      <c r="N350" s="96"/>
      <c r="O350" s="96"/>
      <c r="P350" s="118"/>
      <c r="Q350" s="96"/>
      <c r="R350" s="96"/>
      <c r="S350" s="96"/>
    </row>
    <row r="351" spans="1:19" hidden="1" x14ac:dyDescent="0.25">
      <c r="A351" s="96"/>
      <c r="B351" s="118"/>
      <c r="C351" s="118"/>
      <c r="D351" s="118"/>
      <c r="E351" s="118"/>
      <c r="F351" s="96"/>
      <c r="G351" s="118"/>
      <c r="H351" s="96"/>
      <c r="I351" s="96"/>
      <c r="J351" s="118"/>
      <c r="K351" s="96"/>
      <c r="L351" s="96"/>
      <c r="M351" s="118"/>
      <c r="N351" s="96"/>
      <c r="O351" s="96"/>
      <c r="P351" s="118"/>
      <c r="Q351" s="96"/>
      <c r="R351" s="96"/>
      <c r="S351" s="96"/>
    </row>
    <row r="352" spans="1:19" hidden="1" x14ac:dyDescent="0.25">
      <c r="A352" s="96"/>
      <c r="B352" s="118"/>
      <c r="C352" s="118"/>
      <c r="D352" s="118"/>
      <c r="E352" s="118"/>
      <c r="F352" s="96"/>
      <c r="G352" s="118"/>
      <c r="H352" s="96"/>
      <c r="I352" s="96"/>
      <c r="J352" s="118"/>
      <c r="K352" s="96"/>
      <c r="L352" s="96"/>
      <c r="M352" s="118"/>
      <c r="N352" s="96"/>
      <c r="O352" s="96"/>
      <c r="P352" s="118"/>
      <c r="Q352" s="96"/>
      <c r="R352" s="96"/>
      <c r="S352" s="96"/>
    </row>
    <row r="353" spans="1:19" hidden="1" x14ac:dyDescent="0.25">
      <c r="A353" s="96"/>
      <c r="B353" s="118"/>
      <c r="C353" s="118"/>
      <c r="D353" s="118"/>
      <c r="E353" s="118"/>
      <c r="F353" s="96"/>
      <c r="G353" s="118"/>
      <c r="H353" s="96"/>
      <c r="I353" s="96"/>
      <c r="J353" s="118"/>
      <c r="K353" s="96"/>
      <c r="L353" s="96"/>
      <c r="M353" s="118"/>
      <c r="N353" s="96"/>
      <c r="O353" s="96"/>
      <c r="P353" s="118"/>
      <c r="Q353" s="96"/>
      <c r="R353" s="96"/>
      <c r="S353" s="96"/>
    </row>
    <row r="354" spans="1:19" hidden="1" x14ac:dyDescent="0.25">
      <c r="A354" s="96"/>
      <c r="B354" s="118"/>
      <c r="C354" s="118"/>
      <c r="D354" s="118"/>
      <c r="E354" s="118"/>
      <c r="F354" s="96"/>
      <c r="G354" s="118"/>
      <c r="H354" s="96"/>
      <c r="I354" s="96"/>
      <c r="J354" s="118"/>
      <c r="K354" s="96"/>
      <c r="L354" s="96"/>
      <c r="M354" s="118"/>
      <c r="N354" s="96"/>
      <c r="O354" s="96"/>
      <c r="P354" s="118"/>
      <c r="Q354" s="96"/>
      <c r="R354" s="96"/>
      <c r="S354" s="96"/>
    </row>
    <row r="355" spans="1:19" hidden="1" x14ac:dyDescent="0.25">
      <c r="A355" s="96"/>
      <c r="B355" s="118"/>
      <c r="C355" s="118"/>
      <c r="D355" s="118"/>
      <c r="E355" s="118"/>
      <c r="F355" s="96"/>
      <c r="G355" s="118"/>
      <c r="H355" s="96"/>
      <c r="I355" s="96"/>
      <c r="J355" s="118"/>
      <c r="K355" s="96"/>
      <c r="L355" s="96"/>
      <c r="M355" s="118"/>
      <c r="N355" s="96"/>
      <c r="O355" s="96"/>
      <c r="P355" s="118"/>
      <c r="Q355" s="96"/>
      <c r="R355" s="96"/>
      <c r="S355" s="96"/>
    </row>
    <row r="356" spans="1:19" hidden="1" x14ac:dyDescent="0.25">
      <c r="A356" s="96"/>
      <c r="B356" s="118"/>
      <c r="C356" s="118"/>
      <c r="D356" s="118"/>
      <c r="E356" s="118"/>
      <c r="F356" s="96"/>
      <c r="G356" s="118"/>
      <c r="H356" s="96"/>
      <c r="I356" s="96"/>
      <c r="J356" s="118"/>
      <c r="K356" s="96"/>
      <c r="L356" s="96"/>
      <c r="M356" s="118"/>
      <c r="N356" s="96"/>
      <c r="O356" s="96"/>
      <c r="P356" s="118"/>
      <c r="Q356" s="96"/>
      <c r="R356" s="96"/>
      <c r="S356" s="96"/>
    </row>
    <row r="357" spans="1:19" hidden="1" x14ac:dyDescent="0.25">
      <c r="A357" s="96"/>
      <c r="B357" s="118"/>
      <c r="C357" s="118"/>
      <c r="D357" s="118"/>
      <c r="E357" s="118"/>
      <c r="F357" s="96"/>
      <c r="G357" s="118"/>
      <c r="H357" s="96"/>
      <c r="I357" s="96"/>
      <c r="J357" s="118"/>
      <c r="K357" s="96"/>
      <c r="L357" s="96"/>
      <c r="M357" s="118"/>
      <c r="N357" s="96"/>
      <c r="O357" s="96"/>
      <c r="P357" s="118"/>
      <c r="Q357" s="96"/>
      <c r="R357" s="96"/>
      <c r="S357" s="96"/>
    </row>
    <row r="358" spans="1:19" hidden="1" x14ac:dyDescent="0.25">
      <c r="A358" s="96"/>
      <c r="B358" s="118"/>
      <c r="C358" s="118"/>
      <c r="D358" s="118"/>
      <c r="E358" s="118"/>
      <c r="F358" s="96"/>
      <c r="G358" s="118"/>
      <c r="H358" s="96"/>
      <c r="I358" s="96"/>
      <c r="J358" s="118"/>
      <c r="K358" s="96"/>
      <c r="L358" s="96"/>
      <c r="M358" s="118"/>
      <c r="N358" s="96"/>
      <c r="O358" s="96"/>
      <c r="P358" s="118"/>
      <c r="Q358" s="96"/>
      <c r="R358" s="96"/>
      <c r="S358" s="96"/>
    </row>
    <row r="359" spans="1:19" hidden="1" x14ac:dyDescent="0.25">
      <c r="A359" s="96"/>
      <c r="B359" s="118"/>
      <c r="C359" s="118"/>
      <c r="D359" s="118"/>
      <c r="E359" s="118"/>
      <c r="F359" s="96"/>
      <c r="G359" s="118"/>
      <c r="H359" s="96"/>
      <c r="I359" s="96"/>
      <c r="J359" s="118"/>
      <c r="K359" s="96"/>
      <c r="L359" s="96"/>
      <c r="M359" s="118"/>
      <c r="N359" s="96"/>
      <c r="O359" s="96"/>
      <c r="P359" s="118"/>
      <c r="Q359" s="96"/>
      <c r="R359" s="96"/>
      <c r="S359" s="96"/>
    </row>
    <row r="360" spans="1:19" hidden="1" x14ac:dyDescent="0.25">
      <c r="A360" s="96"/>
      <c r="B360" s="118"/>
      <c r="C360" s="118"/>
      <c r="D360" s="118"/>
      <c r="E360" s="118"/>
      <c r="F360" s="96"/>
      <c r="G360" s="118"/>
      <c r="H360" s="96"/>
      <c r="I360" s="96"/>
      <c r="J360" s="118"/>
      <c r="K360" s="96"/>
      <c r="L360" s="96"/>
      <c r="M360" s="118"/>
      <c r="N360" s="96"/>
      <c r="O360" s="96"/>
      <c r="P360" s="118"/>
      <c r="Q360" s="96"/>
      <c r="R360" s="96"/>
      <c r="S360" s="96"/>
    </row>
    <row r="361" spans="1:19" hidden="1" x14ac:dyDescent="0.25">
      <c r="A361" s="96"/>
      <c r="B361" s="118"/>
      <c r="C361" s="118"/>
      <c r="D361" s="118"/>
      <c r="E361" s="118"/>
      <c r="F361" s="96"/>
      <c r="G361" s="118"/>
      <c r="H361" s="96"/>
      <c r="I361" s="96"/>
      <c r="J361" s="118"/>
      <c r="K361" s="96"/>
      <c r="L361" s="96"/>
      <c r="M361" s="118"/>
      <c r="N361" s="96"/>
      <c r="O361" s="96"/>
      <c r="P361" s="118"/>
      <c r="Q361" s="96"/>
      <c r="R361" s="96"/>
      <c r="S361" s="96"/>
    </row>
    <row r="362" spans="1:19" hidden="1" x14ac:dyDescent="0.25">
      <c r="A362" s="96"/>
      <c r="B362" s="118"/>
      <c r="C362" s="118"/>
      <c r="D362" s="118"/>
      <c r="E362" s="118"/>
      <c r="F362" s="96"/>
      <c r="G362" s="118"/>
      <c r="H362" s="96"/>
      <c r="I362" s="96"/>
      <c r="J362" s="118"/>
      <c r="K362" s="96"/>
      <c r="L362" s="96"/>
      <c r="M362" s="118"/>
      <c r="N362" s="96"/>
      <c r="O362" s="96"/>
      <c r="P362" s="118"/>
      <c r="Q362" s="96"/>
      <c r="R362" s="96"/>
      <c r="S362" s="96"/>
    </row>
    <row r="363" spans="1:19" hidden="1" x14ac:dyDescent="0.25">
      <c r="A363" s="96"/>
      <c r="B363" s="118"/>
      <c r="C363" s="118"/>
      <c r="D363" s="118"/>
      <c r="E363" s="118"/>
      <c r="F363" s="96"/>
      <c r="G363" s="118"/>
      <c r="H363" s="96"/>
      <c r="I363" s="96"/>
      <c r="J363" s="118"/>
      <c r="K363" s="96"/>
      <c r="L363" s="96"/>
      <c r="M363" s="118"/>
      <c r="N363" s="96"/>
      <c r="O363" s="96"/>
      <c r="P363" s="118"/>
      <c r="Q363" s="96"/>
      <c r="R363" s="96"/>
      <c r="S363" s="96"/>
    </row>
    <row r="364" spans="1:19" hidden="1" x14ac:dyDescent="0.25">
      <c r="A364" s="96"/>
      <c r="B364" s="118"/>
      <c r="C364" s="118"/>
      <c r="D364" s="118"/>
      <c r="E364" s="118"/>
      <c r="F364" s="96"/>
      <c r="G364" s="118"/>
      <c r="H364" s="96"/>
      <c r="I364" s="96"/>
      <c r="J364" s="118"/>
      <c r="K364" s="96"/>
      <c r="L364" s="96"/>
      <c r="M364" s="118"/>
      <c r="N364" s="96"/>
      <c r="O364" s="96"/>
      <c r="P364" s="118"/>
      <c r="Q364" s="96"/>
      <c r="R364" s="96"/>
      <c r="S364" s="96"/>
    </row>
    <row r="365" spans="1:19" hidden="1" x14ac:dyDescent="0.25">
      <c r="A365" s="96"/>
      <c r="B365" s="118"/>
      <c r="C365" s="118"/>
      <c r="D365" s="118"/>
      <c r="E365" s="118"/>
      <c r="F365" s="96"/>
      <c r="G365" s="118"/>
      <c r="H365" s="96"/>
      <c r="I365" s="96"/>
      <c r="J365" s="118"/>
      <c r="K365" s="96"/>
      <c r="L365" s="96"/>
      <c r="M365" s="118"/>
      <c r="N365" s="96"/>
      <c r="O365" s="96"/>
      <c r="P365" s="118"/>
      <c r="Q365" s="96"/>
      <c r="R365" s="96"/>
      <c r="S365" s="96"/>
    </row>
    <row r="366" spans="1:19" hidden="1" x14ac:dyDescent="0.25">
      <c r="A366" s="96"/>
      <c r="B366" s="118"/>
      <c r="C366" s="118"/>
      <c r="D366" s="118"/>
      <c r="E366" s="118"/>
      <c r="F366" s="96"/>
      <c r="G366" s="118"/>
      <c r="H366" s="96"/>
      <c r="I366" s="96"/>
      <c r="J366" s="118"/>
      <c r="K366" s="96"/>
      <c r="L366" s="96"/>
      <c r="M366" s="118"/>
      <c r="N366" s="96"/>
      <c r="O366" s="96"/>
      <c r="P366" s="118"/>
      <c r="Q366" s="96"/>
      <c r="R366" s="96"/>
      <c r="S366" s="96"/>
    </row>
    <row r="367" spans="1:19" hidden="1" x14ac:dyDescent="0.25">
      <c r="A367" s="96"/>
      <c r="B367" s="118"/>
      <c r="C367" s="118"/>
      <c r="D367" s="118"/>
      <c r="E367" s="118"/>
      <c r="F367" s="96"/>
      <c r="G367" s="118"/>
      <c r="H367" s="96"/>
      <c r="I367" s="96"/>
      <c r="J367" s="118"/>
      <c r="K367" s="96"/>
      <c r="L367" s="96"/>
      <c r="M367" s="118"/>
      <c r="N367" s="96"/>
      <c r="O367" s="96"/>
      <c r="P367" s="118"/>
      <c r="Q367" s="96"/>
      <c r="R367" s="96"/>
      <c r="S367" s="96"/>
    </row>
    <row r="368" spans="1:19" hidden="1" x14ac:dyDescent="0.25">
      <c r="A368" s="96"/>
      <c r="B368" s="118"/>
      <c r="C368" s="118"/>
      <c r="D368" s="118"/>
      <c r="E368" s="118"/>
      <c r="F368" s="96"/>
      <c r="G368" s="118"/>
      <c r="H368" s="96"/>
      <c r="I368" s="96"/>
      <c r="J368" s="118"/>
      <c r="K368" s="96"/>
      <c r="L368" s="96"/>
      <c r="M368" s="118"/>
      <c r="N368" s="96"/>
      <c r="O368" s="96"/>
      <c r="P368" s="118"/>
      <c r="Q368" s="96"/>
      <c r="R368" s="96"/>
      <c r="S368" s="96"/>
    </row>
    <row r="369" spans="1:19" hidden="1" x14ac:dyDescent="0.25">
      <c r="A369" s="96"/>
      <c r="B369" s="118"/>
      <c r="C369" s="118"/>
      <c r="D369" s="118"/>
      <c r="E369" s="118"/>
      <c r="F369" s="96"/>
      <c r="G369" s="118"/>
      <c r="H369" s="96"/>
      <c r="I369" s="96"/>
      <c r="J369" s="118"/>
      <c r="K369" s="96"/>
      <c r="L369" s="96"/>
      <c r="M369" s="118"/>
      <c r="N369" s="96"/>
      <c r="O369" s="96"/>
      <c r="P369" s="118"/>
      <c r="Q369" s="96"/>
      <c r="R369" s="96"/>
      <c r="S369" s="96"/>
    </row>
    <row r="370" spans="1:19" hidden="1" x14ac:dyDescent="0.25">
      <c r="A370" s="96"/>
      <c r="B370" s="118"/>
      <c r="C370" s="118"/>
      <c r="D370" s="118"/>
      <c r="E370" s="118"/>
      <c r="F370" s="96"/>
      <c r="G370" s="118"/>
      <c r="H370" s="96"/>
      <c r="I370" s="96"/>
      <c r="J370" s="118"/>
      <c r="K370" s="96"/>
      <c r="L370" s="96"/>
      <c r="M370" s="118"/>
      <c r="N370" s="96"/>
      <c r="O370" s="96"/>
      <c r="P370" s="118"/>
      <c r="Q370" s="96"/>
      <c r="R370" s="96"/>
      <c r="S370" s="96"/>
    </row>
    <row r="371" spans="1:19" hidden="1" x14ac:dyDescent="0.25">
      <c r="A371" s="96"/>
      <c r="B371" s="118"/>
      <c r="C371" s="118"/>
      <c r="D371" s="118"/>
      <c r="E371" s="118"/>
      <c r="F371" s="96"/>
      <c r="G371" s="118"/>
      <c r="H371" s="96"/>
      <c r="I371" s="96"/>
      <c r="J371" s="118"/>
      <c r="K371" s="96"/>
      <c r="L371" s="96"/>
      <c r="M371" s="118"/>
      <c r="N371" s="96"/>
      <c r="O371" s="96"/>
      <c r="P371" s="118"/>
      <c r="Q371" s="96"/>
      <c r="R371" s="96"/>
      <c r="S371" s="96"/>
    </row>
    <row r="372" spans="1:19" hidden="1" x14ac:dyDescent="0.25">
      <c r="A372" s="96"/>
      <c r="B372" s="118"/>
      <c r="C372" s="118"/>
      <c r="D372" s="118"/>
      <c r="E372" s="118"/>
      <c r="F372" s="96"/>
      <c r="G372" s="118"/>
      <c r="H372" s="96"/>
      <c r="I372" s="96"/>
      <c r="J372" s="118"/>
      <c r="K372" s="96"/>
      <c r="L372" s="96"/>
      <c r="M372" s="118"/>
      <c r="N372" s="96"/>
      <c r="O372" s="96"/>
      <c r="P372" s="118"/>
      <c r="Q372" s="96"/>
      <c r="R372" s="96"/>
      <c r="S372" s="96"/>
    </row>
    <row r="373" spans="1:19" hidden="1" x14ac:dyDescent="0.25">
      <c r="B373" s="96"/>
      <c r="C373" s="96"/>
      <c r="D373" s="96"/>
      <c r="E373" s="96"/>
      <c r="F373" s="96"/>
      <c r="G373" s="96"/>
      <c r="H373" s="96"/>
      <c r="I373" s="96"/>
      <c r="J373" s="96"/>
      <c r="K373" s="96"/>
      <c r="L373" s="96"/>
      <c r="M373" s="96"/>
      <c r="N373" s="96"/>
      <c r="O373" s="96"/>
      <c r="P373" s="96"/>
      <c r="Q373" s="96"/>
      <c r="R373" s="96"/>
      <c r="S373" s="96"/>
    </row>
    <row r="374" spans="1:19" hidden="1" x14ac:dyDescent="0.25">
      <c r="B374" s="96"/>
      <c r="C374" s="96"/>
      <c r="D374" s="96"/>
      <c r="E374" s="96"/>
      <c r="F374" s="96"/>
      <c r="G374" s="96"/>
      <c r="H374" s="96"/>
      <c r="I374" s="96"/>
      <c r="J374" s="96"/>
      <c r="K374" s="96"/>
      <c r="L374" s="96"/>
      <c r="M374" s="96"/>
      <c r="N374" s="96"/>
      <c r="O374" s="96"/>
      <c r="P374" s="96"/>
      <c r="Q374" s="96"/>
      <c r="R374" s="96"/>
      <c r="S374" s="96"/>
    </row>
    <row r="375" spans="1:19" hidden="1" x14ac:dyDescent="0.25">
      <c r="B375" s="96"/>
      <c r="C375" s="96"/>
      <c r="D375" s="96"/>
      <c r="E375" s="96"/>
      <c r="F375" s="96"/>
      <c r="G375" s="96"/>
      <c r="H375" s="96"/>
      <c r="I375" s="96"/>
      <c r="J375" s="96"/>
      <c r="K375" s="96"/>
      <c r="L375" s="96"/>
      <c r="M375" s="96"/>
      <c r="N375" s="96"/>
      <c r="O375" s="96"/>
      <c r="P375" s="96"/>
      <c r="Q375" s="96"/>
      <c r="R375" s="96"/>
      <c r="S375" s="96"/>
    </row>
    <row r="376" spans="1:19" hidden="1" x14ac:dyDescent="0.25">
      <c r="B376" s="96"/>
      <c r="C376" s="96"/>
      <c r="D376" s="96"/>
      <c r="E376" s="96"/>
      <c r="F376" s="96"/>
      <c r="G376" s="96"/>
      <c r="H376" s="96"/>
      <c r="I376" s="96"/>
      <c r="J376" s="96"/>
      <c r="K376" s="96"/>
      <c r="L376" s="96"/>
      <c r="M376" s="96"/>
      <c r="N376" s="96"/>
      <c r="O376" s="96"/>
      <c r="P376" s="96"/>
      <c r="Q376" s="96"/>
      <c r="R376" s="96"/>
      <c r="S376" s="96"/>
    </row>
    <row r="377" spans="1:19" hidden="1" x14ac:dyDescent="0.25">
      <c r="B377" s="96"/>
      <c r="C377" s="96"/>
      <c r="D377" s="96"/>
      <c r="E377" s="96"/>
      <c r="F377" s="96"/>
      <c r="G377" s="96"/>
      <c r="H377" s="96"/>
      <c r="I377" s="96"/>
      <c r="J377" s="96"/>
      <c r="K377" s="96"/>
      <c r="L377" s="96"/>
      <c r="M377" s="96"/>
      <c r="N377" s="96"/>
      <c r="O377" s="96"/>
      <c r="P377" s="96"/>
      <c r="Q377" s="96"/>
      <c r="R377" s="96"/>
      <c r="S377" s="96"/>
    </row>
    <row r="378" spans="1:19" hidden="1" x14ac:dyDescent="0.25">
      <c r="B378" s="96"/>
      <c r="C378" s="96"/>
      <c r="D378" s="96"/>
      <c r="E378" s="96"/>
      <c r="F378" s="96"/>
      <c r="G378" s="96"/>
      <c r="H378" s="96"/>
      <c r="I378" s="96"/>
      <c r="J378" s="96"/>
      <c r="K378" s="96"/>
      <c r="L378" s="96"/>
      <c r="M378" s="96"/>
      <c r="N378" s="96"/>
      <c r="O378" s="96"/>
      <c r="P378" s="96"/>
      <c r="Q378" s="96"/>
      <c r="R378" s="96"/>
      <c r="S378" s="96"/>
    </row>
    <row r="379" spans="1:19" hidden="1" x14ac:dyDescent="0.25">
      <c r="B379" s="96"/>
      <c r="C379" s="96"/>
      <c r="D379" s="96"/>
      <c r="E379" s="96"/>
      <c r="F379" s="96"/>
      <c r="G379" s="96"/>
      <c r="H379" s="96"/>
      <c r="I379" s="96"/>
      <c r="J379" s="96"/>
      <c r="K379" s="96"/>
      <c r="L379" s="96"/>
      <c r="M379" s="96"/>
      <c r="N379" s="96"/>
      <c r="O379" s="96"/>
      <c r="P379" s="96"/>
      <c r="Q379" s="96"/>
      <c r="R379" s="96"/>
      <c r="S379" s="96"/>
    </row>
    <row r="380" spans="1:19" hidden="1" x14ac:dyDescent="0.25">
      <c r="B380" s="96"/>
      <c r="C380" s="96"/>
      <c r="D380" s="96"/>
      <c r="E380" s="96"/>
      <c r="F380" s="96"/>
      <c r="G380" s="96"/>
      <c r="H380" s="96"/>
      <c r="I380" s="96"/>
      <c r="J380" s="96"/>
      <c r="K380" s="96"/>
      <c r="L380" s="96"/>
      <c r="M380" s="96"/>
      <c r="N380" s="96"/>
      <c r="O380" s="96"/>
      <c r="P380" s="96"/>
      <c r="Q380" s="96"/>
      <c r="R380" s="96"/>
      <c r="S380" s="96"/>
    </row>
    <row r="381" spans="1:19" hidden="1" x14ac:dyDescent="0.25">
      <c r="B381" s="96"/>
      <c r="C381" s="96"/>
      <c r="D381" s="96"/>
      <c r="E381" s="96"/>
      <c r="F381" s="96"/>
      <c r="G381" s="96"/>
      <c r="H381" s="96"/>
      <c r="I381" s="96"/>
      <c r="J381" s="96"/>
      <c r="K381" s="96"/>
      <c r="L381" s="96"/>
      <c r="M381" s="96"/>
      <c r="N381" s="96"/>
      <c r="O381" s="96"/>
      <c r="P381" s="96"/>
      <c r="Q381" s="96"/>
      <c r="R381" s="96"/>
      <c r="S381" s="96"/>
    </row>
    <row r="382" spans="1:19" hidden="1" x14ac:dyDescent="0.25">
      <c r="B382" s="96"/>
      <c r="C382" s="96"/>
      <c r="D382" s="96"/>
      <c r="E382" s="96"/>
      <c r="F382" s="96"/>
      <c r="G382" s="96"/>
      <c r="H382" s="96"/>
      <c r="I382" s="96"/>
      <c r="J382" s="96"/>
      <c r="K382" s="96"/>
      <c r="L382" s="96"/>
      <c r="M382" s="96"/>
      <c r="N382" s="96"/>
      <c r="O382" s="96"/>
      <c r="P382" s="96"/>
      <c r="Q382" s="96"/>
      <c r="R382" s="96"/>
      <c r="S382" s="96"/>
    </row>
    <row r="383" spans="1:19" hidden="1" x14ac:dyDescent="0.25">
      <c r="B383" s="96"/>
      <c r="C383" s="96"/>
      <c r="D383" s="96"/>
      <c r="E383" s="96"/>
      <c r="F383" s="96"/>
      <c r="G383" s="96"/>
      <c r="H383" s="96"/>
      <c r="I383" s="96"/>
      <c r="J383" s="96"/>
      <c r="K383" s="96"/>
      <c r="L383" s="96"/>
      <c r="M383" s="96"/>
      <c r="N383" s="96"/>
      <c r="O383" s="96"/>
      <c r="P383" s="96"/>
      <c r="Q383" s="96"/>
      <c r="R383" s="96"/>
      <c r="S383" s="96"/>
    </row>
    <row r="384" spans="1:19" hidden="1" x14ac:dyDescent="0.25">
      <c r="B384" s="96"/>
      <c r="C384" s="96"/>
      <c r="D384" s="96"/>
      <c r="E384" s="96"/>
      <c r="F384" s="96"/>
      <c r="G384" s="96"/>
      <c r="H384" s="96"/>
      <c r="I384" s="96"/>
      <c r="J384" s="96"/>
      <c r="K384" s="96"/>
      <c r="L384" s="96"/>
      <c r="M384" s="96"/>
      <c r="N384" s="96"/>
      <c r="O384" s="96"/>
      <c r="P384" s="96"/>
      <c r="Q384" s="96"/>
      <c r="R384" s="96"/>
      <c r="S384" s="96"/>
    </row>
  </sheetData>
  <sortState xmlns:xlrd2="http://schemas.microsoft.com/office/spreadsheetml/2017/richdata2" ref="A7:S157">
    <sortCondition ref="A7:A157"/>
  </sortState>
  <mergeCells count="5">
    <mergeCell ref="M4:O4"/>
    <mergeCell ref="P4:R4"/>
    <mergeCell ref="D4:F4"/>
    <mergeCell ref="G4:I4"/>
    <mergeCell ref="J4:L4"/>
  </mergeCells>
  <conditionalFormatting sqref="B4">
    <cfRule type="cellIs" dxfId="15" priority="8" stopIfTrue="1" operator="equal">
      <formula>""</formula>
    </cfRule>
  </conditionalFormatting>
  <conditionalFormatting sqref="B6">
    <cfRule type="cellIs" dxfId="14" priority="2" stopIfTrue="1" operator="equal">
      <formula>""</formula>
    </cfRule>
  </conditionalFormatting>
  <conditionalFormatting sqref="A4">
    <cfRule type="cellIs" dxfId="13" priority="3" stopIfTrue="1" operator="equal">
      <formula>""</formula>
    </cfRule>
  </conditionalFormatting>
  <conditionalFormatting sqref="C132">
    <cfRule type="containsText" dxfId="12" priority="1" operator="containsText" text="FALSE">
      <formula>NOT(ISERROR(SEARCH("FALSE",C132)))</formula>
    </cfRule>
  </conditionalFormatting>
  <pageMargins left="0.7" right="0.7" top="0.75" bottom="0.75" header="0.3" footer="0.3"/>
  <pageSetup paperSize="9"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3"/>
  <dimension ref="A1:S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0" style="178" customWidth="1"/>
    <col min="2" max="2" width="32.59765625" style="97" customWidth="1"/>
    <col min="3" max="3" width="16.296875" style="97" customWidth="1"/>
    <col min="4" max="4" width="22.5" style="97" customWidth="1"/>
    <col min="5" max="5" width="23.59765625" style="97" customWidth="1"/>
    <col min="6" max="18" width="22.5" style="97" customWidth="1"/>
    <col min="19" max="19" width="9" style="97" customWidth="1"/>
    <col min="20" max="20" width="9" style="97" hidden="1" customWidth="1"/>
    <col min="21" max="16384" width="9" style="97" hidden="1"/>
  </cols>
  <sheetData>
    <row r="1" spans="1:19" ht="48.6" customHeight="1" x14ac:dyDescent="0.25">
      <c r="A1" s="58" t="s">
        <v>735</v>
      </c>
      <c r="B1" s="143"/>
      <c r="C1" s="96"/>
      <c r="D1" s="96"/>
      <c r="E1" s="96"/>
      <c r="F1" s="96"/>
      <c r="G1" s="96"/>
      <c r="H1" s="96"/>
      <c r="I1" s="96"/>
      <c r="J1" s="96"/>
      <c r="K1" s="96"/>
      <c r="L1" s="96"/>
      <c r="M1" s="96"/>
      <c r="N1" s="96"/>
      <c r="O1" s="96"/>
      <c r="P1" s="96"/>
      <c r="Q1" s="96"/>
      <c r="R1" s="96"/>
      <c r="S1" s="96"/>
    </row>
    <row r="2" spans="1:19" x14ac:dyDescent="0.25">
      <c r="A2" s="54" t="s">
        <v>670</v>
      </c>
      <c r="B2" s="143"/>
      <c r="C2" s="96"/>
      <c r="D2" s="96"/>
      <c r="E2" s="96"/>
      <c r="F2" s="96"/>
      <c r="G2" s="96"/>
      <c r="H2" s="96"/>
      <c r="I2" s="96"/>
      <c r="J2" s="96"/>
      <c r="K2" s="96"/>
      <c r="L2" s="96"/>
      <c r="M2" s="96"/>
      <c r="N2" s="96"/>
      <c r="O2" s="96"/>
      <c r="P2" s="96"/>
      <c r="Q2" s="96"/>
      <c r="R2" s="96"/>
      <c r="S2" s="96"/>
    </row>
    <row r="3" spans="1:19" ht="14.4" thickBot="1" x14ac:dyDescent="0.3">
      <c r="A3" s="55" t="s">
        <v>639</v>
      </c>
      <c r="B3" s="143"/>
      <c r="C3" s="96"/>
      <c r="D3" s="96"/>
      <c r="E3" s="96"/>
      <c r="F3" s="96"/>
      <c r="G3" s="96"/>
      <c r="H3" s="96"/>
      <c r="I3" s="96"/>
      <c r="J3" s="96"/>
      <c r="K3" s="96"/>
      <c r="L3" s="96"/>
      <c r="M3" s="96"/>
      <c r="N3" s="96"/>
      <c r="O3" s="96"/>
      <c r="P3" s="96"/>
      <c r="Q3" s="96"/>
      <c r="R3" s="96"/>
      <c r="S3" s="96"/>
    </row>
    <row r="4" spans="1:19" ht="14.4" thickBot="1" x14ac:dyDescent="0.3">
      <c r="A4" s="55" t="s">
        <v>708</v>
      </c>
      <c r="B4" s="254"/>
      <c r="C4" s="255"/>
      <c r="D4" s="100" t="s">
        <v>683</v>
      </c>
      <c r="E4" s="146"/>
      <c r="F4" s="147"/>
      <c r="G4" s="101" t="s">
        <v>490</v>
      </c>
      <c r="H4" s="100"/>
      <c r="I4" s="256"/>
      <c r="J4" s="101" t="s">
        <v>491</v>
      </c>
      <c r="K4" s="100"/>
      <c r="L4" s="256"/>
      <c r="M4" s="101" t="s">
        <v>632</v>
      </c>
      <c r="N4" s="100"/>
      <c r="O4" s="256"/>
      <c r="P4" s="186" t="s">
        <v>633</v>
      </c>
      <c r="Q4" s="187"/>
      <c r="R4" s="188"/>
      <c r="S4" s="96"/>
    </row>
    <row r="5" spans="1:19" x14ac:dyDescent="0.25">
      <c r="A5" s="102"/>
      <c r="B5" s="103"/>
      <c r="C5" s="104"/>
      <c r="D5" s="105" t="s">
        <v>647</v>
      </c>
      <c r="E5" s="106" t="s">
        <v>723</v>
      </c>
      <c r="F5" s="107" t="s">
        <v>722</v>
      </c>
      <c r="G5" s="108" t="s">
        <v>647</v>
      </c>
      <c r="H5" s="257" t="s">
        <v>19</v>
      </c>
      <c r="I5" s="107" t="s">
        <v>20</v>
      </c>
      <c r="J5" s="108" t="s">
        <v>647</v>
      </c>
      <c r="K5" s="108" t="s">
        <v>19</v>
      </c>
      <c r="L5" s="109" t="s">
        <v>20</v>
      </c>
      <c r="M5" s="108" t="s">
        <v>647</v>
      </c>
      <c r="N5" s="108" t="s">
        <v>19</v>
      </c>
      <c r="O5" s="109" t="s">
        <v>20</v>
      </c>
      <c r="P5" s="108" t="s">
        <v>647</v>
      </c>
      <c r="Q5" s="106" t="s">
        <v>19</v>
      </c>
      <c r="R5" s="107" t="s">
        <v>20</v>
      </c>
      <c r="S5" s="96"/>
    </row>
    <row r="6" spans="1:19" ht="105" customHeight="1" x14ac:dyDescent="0.25">
      <c r="A6" s="110" t="s">
        <v>667</v>
      </c>
      <c r="B6" s="111" t="s">
        <v>713</v>
      </c>
      <c r="C6" s="112" t="s">
        <v>682</v>
      </c>
      <c r="D6" s="155"/>
      <c r="E6" s="155" t="s">
        <v>438</v>
      </c>
      <c r="F6" s="156" t="s">
        <v>439</v>
      </c>
      <c r="G6" s="198"/>
      <c r="H6" s="155" t="s">
        <v>440</v>
      </c>
      <c r="I6" s="156" t="s">
        <v>441</v>
      </c>
      <c r="J6" s="198"/>
      <c r="K6" s="155" t="s">
        <v>442</v>
      </c>
      <c r="L6" s="156" t="s">
        <v>443</v>
      </c>
      <c r="M6" s="198"/>
      <c r="N6" s="155" t="s">
        <v>609</v>
      </c>
      <c r="O6" s="156" t="s">
        <v>610</v>
      </c>
      <c r="P6" s="155"/>
      <c r="Q6" s="155" t="s">
        <v>588</v>
      </c>
      <c r="R6" s="156" t="s">
        <v>589</v>
      </c>
      <c r="S6" s="96"/>
    </row>
    <row r="7" spans="1:19" x14ac:dyDescent="0.25">
      <c r="A7" s="117">
        <v>102</v>
      </c>
      <c r="B7" s="118" t="s">
        <v>23</v>
      </c>
      <c r="C7" s="119" t="s">
        <v>237</v>
      </c>
      <c r="D7" s="120" t="s">
        <v>638</v>
      </c>
      <c r="E7" s="123" t="s">
        <v>638</v>
      </c>
      <c r="F7" s="60" t="s">
        <v>638</v>
      </c>
      <c r="G7" s="121" t="s">
        <v>638</v>
      </c>
      <c r="H7" s="123" t="s">
        <v>638</v>
      </c>
      <c r="I7" s="60" t="s">
        <v>638</v>
      </c>
      <c r="J7" s="121" t="s">
        <v>638</v>
      </c>
      <c r="K7" s="123" t="s">
        <v>638</v>
      </c>
      <c r="L7" s="60" t="s">
        <v>638</v>
      </c>
      <c r="M7" s="121" t="s">
        <v>638</v>
      </c>
      <c r="N7" s="123" t="s">
        <v>638</v>
      </c>
      <c r="O7" s="60" t="s">
        <v>638</v>
      </c>
      <c r="P7" s="120" t="s">
        <v>638</v>
      </c>
      <c r="Q7" s="123" t="s">
        <v>638</v>
      </c>
      <c r="R7" s="120" t="s">
        <v>638</v>
      </c>
      <c r="S7" s="122"/>
    </row>
    <row r="8" spans="1:19" x14ac:dyDescent="0.25">
      <c r="A8" s="117">
        <v>104</v>
      </c>
      <c r="B8" s="118" t="s">
        <v>24</v>
      </c>
      <c r="C8" s="119" t="s">
        <v>238</v>
      </c>
      <c r="D8" s="120" t="s">
        <v>638</v>
      </c>
      <c r="E8" s="123" t="s">
        <v>638</v>
      </c>
      <c r="F8" s="60" t="s">
        <v>638</v>
      </c>
      <c r="G8" s="121" t="s">
        <v>638</v>
      </c>
      <c r="H8" s="123" t="s">
        <v>638</v>
      </c>
      <c r="I8" s="60" t="s">
        <v>638</v>
      </c>
      <c r="J8" s="121" t="s">
        <v>638</v>
      </c>
      <c r="K8" s="123" t="s">
        <v>638</v>
      </c>
      <c r="L8" s="60" t="s">
        <v>638</v>
      </c>
      <c r="M8" s="121" t="s">
        <v>638</v>
      </c>
      <c r="N8" s="123" t="s">
        <v>638</v>
      </c>
      <c r="O8" s="60" t="s">
        <v>638</v>
      </c>
      <c r="P8" s="120" t="s">
        <v>638</v>
      </c>
      <c r="Q8" s="123" t="s">
        <v>638</v>
      </c>
      <c r="R8" s="120" t="s">
        <v>638</v>
      </c>
      <c r="S8" s="122"/>
    </row>
    <row r="9" spans="1:19" x14ac:dyDescent="0.25">
      <c r="A9" s="117">
        <v>106</v>
      </c>
      <c r="B9" s="118" t="s">
        <v>25</v>
      </c>
      <c r="C9" s="119" t="s">
        <v>239</v>
      </c>
      <c r="D9" s="120" t="s">
        <v>638</v>
      </c>
      <c r="E9" s="123" t="s">
        <v>638</v>
      </c>
      <c r="F9" s="60" t="s">
        <v>638</v>
      </c>
      <c r="G9" s="121" t="s">
        <v>638</v>
      </c>
      <c r="H9" s="123" t="s">
        <v>638</v>
      </c>
      <c r="I9" s="60" t="s">
        <v>638</v>
      </c>
      <c r="J9" s="121" t="s">
        <v>638</v>
      </c>
      <c r="K9" s="123" t="s">
        <v>638</v>
      </c>
      <c r="L9" s="60" t="s">
        <v>638</v>
      </c>
      <c r="M9" s="121" t="s">
        <v>638</v>
      </c>
      <c r="N9" s="123" t="s">
        <v>638</v>
      </c>
      <c r="O9" s="60" t="s">
        <v>638</v>
      </c>
      <c r="P9" s="120" t="s">
        <v>638</v>
      </c>
      <c r="Q9" s="123" t="s">
        <v>638</v>
      </c>
      <c r="R9" s="120" t="s">
        <v>638</v>
      </c>
      <c r="S9" s="122"/>
    </row>
    <row r="10" spans="1:19" x14ac:dyDescent="0.25">
      <c r="A10" s="117">
        <v>107</v>
      </c>
      <c r="B10" s="118" t="s">
        <v>26</v>
      </c>
      <c r="C10" s="119" t="s">
        <v>240</v>
      </c>
      <c r="D10" s="120" t="s">
        <v>638</v>
      </c>
      <c r="E10" s="123" t="s">
        <v>638</v>
      </c>
      <c r="F10" s="60" t="s">
        <v>638</v>
      </c>
      <c r="G10" s="121" t="s">
        <v>638</v>
      </c>
      <c r="H10" s="123" t="s">
        <v>638</v>
      </c>
      <c r="I10" s="60" t="s">
        <v>638</v>
      </c>
      <c r="J10" s="121" t="s">
        <v>638</v>
      </c>
      <c r="K10" s="123" t="s">
        <v>638</v>
      </c>
      <c r="L10" s="60" t="s">
        <v>638</v>
      </c>
      <c r="M10" s="121" t="s">
        <v>638</v>
      </c>
      <c r="N10" s="123" t="s">
        <v>638</v>
      </c>
      <c r="O10" s="60" t="s">
        <v>638</v>
      </c>
      <c r="P10" s="120" t="s">
        <v>638</v>
      </c>
      <c r="Q10" s="123" t="s">
        <v>638</v>
      </c>
      <c r="R10" s="120" t="s">
        <v>638</v>
      </c>
      <c r="S10" s="122"/>
    </row>
    <row r="11" spans="1:19" x14ac:dyDescent="0.25">
      <c r="A11" s="117">
        <v>108</v>
      </c>
      <c r="B11" s="118" t="s">
        <v>27</v>
      </c>
      <c r="C11" s="119" t="s">
        <v>241</v>
      </c>
      <c r="D11" s="120" t="s">
        <v>638</v>
      </c>
      <c r="E11" s="123" t="s">
        <v>638</v>
      </c>
      <c r="F11" s="60" t="s">
        <v>638</v>
      </c>
      <c r="G11" s="121" t="s">
        <v>638</v>
      </c>
      <c r="H11" s="123" t="s">
        <v>638</v>
      </c>
      <c r="I11" s="60" t="s">
        <v>638</v>
      </c>
      <c r="J11" s="121" t="s">
        <v>638</v>
      </c>
      <c r="K11" s="123" t="s">
        <v>638</v>
      </c>
      <c r="L11" s="60" t="s">
        <v>638</v>
      </c>
      <c r="M11" s="121" t="s">
        <v>638</v>
      </c>
      <c r="N11" s="123" t="s">
        <v>638</v>
      </c>
      <c r="O11" s="60" t="s">
        <v>638</v>
      </c>
      <c r="P11" s="120" t="s">
        <v>638</v>
      </c>
      <c r="Q11" s="123" t="s">
        <v>638</v>
      </c>
      <c r="R11" s="120" t="s">
        <v>638</v>
      </c>
      <c r="S11" s="122"/>
    </row>
    <row r="12" spans="1:19" x14ac:dyDescent="0.25">
      <c r="A12" s="117">
        <v>109</v>
      </c>
      <c r="B12" s="118" t="s">
        <v>28</v>
      </c>
      <c r="C12" s="119" t="s">
        <v>242</v>
      </c>
      <c r="D12" s="120" t="s">
        <v>638</v>
      </c>
      <c r="E12" s="123" t="s">
        <v>638</v>
      </c>
      <c r="F12" s="60" t="s">
        <v>638</v>
      </c>
      <c r="G12" s="121" t="s">
        <v>638</v>
      </c>
      <c r="H12" s="123" t="s">
        <v>638</v>
      </c>
      <c r="I12" s="60" t="s">
        <v>638</v>
      </c>
      <c r="J12" s="121" t="s">
        <v>638</v>
      </c>
      <c r="K12" s="123" t="s">
        <v>638</v>
      </c>
      <c r="L12" s="60" t="s">
        <v>638</v>
      </c>
      <c r="M12" s="121" t="s">
        <v>638</v>
      </c>
      <c r="N12" s="123" t="s">
        <v>638</v>
      </c>
      <c r="O12" s="60" t="s">
        <v>638</v>
      </c>
      <c r="P12" s="120" t="s">
        <v>638</v>
      </c>
      <c r="Q12" s="123" t="s">
        <v>638</v>
      </c>
      <c r="R12" s="120" t="s">
        <v>638</v>
      </c>
      <c r="S12" s="122"/>
    </row>
    <row r="13" spans="1:19" x14ac:dyDescent="0.25">
      <c r="A13" s="117">
        <v>110</v>
      </c>
      <c r="B13" s="118" t="s">
        <v>29</v>
      </c>
      <c r="C13" s="119" t="s">
        <v>243</v>
      </c>
      <c r="D13" s="120" t="s">
        <v>638</v>
      </c>
      <c r="E13" s="123" t="s">
        <v>638</v>
      </c>
      <c r="F13" s="60" t="s">
        <v>638</v>
      </c>
      <c r="G13" s="121" t="s">
        <v>638</v>
      </c>
      <c r="H13" s="123" t="s">
        <v>638</v>
      </c>
      <c r="I13" s="60" t="s">
        <v>638</v>
      </c>
      <c r="J13" s="121" t="s">
        <v>638</v>
      </c>
      <c r="K13" s="123" t="s">
        <v>638</v>
      </c>
      <c r="L13" s="60" t="s">
        <v>638</v>
      </c>
      <c r="M13" s="121" t="s">
        <v>638</v>
      </c>
      <c r="N13" s="123" t="s">
        <v>638</v>
      </c>
      <c r="O13" s="60" t="s">
        <v>638</v>
      </c>
      <c r="P13" s="120" t="s">
        <v>638</v>
      </c>
      <c r="Q13" s="123" t="s">
        <v>638</v>
      </c>
      <c r="R13" s="120" t="s">
        <v>638</v>
      </c>
      <c r="S13" s="122"/>
    </row>
    <row r="14" spans="1:19" x14ac:dyDescent="0.25">
      <c r="A14" s="117">
        <v>111</v>
      </c>
      <c r="B14" s="118" t="s">
        <v>30</v>
      </c>
      <c r="C14" s="119" t="s">
        <v>244</v>
      </c>
      <c r="D14" s="120" t="s">
        <v>638</v>
      </c>
      <c r="E14" s="123" t="s">
        <v>638</v>
      </c>
      <c r="F14" s="60" t="s">
        <v>638</v>
      </c>
      <c r="G14" s="121" t="s">
        <v>638</v>
      </c>
      <c r="H14" s="123" t="s">
        <v>638</v>
      </c>
      <c r="I14" s="60" t="s">
        <v>638</v>
      </c>
      <c r="J14" s="121" t="s">
        <v>638</v>
      </c>
      <c r="K14" s="123" t="s">
        <v>638</v>
      </c>
      <c r="L14" s="60" t="s">
        <v>638</v>
      </c>
      <c r="M14" s="121" t="s">
        <v>638</v>
      </c>
      <c r="N14" s="123" t="s">
        <v>638</v>
      </c>
      <c r="O14" s="60" t="s">
        <v>638</v>
      </c>
      <c r="P14" s="120" t="s">
        <v>638</v>
      </c>
      <c r="Q14" s="123" t="s">
        <v>638</v>
      </c>
      <c r="R14" s="120" t="s">
        <v>638</v>
      </c>
      <c r="S14" s="122"/>
    </row>
    <row r="15" spans="1:19" x14ac:dyDescent="0.25">
      <c r="A15" s="117">
        <v>112</v>
      </c>
      <c r="B15" s="118" t="s">
        <v>31</v>
      </c>
      <c r="C15" s="119" t="s">
        <v>245</v>
      </c>
      <c r="D15" s="120" t="s">
        <v>638</v>
      </c>
      <c r="E15" s="123" t="s">
        <v>638</v>
      </c>
      <c r="F15" s="60" t="s">
        <v>638</v>
      </c>
      <c r="G15" s="121" t="s">
        <v>638</v>
      </c>
      <c r="H15" s="123" t="s">
        <v>638</v>
      </c>
      <c r="I15" s="60" t="s">
        <v>638</v>
      </c>
      <c r="J15" s="121" t="s">
        <v>638</v>
      </c>
      <c r="K15" s="123" t="s">
        <v>638</v>
      </c>
      <c r="L15" s="60" t="s">
        <v>638</v>
      </c>
      <c r="M15" s="121" t="s">
        <v>638</v>
      </c>
      <c r="N15" s="123" t="s">
        <v>638</v>
      </c>
      <c r="O15" s="60" t="s">
        <v>638</v>
      </c>
      <c r="P15" s="120" t="s">
        <v>638</v>
      </c>
      <c r="Q15" s="123" t="s">
        <v>638</v>
      </c>
      <c r="R15" s="120" t="s">
        <v>638</v>
      </c>
      <c r="S15" s="122"/>
    </row>
    <row r="16" spans="1:19" x14ac:dyDescent="0.25">
      <c r="A16" s="117">
        <v>113</v>
      </c>
      <c r="B16" s="118" t="s">
        <v>32</v>
      </c>
      <c r="C16" s="119" t="s">
        <v>246</v>
      </c>
      <c r="D16" s="120" t="s">
        <v>638</v>
      </c>
      <c r="E16" s="123" t="s">
        <v>638</v>
      </c>
      <c r="F16" s="60" t="s">
        <v>638</v>
      </c>
      <c r="G16" s="121" t="s">
        <v>638</v>
      </c>
      <c r="H16" s="123" t="s">
        <v>638</v>
      </c>
      <c r="I16" s="60" t="s">
        <v>638</v>
      </c>
      <c r="J16" s="121" t="s">
        <v>638</v>
      </c>
      <c r="K16" s="123" t="s">
        <v>638</v>
      </c>
      <c r="L16" s="60" t="s">
        <v>638</v>
      </c>
      <c r="M16" s="121" t="s">
        <v>638</v>
      </c>
      <c r="N16" s="123" t="s">
        <v>638</v>
      </c>
      <c r="O16" s="60" t="s">
        <v>638</v>
      </c>
      <c r="P16" s="120" t="s">
        <v>638</v>
      </c>
      <c r="Q16" s="123" t="s">
        <v>638</v>
      </c>
      <c r="R16" s="120" t="s">
        <v>638</v>
      </c>
      <c r="S16" s="122"/>
    </row>
    <row r="17" spans="1:19" x14ac:dyDescent="0.25">
      <c r="A17" s="117">
        <v>114</v>
      </c>
      <c r="B17" s="118" t="s">
        <v>33</v>
      </c>
      <c r="C17" s="119" t="s">
        <v>247</v>
      </c>
      <c r="D17" s="120" t="s">
        <v>638</v>
      </c>
      <c r="E17" s="123" t="s">
        <v>638</v>
      </c>
      <c r="F17" s="60" t="s">
        <v>638</v>
      </c>
      <c r="G17" s="121" t="s">
        <v>638</v>
      </c>
      <c r="H17" s="123" t="s">
        <v>638</v>
      </c>
      <c r="I17" s="60" t="s">
        <v>638</v>
      </c>
      <c r="J17" s="121" t="s">
        <v>638</v>
      </c>
      <c r="K17" s="123" t="s">
        <v>638</v>
      </c>
      <c r="L17" s="60" t="s">
        <v>638</v>
      </c>
      <c r="M17" s="121" t="s">
        <v>638</v>
      </c>
      <c r="N17" s="123" t="s">
        <v>638</v>
      </c>
      <c r="O17" s="60" t="s">
        <v>638</v>
      </c>
      <c r="P17" s="120" t="s">
        <v>638</v>
      </c>
      <c r="Q17" s="123" t="s">
        <v>638</v>
      </c>
      <c r="R17" s="120" t="s">
        <v>638</v>
      </c>
      <c r="S17" s="122"/>
    </row>
    <row r="18" spans="1:19" x14ac:dyDescent="0.25">
      <c r="A18" s="117">
        <v>116</v>
      </c>
      <c r="B18" s="118" t="s">
        <v>34</v>
      </c>
      <c r="C18" s="119" t="s">
        <v>248</v>
      </c>
      <c r="D18" s="120" t="s">
        <v>638</v>
      </c>
      <c r="E18" s="123" t="s">
        <v>638</v>
      </c>
      <c r="F18" s="60" t="s">
        <v>638</v>
      </c>
      <c r="G18" s="121" t="s">
        <v>638</v>
      </c>
      <c r="H18" s="123" t="s">
        <v>638</v>
      </c>
      <c r="I18" s="60" t="s">
        <v>638</v>
      </c>
      <c r="J18" s="121" t="s">
        <v>638</v>
      </c>
      <c r="K18" s="123" t="s">
        <v>638</v>
      </c>
      <c r="L18" s="60" t="s">
        <v>638</v>
      </c>
      <c r="M18" s="121" t="s">
        <v>638</v>
      </c>
      <c r="N18" s="123" t="s">
        <v>638</v>
      </c>
      <c r="O18" s="60" t="s">
        <v>638</v>
      </c>
      <c r="P18" s="120" t="s">
        <v>638</v>
      </c>
      <c r="Q18" s="123" t="s">
        <v>638</v>
      </c>
      <c r="R18" s="120" t="s">
        <v>638</v>
      </c>
      <c r="S18" s="122"/>
    </row>
    <row r="19" spans="1:19" x14ac:dyDescent="0.25">
      <c r="A19" s="117">
        <v>117</v>
      </c>
      <c r="B19" s="118" t="s">
        <v>35</v>
      </c>
      <c r="C19" s="119" t="s">
        <v>249</v>
      </c>
      <c r="D19" s="120" t="s">
        <v>638</v>
      </c>
      <c r="E19" s="123" t="s">
        <v>638</v>
      </c>
      <c r="F19" s="60" t="s">
        <v>638</v>
      </c>
      <c r="G19" s="121" t="s">
        <v>638</v>
      </c>
      <c r="H19" s="123" t="s">
        <v>638</v>
      </c>
      <c r="I19" s="60" t="s">
        <v>638</v>
      </c>
      <c r="J19" s="121" t="s">
        <v>638</v>
      </c>
      <c r="K19" s="123" t="s">
        <v>638</v>
      </c>
      <c r="L19" s="60" t="s">
        <v>638</v>
      </c>
      <c r="M19" s="121" t="s">
        <v>638</v>
      </c>
      <c r="N19" s="123" t="s">
        <v>638</v>
      </c>
      <c r="O19" s="60" t="s">
        <v>638</v>
      </c>
      <c r="P19" s="120" t="s">
        <v>638</v>
      </c>
      <c r="Q19" s="123" t="s">
        <v>638</v>
      </c>
      <c r="R19" s="120" t="s">
        <v>638</v>
      </c>
      <c r="S19" s="122"/>
    </row>
    <row r="20" spans="1:19" x14ac:dyDescent="0.25">
      <c r="A20" s="117">
        <v>204</v>
      </c>
      <c r="B20" s="118" t="s">
        <v>36</v>
      </c>
      <c r="C20" s="119" t="s">
        <v>250</v>
      </c>
      <c r="D20" s="120" t="s">
        <v>638</v>
      </c>
      <c r="E20" s="123" t="s">
        <v>638</v>
      </c>
      <c r="F20" s="60" t="s">
        <v>638</v>
      </c>
      <c r="G20" s="121" t="s">
        <v>638</v>
      </c>
      <c r="H20" s="123" t="s">
        <v>638</v>
      </c>
      <c r="I20" s="60" t="s">
        <v>638</v>
      </c>
      <c r="J20" s="121" t="s">
        <v>638</v>
      </c>
      <c r="K20" s="123" t="s">
        <v>638</v>
      </c>
      <c r="L20" s="60" t="s">
        <v>638</v>
      </c>
      <c r="M20" s="121" t="s">
        <v>638</v>
      </c>
      <c r="N20" s="123" t="s">
        <v>638</v>
      </c>
      <c r="O20" s="60" t="s">
        <v>638</v>
      </c>
      <c r="P20" s="120" t="s">
        <v>638</v>
      </c>
      <c r="Q20" s="123" t="s">
        <v>638</v>
      </c>
      <c r="R20" s="120" t="s">
        <v>638</v>
      </c>
      <c r="S20" s="122"/>
    </row>
    <row r="21" spans="1:19" x14ac:dyDescent="0.25">
      <c r="A21" s="117">
        <v>205</v>
      </c>
      <c r="B21" s="118" t="s">
        <v>37</v>
      </c>
      <c r="C21" s="119" t="s">
        <v>251</v>
      </c>
      <c r="D21" s="120" t="s">
        <v>638</v>
      </c>
      <c r="E21" s="123" t="s">
        <v>638</v>
      </c>
      <c r="F21" s="60" t="s">
        <v>638</v>
      </c>
      <c r="G21" s="121" t="s">
        <v>638</v>
      </c>
      <c r="H21" s="123" t="s">
        <v>638</v>
      </c>
      <c r="I21" s="60" t="s">
        <v>638</v>
      </c>
      <c r="J21" s="121" t="s">
        <v>638</v>
      </c>
      <c r="K21" s="123" t="s">
        <v>638</v>
      </c>
      <c r="L21" s="60" t="s">
        <v>638</v>
      </c>
      <c r="M21" s="121" t="s">
        <v>638</v>
      </c>
      <c r="N21" s="123" t="s">
        <v>638</v>
      </c>
      <c r="O21" s="60" t="s">
        <v>638</v>
      </c>
      <c r="P21" s="120" t="s">
        <v>638</v>
      </c>
      <c r="Q21" s="123" t="s">
        <v>638</v>
      </c>
      <c r="R21" s="120" t="s">
        <v>638</v>
      </c>
      <c r="S21" s="122"/>
    </row>
    <row r="22" spans="1:19" x14ac:dyDescent="0.25">
      <c r="A22" s="117">
        <v>206</v>
      </c>
      <c r="B22" s="118" t="s">
        <v>38</v>
      </c>
      <c r="C22" s="119" t="s">
        <v>252</v>
      </c>
      <c r="D22" s="120" t="s">
        <v>638</v>
      </c>
      <c r="E22" s="123" t="s">
        <v>638</v>
      </c>
      <c r="F22" s="60" t="s">
        <v>638</v>
      </c>
      <c r="G22" s="121" t="s">
        <v>638</v>
      </c>
      <c r="H22" s="123" t="s">
        <v>638</v>
      </c>
      <c r="I22" s="60" t="s">
        <v>638</v>
      </c>
      <c r="J22" s="121" t="s">
        <v>638</v>
      </c>
      <c r="K22" s="123" t="s">
        <v>638</v>
      </c>
      <c r="L22" s="60" t="s">
        <v>638</v>
      </c>
      <c r="M22" s="121" t="s">
        <v>638</v>
      </c>
      <c r="N22" s="123" t="s">
        <v>638</v>
      </c>
      <c r="O22" s="60" t="s">
        <v>638</v>
      </c>
      <c r="P22" s="120" t="s">
        <v>638</v>
      </c>
      <c r="Q22" s="123" t="s">
        <v>638</v>
      </c>
      <c r="R22" s="120" t="s">
        <v>638</v>
      </c>
      <c r="S22" s="122"/>
    </row>
    <row r="23" spans="1:19" x14ac:dyDescent="0.25">
      <c r="A23" s="117">
        <v>207</v>
      </c>
      <c r="B23" s="118" t="s">
        <v>39</v>
      </c>
      <c r="C23" s="119" t="s">
        <v>253</v>
      </c>
      <c r="D23" s="120" t="s">
        <v>638</v>
      </c>
      <c r="E23" s="123" t="s">
        <v>638</v>
      </c>
      <c r="F23" s="60" t="s">
        <v>638</v>
      </c>
      <c r="G23" s="121" t="s">
        <v>638</v>
      </c>
      <c r="H23" s="123" t="s">
        <v>638</v>
      </c>
      <c r="I23" s="60" t="s">
        <v>638</v>
      </c>
      <c r="J23" s="121" t="s">
        <v>638</v>
      </c>
      <c r="K23" s="123" t="s">
        <v>638</v>
      </c>
      <c r="L23" s="60" t="s">
        <v>638</v>
      </c>
      <c r="M23" s="121" t="s">
        <v>638</v>
      </c>
      <c r="N23" s="123" t="s">
        <v>638</v>
      </c>
      <c r="O23" s="60" t="s">
        <v>638</v>
      </c>
      <c r="P23" s="120" t="s">
        <v>638</v>
      </c>
      <c r="Q23" s="123" t="s">
        <v>638</v>
      </c>
      <c r="R23" s="120" t="s">
        <v>638</v>
      </c>
      <c r="S23" s="122"/>
    </row>
    <row r="24" spans="1:19" x14ac:dyDescent="0.25">
      <c r="A24" s="117">
        <v>209</v>
      </c>
      <c r="B24" s="118" t="s">
        <v>40</v>
      </c>
      <c r="C24" s="119" t="s">
        <v>254</v>
      </c>
      <c r="D24" s="120" t="s">
        <v>638</v>
      </c>
      <c r="E24" s="123" t="s">
        <v>638</v>
      </c>
      <c r="F24" s="60" t="s">
        <v>638</v>
      </c>
      <c r="G24" s="121" t="s">
        <v>638</v>
      </c>
      <c r="H24" s="123" t="s">
        <v>638</v>
      </c>
      <c r="I24" s="60" t="s">
        <v>638</v>
      </c>
      <c r="J24" s="121" t="s">
        <v>638</v>
      </c>
      <c r="K24" s="123" t="s">
        <v>638</v>
      </c>
      <c r="L24" s="60" t="s">
        <v>638</v>
      </c>
      <c r="M24" s="121" t="s">
        <v>638</v>
      </c>
      <c r="N24" s="123" t="s">
        <v>638</v>
      </c>
      <c r="O24" s="60" t="s">
        <v>638</v>
      </c>
      <c r="P24" s="120" t="s">
        <v>638</v>
      </c>
      <c r="Q24" s="123" t="s">
        <v>638</v>
      </c>
      <c r="R24" s="120" t="s">
        <v>638</v>
      </c>
      <c r="S24" s="122"/>
    </row>
    <row r="25" spans="1:19" x14ac:dyDescent="0.25">
      <c r="A25" s="117">
        <v>210</v>
      </c>
      <c r="B25" s="118" t="s">
        <v>41</v>
      </c>
      <c r="C25" s="119" t="s">
        <v>255</v>
      </c>
      <c r="D25" s="120" t="s">
        <v>638</v>
      </c>
      <c r="E25" s="123" t="s">
        <v>638</v>
      </c>
      <c r="F25" s="60" t="s">
        <v>638</v>
      </c>
      <c r="G25" s="121" t="s">
        <v>638</v>
      </c>
      <c r="H25" s="123" t="s">
        <v>638</v>
      </c>
      <c r="I25" s="60" t="s">
        <v>638</v>
      </c>
      <c r="J25" s="121" t="s">
        <v>638</v>
      </c>
      <c r="K25" s="123" t="s">
        <v>638</v>
      </c>
      <c r="L25" s="60" t="s">
        <v>638</v>
      </c>
      <c r="M25" s="121" t="s">
        <v>638</v>
      </c>
      <c r="N25" s="123" t="s">
        <v>638</v>
      </c>
      <c r="O25" s="60" t="s">
        <v>638</v>
      </c>
      <c r="P25" s="120" t="s">
        <v>638</v>
      </c>
      <c r="Q25" s="123" t="s">
        <v>638</v>
      </c>
      <c r="R25" s="120" t="s">
        <v>638</v>
      </c>
      <c r="S25" s="122"/>
    </row>
    <row r="26" spans="1:19" x14ac:dyDescent="0.25">
      <c r="A26" s="117">
        <v>211</v>
      </c>
      <c r="B26" s="118" t="s">
        <v>42</v>
      </c>
      <c r="C26" s="119" t="s">
        <v>256</v>
      </c>
      <c r="D26" s="120">
        <v>6.1</v>
      </c>
      <c r="E26" s="123">
        <v>250</v>
      </c>
      <c r="F26" s="60">
        <v>65.7</v>
      </c>
      <c r="G26" s="121">
        <v>9</v>
      </c>
      <c r="H26" s="123">
        <v>125</v>
      </c>
      <c r="I26" s="60">
        <v>64.400000000000006</v>
      </c>
      <c r="J26" s="121">
        <v>8.6</v>
      </c>
      <c r="K26" s="123">
        <v>125</v>
      </c>
      <c r="L26" s="60">
        <v>67.099999999999994</v>
      </c>
      <c r="M26" s="121">
        <v>8.1999999999999993</v>
      </c>
      <c r="N26" s="123">
        <v>130</v>
      </c>
      <c r="O26" s="60">
        <v>63.9</v>
      </c>
      <c r="P26" s="120">
        <v>8.8000000000000007</v>
      </c>
      <c r="Q26" s="123">
        <v>120</v>
      </c>
      <c r="R26" s="120">
        <v>67.099999999999994</v>
      </c>
      <c r="S26" s="122"/>
    </row>
    <row r="27" spans="1:19" x14ac:dyDescent="0.25">
      <c r="A27" s="117">
        <v>212</v>
      </c>
      <c r="B27" s="118" t="s">
        <v>43</v>
      </c>
      <c r="C27" s="119" t="s">
        <v>257</v>
      </c>
      <c r="D27" s="120" t="s">
        <v>638</v>
      </c>
      <c r="E27" s="123" t="s">
        <v>638</v>
      </c>
      <c r="F27" s="60" t="s">
        <v>638</v>
      </c>
      <c r="G27" s="121" t="s">
        <v>638</v>
      </c>
      <c r="H27" s="123" t="s">
        <v>638</v>
      </c>
      <c r="I27" s="60" t="s">
        <v>638</v>
      </c>
      <c r="J27" s="121" t="s">
        <v>638</v>
      </c>
      <c r="K27" s="123" t="s">
        <v>638</v>
      </c>
      <c r="L27" s="60" t="s">
        <v>638</v>
      </c>
      <c r="M27" s="121" t="s">
        <v>638</v>
      </c>
      <c r="N27" s="123" t="s">
        <v>638</v>
      </c>
      <c r="O27" s="60" t="s">
        <v>638</v>
      </c>
      <c r="P27" s="120" t="s">
        <v>638</v>
      </c>
      <c r="Q27" s="123" t="s">
        <v>638</v>
      </c>
      <c r="R27" s="120" t="s">
        <v>638</v>
      </c>
      <c r="S27" s="122"/>
    </row>
    <row r="28" spans="1:19" x14ac:dyDescent="0.25">
      <c r="A28" s="117">
        <v>213</v>
      </c>
      <c r="B28" s="118" t="s">
        <v>44</v>
      </c>
      <c r="C28" s="119" t="s">
        <v>258</v>
      </c>
      <c r="D28" s="120">
        <v>8.1999999999999993</v>
      </c>
      <c r="E28" s="123">
        <v>165</v>
      </c>
      <c r="F28" s="60">
        <v>73.7</v>
      </c>
      <c r="G28" s="121">
        <v>14.9</v>
      </c>
      <c r="H28" s="123">
        <v>70</v>
      </c>
      <c r="I28" s="60">
        <v>65.3</v>
      </c>
      <c r="J28" s="121">
        <v>9.5</v>
      </c>
      <c r="K28" s="123">
        <v>95</v>
      </c>
      <c r="L28" s="60">
        <v>79.5</v>
      </c>
      <c r="M28" s="121">
        <v>8.4</v>
      </c>
      <c r="N28" s="123">
        <v>105</v>
      </c>
      <c r="O28" s="60">
        <v>72.2</v>
      </c>
      <c r="P28" s="120">
        <v>13.1</v>
      </c>
      <c r="Q28" s="123">
        <v>60</v>
      </c>
      <c r="R28" s="120">
        <v>74.8</v>
      </c>
      <c r="S28" s="122"/>
    </row>
    <row r="29" spans="1:19" x14ac:dyDescent="0.25">
      <c r="A29" s="117">
        <v>214</v>
      </c>
      <c r="B29" s="118" t="s">
        <v>45</v>
      </c>
      <c r="C29" s="119" t="s">
        <v>259</v>
      </c>
      <c r="D29" s="120" t="s">
        <v>638</v>
      </c>
      <c r="E29" s="123" t="s">
        <v>638</v>
      </c>
      <c r="F29" s="60" t="s">
        <v>638</v>
      </c>
      <c r="G29" s="121" t="s">
        <v>638</v>
      </c>
      <c r="H29" s="123" t="s">
        <v>638</v>
      </c>
      <c r="I29" s="60" t="s">
        <v>638</v>
      </c>
      <c r="J29" s="121" t="s">
        <v>638</v>
      </c>
      <c r="K29" s="123" t="s">
        <v>638</v>
      </c>
      <c r="L29" s="60" t="s">
        <v>638</v>
      </c>
      <c r="M29" s="121" t="s">
        <v>638</v>
      </c>
      <c r="N29" s="123" t="s">
        <v>638</v>
      </c>
      <c r="O29" s="60" t="s">
        <v>638</v>
      </c>
      <c r="P29" s="120" t="s">
        <v>638</v>
      </c>
      <c r="Q29" s="123" t="s">
        <v>638</v>
      </c>
      <c r="R29" s="120" t="s">
        <v>638</v>
      </c>
      <c r="S29" s="122"/>
    </row>
    <row r="30" spans="1:19" x14ac:dyDescent="0.25">
      <c r="A30" s="117">
        <v>215</v>
      </c>
      <c r="B30" s="118" t="s">
        <v>46</v>
      </c>
      <c r="C30" s="119" t="s">
        <v>260</v>
      </c>
      <c r="D30" s="120" t="s">
        <v>638</v>
      </c>
      <c r="E30" s="123" t="s">
        <v>638</v>
      </c>
      <c r="F30" s="60" t="s">
        <v>638</v>
      </c>
      <c r="G30" s="121" t="s">
        <v>638</v>
      </c>
      <c r="H30" s="123" t="s">
        <v>638</v>
      </c>
      <c r="I30" s="60" t="s">
        <v>638</v>
      </c>
      <c r="J30" s="121" t="s">
        <v>638</v>
      </c>
      <c r="K30" s="123" t="s">
        <v>638</v>
      </c>
      <c r="L30" s="60" t="s">
        <v>638</v>
      </c>
      <c r="M30" s="121" t="s">
        <v>638</v>
      </c>
      <c r="N30" s="123" t="s">
        <v>638</v>
      </c>
      <c r="O30" s="60" t="s">
        <v>638</v>
      </c>
      <c r="P30" s="120" t="s">
        <v>638</v>
      </c>
      <c r="Q30" s="123" t="s">
        <v>638</v>
      </c>
      <c r="R30" s="120" t="s">
        <v>638</v>
      </c>
      <c r="S30" s="122"/>
    </row>
    <row r="31" spans="1:19" x14ac:dyDescent="0.25">
      <c r="A31" s="117">
        <v>216</v>
      </c>
      <c r="B31" s="118" t="s">
        <v>47</v>
      </c>
      <c r="C31" s="119" t="s">
        <v>261</v>
      </c>
      <c r="D31" s="120" t="s">
        <v>638</v>
      </c>
      <c r="E31" s="123" t="s">
        <v>638</v>
      </c>
      <c r="F31" s="60" t="s">
        <v>638</v>
      </c>
      <c r="G31" s="121" t="s">
        <v>638</v>
      </c>
      <c r="H31" s="123" t="s">
        <v>638</v>
      </c>
      <c r="I31" s="60" t="s">
        <v>638</v>
      </c>
      <c r="J31" s="121" t="s">
        <v>638</v>
      </c>
      <c r="K31" s="123" t="s">
        <v>638</v>
      </c>
      <c r="L31" s="60" t="s">
        <v>638</v>
      </c>
      <c r="M31" s="121" t="s">
        <v>638</v>
      </c>
      <c r="N31" s="123" t="s">
        <v>638</v>
      </c>
      <c r="O31" s="60" t="s">
        <v>638</v>
      </c>
      <c r="P31" s="120" t="s">
        <v>638</v>
      </c>
      <c r="Q31" s="123" t="s">
        <v>638</v>
      </c>
      <c r="R31" s="120" t="s">
        <v>638</v>
      </c>
      <c r="S31" s="122"/>
    </row>
    <row r="32" spans="1:19" x14ac:dyDescent="0.25">
      <c r="A32" s="117">
        <v>217</v>
      </c>
      <c r="B32" s="118" t="s">
        <v>48</v>
      </c>
      <c r="C32" s="119" t="s">
        <v>262</v>
      </c>
      <c r="D32" s="120" t="s">
        <v>638</v>
      </c>
      <c r="E32" s="123" t="s">
        <v>638</v>
      </c>
      <c r="F32" s="60" t="s">
        <v>638</v>
      </c>
      <c r="G32" s="121" t="s">
        <v>638</v>
      </c>
      <c r="H32" s="123" t="s">
        <v>638</v>
      </c>
      <c r="I32" s="60" t="s">
        <v>638</v>
      </c>
      <c r="J32" s="121" t="s">
        <v>638</v>
      </c>
      <c r="K32" s="123" t="s">
        <v>638</v>
      </c>
      <c r="L32" s="60" t="s">
        <v>638</v>
      </c>
      <c r="M32" s="121" t="s">
        <v>638</v>
      </c>
      <c r="N32" s="123" t="s">
        <v>638</v>
      </c>
      <c r="O32" s="60" t="s">
        <v>638</v>
      </c>
      <c r="P32" s="120" t="s">
        <v>638</v>
      </c>
      <c r="Q32" s="123" t="s">
        <v>638</v>
      </c>
      <c r="R32" s="120" t="s">
        <v>638</v>
      </c>
      <c r="S32" s="122"/>
    </row>
    <row r="33" spans="1:19" x14ac:dyDescent="0.25">
      <c r="A33" s="117">
        <v>218</v>
      </c>
      <c r="B33" s="118" t="s">
        <v>49</v>
      </c>
      <c r="C33" s="119" t="s">
        <v>263</v>
      </c>
      <c r="D33" s="120" t="s">
        <v>638</v>
      </c>
      <c r="E33" s="123" t="s">
        <v>638</v>
      </c>
      <c r="F33" s="60" t="s">
        <v>638</v>
      </c>
      <c r="G33" s="121" t="s">
        <v>638</v>
      </c>
      <c r="H33" s="123" t="s">
        <v>638</v>
      </c>
      <c r="I33" s="60" t="s">
        <v>638</v>
      </c>
      <c r="J33" s="121" t="s">
        <v>638</v>
      </c>
      <c r="K33" s="123" t="s">
        <v>638</v>
      </c>
      <c r="L33" s="60" t="s">
        <v>638</v>
      </c>
      <c r="M33" s="121" t="s">
        <v>638</v>
      </c>
      <c r="N33" s="123" t="s">
        <v>638</v>
      </c>
      <c r="O33" s="60" t="s">
        <v>638</v>
      </c>
      <c r="P33" s="120" t="s">
        <v>638</v>
      </c>
      <c r="Q33" s="123" t="s">
        <v>638</v>
      </c>
      <c r="R33" s="120" t="s">
        <v>638</v>
      </c>
      <c r="S33" s="122"/>
    </row>
    <row r="34" spans="1:19" x14ac:dyDescent="0.25">
      <c r="A34" s="117">
        <v>219</v>
      </c>
      <c r="B34" s="118" t="s">
        <v>50</v>
      </c>
      <c r="C34" s="119" t="s">
        <v>264</v>
      </c>
      <c r="D34" s="120">
        <v>8.6999999999999993</v>
      </c>
      <c r="E34" s="123">
        <v>135</v>
      </c>
      <c r="F34" s="60">
        <v>70.900000000000006</v>
      </c>
      <c r="G34" s="121">
        <v>10.8</v>
      </c>
      <c r="H34" s="123">
        <v>60</v>
      </c>
      <c r="I34" s="60">
        <v>71.900000000000006</v>
      </c>
      <c r="J34" s="121">
        <v>13.2</v>
      </c>
      <c r="K34" s="123">
        <v>70</v>
      </c>
      <c r="L34" s="60">
        <v>69.7</v>
      </c>
      <c r="M34" s="121">
        <v>11.3</v>
      </c>
      <c r="N34" s="123">
        <v>80</v>
      </c>
      <c r="O34" s="60">
        <v>64.8</v>
      </c>
      <c r="P34" s="120">
        <v>12.8</v>
      </c>
      <c r="Q34" s="123">
        <v>55</v>
      </c>
      <c r="R34" s="120">
        <v>75.599999999999994</v>
      </c>
      <c r="S34" s="122"/>
    </row>
    <row r="35" spans="1:19" x14ac:dyDescent="0.25">
      <c r="A35" s="117">
        <v>304</v>
      </c>
      <c r="B35" s="118" t="s">
        <v>51</v>
      </c>
      <c r="C35" s="119" t="s">
        <v>265</v>
      </c>
      <c r="D35" s="120" t="s">
        <v>638</v>
      </c>
      <c r="E35" s="123" t="s">
        <v>638</v>
      </c>
      <c r="F35" s="60" t="s">
        <v>638</v>
      </c>
      <c r="G35" s="121" t="s">
        <v>638</v>
      </c>
      <c r="H35" s="123" t="s">
        <v>638</v>
      </c>
      <c r="I35" s="60" t="s">
        <v>638</v>
      </c>
      <c r="J35" s="121" t="s">
        <v>638</v>
      </c>
      <c r="K35" s="123" t="s">
        <v>638</v>
      </c>
      <c r="L35" s="60" t="s">
        <v>638</v>
      </c>
      <c r="M35" s="121" t="s">
        <v>638</v>
      </c>
      <c r="N35" s="123" t="s">
        <v>638</v>
      </c>
      <c r="O35" s="60" t="s">
        <v>638</v>
      </c>
      <c r="P35" s="120" t="s">
        <v>638</v>
      </c>
      <c r="Q35" s="123" t="s">
        <v>638</v>
      </c>
      <c r="R35" s="120" t="s">
        <v>638</v>
      </c>
      <c r="S35" s="122"/>
    </row>
    <row r="36" spans="1:19" x14ac:dyDescent="0.25">
      <c r="A36" s="117">
        <v>305</v>
      </c>
      <c r="B36" s="118" t="s">
        <v>52</v>
      </c>
      <c r="C36" s="119" t="s">
        <v>266</v>
      </c>
      <c r="D36" s="120" t="s">
        <v>638</v>
      </c>
      <c r="E36" s="123" t="s">
        <v>638</v>
      </c>
      <c r="F36" s="60" t="s">
        <v>638</v>
      </c>
      <c r="G36" s="121" t="s">
        <v>638</v>
      </c>
      <c r="H36" s="123" t="s">
        <v>638</v>
      </c>
      <c r="I36" s="60" t="s">
        <v>638</v>
      </c>
      <c r="J36" s="121" t="s">
        <v>638</v>
      </c>
      <c r="K36" s="123" t="s">
        <v>638</v>
      </c>
      <c r="L36" s="60" t="s">
        <v>638</v>
      </c>
      <c r="M36" s="121" t="s">
        <v>638</v>
      </c>
      <c r="N36" s="123" t="s">
        <v>638</v>
      </c>
      <c r="O36" s="60" t="s">
        <v>638</v>
      </c>
      <c r="P36" s="120" t="s">
        <v>638</v>
      </c>
      <c r="Q36" s="123" t="s">
        <v>638</v>
      </c>
      <c r="R36" s="120" t="s">
        <v>638</v>
      </c>
      <c r="S36" s="122"/>
    </row>
    <row r="37" spans="1:19" x14ac:dyDescent="0.25">
      <c r="A37" s="117">
        <v>306</v>
      </c>
      <c r="B37" s="118" t="s">
        <v>53</v>
      </c>
      <c r="C37" s="119" t="s">
        <v>267</v>
      </c>
      <c r="D37" s="120" t="s">
        <v>638</v>
      </c>
      <c r="E37" s="123" t="s">
        <v>638</v>
      </c>
      <c r="F37" s="60" t="s">
        <v>638</v>
      </c>
      <c r="G37" s="121" t="s">
        <v>638</v>
      </c>
      <c r="H37" s="123" t="s">
        <v>638</v>
      </c>
      <c r="I37" s="60" t="s">
        <v>638</v>
      </c>
      <c r="J37" s="121" t="s">
        <v>638</v>
      </c>
      <c r="K37" s="123" t="s">
        <v>638</v>
      </c>
      <c r="L37" s="60" t="s">
        <v>638</v>
      </c>
      <c r="M37" s="121" t="s">
        <v>638</v>
      </c>
      <c r="N37" s="123" t="s">
        <v>638</v>
      </c>
      <c r="O37" s="60" t="s">
        <v>638</v>
      </c>
      <c r="P37" s="120" t="s">
        <v>638</v>
      </c>
      <c r="Q37" s="123" t="s">
        <v>638</v>
      </c>
      <c r="R37" s="120" t="s">
        <v>638</v>
      </c>
      <c r="S37" s="122"/>
    </row>
    <row r="38" spans="1:19" x14ac:dyDescent="0.25">
      <c r="A38" s="117">
        <v>307</v>
      </c>
      <c r="B38" s="118" t="s">
        <v>54</v>
      </c>
      <c r="C38" s="119" t="s">
        <v>268</v>
      </c>
      <c r="D38" s="120" t="s">
        <v>638</v>
      </c>
      <c r="E38" s="123" t="s">
        <v>638</v>
      </c>
      <c r="F38" s="60" t="s">
        <v>638</v>
      </c>
      <c r="G38" s="121" t="s">
        <v>638</v>
      </c>
      <c r="H38" s="123" t="s">
        <v>638</v>
      </c>
      <c r="I38" s="60" t="s">
        <v>638</v>
      </c>
      <c r="J38" s="121" t="s">
        <v>638</v>
      </c>
      <c r="K38" s="123" t="s">
        <v>638</v>
      </c>
      <c r="L38" s="60" t="s">
        <v>638</v>
      </c>
      <c r="M38" s="121" t="s">
        <v>638</v>
      </c>
      <c r="N38" s="123" t="s">
        <v>638</v>
      </c>
      <c r="O38" s="60" t="s">
        <v>638</v>
      </c>
      <c r="P38" s="120" t="s">
        <v>638</v>
      </c>
      <c r="Q38" s="123" t="s">
        <v>638</v>
      </c>
      <c r="R38" s="120" t="s">
        <v>638</v>
      </c>
      <c r="S38" s="122"/>
    </row>
    <row r="39" spans="1:19" x14ac:dyDescent="0.25">
      <c r="A39" s="117">
        <v>308</v>
      </c>
      <c r="B39" s="118" t="s">
        <v>55</v>
      </c>
      <c r="C39" s="119" t="s">
        <v>269</v>
      </c>
      <c r="D39" s="120" t="s">
        <v>638</v>
      </c>
      <c r="E39" s="123" t="s">
        <v>638</v>
      </c>
      <c r="F39" s="60" t="s">
        <v>638</v>
      </c>
      <c r="G39" s="121" t="s">
        <v>638</v>
      </c>
      <c r="H39" s="123" t="s">
        <v>638</v>
      </c>
      <c r="I39" s="60" t="s">
        <v>638</v>
      </c>
      <c r="J39" s="121" t="s">
        <v>638</v>
      </c>
      <c r="K39" s="123" t="s">
        <v>638</v>
      </c>
      <c r="L39" s="60" t="s">
        <v>638</v>
      </c>
      <c r="M39" s="121" t="s">
        <v>638</v>
      </c>
      <c r="N39" s="123" t="s">
        <v>638</v>
      </c>
      <c r="O39" s="60" t="s">
        <v>638</v>
      </c>
      <c r="P39" s="120" t="s">
        <v>638</v>
      </c>
      <c r="Q39" s="123" t="s">
        <v>638</v>
      </c>
      <c r="R39" s="120" t="s">
        <v>638</v>
      </c>
      <c r="S39" s="122"/>
    </row>
    <row r="40" spans="1:19" x14ac:dyDescent="0.25">
      <c r="A40" s="117">
        <v>309</v>
      </c>
      <c r="B40" s="118" t="s">
        <v>56</v>
      </c>
      <c r="C40" s="119" t="s">
        <v>270</v>
      </c>
      <c r="D40" s="120" t="s">
        <v>638</v>
      </c>
      <c r="E40" s="123" t="s">
        <v>638</v>
      </c>
      <c r="F40" s="60" t="s">
        <v>638</v>
      </c>
      <c r="G40" s="121" t="s">
        <v>638</v>
      </c>
      <c r="H40" s="123" t="s">
        <v>638</v>
      </c>
      <c r="I40" s="60" t="s">
        <v>638</v>
      </c>
      <c r="J40" s="121" t="s">
        <v>638</v>
      </c>
      <c r="K40" s="123" t="s">
        <v>638</v>
      </c>
      <c r="L40" s="60" t="s">
        <v>638</v>
      </c>
      <c r="M40" s="121" t="s">
        <v>638</v>
      </c>
      <c r="N40" s="123" t="s">
        <v>638</v>
      </c>
      <c r="O40" s="60" t="s">
        <v>638</v>
      </c>
      <c r="P40" s="120" t="s">
        <v>638</v>
      </c>
      <c r="Q40" s="123" t="s">
        <v>638</v>
      </c>
      <c r="R40" s="120" t="s">
        <v>638</v>
      </c>
      <c r="S40" s="122"/>
    </row>
    <row r="41" spans="1:19" x14ac:dyDescent="0.25">
      <c r="A41" s="117">
        <v>310</v>
      </c>
      <c r="B41" s="118" t="s">
        <v>57</v>
      </c>
      <c r="C41" s="119" t="s">
        <v>271</v>
      </c>
      <c r="D41" s="120" t="s">
        <v>638</v>
      </c>
      <c r="E41" s="123" t="s">
        <v>638</v>
      </c>
      <c r="F41" s="60" t="s">
        <v>638</v>
      </c>
      <c r="G41" s="121" t="s">
        <v>638</v>
      </c>
      <c r="H41" s="123" t="s">
        <v>638</v>
      </c>
      <c r="I41" s="60" t="s">
        <v>638</v>
      </c>
      <c r="J41" s="121" t="s">
        <v>638</v>
      </c>
      <c r="K41" s="123" t="s">
        <v>638</v>
      </c>
      <c r="L41" s="60" t="s">
        <v>638</v>
      </c>
      <c r="M41" s="121" t="s">
        <v>638</v>
      </c>
      <c r="N41" s="123" t="s">
        <v>638</v>
      </c>
      <c r="O41" s="60" t="s">
        <v>638</v>
      </c>
      <c r="P41" s="120" t="s">
        <v>638</v>
      </c>
      <c r="Q41" s="123" t="s">
        <v>638</v>
      </c>
      <c r="R41" s="120" t="s">
        <v>638</v>
      </c>
      <c r="S41" s="122"/>
    </row>
    <row r="42" spans="1:19" x14ac:dyDescent="0.25">
      <c r="A42" s="117">
        <v>311</v>
      </c>
      <c r="B42" s="118" t="s">
        <v>58</v>
      </c>
      <c r="C42" s="119" t="s">
        <v>272</v>
      </c>
      <c r="D42" s="120" t="s">
        <v>638</v>
      </c>
      <c r="E42" s="123" t="s">
        <v>638</v>
      </c>
      <c r="F42" s="60" t="s">
        <v>638</v>
      </c>
      <c r="G42" s="121" t="s">
        <v>638</v>
      </c>
      <c r="H42" s="123" t="s">
        <v>638</v>
      </c>
      <c r="I42" s="60" t="s">
        <v>638</v>
      </c>
      <c r="J42" s="121" t="s">
        <v>638</v>
      </c>
      <c r="K42" s="123" t="s">
        <v>638</v>
      </c>
      <c r="L42" s="60" t="s">
        <v>638</v>
      </c>
      <c r="M42" s="121" t="s">
        <v>638</v>
      </c>
      <c r="N42" s="123" t="s">
        <v>638</v>
      </c>
      <c r="O42" s="60" t="s">
        <v>638</v>
      </c>
      <c r="P42" s="120" t="s">
        <v>638</v>
      </c>
      <c r="Q42" s="123" t="s">
        <v>638</v>
      </c>
      <c r="R42" s="120" t="s">
        <v>638</v>
      </c>
      <c r="S42" s="122"/>
    </row>
    <row r="43" spans="1:19" x14ac:dyDescent="0.25">
      <c r="A43" s="117">
        <v>312</v>
      </c>
      <c r="B43" s="118" t="s">
        <v>59</v>
      </c>
      <c r="C43" s="119" t="s">
        <v>273</v>
      </c>
      <c r="D43" s="120" t="s">
        <v>638</v>
      </c>
      <c r="E43" s="123" t="s">
        <v>638</v>
      </c>
      <c r="F43" s="60" t="s">
        <v>638</v>
      </c>
      <c r="G43" s="121" t="s">
        <v>638</v>
      </c>
      <c r="H43" s="123" t="s">
        <v>638</v>
      </c>
      <c r="I43" s="60" t="s">
        <v>638</v>
      </c>
      <c r="J43" s="121" t="s">
        <v>638</v>
      </c>
      <c r="K43" s="123" t="s">
        <v>638</v>
      </c>
      <c r="L43" s="60" t="s">
        <v>638</v>
      </c>
      <c r="M43" s="121" t="s">
        <v>638</v>
      </c>
      <c r="N43" s="123" t="s">
        <v>638</v>
      </c>
      <c r="O43" s="60" t="s">
        <v>638</v>
      </c>
      <c r="P43" s="120" t="s">
        <v>638</v>
      </c>
      <c r="Q43" s="123" t="s">
        <v>638</v>
      </c>
      <c r="R43" s="120" t="s">
        <v>638</v>
      </c>
      <c r="S43" s="122"/>
    </row>
    <row r="44" spans="1:19" x14ac:dyDescent="0.25">
      <c r="A44" s="117">
        <v>313</v>
      </c>
      <c r="B44" s="118" t="s">
        <v>60</v>
      </c>
      <c r="C44" s="119" t="s">
        <v>274</v>
      </c>
      <c r="D44" s="120" t="s">
        <v>638</v>
      </c>
      <c r="E44" s="123" t="s">
        <v>638</v>
      </c>
      <c r="F44" s="60" t="s">
        <v>638</v>
      </c>
      <c r="G44" s="121" t="s">
        <v>638</v>
      </c>
      <c r="H44" s="123" t="s">
        <v>638</v>
      </c>
      <c r="I44" s="60" t="s">
        <v>638</v>
      </c>
      <c r="J44" s="121" t="s">
        <v>638</v>
      </c>
      <c r="K44" s="123" t="s">
        <v>638</v>
      </c>
      <c r="L44" s="60" t="s">
        <v>638</v>
      </c>
      <c r="M44" s="121" t="s">
        <v>638</v>
      </c>
      <c r="N44" s="123" t="s">
        <v>638</v>
      </c>
      <c r="O44" s="60" t="s">
        <v>638</v>
      </c>
      <c r="P44" s="120" t="s">
        <v>638</v>
      </c>
      <c r="Q44" s="123" t="s">
        <v>638</v>
      </c>
      <c r="R44" s="120" t="s">
        <v>638</v>
      </c>
      <c r="S44" s="122"/>
    </row>
    <row r="45" spans="1:19" x14ac:dyDescent="0.25">
      <c r="A45" s="117">
        <v>315</v>
      </c>
      <c r="B45" s="118" t="s">
        <v>61</v>
      </c>
      <c r="C45" s="119" t="s">
        <v>275</v>
      </c>
      <c r="D45" s="120" t="s">
        <v>638</v>
      </c>
      <c r="E45" s="123" t="s">
        <v>638</v>
      </c>
      <c r="F45" s="60" t="s">
        <v>638</v>
      </c>
      <c r="G45" s="121" t="s">
        <v>638</v>
      </c>
      <c r="H45" s="123" t="s">
        <v>638</v>
      </c>
      <c r="I45" s="60" t="s">
        <v>638</v>
      </c>
      <c r="J45" s="121" t="s">
        <v>638</v>
      </c>
      <c r="K45" s="123" t="s">
        <v>638</v>
      </c>
      <c r="L45" s="60" t="s">
        <v>638</v>
      </c>
      <c r="M45" s="121" t="s">
        <v>638</v>
      </c>
      <c r="N45" s="123" t="s">
        <v>638</v>
      </c>
      <c r="O45" s="60" t="s">
        <v>638</v>
      </c>
      <c r="P45" s="120" t="s">
        <v>638</v>
      </c>
      <c r="Q45" s="123" t="s">
        <v>638</v>
      </c>
      <c r="R45" s="120" t="s">
        <v>638</v>
      </c>
      <c r="S45" s="122"/>
    </row>
    <row r="46" spans="1:19" x14ac:dyDescent="0.25">
      <c r="A46" s="117">
        <v>316</v>
      </c>
      <c r="B46" s="118" t="s">
        <v>62</v>
      </c>
      <c r="C46" s="119" t="s">
        <v>276</v>
      </c>
      <c r="D46" s="120">
        <v>5.5</v>
      </c>
      <c r="E46" s="123">
        <v>205</v>
      </c>
      <c r="F46" s="60">
        <v>80.3</v>
      </c>
      <c r="G46" s="121">
        <v>6.7</v>
      </c>
      <c r="H46" s="123">
        <v>110</v>
      </c>
      <c r="I46" s="60">
        <v>83.6</v>
      </c>
      <c r="J46" s="121">
        <v>9.1</v>
      </c>
      <c r="K46" s="123">
        <v>95</v>
      </c>
      <c r="L46" s="60">
        <v>76.5</v>
      </c>
      <c r="M46" s="121">
        <v>9.6</v>
      </c>
      <c r="N46" s="123">
        <v>90</v>
      </c>
      <c r="O46" s="60">
        <v>71.8</v>
      </c>
      <c r="P46" s="120">
        <v>6.6</v>
      </c>
      <c r="Q46" s="123">
        <v>115</v>
      </c>
      <c r="R46" s="120">
        <v>85.9</v>
      </c>
      <c r="S46" s="122"/>
    </row>
    <row r="47" spans="1:19" x14ac:dyDescent="0.25">
      <c r="A47" s="117">
        <v>317</v>
      </c>
      <c r="B47" s="118" t="s">
        <v>63</v>
      </c>
      <c r="C47" s="119" t="s">
        <v>277</v>
      </c>
      <c r="D47" s="120" t="s">
        <v>638</v>
      </c>
      <c r="E47" s="123" t="s">
        <v>638</v>
      </c>
      <c r="F47" s="60" t="s">
        <v>638</v>
      </c>
      <c r="G47" s="121" t="s">
        <v>638</v>
      </c>
      <c r="H47" s="123" t="s">
        <v>638</v>
      </c>
      <c r="I47" s="60" t="s">
        <v>638</v>
      </c>
      <c r="J47" s="121" t="s">
        <v>638</v>
      </c>
      <c r="K47" s="123" t="s">
        <v>638</v>
      </c>
      <c r="L47" s="60" t="s">
        <v>638</v>
      </c>
      <c r="M47" s="121" t="s">
        <v>638</v>
      </c>
      <c r="N47" s="123" t="s">
        <v>638</v>
      </c>
      <c r="O47" s="60" t="s">
        <v>638</v>
      </c>
      <c r="P47" s="120" t="s">
        <v>638</v>
      </c>
      <c r="Q47" s="123" t="s">
        <v>638</v>
      </c>
      <c r="R47" s="120" t="s">
        <v>638</v>
      </c>
      <c r="S47" s="122"/>
    </row>
    <row r="48" spans="1:19" x14ac:dyDescent="0.25">
      <c r="A48" s="117">
        <v>318</v>
      </c>
      <c r="B48" s="118" t="s">
        <v>64</v>
      </c>
      <c r="C48" s="119" t="s">
        <v>278</v>
      </c>
      <c r="D48" s="120" t="s">
        <v>638</v>
      </c>
      <c r="E48" s="123" t="s">
        <v>638</v>
      </c>
      <c r="F48" s="60" t="s">
        <v>638</v>
      </c>
      <c r="G48" s="121" t="s">
        <v>638</v>
      </c>
      <c r="H48" s="123" t="s">
        <v>638</v>
      </c>
      <c r="I48" s="60" t="s">
        <v>638</v>
      </c>
      <c r="J48" s="121" t="s">
        <v>638</v>
      </c>
      <c r="K48" s="123" t="s">
        <v>638</v>
      </c>
      <c r="L48" s="60" t="s">
        <v>638</v>
      </c>
      <c r="M48" s="121" t="s">
        <v>638</v>
      </c>
      <c r="N48" s="123" t="s">
        <v>638</v>
      </c>
      <c r="O48" s="60" t="s">
        <v>638</v>
      </c>
      <c r="P48" s="120" t="s">
        <v>638</v>
      </c>
      <c r="Q48" s="123" t="s">
        <v>638</v>
      </c>
      <c r="R48" s="120" t="s">
        <v>638</v>
      </c>
      <c r="S48" s="122"/>
    </row>
    <row r="49" spans="1:19" x14ac:dyDescent="0.25">
      <c r="A49" s="117">
        <v>319</v>
      </c>
      <c r="B49" s="118" t="s">
        <v>65</v>
      </c>
      <c r="C49" s="119" t="s">
        <v>279</v>
      </c>
      <c r="D49" s="120" t="s">
        <v>638</v>
      </c>
      <c r="E49" s="123" t="s">
        <v>638</v>
      </c>
      <c r="F49" s="60" t="s">
        <v>638</v>
      </c>
      <c r="G49" s="121" t="s">
        <v>638</v>
      </c>
      <c r="H49" s="123" t="s">
        <v>638</v>
      </c>
      <c r="I49" s="60" t="s">
        <v>638</v>
      </c>
      <c r="J49" s="121" t="s">
        <v>638</v>
      </c>
      <c r="K49" s="123" t="s">
        <v>638</v>
      </c>
      <c r="L49" s="60" t="s">
        <v>638</v>
      </c>
      <c r="M49" s="121" t="s">
        <v>638</v>
      </c>
      <c r="N49" s="123" t="s">
        <v>638</v>
      </c>
      <c r="O49" s="60" t="s">
        <v>638</v>
      </c>
      <c r="P49" s="120" t="s">
        <v>638</v>
      </c>
      <c r="Q49" s="123" t="s">
        <v>638</v>
      </c>
      <c r="R49" s="120" t="s">
        <v>638</v>
      </c>
      <c r="S49" s="122"/>
    </row>
    <row r="50" spans="1:19" x14ac:dyDescent="0.25">
      <c r="A50" s="117">
        <v>321</v>
      </c>
      <c r="B50" s="118" t="s">
        <v>66</v>
      </c>
      <c r="C50" s="119" t="s">
        <v>280</v>
      </c>
      <c r="D50" s="120" t="s">
        <v>638</v>
      </c>
      <c r="E50" s="123" t="s">
        <v>638</v>
      </c>
      <c r="F50" s="60" t="s">
        <v>638</v>
      </c>
      <c r="G50" s="121" t="s">
        <v>638</v>
      </c>
      <c r="H50" s="123" t="s">
        <v>638</v>
      </c>
      <c r="I50" s="60" t="s">
        <v>638</v>
      </c>
      <c r="J50" s="121" t="s">
        <v>638</v>
      </c>
      <c r="K50" s="123" t="s">
        <v>638</v>
      </c>
      <c r="L50" s="60" t="s">
        <v>638</v>
      </c>
      <c r="M50" s="121" t="s">
        <v>638</v>
      </c>
      <c r="N50" s="123" t="s">
        <v>638</v>
      </c>
      <c r="O50" s="60" t="s">
        <v>638</v>
      </c>
      <c r="P50" s="120" t="s">
        <v>638</v>
      </c>
      <c r="Q50" s="123" t="s">
        <v>638</v>
      </c>
      <c r="R50" s="120" t="s">
        <v>638</v>
      </c>
      <c r="S50" s="122"/>
    </row>
    <row r="51" spans="1:19" x14ac:dyDescent="0.25">
      <c r="A51" s="117">
        <v>322</v>
      </c>
      <c r="B51" s="118" t="s">
        <v>67</v>
      </c>
      <c r="C51" s="119" t="s">
        <v>281</v>
      </c>
      <c r="D51" s="120" t="s">
        <v>638</v>
      </c>
      <c r="E51" s="123" t="s">
        <v>638</v>
      </c>
      <c r="F51" s="60" t="s">
        <v>638</v>
      </c>
      <c r="G51" s="121" t="s">
        <v>638</v>
      </c>
      <c r="H51" s="123" t="s">
        <v>638</v>
      </c>
      <c r="I51" s="60" t="s">
        <v>638</v>
      </c>
      <c r="J51" s="121" t="s">
        <v>638</v>
      </c>
      <c r="K51" s="123" t="s">
        <v>638</v>
      </c>
      <c r="L51" s="60" t="s">
        <v>638</v>
      </c>
      <c r="M51" s="121" t="s">
        <v>638</v>
      </c>
      <c r="N51" s="123" t="s">
        <v>638</v>
      </c>
      <c r="O51" s="60" t="s">
        <v>638</v>
      </c>
      <c r="P51" s="120" t="s">
        <v>638</v>
      </c>
      <c r="Q51" s="123" t="s">
        <v>638</v>
      </c>
      <c r="R51" s="120" t="s">
        <v>638</v>
      </c>
      <c r="S51" s="122"/>
    </row>
    <row r="52" spans="1:19" x14ac:dyDescent="0.25">
      <c r="A52" s="117">
        <v>323</v>
      </c>
      <c r="B52" s="118" t="s">
        <v>68</v>
      </c>
      <c r="C52" s="119" t="s">
        <v>282</v>
      </c>
      <c r="D52" s="120" t="s">
        <v>638</v>
      </c>
      <c r="E52" s="123" t="s">
        <v>638</v>
      </c>
      <c r="F52" s="60" t="s">
        <v>638</v>
      </c>
      <c r="G52" s="121" t="s">
        <v>638</v>
      </c>
      <c r="H52" s="123" t="s">
        <v>638</v>
      </c>
      <c r="I52" s="60" t="s">
        <v>638</v>
      </c>
      <c r="J52" s="121" t="s">
        <v>638</v>
      </c>
      <c r="K52" s="123" t="s">
        <v>638</v>
      </c>
      <c r="L52" s="60" t="s">
        <v>638</v>
      </c>
      <c r="M52" s="121" t="s">
        <v>638</v>
      </c>
      <c r="N52" s="123" t="s">
        <v>638</v>
      </c>
      <c r="O52" s="60" t="s">
        <v>638</v>
      </c>
      <c r="P52" s="120" t="s">
        <v>638</v>
      </c>
      <c r="Q52" s="123" t="s">
        <v>638</v>
      </c>
      <c r="R52" s="120" t="s">
        <v>638</v>
      </c>
      <c r="S52" s="122"/>
    </row>
    <row r="53" spans="1:19" x14ac:dyDescent="0.25">
      <c r="A53" s="117">
        <v>324</v>
      </c>
      <c r="B53" s="118" t="s">
        <v>69</v>
      </c>
      <c r="C53" s="119" t="s">
        <v>283</v>
      </c>
      <c r="D53" s="120" t="s">
        <v>638</v>
      </c>
      <c r="E53" s="123" t="s">
        <v>638</v>
      </c>
      <c r="F53" s="60" t="s">
        <v>638</v>
      </c>
      <c r="G53" s="121" t="s">
        <v>638</v>
      </c>
      <c r="H53" s="123" t="s">
        <v>638</v>
      </c>
      <c r="I53" s="60" t="s">
        <v>638</v>
      </c>
      <c r="J53" s="121" t="s">
        <v>638</v>
      </c>
      <c r="K53" s="123" t="s">
        <v>638</v>
      </c>
      <c r="L53" s="60" t="s">
        <v>638</v>
      </c>
      <c r="M53" s="121" t="s">
        <v>638</v>
      </c>
      <c r="N53" s="123" t="s">
        <v>638</v>
      </c>
      <c r="O53" s="60" t="s">
        <v>638</v>
      </c>
      <c r="P53" s="120" t="s">
        <v>638</v>
      </c>
      <c r="Q53" s="123" t="s">
        <v>638</v>
      </c>
      <c r="R53" s="120" t="s">
        <v>638</v>
      </c>
      <c r="S53" s="122"/>
    </row>
    <row r="54" spans="1:19" x14ac:dyDescent="0.25">
      <c r="A54" s="117">
        <v>325</v>
      </c>
      <c r="B54" s="118" t="s">
        <v>70</v>
      </c>
      <c r="C54" s="119" t="s">
        <v>284</v>
      </c>
      <c r="D54" s="120" t="s">
        <v>638</v>
      </c>
      <c r="E54" s="123" t="s">
        <v>638</v>
      </c>
      <c r="F54" s="60" t="s">
        <v>638</v>
      </c>
      <c r="G54" s="121" t="s">
        <v>638</v>
      </c>
      <c r="H54" s="123" t="s">
        <v>638</v>
      </c>
      <c r="I54" s="60" t="s">
        <v>638</v>
      </c>
      <c r="J54" s="121" t="s">
        <v>638</v>
      </c>
      <c r="K54" s="123" t="s">
        <v>638</v>
      </c>
      <c r="L54" s="60" t="s">
        <v>638</v>
      </c>
      <c r="M54" s="121" t="s">
        <v>638</v>
      </c>
      <c r="N54" s="123" t="s">
        <v>638</v>
      </c>
      <c r="O54" s="60" t="s">
        <v>638</v>
      </c>
      <c r="P54" s="120" t="s">
        <v>638</v>
      </c>
      <c r="Q54" s="123" t="s">
        <v>638</v>
      </c>
      <c r="R54" s="120" t="s">
        <v>638</v>
      </c>
      <c r="S54" s="122"/>
    </row>
    <row r="55" spans="1:19" x14ac:dyDescent="0.25">
      <c r="A55" s="117">
        <v>326</v>
      </c>
      <c r="B55" s="118" t="s">
        <v>71</v>
      </c>
      <c r="C55" s="119" t="s">
        <v>285</v>
      </c>
      <c r="D55" s="120" t="s">
        <v>638</v>
      </c>
      <c r="E55" s="123" t="s">
        <v>638</v>
      </c>
      <c r="F55" s="60" t="s">
        <v>638</v>
      </c>
      <c r="G55" s="121" t="s">
        <v>638</v>
      </c>
      <c r="H55" s="123" t="s">
        <v>638</v>
      </c>
      <c r="I55" s="60" t="s">
        <v>638</v>
      </c>
      <c r="J55" s="121" t="s">
        <v>638</v>
      </c>
      <c r="K55" s="123" t="s">
        <v>638</v>
      </c>
      <c r="L55" s="60" t="s">
        <v>638</v>
      </c>
      <c r="M55" s="121" t="s">
        <v>638</v>
      </c>
      <c r="N55" s="123" t="s">
        <v>638</v>
      </c>
      <c r="O55" s="60" t="s">
        <v>638</v>
      </c>
      <c r="P55" s="120" t="s">
        <v>638</v>
      </c>
      <c r="Q55" s="123" t="s">
        <v>638</v>
      </c>
      <c r="R55" s="120" t="s">
        <v>638</v>
      </c>
      <c r="S55" s="122"/>
    </row>
    <row r="56" spans="1:19" x14ac:dyDescent="0.25">
      <c r="A56" s="117">
        <v>327</v>
      </c>
      <c r="B56" s="118" t="s">
        <v>72</v>
      </c>
      <c r="C56" s="119" t="s">
        <v>286</v>
      </c>
      <c r="D56" s="120" t="s">
        <v>638</v>
      </c>
      <c r="E56" s="123" t="s">
        <v>638</v>
      </c>
      <c r="F56" s="60" t="s">
        <v>638</v>
      </c>
      <c r="G56" s="121" t="s">
        <v>638</v>
      </c>
      <c r="H56" s="123" t="s">
        <v>638</v>
      </c>
      <c r="I56" s="60" t="s">
        <v>638</v>
      </c>
      <c r="J56" s="121" t="s">
        <v>638</v>
      </c>
      <c r="K56" s="123" t="s">
        <v>638</v>
      </c>
      <c r="L56" s="60" t="s">
        <v>638</v>
      </c>
      <c r="M56" s="121" t="s">
        <v>638</v>
      </c>
      <c r="N56" s="123" t="s">
        <v>638</v>
      </c>
      <c r="O56" s="60" t="s">
        <v>638</v>
      </c>
      <c r="P56" s="120" t="s">
        <v>638</v>
      </c>
      <c r="Q56" s="123" t="s">
        <v>638</v>
      </c>
      <c r="R56" s="120" t="s">
        <v>638</v>
      </c>
      <c r="S56" s="122"/>
    </row>
    <row r="57" spans="1:19" x14ac:dyDescent="0.25">
      <c r="A57" s="117">
        <v>404</v>
      </c>
      <c r="B57" s="118" t="s">
        <v>73</v>
      </c>
      <c r="C57" s="119" t="s">
        <v>287</v>
      </c>
      <c r="D57" s="120" t="s">
        <v>638</v>
      </c>
      <c r="E57" s="123" t="s">
        <v>638</v>
      </c>
      <c r="F57" s="60" t="s">
        <v>638</v>
      </c>
      <c r="G57" s="121" t="s">
        <v>638</v>
      </c>
      <c r="H57" s="123" t="s">
        <v>638</v>
      </c>
      <c r="I57" s="60" t="s">
        <v>638</v>
      </c>
      <c r="J57" s="121" t="s">
        <v>638</v>
      </c>
      <c r="K57" s="123" t="s">
        <v>638</v>
      </c>
      <c r="L57" s="60" t="s">
        <v>638</v>
      </c>
      <c r="M57" s="121" t="s">
        <v>638</v>
      </c>
      <c r="N57" s="123" t="s">
        <v>638</v>
      </c>
      <c r="O57" s="60" t="s">
        <v>638</v>
      </c>
      <c r="P57" s="120" t="s">
        <v>638</v>
      </c>
      <c r="Q57" s="123" t="s">
        <v>638</v>
      </c>
      <c r="R57" s="120" t="s">
        <v>638</v>
      </c>
      <c r="S57" s="122"/>
    </row>
    <row r="58" spans="1:19" x14ac:dyDescent="0.25">
      <c r="A58" s="117">
        <v>406</v>
      </c>
      <c r="B58" s="118" t="s">
        <v>74</v>
      </c>
      <c r="C58" s="119" t="s">
        <v>288</v>
      </c>
      <c r="D58" s="120" t="s">
        <v>638</v>
      </c>
      <c r="E58" s="123" t="s">
        <v>638</v>
      </c>
      <c r="F58" s="60" t="s">
        <v>638</v>
      </c>
      <c r="G58" s="121" t="s">
        <v>638</v>
      </c>
      <c r="H58" s="123" t="s">
        <v>638</v>
      </c>
      <c r="I58" s="60" t="s">
        <v>638</v>
      </c>
      <c r="J58" s="121" t="s">
        <v>638</v>
      </c>
      <c r="K58" s="123" t="s">
        <v>638</v>
      </c>
      <c r="L58" s="60" t="s">
        <v>638</v>
      </c>
      <c r="M58" s="121" t="s">
        <v>638</v>
      </c>
      <c r="N58" s="123" t="s">
        <v>638</v>
      </c>
      <c r="O58" s="60" t="s">
        <v>638</v>
      </c>
      <c r="P58" s="120" t="s">
        <v>638</v>
      </c>
      <c r="Q58" s="123" t="s">
        <v>638</v>
      </c>
      <c r="R58" s="120" t="s">
        <v>638</v>
      </c>
      <c r="S58" s="122"/>
    </row>
    <row r="59" spans="1:19" x14ac:dyDescent="0.25">
      <c r="A59" s="117">
        <v>407</v>
      </c>
      <c r="B59" s="118" t="s">
        <v>75</v>
      </c>
      <c r="C59" s="119" t="s">
        <v>289</v>
      </c>
      <c r="D59" s="120" t="s">
        <v>638</v>
      </c>
      <c r="E59" s="123" t="s">
        <v>638</v>
      </c>
      <c r="F59" s="60" t="s">
        <v>638</v>
      </c>
      <c r="G59" s="121" t="s">
        <v>638</v>
      </c>
      <c r="H59" s="123" t="s">
        <v>638</v>
      </c>
      <c r="I59" s="60" t="s">
        <v>638</v>
      </c>
      <c r="J59" s="121" t="s">
        <v>638</v>
      </c>
      <c r="K59" s="123" t="s">
        <v>638</v>
      </c>
      <c r="L59" s="60" t="s">
        <v>638</v>
      </c>
      <c r="M59" s="121" t="s">
        <v>638</v>
      </c>
      <c r="N59" s="123" t="s">
        <v>638</v>
      </c>
      <c r="O59" s="60" t="s">
        <v>638</v>
      </c>
      <c r="P59" s="120" t="s">
        <v>638</v>
      </c>
      <c r="Q59" s="123" t="s">
        <v>638</v>
      </c>
      <c r="R59" s="120" t="s">
        <v>638</v>
      </c>
      <c r="S59" s="122"/>
    </row>
    <row r="60" spans="1:19" x14ac:dyDescent="0.25">
      <c r="A60" s="117">
        <v>408</v>
      </c>
      <c r="B60" s="118" t="s">
        <v>76</v>
      </c>
      <c r="C60" s="119" t="s">
        <v>290</v>
      </c>
      <c r="D60" s="120" t="s">
        <v>638</v>
      </c>
      <c r="E60" s="123" t="s">
        <v>638</v>
      </c>
      <c r="F60" s="60" t="s">
        <v>638</v>
      </c>
      <c r="G60" s="121" t="s">
        <v>638</v>
      </c>
      <c r="H60" s="123" t="s">
        <v>638</v>
      </c>
      <c r="I60" s="60" t="s">
        <v>638</v>
      </c>
      <c r="J60" s="121" t="s">
        <v>638</v>
      </c>
      <c r="K60" s="123" t="s">
        <v>638</v>
      </c>
      <c r="L60" s="60" t="s">
        <v>638</v>
      </c>
      <c r="M60" s="121" t="s">
        <v>638</v>
      </c>
      <c r="N60" s="123" t="s">
        <v>638</v>
      </c>
      <c r="O60" s="60" t="s">
        <v>638</v>
      </c>
      <c r="P60" s="120" t="s">
        <v>638</v>
      </c>
      <c r="Q60" s="123" t="s">
        <v>638</v>
      </c>
      <c r="R60" s="120" t="s">
        <v>638</v>
      </c>
      <c r="S60" s="122"/>
    </row>
    <row r="61" spans="1:19" x14ac:dyDescent="0.25">
      <c r="A61" s="117">
        <v>409</v>
      </c>
      <c r="B61" s="118" t="s">
        <v>77</v>
      </c>
      <c r="C61" s="119" t="s">
        <v>291</v>
      </c>
      <c r="D61" s="120" t="s">
        <v>638</v>
      </c>
      <c r="E61" s="123" t="s">
        <v>638</v>
      </c>
      <c r="F61" s="60" t="s">
        <v>638</v>
      </c>
      <c r="G61" s="121" t="s">
        <v>638</v>
      </c>
      <c r="H61" s="123" t="s">
        <v>638</v>
      </c>
      <c r="I61" s="60" t="s">
        <v>638</v>
      </c>
      <c r="J61" s="121" t="s">
        <v>638</v>
      </c>
      <c r="K61" s="123" t="s">
        <v>638</v>
      </c>
      <c r="L61" s="60" t="s">
        <v>638</v>
      </c>
      <c r="M61" s="121" t="s">
        <v>638</v>
      </c>
      <c r="N61" s="123" t="s">
        <v>638</v>
      </c>
      <c r="O61" s="60" t="s">
        <v>638</v>
      </c>
      <c r="P61" s="120" t="s">
        <v>638</v>
      </c>
      <c r="Q61" s="123" t="s">
        <v>638</v>
      </c>
      <c r="R61" s="120" t="s">
        <v>638</v>
      </c>
      <c r="S61" s="122"/>
    </row>
    <row r="62" spans="1:19" x14ac:dyDescent="0.25">
      <c r="A62" s="117">
        <v>410</v>
      </c>
      <c r="B62" s="118" t="s">
        <v>78</v>
      </c>
      <c r="C62" s="119" t="s">
        <v>292</v>
      </c>
      <c r="D62" s="120" t="s">
        <v>638</v>
      </c>
      <c r="E62" s="123" t="s">
        <v>638</v>
      </c>
      <c r="F62" s="60" t="s">
        <v>638</v>
      </c>
      <c r="G62" s="121" t="s">
        <v>638</v>
      </c>
      <c r="H62" s="123" t="s">
        <v>638</v>
      </c>
      <c r="I62" s="60" t="s">
        <v>638</v>
      </c>
      <c r="J62" s="121" t="s">
        <v>638</v>
      </c>
      <c r="K62" s="123" t="s">
        <v>638</v>
      </c>
      <c r="L62" s="60" t="s">
        <v>638</v>
      </c>
      <c r="M62" s="121" t="s">
        <v>638</v>
      </c>
      <c r="N62" s="123" t="s">
        <v>638</v>
      </c>
      <c r="O62" s="60" t="s">
        <v>638</v>
      </c>
      <c r="P62" s="120" t="s">
        <v>638</v>
      </c>
      <c r="Q62" s="123" t="s">
        <v>638</v>
      </c>
      <c r="R62" s="120" t="s">
        <v>638</v>
      </c>
      <c r="S62" s="122"/>
    </row>
    <row r="63" spans="1:19" x14ac:dyDescent="0.25">
      <c r="A63" s="117">
        <v>411</v>
      </c>
      <c r="B63" s="118" t="s">
        <v>79</v>
      </c>
      <c r="C63" s="119" t="s">
        <v>293</v>
      </c>
      <c r="D63" s="120" t="s">
        <v>638</v>
      </c>
      <c r="E63" s="123" t="s">
        <v>638</v>
      </c>
      <c r="F63" s="60" t="s">
        <v>638</v>
      </c>
      <c r="G63" s="121" t="s">
        <v>638</v>
      </c>
      <c r="H63" s="123" t="s">
        <v>638</v>
      </c>
      <c r="I63" s="60" t="s">
        <v>638</v>
      </c>
      <c r="J63" s="121" t="s">
        <v>638</v>
      </c>
      <c r="K63" s="123" t="s">
        <v>638</v>
      </c>
      <c r="L63" s="60" t="s">
        <v>638</v>
      </c>
      <c r="M63" s="121" t="s">
        <v>638</v>
      </c>
      <c r="N63" s="123" t="s">
        <v>638</v>
      </c>
      <c r="O63" s="60" t="s">
        <v>638</v>
      </c>
      <c r="P63" s="120" t="s">
        <v>638</v>
      </c>
      <c r="Q63" s="123" t="s">
        <v>638</v>
      </c>
      <c r="R63" s="120" t="s">
        <v>638</v>
      </c>
      <c r="S63" s="122"/>
    </row>
    <row r="64" spans="1:19" x14ac:dyDescent="0.25">
      <c r="A64" s="117">
        <v>412</v>
      </c>
      <c r="B64" s="118" t="s">
        <v>80</v>
      </c>
      <c r="C64" s="119" t="s">
        <v>294</v>
      </c>
      <c r="D64" s="120" t="s">
        <v>638</v>
      </c>
      <c r="E64" s="123" t="s">
        <v>638</v>
      </c>
      <c r="F64" s="60" t="s">
        <v>638</v>
      </c>
      <c r="G64" s="121" t="s">
        <v>638</v>
      </c>
      <c r="H64" s="123" t="s">
        <v>638</v>
      </c>
      <c r="I64" s="60" t="s">
        <v>638</v>
      </c>
      <c r="J64" s="121" t="s">
        <v>638</v>
      </c>
      <c r="K64" s="123" t="s">
        <v>638</v>
      </c>
      <c r="L64" s="60" t="s">
        <v>638</v>
      </c>
      <c r="M64" s="121" t="s">
        <v>638</v>
      </c>
      <c r="N64" s="123" t="s">
        <v>638</v>
      </c>
      <c r="O64" s="60" t="s">
        <v>638</v>
      </c>
      <c r="P64" s="120" t="s">
        <v>638</v>
      </c>
      <c r="Q64" s="123" t="s">
        <v>638</v>
      </c>
      <c r="R64" s="120" t="s">
        <v>638</v>
      </c>
      <c r="S64" s="122"/>
    </row>
    <row r="65" spans="1:19" x14ac:dyDescent="0.25">
      <c r="A65" s="117">
        <v>413</v>
      </c>
      <c r="B65" s="118" t="s">
        <v>81</v>
      </c>
      <c r="C65" s="119" t="s">
        <v>295</v>
      </c>
      <c r="D65" s="120" t="s">
        <v>638</v>
      </c>
      <c r="E65" s="123" t="s">
        <v>638</v>
      </c>
      <c r="F65" s="60" t="s">
        <v>638</v>
      </c>
      <c r="G65" s="121" t="s">
        <v>638</v>
      </c>
      <c r="H65" s="123" t="s">
        <v>638</v>
      </c>
      <c r="I65" s="60" t="s">
        <v>638</v>
      </c>
      <c r="J65" s="121" t="s">
        <v>638</v>
      </c>
      <c r="K65" s="123" t="s">
        <v>638</v>
      </c>
      <c r="L65" s="60" t="s">
        <v>638</v>
      </c>
      <c r="M65" s="121" t="s">
        <v>638</v>
      </c>
      <c r="N65" s="123" t="s">
        <v>638</v>
      </c>
      <c r="O65" s="60" t="s">
        <v>638</v>
      </c>
      <c r="P65" s="120" t="s">
        <v>638</v>
      </c>
      <c r="Q65" s="123" t="s">
        <v>638</v>
      </c>
      <c r="R65" s="120" t="s">
        <v>638</v>
      </c>
      <c r="S65" s="122"/>
    </row>
    <row r="66" spans="1:19" x14ac:dyDescent="0.25">
      <c r="A66" s="117">
        <v>414</v>
      </c>
      <c r="B66" s="118" t="s">
        <v>82</v>
      </c>
      <c r="C66" s="119" t="s">
        <v>296</v>
      </c>
      <c r="D66" s="120" t="s">
        <v>638</v>
      </c>
      <c r="E66" s="123" t="s">
        <v>638</v>
      </c>
      <c r="F66" s="60" t="s">
        <v>638</v>
      </c>
      <c r="G66" s="121" t="s">
        <v>638</v>
      </c>
      <c r="H66" s="123" t="s">
        <v>638</v>
      </c>
      <c r="I66" s="60" t="s">
        <v>638</v>
      </c>
      <c r="J66" s="121" t="s">
        <v>638</v>
      </c>
      <c r="K66" s="123" t="s">
        <v>638</v>
      </c>
      <c r="L66" s="60" t="s">
        <v>638</v>
      </c>
      <c r="M66" s="121" t="s">
        <v>638</v>
      </c>
      <c r="N66" s="123" t="s">
        <v>638</v>
      </c>
      <c r="O66" s="60" t="s">
        <v>638</v>
      </c>
      <c r="P66" s="120" t="s">
        <v>638</v>
      </c>
      <c r="Q66" s="123" t="s">
        <v>638</v>
      </c>
      <c r="R66" s="120" t="s">
        <v>638</v>
      </c>
      <c r="S66" s="122"/>
    </row>
    <row r="67" spans="1:19" x14ac:dyDescent="0.25">
      <c r="A67" s="117">
        <v>415</v>
      </c>
      <c r="B67" s="118" t="s">
        <v>83</v>
      </c>
      <c r="C67" s="119" t="s">
        <v>297</v>
      </c>
      <c r="D67" s="120" t="s">
        <v>638</v>
      </c>
      <c r="E67" s="123" t="s">
        <v>638</v>
      </c>
      <c r="F67" s="60" t="s">
        <v>638</v>
      </c>
      <c r="G67" s="121" t="s">
        <v>638</v>
      </c>
      <c r="H67" s="123" t="s">
        <v>638</v>
      </c>
      <c r="I67" s="60" t="s">
        <v>638</v>
      </c>
      <c r="J67" s="121" t="s">
        <v>638</v>
      </c>
      <c r="K67" s="123" t="s">
        <v>638</v>
      </c>
      <c r="L67" s="60" t="s">
        <v>638</v>
      </c>
      <c r="M67" s="121" t="s">
        <v>638</v>
      </c>
      <c r="N67" s="123" t="s">
        <v>638</v>
      </c>
      <c r="O67" s="60" t="s">
        <v>638</v>
      </c>
      <c r="P67" s="120" t="s">
        <v>638</v>
      </c>
      <c r="Q67" s="123" t="s">
        <v>638</v>
      </c>
      <c r="R67" s="120" t="s">
        <v>638</v>
      </c>
      <c r="S67" s="122"/>
    </row>
    <row r="68" spans="1:19" x14ac:dyDescent="0.25">
      <c r="A68" s="117">
        <v>416</v>
      </c>
      <c r="B68" s="118" t="s">
        <v>84</v>
      </c>
      <c r="C68" s="119" t="s">
        <v>298</v>
      </c>
      <c r="D68" s="120" t="s">
        <v>638</v>
      </c>
      <c r="E68" s="123" t="s">
        <v>638</v>
      </c>
      <c r="F68" s="60" t="s">
        <v>638</v>
      </c>
      <c r="G68" s="121" t="s">
        <v>638</v>
      </c>
      <c r="H68" s="123" t="s">
        <v>638</v>
      </c>
      <c r="I68" s="60" t="s">
        <v>638</v>
      </c>
      <c r="J68" s="121" t="s">
        <v>638</v>
      </c>
      <c r="K68" s="123" t="s">
        <v>638</v>
      </c>
      <c r="L68" s="60" t="s">
        <v>638</v>
      </c>
      <c r="M68" s="121" t="s">
        <v>638</v>
      </c>
      <c r="N68" s="123" t="s">
        <v>638</v>
      </c>
      <c r="O68" s="60" t="s">
        <v>638</v>
      </c>
      <c r="P68" s="120" t="s">
        <v>638</v>
      </c>
      <c r="Q68" s="123" t="s">
        <v>638</v>
      </c>
      <c r="R68" s="120" t="s">
        <v>638</v>
      </c>
      <c r="S68" s="122"/>
    </row>
    <row r="69" spans="1:19" x14ac:dyDescent="0.25">
      <c r="A69" s="117">
        <v>417</v>
      </c>
      <c r="B69" s="118" t="s">
        <v>85</v>
      </c>
      <c r="C69" s="119" t="s">
        <v>299</v>
      </c>
      <c r="D69" s="120" t="s">
        <v>638</v>
      </c>
      <c r="E69" s="123" t="s">
        <v>638</v>
      </c>
      <c r="F69" s="60" t="s">
        <v>638</v>
      </c>
      <c r="G69" s="121" t="s">
        <v>638</v>
      </c>
      <c r="H69" s="123" t="s">
        <v>638</v>
      </c>
      <c r="I69" s="60" t="s">
        <v>638</v>
      </c>
      <c r="J69" s="121" t="s">
        <v>638</v>
      </c>
      <c r="K69" s="123" t="s">
        <v>638</v>
      </c>
      <c r="L69" s="60" t="s">
        <v>638</v>
      </c>
      <c r="M69" s="121" t="s">
        <v>638</v>
      </c>
      <c r="N69" s="123" t="s">
        <v>638</v>
      </c>
      <c r="O69" s="60" t="s">
        <v>638</v>
      </c>
      <c r="P69" s="120" t="s">
        <v>638</v>
      </c>
      <c r="Q69" s="123" t="s">
        <v>638</v>
      </c>
      <c r="R69" s="120" t="s">
        <v>638</v>
      </c>
      <c r="S69" s="122"/>
    </row>
    <row r="70" spans="1:19" x14ac:dyDescent="0.25">
      <c r="A70" s="117">
        <v>418</v>
      </c>
      <c r="B70" s="118" t="s">
        <v>86</v>
      </c>
      <c r="C70" s="119" t="s">
        <v>300</v>
      </c>
      <c r="D70" s="120" t="s">
        <v>638</v>
      </c>
      <c r="E70" s="123" t="s">
        <v>638</v>
      </c>
      <c r="F70" s="60" t="s">
        <v>638</v>
      </c>
      <c r="G70" s="121" t="s">
        <v>638</v>
      </c>
      <c r="H70" s="123" t="s">
        <v>638</v>
      </c>
      <c r="I70" s="60" t="s">
        <v>638</v>
      </c>
      <c r="J70" s="121" t="s">
        <v>638</v>
      </c>
      <c r="K70" s="123" t="s">
        <v>638</v>
      </c>
      <c r="L70" s="60" t="s">
        <v>638</v>
      </c>
      <c r="M70" s="121" t="s">
        <v>638</v>
      </c>
      <c r="N70" s="123" t="s">
        <v>638</v>
      </c>
      <c r="O70" s="60" t="s">
        <v>638</v>
      </c>
      <c r="P70" s="120" t="s">
        <v>638</v>
      </c>
      <c r="Q70" s="123" t="s">
        <v>638</v>
      </c>
      <c r="R70" s="120" t="s">
        <v>638</v>
      </c>
      <c r="S70" s="122"/>
    </row>
    <row r="71" spans="1:19" x14ac:dyDescent="0.25">
      <c r="A71" s="117">
        <v>503</v>
      </c>
      <c r="B71" s="118" t="s">
        <v>87</v>
      </c>
      <c r="C71" s="119" t="s">
        <v>301</v>
      </c>
      <c r="D71" s="120" t="s">
        <v>638</v>
      </c>
      <c r="E71" s="123" t="s">
        <v>638</v>
      </c>
      <c r="F71" s="60" t="s">
        <v>638</v>
      </c>
      <c r="G71" s="121" t="s">
        <v>638</v>
      </c>
      <c r="H71" s="123" t="s">
        <v>638</v>
      </c>
      <c r="I71" s="60" t="s">
        <v>638</v>
      </c>
      <c r="J71" s="121" t="s">
        <v>638</v>
      </c>
      <c r="K71" s="123" t="s">
        <v>638</v>
      </c>
      <c r="L71" s="60" t="s">
        <v>638</v>
      </c>
      <c r="M71" s="121" t="s">
        <v>638</v>
      </c>
      <c r="N71" s="123" t="s">
        <v>638</v>
      </c>
      <c r="O71" s="60" t="s">
        <v>638</v>
      </c>
      <c r="P71" s="120" t="s">
        <v>638</v>
      </c>
      <c r="Q71" s="123" t="s">
        <v>638</v>
      </c>
      <c r="R71" s="120" t="s">
        <v>638</v>
      </c>
      <c r="S71" s="122"/>
    </row>
    <row r="72" spans="1:19" x14ac:dyDescent="0.25">
      <c r="A72" s="117">
        <v>504</v>
      </c>
      <c r="B72" s="118" t="s">
        <v>88</v>
      </c>
      <c r="C72" s="119" t="s">
        <v>302</v>
      </c>
      <c r="D72" s="120" t="s">
        <v>638</v>
      </c>
      <c r="E72" s="123" t="s">
        <v>638</v>
      </c>
      <c r="F72" s="60" t="s">
        <v>638</v>
      </c>
      <c r="G72" s="121" t="s">
        <v>638</v>
      </c>
      <c r="H72" s="123" t="s">
        <v>638</v>
      </c>
      <c r="I72" s="60" t="s">
        <v>638</v>
      </c>
      <c r="J72" s="121" t="s">
        <v>638</v>
      </c>
      <c r="K72" s="123" t="s">
        <v>638</v>
      </c>
      <c r="L72" s="60" t="s">
        <v>638</v>
      </c>
      <c r="M72" s="121" t="s">
        <v>638</v>
      </c>
      <c r="N72" s="123" t="s">
        <v>638</v>
      </c>
      <c r="O72" s="60" t="s">
        <v>638</v>
      </c>
      <c r="P72" s="120" t="s">
        <v>638</v>
      </c>
      <c r="Q72" s="123" t="s">
        <v>638</v>
      </c>
      <c r="R72" s="120" t="s">
        <v>638</v>
      </c>
      <c r="S72" s="122"/>
    </row>
    <row r="73" spans="1:19" x14ac:dyDescent="0.25">
      <c r="A73" s="117">
        <v>506</v>
      </c>
      <c r="B73" s="118" t="s">
        <v>89</v>
      </c>
      <c r="C73" s="119" t="s">
        <v>303</v>
      </c>
      <c r="D73" s="120" t="s">
        <v>638</v>
      </c>
      <c r="E73" s="123" t="s">
        <v>638</v>
      </c>
      <c r="F73" s="60" t="s">
        <v>638</v>
      </c>
      <c r="G73" s="121" t="s">
        <v>638</v>
      </c>
      <c r="H73" s="123" t="s">
        <v>638</v>
      </c>
      <c r="I73" s="60" t="s">
        <v>638</v>
      </c>
      <c r="J73" s="121" t="s">
        <v>638</v>
      </c>
      <c r="K73" s="123" t="s">
        <v>638</v>
      </c>
      <c r="L73" s="60" t="s">
        <v>638</v>
      </c>
      <c r="M73" s="121" t="s">
        <v>638</v>
      </c>
      <c r="N73" s="123" t="s">
        <v>638</v>
      </c>
      <c r="O73" s="60" t="s">
        <v>638</v>
      </c>
      <c r="P73" s="120" t="s">
        <v>638</v>
      </c>
      <c r="Q73" s="123" t="s">
        <v>638</v>
      </c>
      <c r="R73" s="120" t="s">
        <v>638</v>
      </c>
      <c r="S73" s="122"/>
    </row>
    <row r="74" spans="1:19" x14ac:dyDescent="0.25">
      <c r="A74" s="117">
        <v>507</v>
      </c>
      <c r="B74" s="118" t="s">
        <v>90</v>
      </c>
      <c r="C74" s="119" t="s">
        <v>304</v>
      </c>
      <c r="D74" s="120" t="s">
        <v>638</v>
      </c>
      <c r="E74" s="123" t="s">
        <v>638</v>
      </c>
      <c r="F74" s="60" t="s">
        <v>638</v>
      </c>
      <c r="G74" s="121" t="s">
        <v>638</v>
      </c>
      <c r="H74" s="123" t="s">
        <v>638</v>
      </c>
      <c r="I74" s="60" t="s">
        <v>638</v>
      </c>
      <c r="J74" s="121" t="s">
        <v>638</v>
      </c>
      <c r="K74" s="123" t="s">
        <v>638</v>
      </c>
      <c r="L74" s="60" t="s">
        <v>638</v>
      </c>
      <c r="M74" s="121" t="s">
        <v>638</v>
      </c>
      <c r="N74" s="123" t="s">
        <v>638</v>
      </c>
      <c r="O74" s="60" t="s">
        <v>638</v>
      </c>
      <c r="P74" s="120" t="s">
        <v>638</v>
      </c>
      <c r="Q74" s="123" t="s">
        <v>638</v>
      </c>
      <c r="R74" s="120" t="s">
        <v>638</v>
      </c>
      <c r="S74" s="122"/>
    </row>
    <row r="75" spans="1:19" x14ac:dyDescent="0.25">
      <c r="A75" s="117">
        <v>508</v>
      </c>
      <c r="B75" s="118" t="s">
        <v>91</v>
      </c>
      <c r="C75" s="119" t="s">
        <v>305</v>
      </c>
      <c r="D75" s="120" t="s">
        <v>638</v>
      </c>
      <c r="E75" s="123" t="s">
        <v>638</v>
      </c>
      <c r="F75" s="60" t="s">
        <v>638</v>
      </c>
      <c r="G75" s="121" t="s">
        <v>638</v>
      </c>
      <c r="H75" s="123" t="s">
        <v>638</v>
      </c>
      <c r="I75" s="60" t="s">
        <v>638</v>
      </c>
      <c r="J75" s="121" t="s">
        <v>638</v>
      </c>
      <c r="K75" s="123" t="s">
        <v>638</v>
      </c>
      <c r="L75" s="60" t="s">
        <v>638</v>
      </c>
      <c r="M75" s="121" t="s">
        <v>638</v>
      </c>
      <c r="N75" s="123" t="s">
        <v>638</v>
      </c>
      <c r="O75" s="60" t="s">
        <v>638</v>
      </c>
      <c r="P75" s="120" t="s">
        <v>638</v>
      </c>
      <c r="Q75" s="123" t="s">
        <v>638</v>
      </c>
      <c r="R75" s="120" t="s">
        <v>638</v>
      </c>
      <c r="S75" s="122"/>
    </row>
    <row r="76" spans="1:19" x14ac:dyDescent="0.25">
      <c r="A76" s="117">
        <v>509</v>
      </c>
      <c r="B76" s="118" t="s">
        <v>92</v>
      </c>
      <c r="C76" s="119" t="s">
        <v>306</v>
      </c>
      <c r="D76" s="120" t="s">
        <v>638</v>
      </c>
      <c r="E76" s="123" t="s">
        <v>638</v>
      </c>
      <c r="F76" s="60" t="s">
        <v>638</v>
      </c>
      <c r="G76" s="121" t="s">
        <v>638</v>
      </c>
      <c r="H76" s="123" t="s">
        <v>638</v>
      </c>
      <c r="I76" s="60" t="s">
        <v>638</v>
      </c>
      <c r="J76" s="121" t="s">
        <v>638</v>
      </c>
      <c r="K76" s="123" t="s">
        <v>638</v>
      </c>
      <c r="L76" s="60" t="s">
        <v>638</v>
      </c>
      <c r="M76" s="121" t="s">
        <v>638</v>
      </c>
      <c r="N76" s="123" t="s">
        <v>638</v>
      </c>
      <c r="O76" s="60" t="s">
        <v>638</v>
      </c>
      <c r="P76" s="120" t="s">
        <v>638</v>
      </c>
      <c r="Q76" s="123" t="s">
        <v>638</v>
      </c>
      <c r="R76" s="120" t="s">
        <v>638</v>
      </c>
      <c r="S76" s="122"/>
    </row>
    <row r="77" spans="1:19" x14ac:dyDescent="0.25">
      <c r="A77" s="117">
        <v>510</v>
      </c>
      <c r="B77" s="118" t="s">
        <v>93</v>
      </c>
      <c r="C77" s="119" t="s">
        <v>307</v>
      </c>
      <c r="D77" s="120" t="s">
        <v>638</v>
      </c>
      <c r="E77" s="123" t="s">
        <v>638</v>
      </c>
      <c r="F77" s="60" t="s">
        <v>638</v>
      </c>
      <c r="G77" s="121" t="s">
        <v>638</v>
      </c>
      <c r="H77" s="123" t="s">
        <v>638</v>
      </c>
      <c r="I77" s="60" t="s">
        <v>638</v>
      </c>
      <c r="J77" s="121" t="s">
        <v>638</v>
      </c>
      <c r="K77" s="123" t="s">
        <v>638</v>
      </c>
      <c r="L77" s="60" t="s">
        <v>638</v>
      </c>
      <c r="M77" s="121" t="s">
        <v>638</v>
      </c>
      <c r="N77" s="123" t="s">
        <v>638</v>
      </c>
      <c r="O77" s="60" t="s">
        <v>638</v>
      </c>
      <c r="P77" s="120" t="s">
        <v>638</v>
      </c>
      <c r="Q77" s="123" t="s">
        <v>638</v>
      </c>
      <c r="R77" s="120" t="s">
        <v>638</v>
      </c>
      <c r="S77" s="122"/>
    </row>
    <row r="78" spans="1:19" x14ac:dyDescent="0.25">
      <c r="A78" s="117">
        <v>511</v>
      </c>
      <c r="B78" s="118" t="s">
        <v>94</v>
      </c>
      <c r="C78" s="119" t="s">
        <v>308</v>
      </c>
      <c r="D78" s="120" t="s">
        <v>638</v>
      </c>
      <c r="E78" s="123" t="s">
        <v>638</v>
      </c>
      <c r="F78" s="60" t="s">
        <v>638</v>
      </c>
      <c r="G78" s="121" t="s">
        <v>638</v>
      </c>
      <c r="H78" s="123" t="s">
        <v>638</v>
      </c>
      <c r="I78" s="60" t="s">
        <v>638</v>
      </c>
      <c r="J78" s="121" t="s">
        <v>638</v>
      </c>
      <c r="K78" s="123" t="s">
        <v>638</v>
      </c>
      <c r="L78" s="60" t="s">
        <v>638</v>
      </c>
      <c r="M78" s="121" t="s">
        <v>638</v>
      </c>
      <c r="N78" s="123" t="s">
        <v>638</v>
      </c>
      <c r="O78" s="60" t="s">
        <v>638</v>
      </c>
      <c r="P78" s="120" t="s">
        <v>638</v>
      </c>
      <c r="Q78" s="123" t="s">
        <v>638</v>
      </c>
      <c r="R78" s="120" t="s">
        <v>638</v>
      </c>
      <c r="S78" s="122"/>
    </row>
    <row r="79" spans="1:19" x14ac:dyDescent="0.25">
      <c r="A79" s="117">
        <v>512</v>
      </c>
      <c r="B79" s="118" t="s">
        <v>95</v>
      </c>
      <c r="C79" s="119" t="s">
        <v>309</v>
      </c>
      <c r="D79" s="120" t="s">
        <v>638</v>
      </c>
      <c r="E79" s="123" t="s">
        <v>638</v>
      </c>
      <c r="F79" s="60" t="s">
        <v>638</v>
      </c>
      <c r="G79" s="121" t="s">
        <v>638</v>
      </c>
      <c r="H79" s="123" t="s">
        <v>638</v>
      </c>
      <c r="I79" s="60" t="s">
        <v>638</v>
      </c>
      <c r="J79" s="121" t="s">
        <v>638</v>
      </c>
      <c r="K79" s="123" t="s">
        <v>638</v>
      </c>
      <c r="L79" s="60" t="s">
        <v>638</v>
      </c>
      <c r="M79" s="121" t="s">
        <v>638</v>
      </c>
      <c r="N79" s="123" t="s">
        <v>638</v>
      </c>
      <c r="O79" s="60" t="s">
        <v>638</v>
      </c>
      <c r="P79" s="120" t="s">
        <v>638</v>
      </c>
      <c r="Q79" s="123" t="s">
        <v>638</v>
      </c>
      <c r="R79" s="120" t="s">
        <v>638</v>
      </c>
      <c r="S79" s="122"/>
    </row>
    <row r="80" spans="1:19" x14ac:dyDescent="0.25">
      <c r="A80" s="117">
        <v>606</v>
      </c>
      <c r="B80" s="118" t="s">
        <v>96</v>
      </c>
      <c r="C80" s="119" t="s">
        <v>310</v>
      </c>
      <c r="D80" s="120" t="s">
        <v>638</v>
      </c>
      <c r="E80" s="123" t="s">
        <v>638</v>
      </c>
      <c r="F80" s="60" t="s">
        <v>638</v>
      </c>
      <c r="G80" s="121" t="s">
        <v>638</v>
      </c>
      <c r="H80" s="123" t="s">
        <v>638</v>
      </c>
      <c r="I80" s="60" t="s">
        <v>638</v>
      </c>
      <c r="J80" s="121" t="s">
        <v>638</v>
      </c>
      <c r="K80" s="123" t="s">
        <v>638</v>
      </c>
      <c r="L80" s="60" t="s">
        <v>638</v>
      </c>
      <c r="M80" s="121" t="s">
        <v>638</v>
      </c>
      <c r="N80" s="123" t="s">
        <v>638</v>
      </c>
      <c r="O80" s="60" t="s">
        <v>638</v>
      </c>
      <c r="P80" s="120" t="s">
        <v>638</v>
      </c>
      <c r="Q80" s="123" t="s">
        <v>638</v>
      </c>
      <c r="R80" s="120" t="s">
        <v>638</v>
      </c>
      <c r="S80" s="122"/>
    </row>
    <row r="81" spans="1:19" x14ac:dyDescent="0.25">
      <c r="A81" s="117">
        <v>607</v>
      </c>
      <c r="B81" s="118" t="s">
        <v>97</v>
      </c>
      <c r="C81" s="119" t="s">
        <v>311</v>
      </c>
      <c r="D81" s="120">
        <v>7.3</v>
      </c>
      <c r="E81" s="123">
        <v>235</v>
      </c>
      <c r="F81" s="60">
        <v>68.2</v>
      </c>
      <c r="G81" s="121">
        <v>11.3</v>
      </c>
      <c r="H81" s="123">
        <v>100</v>
      </c>
      <c r="I81" s="60">
        <v>69.7</v>
      </c>
      <c r="J81" s="121">
        <v>10.199999999999999</v>
      </c>
      <c r="K81" s="123">
        <v>135</v>
      </c>
      <c r="L81" s="60">
        <v>67.2</v>
      </c>
      <c r="M81" s="121">
        <v>8.6999999999999993</v>
      </c>
      <c r="N81" s="123">
        <v>115</v>
      </c>
      <c r="O81" s="60">
        <v>68.5</v>
      </c>
      <c r="P81" s="120">
        <v>11</v>
      </c>
      <c r="Q81" s="123">
        <v>120</v>
      </c>
      <c r="R81" s="120">
        <v>68</v>
      </c>
      <c r="S81" s="122"/>
    </row>
    <row r="82" spans="1:19" x14ac:dyDescent="0.25">
      <c r="A82" s="117">
        <v>608</v>
      </c>
      <c r="B82" s="118" t="s">
        <v>98</v>
      </c>
      <c r="C82" s="119" t="s">
        <v>312</v>
      </c>
      <c r="D82" s="120">
        <v>10</v>
      </c>
      <c r="E82" s="123">
        <v>190</v>
      </c>
      <c r="F82" s="60">
        <v>67.8</v>
      </c>
      <c r="G82" s="121">
        <v>8.1999999999999993</v>
      </c>
      <c r="H82" s="123">
        <v>95</v>
      </c>
      <c r="I82" s="60">
        <v>72.599999999999994</v>
      </c>
      <c r="J82" s="121">
        <v>16.8</v>
      </c>
      <c r="K82" s="123">
        <v>95</v>
      </c>
      <c r="L82" s="60">
        <v>63.6</v>
      </c>
      <c r="M82" s="121">
        <v>9.9</v>
      </c>
      <c r="N82" s="123">
        <v>90</v>
      </c>
      <c r="O82" s="60">
        <v>66.099999999999994</v>
      </c>
      <c r="P82" s="120">
        <v>15.4</v>
      </c>
      <c r="Q82" s="123">
        <v>100</v>
      </c>
      <c r="R82" s="120">
        <v>68.8</v>
      </c>
      <c r="S82" s="122"/>
    </row>
    <row r="83" spans="1:19" x14ac:dyDescent="0.25">
      <c r="A83" s="117">
        <v>609</v>
      </c>
      <c r="B83" s="118" t="s">
        <v>99</v>
      </c>
      <c r="C83" s="119" t="s">
        <v>313</v>
      </c>
      <c r="D83" s="120" t="s">
        <v>638</v>
      </c>
      <c r="E83" s="123" t="s">
        <v>638</v>
      </c>
      <c r="F83" s="60" t="s">
        <v>638</v>
      </c>
      <c r="G83" s="121" t="s">
        <v>638</v>
      </c>
      <c r="H83" s="123" t="s">
        <v>638</v>
      </c>
      <c r="I83" s="60" t="s">
        <v>638</v>
      </c>
      <c r="J83" s="121" t="s">
        <v>638</v>
      </c>
      <c r="K83" s="123" t="s">
        <v>638</v>
      </c>
      <c r="L83" s="60" t="s">
        <v>638</v>
      </c>
      <c r="M83" s="121" t="s">
        <v>638</v>
      </c>
      <c r="N83" s="123" t="s">
        <v>638</v>
      </c>
      <c r="O83" s="60" t="s">
        <v>638</v>
      </c>
      <c r="P83" s="120" t="s">
        <v>638</v>
      </c>
      <c r="Q83" s="123" t="s">
        <v>638</v>
      </c>
      <c r="R83" s="120" t="s">
        <v>638</v>
      </c>
      <c r="S83" s="122"/>
    </row>
    <row r="84" spans="1:19" x14ac:dyDescent="0.25">
      <c r="A84" s="117">
        <v>611</v>
      </c>
      <c r="B84" s="118" t="s">
        <v>100</v>
      </c>
      <c r="C84" s="119" t="s">
        <v>314</v>
      </c>
      <c r="D84" s="120" t="s">
        <v>638</v>
      </c>
      <c r="E84" s="123" t="s">
        <v>638</v>
      </c>
      <c r="F84" s="60" t="s">
        <v>638</v>
      </c>
      <c r="G84" s="121" t="s">
        <v>638</v>
      </c>
      <c r="H84" s="123" t="s">
        <v>638</v>
      </c>
      <c r="I84" s="60" t="s">
        <v>638</v>
      </c>
      <c r="J84" s="121" t="s">
        <v>638</v>
      </c>
      <c r="K84" s="123" t="s">
        <v>638</v>
      </c>
      <c r="L84" s="60" t="s">
        <v>638</v>
      </c>
      <c r="M84" s="121" t="s">
        <v>638</v>
      </c>
      <c r="N84" s="123" t="s">
        <v>638</v>
      </c>
      <c r="O84" s="60" t="s">
        <v>638</v>
      </c>
      <c r="P84" s="120" t="s">
        <v>638</v>
      </c>
      <c r="Q84" s="123" t="s">
        <v>638</v>
      </c>
      <c r="R84" s="120" t="s">
        <v>638</v>
      </c>
      <c r="S84" s="122"/>
    </row>
    <row r="85" spans="1:19" x14ac:dyDescent="0.25">
      <c r="A85" s="117">
        <v>613</v>
      </c>
      <c r="B85" s="118" t="s">
        <v>102</v>
      </c>
      <c r="C85" s="119" t="s">
        <v>315</v>
      </c>
      <c r="D85" s="120" t="s">
        <v>638</v>
      </c>
      <c r="E85" s="123" t="s">
        <v>638</v>
      </c>
      <c r="F85" s="60" t="s">
        <v>638</v>
      </c>
      <c r="G85" s="121" t="s">
        <v>638</v>
      </c>
      <c r="H85" s="123" t="s">
        <v>638</v>
      </c>
      <c r="I85" s="60" t="s">
        <v>638</v>
      </c>
      <c r="J85" s="121" t="s">
        <v>638</v>
      </c>
      <c r="K85" s="123" t="s">
        <v>638</v>
      </c>
      <c r="L85" s="60" t="s">
        <v>638</v>
      </c>
      <c r="M85" s="121" t="s">
        <v>638</v>
      </c>
      <c r="N85" s="123" t="s">
        <v>638</v>
      </c>
      <c r="O85" s="60" t="s">
        <v>638</v>
      </c>
      <c r="P85" s="120" t="s">
        <v>638</v>
      </c>
      <c r="Q85" s="123" t="s">
        <v>638</v>
      </c>
      <c r="R85" s="120" t="s">
        <v>638</v>
      </c>
      <c r="S85" s="122"/>
    </row>
    <row r="86" spans="1:19" x14ac:dyDescent="0.25">
      <c r="A86" s="117">
        <v>614</v>
      </c>
      <c r="B86" s="118" t="s">
        <v>103</v>
      </c>
      <c r="C86" s="119" t="s">
        <v>316</v>
      </c>
      <c r="D86" s="120" t="s">
        <v>638</v>
      </c>
      <c r="E86" s="123" t="s">
        <v>638</v>
      </c>
      <c r="F86" s="60" t="s">
        <v>638</v>
      </c>
      <c r="G86" s="121" t="s">
        <v>638</v>
      </c>
      <c r="H86" s="123" t="s">
        <v>638</v>
      </c>
      <c r="I86" s="60" t="s">
        <v>638</v>
      </c>
      <c r="J86" s="121" t="s">
        <v>638</v>
      </c>
      <c r="K86" s="123" t="s">
        <v>638</v>
      </c>
      <c r="L86" s="60" t="s">
        <v>638</v>
      </c>
      <c r="M86" s="121" t="s">
        <v>638</v>
      </c>
      <c r="N86" s="123" t="s">
        <v>638</v>
      </c>
      <c r="O86" s="60" t="s">
        <v>638</v>
      </c>
      <c r="P86" s="120" t="s">
        <v>638</v>
      </c>
      <c r="Q86" s="123" t="s">
        <v>638</v>
      </c>
      <c r="R86" s="120" t="s">
        <v>638</v>
      </c>
      <c r="S86" s="122"/>
    </row>
    <row r="87" spans="1:19" x14ac:dyDescent="0.25">
      <c r="A87" s="117">
        <v>615</v>
      </c>
      <c r="B87" s="118" t="s">
        <v>104</v>
      </c>
      <c r="C87" s="119" t="s">
        <v>317</v>
      </c>
      <c r="D87" s="120">
        <v>6.3</v>
      </c>
      <c r="E87" s="123">
        <v>225</v>
      </c>
      <c r="F87" s="60">
        <v>72.099999999999994</v>
      </c>
      <c r="G87" s="121">
        <v>9.1</v>
      </c>
      <c r="H87" s="123">
        <v>100</v>
      </c>
      <c r="I87" s="60">
        <v>80.099999999999994</v>
      </c>
      <c r="J87" s="121">
        <v>9.1</v>
      </c>
      <c r="K87" s="123">
        <v>125</v>
      </c>
      <c r="L87" s="60">
        <v>66.3</v>
      </c>
      <c r="M87" s="121">
        <v>7.4</v>
      </c>
      <c r="N87" s="123">
        <v>130</v>
      </c>
      <c r="O87" s="60">
        <v>66.099999999999994</v>
      </c>
      <c r="P87" s="120">
        <v>9.5</v>
      </c>
      <c r="Q87" s="123">
        <v>95</v>
      </c>
      <c r="R87" s="120">
        <v>76.599999999999994</v>
      </c>
      <c r="S87" s="122"/>
    </row>
    <row r="88" spans="1:19" x14ac:dyDescent="0.25">
      <c r="A88" s="117">
        <v>616</v>
      </c>
      <c r="B88" s="118" t="s">
        <v>105</v>
      </c>
      <c r="C88" s="119" t="s">
        <v>318</v>
      </c>
      <c r="D88" s="120">
        <v>11.5</v>
      </c>
      <c r="E88" s="123">
        <v>145</v>
      </c>
      <c r="F88" s="60">
        <v>66.5</v>
      </c>
      <c r="G88" s="121">
        <v>9.3000000000000007</v>
      </c>
      <c r="H88" s="123">
        <v>70</v>
      </c>
      <c r="I88" s="60">
        <v>79.599999999999994</v>
      </c>
      <c r="J88" s="121">
        <v>19.3</v>
      </c>
      <c r="K88" s="123">
        <v>75</v>
      </c>
      <c r="L88" s="60">
        <v>56.3</v>
      </c>
      <c r="M88" s="121">
        <v>8.6</v>
      </c>
      <c r="N88" s="123">
        <v>90</v>
      </c>
      <c r="O88" s="60">
        <v>71.2</v>
      </c>
      <c r="P88" s="120">
        <v>20.7</v>
      </c>
      <c r="Q88" s="123">
        <v>55</v>
      </c>
      <c r="R88" s="120">
        <v>62.3</v>
      </c>
      <c r="S88" s="122"/>
    </row>
    <row r="89" spans="1:19" x14ac:dyDescent="0.25">
      <c r="A89" s="117">
        <v>617</v>
      </c>
      <c r="B89" s="118" t="s">
        <v>106</v>
      </c>
      <c r="C89" s="119" t="s">
        <v>319</v>
      </c>
      <c r="D89" s="120" t="s">
        <v>638</v>
      </c>
      <c r="E89" s="123" t="s">
        <v>638</v>
      </c>
      <c r="F89" s="60" t="s">
        <v>638</v>
      </c>
      <c r="G89" s="121" t="s">
        <v>638</v>
      </c>
      <c r="H89" s="123" t="s">
        <v>638</v>
      </c>
      <c r="I89" s="60" t="s">
        <v>638</v>
      </c>
      <c r="J89" s="121" t="s">
        <v>638</v>
      </c>
      <c r="K89" s="123" t="s">
        <v>638</v>
      </c>
      <c r="L89" s="60" t="s">
        <v>638</v>
      </c>
      <c r="M89" s="121" t="s">
        <v>638</v>
      </c>
      <c r="N89" s="123" t="s">
        <v>638</v>
      </c>
      <c r="O89" s="60" t="s">
        <v>638</v>
      </c>
      <c r="P89" s="120" t="s">
        <v>638</v>
      </c>
      <c r="Q89" s="123" t="s">
        <v>638</v>
      </c>
      <c r="R89" s="120" t="s">
        <v>638</v>
      </c>
      <c r="S89" s="122"/>
    </row>
    <row r="90" spans="1:19" x14ac:dyDescent="0.25">
      <c r="A90" s="117">
        <v>618</v>
      </c>
      <c r="B90" s="118" t="s">
        <v>107</v>
      </c>
      <c r="C90" s="119" t="s">
        <v>320</v>
      </c>
      <c r="D90" s="120">
        <v>8.6999999999999993</v>
      </c>
      <c r="E90" s="123">
        <v>85</v>
      </c>
      <c r="F90" s="60">
        <v>74.7</v>
      </c>
      <c r="G90" s="121">
        <v>13.7</v>
      </c>
      <c r="H90" s="123">
        <v>40</v>
      </c>
      <c r="I90" s="60">
        <v>79.7</v>
      </c>
      <c r="J90" s="121">
        <v>11.5</v>
      </c>
      <c r="K90" s="123">
        <v>45</v>
      </c>
      <c r="L90" s="60">
        <v>70.099999999999994</v>
      </c>
      <c r="M90" s="121">
        <v>16.8</v>
      </c>
      <c r="N90" s="123">
        <v>35</v>
      </c>
      <c r="O90" s="60">
        <v>79.7</v>
      </c>
      <c r="P90" s="120">
        <v>10.199999999999999</v>
      </c>
      <c r="Q90" s="123">
        <v>55</v>
      </c>
      <c r="R90" s="120">
        <v>72.099999999999994</v>
      </c>
      <c r="S90" s="122"/>
    </row>
    <row r="91" spans="1:19" x14ac:dyDescent="0.25">
      <c r="A91" s="117">
        <v>619</v>
      </c>
      <c r="B91" s="118" t="s">
        <v>108</v>
      </c>
      <c r="C91" s="119" t="s">
        <v>321</v>
      </c>
      <c r="D91" s="120" t="s">
        <v>638</v>
      </c>
      <c r="E91" s="123" t="s">
        <v>638</v>
      </c>
      <c r="F91" s="60" t="s">
        <v>638</v>
      </c>
      <c r="G91" s="121" t="s">
        <v>638</v>
      </c>
      <c r="H91" s="123" t="s">
        <v>638</v>
      </c>
      <c r="I91" s="60" t="s">
        <v>638</v>
      </c>
      <c r="J91" s="121" t="s">
        <v>638</v>
      </c>
      <c r="K91" s="123" t="s">
        <v>638</v>
      </c>
      <c r="L91" s="60" t="s">
        <v>638</v>
      </c>
      <c r="M91" s="121" t="s">
        <v>638</v>
      </c>
      <c r="N91" s="123" t="s">
        <v>638</v>
      </c>
      <c r="O91" s="60" t="s">
        <v>638</v>
      </c>
      <c r="P91" s="120" t="s">
        <v>638</v>
      </c>
      <c r="Q91" s="123" t="s">
        <v>638</v>
      </c>
      <c r="R91" s="120" t="s">
        <v>638</v>
      </c>
      <c r="S91" s="122"/>
    </row>
    <row r="92" spans="1:19" x14ac:dyDescent="0.25">
      <c r="A92" s="117">
        <v>620</v>
      </c>
      <c r="B92" s="118" t="s">
        <v>109</v>
      </c>
      <c r="C92" s="119" t="s">
        <v>322</v>
      </c>
      <c r="D92" s="120" t="s">
        <v>638</v>
      </c>
      <c r="E92" s="123" t="s">
        <v>638</v>
      </c>
      <c r="F92" s="60" t="s">
        <v>638</v>
      </c>
      <c r="G92" s="121" t="s">
        <v>638</v>
      </c>
      <c r="H92" s="123" t="s">
        <v>638</v>
      </c>
      <c r="I92" s="60" t="s">
        <v>638</v>
      </c>
      <c r="J92" s="121" t="s">
        <v>638</v>
      </c>
      <c r="K92" s="123" t="s">
        <v>638</v>
      </c>
      <c r="L92" s="60" t="s">
        <v>638</v>
      </c>
      <c r="M92" s="121" t="s">
        <v>638</v>
      </c>
      <c r="N92" s="123" t="s">
        <v>638</v>
      </c>
      <c r="O92" s="60" t="s">
        <v>638</v>
      </c>
      <c r="P92" s="120" t="s">
        <v>638</v>
      </c>
      <c r="Q92" s="123" t="s">
        <v>638</v>
      </c>
      <c r="R92" s="120" t="s">
        <v>638</v>
      </c>
      <c r="S92" s="122"/>
    </row>
    <row r="93" spans="1:19" x14ac:dyDescent="0.25">
      <c r="A93" s="117">
        <v>621</v>
      </c>
      <c r="B93" s="118" t="s">
        <v>110</v>
      </c>
      <c r="C93" s="119" t="s">
        <v>323</v>
      </c>
      <c r="D93" s="120">
        <v>7.9</v>
      </c>
      <c r="E93" s="123">
        <v>145</v>
      </c>
      <c r="F93" s="60">
        <v>68</v>
      </c>
      <c r="G93" s="121">
        <v>13</v>
      </c>
      <c r="H93" s="123">
        <v>65</v>
      </c>
      <c r="I93" s="60">
        <v>68.8</v>
      </c>
      <c r="J93" s="121">
        <v>10.7</v>
      </c>
      <c r="K93" s="123">
        <v>80</v>
      </c>
      <c r="L93" s="60">
        <v>67.5</v>
      </c>
      <c r="M93" s="121">
        <v>10.3</v>
      </c>
      <c r="N93" s="123">
        <v>70</v>
      </c>
      <c r="O93" s="60">
        <v>71</v>
      </c>
      <c r="P93" s="120">
        <v>11.1</v>
      </c>
      <c r="Q93" s="123">
        <v>70</v>
      </c>
      <c r="R93" s="120">
        <v>66.2</v>
      </c>
      <c r="S93" s="122"/>
    </row>
    <row r="94" spans="1:19" x14ac:dyDescent="0.25">
      <c r="A94" s="117">
        <v>622</v>
      </c>
      <c r="B94" s="118" t="s">
        <v>111</v>
      </c>
      <c r="C94" s="119" t="s">
        <v>324</v>
      </c>
      <c r="D94" s="120" t="s">
        <v>638</v>
      </c>
      <c r="E94" s="123" t="s">
        <v>638</v>
      </c>
      <c r="F94" s="60" t="s">
        <v>638</v>
      </c>
      <c r="G94" s="121" t="s">
        <v>638</v>
      </c>
      <c r="H94" s="123" t="s">
        <v>638</v>
      </c>
      <c r="I94" s="60" t="s">
        <v>638</v>
      </c>
      <c r="J94" s="121" t="s">
        <v>638</v>
      </c>
      <c r="K94" s="123" t="s">
        <v>638</v>
      </c>
      <c r="L94" s="60" t="s">
        <v>638</v>
      </c>
      <c r="M94" s="121" t="s">
        <v>638</v>
      </c>
      <c r="N94" s="123" t="s">
        <v>638</v>
      </c>
      <c r="O94" s="60" t="s">
        <v>638</v>
      </c>
      <c r="P94" s="120" t="s">
        <v>638</v>
      </c>
      <c r="Q94" s="123" t="s">
        <v>638</v>
      </c>
      <c r="R94" s="120" t="s">
        <v>638</v>
      </c>
      <c r="S94" s="122"/>
    </row>
    <row r="95" spans="1:19" x14ac:dyDescent="0.25">
      <c r="A95" s="117">
        <v>623</v>
      </c>
      <c r="B95" s="118" t="s">
        <v>112</v>
      </c>
      <c r="C95" s="119" t="s">
        <v>325</v>
      </c>
      <c r="D95" s="120" t="s">
        <v>638</v>
      </c>
      <c r="E95" s="123" t="s">
        <v>638</v>
      </c>
      <c r="F95" s="60" t="s">
        <v>638</v>
      </c>
      <c r="G95" s="121" t="s">
        <v>638</v>
      </c>
      <c r="H95" s="123" t="s">
        <v>638</v>
      </c>
      <c r="I95" s="60" t="s">
        <v>638</v>
      </c>
      <c r="J95" s="121" t="s">
        <v>638</v>
      </c>
      <c r="K95" s="123" t="s">
        <v>638</v>
      </c>
      <c r="L95" s="60" t="s">
        <v>638</v>
      </c>
      <c r="M95" s="121" t="s">
        <v>638</v>
      </c>
      <c r="N95" s="123" t="s">
        <v>638</v>
      </c>
      <c r="O95" s="60" t="s">
        <v>638</v>
      </c>
      <c r="P95" s="120" t="s">
        <v>638</v>
      </c>
      <c r="Q95" s="123" t="s">
        <v>638</v>
      </c>
      <c r="R95" s="120" t="s">
        <v>638</v>
      </c>
      <c r="S95" s="122"/>
    </row>
    <row r="96" spans="1:19" x14ac:dyDescent="0.25">
      <c r="A96" s="117">
        <v>624</v>
      </c>
      <c r="B96" s="118" t="s">
        <v>113</v>
      </c>
      <c r="C96" s="119" t="s">
        <v>326</v>
      </c>
      <c r="D96" s="120" t="s">
        <v>638</v>
      </c>
      <c r="E96" s="123" t="s">
        <v>638</v>
      </c>
      <c r="F96" s="60" t="s">
        <v>638</v>
      </c>
      <c r="G96" s="121" t="s">
        <v>638</v>
      </c>
      <c r="H96" s="123" t="s">
        <v>638</v>
      </c>
      <c r="I96" s="60" t="s">
        <v>638</v>
      </c>
      <c r="J96" s="121" t="s">
        <v>638</v>
      </c>
      <c r="K96" s="123" t="s">
        <v>638</v>
      </c>
      <c r="L96" s="60" t="s">
        <v>638</v>
      </c>
      <c r="M96" s="121" t="s">
        <v>638</v>
      </c>
      <c r="N96" s="123" t="s">
        <v>638</v>
      </c>
      <c r="O96" s="60" t="s">
        <v>638</v>
      </c>
      <c r="P96" s="120" t="s">
        <v>638</v>
      </c>
      <c r="Q96" s="123" t="s">
        <v>638</v>
      </c>
      <c r="R96" s="120" t="s">
        <v>638</v>
      </c>
      <c r="S96" s="122"/>
    </row>
    <row r="97" spans="1:19" x14ac:dyDescent="0.25">
      <c r="A97" s="117">
        <v>625</v>
      </c>
      <c r="B97" s="118" t="s">
        <v>114</v>
      </c>
      <c r="C97" s="119" t="s">
        <v>327</v>
      </c>
      <c r="D97" s="120" t="s">
        <v>638</v>
      </c>
      <c r="E97" s="123" t="s">
        <v>638</v>
      </c>
      <c r="F97" s="60" t="s">
        <v>638</v>
      </c>
      <c r="G97" s="121" t="s">
        <v>638</v>
      </c>
      <c r="H97" s="123" t="s">
        <v>638</v>
      </c>
      <c r="I97" s="60" t="s">
        <v>638</v>
      </c>
      <c r="J97" s="121" t="s">
        <v>638</v>
      </c>
      <c r="K97" s="123" t="s">
        <v>638</v>
      </c>
      <c r="L97" s="60" t="s">
        <v>638</v>
      </c>
      <c r="M97" s="121" t="s">
        <v>638</v>
      </c>
      <c r="N97" s="123" t="s">
        <v>638</v>
      </c>
      <c r="O97" s="60" t="s">
        <v>638</v>
      </c>
      <c r="P97" s="120" t="s">
        <v>638</v>
      </c>
      <c r="Q97" s="123" t="s">
        <v>638</v>
      </c>
      <c r="R97" s="120" t="s">
        <v>638</v>
      </c>
      <c r="S97" s="122"/>
    </row>
    <row r="98" spans="1:19" x14ac:dyDescent="0.25">
      <c r="A98" s="117">
        <v>626</v>
      </c>
      <c r="B98" s="118" t="s">
        <v>115</v>
      </c>
      <c r="C98" s="119" t="s">
        <v>328</v>
      </c>
      <c r="D98" s="120" t="s">
        <v>638</v>
      </c>
      <c r="E98" s="123" t="s">
        <v>638</v>
      </c>
      <c r="F98" s="60" t="s">
        <v>638</v>
      </c>
      <c r="G98" s="121" t="s">
        <v>638</v>
      </c>
      <c r="H98" s="123" t="s">
        <v>638</v>
      </c>
      <c r="I98" s="60" t="s">
        <v>638</v>
      </c>
      <c r="J98" s="121" t="s">
        <v>638</v>
      </c>
      <c r="K98" s="123" t="s">
        <v>638</v>
      </c>
      <c r="L98" s="60" t="s">
        <v>638</v>
      </c>
      <c r="M98" s="121" t="s">
        <v>638</v>
      </c>
      <c r="N98" s="123" t="s">
        <v>638</v>
      </c>
      <c r="O98" s="60" t="s">
        <v>638</v>
      </c>
      <c r="P98" s="120" t="s">
        <v>638</v>
      </c>
      <c r="Q98" s="123" t="s">
        <v>638</v>
      </c>
      <c r="R98" s="120" t="s">
        <v>638</v>
      </c>
      <c r="S98" s="122"/>
    </row>
    <row r="99" spans="1:19" x14ac:dyDescent="0.25">
      <c r="A99" s="117">
        <v>702</v>
      </c>
      <c r="B99" s="118" t="s">
        <v>116</v>
      </c>
      <c r="C99" s="119" t="s">
        <v>329</v>
      </c>
      <c r="D99" s="120" t="s">
        <v>638</v>
      </c>
      <c r="E99" s="123" t="s">
        <v>638</v>
      </c>
      <c r="F99" s="60" t="s">
        <v>638</v>
      </c>
      <c r="G99" s="121" t="s">
        <v>638</v>
      </c>
      <c r="H99" s="123" t="s">
        <v>638</v>
      </c>
      <c r="I99" s="60" t="s">
        <v>638</v>
      </c>
      <c r="J99" s="121" t="s">
        <v>638</v>
      </c>
      <c r="K99" s="123" t="s">
        <v>638</v>
      </c>
      <c r="L99" s="60" t="s">
        <v>638</v>
      </c>
      <c r="M99" s="121" t="s">
        <v>638</v>
      </c>
      <c r="N99" s="123" t="s">
        <v>638</v>
      </c>
      <c r="O99" s="60" t="s">
        <v>638</v>
      </c>
      <c r="P99" s="120" t="s">
        <v>638</v>
      </c>
      <c r="Q99" s="123" t="s">
        <v>638</v>
      </c>
      <c r="R99" s="120" t="s">
        <v>638</v>
      </c>
      <c r="S99" s="122"/>
    </row>
    <row r="100" spans="1:19" x14ac:dyDescent="0.25">
      <c r="A100" s="117">
        <v>703</v>
      </c>
      <c r="B100" s="118" t="s">
        <v>117</v>
      </c>
      <c r="C100" s="119" t="s">
        <v>330</v>
      </c>
      <c r="D100" s="120" t="s">
        <v>638</v>
      </c>
      <c r="E100" s="123" t="s">
        <v>638</v>
      </c>
      <c r="F100" s="60" t="s">
        <v>638</v>
      </c>
      <c r="G100" s="121" t="s">
        <v>638</v>
      </c>
      <c r="H100" s="123" t="s">
        <v>638</v>
      </c>
      <c r="I100" s="60" t="s">
        <v>638</v>
      </c>
      <c r="J100" s="121" t="s">
        <v>638</v>
      </c>
      <c r="K100" s="123" t="s">
        <v>638</v>
      </c>
      <c r="L100" s="60" t="s">
        <v>638</v>
      </c>
      <c r="M100" s="121" t="s">
        <v>638</v>
      </c>
      <c r="N100" s="123" t="s">
        <v>638</v>
      </c>
      <c r="O100" s="60" t="s">
        <v>638</v>
      </c>
      <c r="P100" s="120" t="s">
        <v>638</v>
      </c>
      <c r="Q100" s="123" t="s">
        <v>638</v>
      </c>
      <c r="R100" s="120" t="s">
        <v>638</v>
      </c>
      <c r="S100" s="122"/>
    </row>
    <row r="101" spans="1:19" x14ac:dyDescent="0.25">
      <c r="A101" s="117">
        <v>704</v>
      </c>
      <c r="B101" s="118" t="s">
        <v>118</v>
      </c>
      <c r="C101" s="119" t="s">
        <v>331</v>
      </c>
      <c r="D101" s="120" t="s">
        <v>638</v>
      </c>
      <c r="E101" s="123" t="s">
        <v>638</v>
      </c>
      <c r="F101" s="60" t="s">
        <v>638</v>
      </c>
      <c r="G101" s="121" t="s">
        <v>638</v>
      </c>
      <c r="H101" s="123" t="s">
        <v>638</v>
      </c>
      <c r="I101" s="60" t="s">
        <v>638</v>
      </c>
      <c r="J101" s="121" t="s">
        <v>638</v>
      </c>
      <c r="K101" s="123" t="s">
        <v>638</v>
      </c>
      <c r="L101" s="60" t="s">
        <v>638</v>
      </c>
      <c r="M101" s="121" t="s">
        <v>638</v>
      </c>
      <c r="N101" s="123" t="s">
        <v>638</v>
      </c>
      <c r="O101" s="60" t="s">
        <v>638</v>
      </c>
      <c r="P101" s="120" t="s">
        <v>638</v>
      </c>
      <c r="Q101" s="123" t="s">
        <v>638</v>
      </c>
      <c r="R101" s="120" t="s">
        <v>638</v>
      </c>
      <c r="S101" s="122"/>
    </row>
    <row r="102" spans="1:19" x14ac:dyDescent="0.25">
      <c r="A102" s="117">
        <v>705</v>
      </c>
      <c r="B102" s="118" t="s">
        <v>119</v>
      </c>
      <c r="C102" s="119" t="s">
        <v>332</v>
      </c>
      <c r="D102" s="120" t="s">
        <v>638</v>
      </c>
      <c r="E102" s="123" t="s">
        <v>638</v>
      </c>
      <c r="F102" s="60" t="s">
        <v>638</v>
      </c>
      <c r="G102" s="121" t="s">
        <v>638</v>
      </c>
      <c r="H102" s="123" t="s">
        <v>638</v>
      </c>
      <c r="I102" s="60" t="s">
        <v>638</v>
      </c>
      <c r="J102" s="121" t="s">
        <v>638</v>
      </c>
      <c r="K102" s="123" t="s">
        <v>638</v>
      </c>
      <c r="L102" s="60" t="s">
        <v>638</v>
      </c>
      <c r="M102" s="121" t="s">
        <v>638</v>
      </c>
      <c r="N102" s="123" t="s">
        <v>638</v>
      </c>
      <c r="O102" s="60" t="s">
        <v>638</v>
      </c>
      <c r="P102" s="120" t="s">
        <v>638</v>
      </c>
      <c r="Q102" s="123" t="s">
        <v>638</v>
      </c>
      <c r="R102" s="120" t="s">
        <v>638</v>
      </c>
      <c r="S102" s="122"/>
    </row>
    <row r="103" spans="1:19" x14ac:dyDescent="0.25">
      <c r="A103" s="117">
        <v>706</v>
      </c>
      <c r="B103" s="118" t="s">
        <v>120</v>
      </c>
      <c r="C103" s="119" t="s">
        <v>333</v>
      </c>
      <c r="D103" s="120" t="s">
        <v>638</v>
      </c>
      <c r="E103" s="123" t="s">
        <v>638</v>
      </c>
      <c r="F103" s="60" t="s">
        <v>638</v>
      </c>
      <c r="G103" s="121" t="s">
        <v>638</v>
      </c>
      <c r="H103" s="123" t="s">
        <v>638</v>
      </c>
      <c r="I103" s="60" t="s">
        <v>638</v>
      </c>
      <c r="J103" s="121" t="s">
        <v>638</v>
      </c>
      <c r="K103" s="123" t="s">
        <v>638</v>
      </c>
      <c r="L103" s="60" t="s">
        <v>638</v>
      </c>
      <c r="M103" s="121" t="s">
        <v>638</v>
      </c>
      <c r="N103" s="123" t="s">
        <v>638</v>
      </c>
      <c r="O103" s="60" t="s">
        <v>638</v>
      </c>
      <c r="P103" s="120" t="s">
        <v>638</v>
      </c>
      <c r="Q103" s="123" t="s">
        <v>638</v>
      </c>
      <c r="R103" s="120" t="s">
        <v>638</v>
      </c>
      <c r="S103" s="122"/>
    </row>
    <row r="104" spans="1:19" x14ac:dyDescent="0.25">
      <c r="A104" s="117">
        <v>707</v>
      </c>
      <c r="B104" s="118" t="s">
        <v>121</v>
      </c>
      <c r="C104" s="119" t="s">
        <v>334</v>
      </c>
      <c r="D104" s="120" t="s">
        <v>638</v>
      </c>
      <c r="E104" s="123" t="s">
        <v>638</v>
      </c>
      <c r="F104" s="60" t="s">
        <v>638</v>
      </c>
      <c r="G104" s="121" t="s">
        <v>638</v>
      </c>
      <c r="H104" s="123" t="s">
        <v>638</v>
      </c>
      <c r="I104" s="60" t="s">
        <v>638</v>
      </c>
      <c r="J104" s="121" t="s">
        <v>638</v>
      </c>
      <c r="K104" s="123" t="s">
        <v>638</v>
      </c>
      <c r="L104" s="60" t="s">
        <v>638</v>
      </c>
      <c r="M104" s="121" t="s">
        <v>638</v>
      </c>
      <c r="N104" s="123" t="s">
        <v>638</v>
      </c>
      <c r="O104" s="60" t="s">
        <v>638</v>
      </c>
      <c r="P104" s="120" t="s">
        <v>638</v>
      </c>
      <c r="Q104" s="123" t="s">
        <v>638</v>
      </c>
      <c r="R104" s="120" t="s">
        <v>638</v>
      </c>
      <c r="S104" s="122"/>
    </row>
    <row r="105" spans="1:19" x14ac:dyDescent="0.25">
      <c r="A105" s="117">
        <v>708</v>
      </c>
      <c r="B105" s="118" t="s">
        <v>122</v>
      </c>
      <c r="C105" s="119" t="s">
        <v>335</v>
      </c>
      <c r="D105" s="120" t="s">
        <v>638</v>
      </c>
      <c r="E105" s="123" t="s">
        <v>638</v>
      </c>
      <c r="F105" s="60" t="s">
        <v>638</v>
      </c>
      <c r="G105" s="121" t="s">
        <v>638</v>
      </c>
      <c r="H105" s="123" t="s">
        <v>638</v>
      </c>
      <c r="I105" s="60" t="s">
        <v>638</v>
      </c>
      <c r="J105" s="121" t="s">
        <v>638</v>
      </c>
      <c r="K105" s="123" t="s">
        <v>638</v>
      </c>
      <c r="L105" s="60" t="s">
        <v>638</v>
      </c>
      <c r="M105" s="121" t="s">
        <v>638</v>
      </c>
      <c r="N105" s="123" t="s">
        <v>638</v>
      </c>
      <c r="O105" s="60" t="s">
        <v>638</v>
      </c>
      <c r="P105" s="120" t="s">
        <v>638</v>
      </c>
      <c r="Q105" s="123" t="s">
        <v>638</v>
      </c>
      <c r="R105" s="120" t="s">
        <v>638</v>
      </c>
      <c r="S105" s="122"/>
    </row>
    <row r="106" spans="1:19" x14ac:dyDescent="0.25">
      <c r="A106" s="117">
        <v>709</v>
      </c>
      <c r="B106" s="118" t="s">
        <v>123</v>
      </c>
      <c r="C106" s="119" t="s">
        <v>336</v>
      </c>
      <c r="D106" s="120" t="s">
        <v>638</v>
      </c>
      <c r="E106" s="123" t="s">
        <v>638</v>
      </c>
      <c r="F106" s="60" t="s">
        <v>638</v>
      </c>
      <c r="G106" s="121" t="s">
        <v>638</v>
      </c>
      <c r="H106" s="123" t="s">
        <v>638</v>
      </c>
      <c r="I106" s="60" t="s">
        <v>638</v>
      </c>
      <c r="J106" s="121" t="s">
        <v>638</v>
      </c>
      <c r="K106" s="123" t="s">
        <v>638</v>
      </c>
      <c r="L106" s="60" t="s">
        <v>638</v>
      </c>
      <c r="M106" s="121" t="s">
        <v>638</v>
      </c>
      <c r="N106" s="123" t="s">
        <v>638</v>
      </c>
      <c r="O106" s="60" t="s">
        <v>638</v>
      </c>
      <c r="P106" s="120" t="s">
        <v>638</v>
      </c>
      <c r="Q106" s="123" t="s">
        <v>638</v>
      </c>
      <c r="R106" s="120" t="s">
        <v>638</v>
      </c>
      <c r="S106" s="122"/>
    </row>
    <row r="107" spans="1:19" x14ac:dyDescent="0.25">
      <c r="A107" s="117">
        <v>710</v>
      </c>
      <c r="B107" s="118" t="s">
        <v>124</v>
      </c>
      <c r="C107" s="119" t="s">
        <v>337</v>
      </c>
      <c r="D107" s="120" t="s">
        <v>638</v>
      </c>
      <c r="E107" s="123" t="s">
        <v>638</v>
      </c>
      <c r="F107" s="60" t="s">
        <v>638</v>
      </c>
      <c r="G107" s="121" t="s">
        <v>638</v>
      </c>
      <c r="H107" s="123" t="s">
        <v>638</v>
      </c>
      <c r="I107" s="60" t="s">
        <v>638</v>
      </c>
      <c r="J107" s="121" t="s">
        <v>638</v>
      </c>
      <c r="K107" s="123" t="s">
        <v>638</v>
      </c>
      <c r="L107" s="60" t="s">
        <v>638</v>
      </c>
      <c r="M107" s="121" t="s">
        <v>638</v>
      </c>
      <c r="N107" s="123" t="s">
        <v>638</v>
      </c>
      <c r="O107" s="60" t="s">
        <v>638</v>
      </c>
      <c r="P107" s="120" t="s">
        <v>638</v>
      </c>
      <c r="Q107" s="123" t="s">
        <v>638</v>
      </c>
      <c r="R107" s="120" t="s">
        <v>638</v>
      </c>
      <c r="S107" s="122"/>
    </row>
    <row r="108" spans="1:19" x14ac:dyDescent="0.25">
      <c r="A108" s="117">
        <v>711</v>
      </c>
      <c r="B108" s="118" t="s">
        <v>125</v>
      </c>
      <c r="C108" s="119" t="s">
        <v>338</v>
      </c>
      <c r="D108" s="120" t="s">
        <v>638</v>
      </c>
      <c r="E108" s="123" t="s">
        <v>638</v>
      </c>
      <c r="F108" s="60" t="s">
        <v>638</v>
      </c>
      <c r="G108" s="121" t="s">
        <v>638</v>
      </c>
      <c r="H108" s="123" t="s">
        <v>638</v>
      </c>
      <c r="I108" s="60" t="s">
        <v>638</v>
      </c>
      <c r="J108" s="121" t="s">
        <v>638</v>
      </c>
      <c r="K108" s="123" t="s">
        <v>638</v>
      </c>
      <c r="L108" s="60" t="s">
        <v>638</v>
      </c>
      <c r="M108" s="121" t="s">
        <v>638</v>
      </c>
      <c r="N108" s="123" t="s">
        <v>638</v>
      </c>
      <c r="O108" s="60" t="s">
        <v>638</v>
      </c>
      <c r="P108" s="120" t="s">
        <v>638</v>
      </c>
      <c r="Q108" s="123" t="s">
        <v>638</v>
      </c>
      <c r="R108" s="120" t="s">
        <v>638</v>
      </c>
      <c r="S108" s="122"/>
    </row>
    <row r="109" spans="1:19" x14ac:dyDescent="0.25">
      <c r="A109" s="117">
        <v>712</v>
      </c>
      <c r="B109" s="118" t="s">
        <v>126</v>
      </c>
      <c r="C109" s="119" t="s">
        <v>339</v>
      </c>
      <c r="D109" s="120" t="s">
        <v>638</v>
      </c>
      <c r="E109" s="123" t="s">
        <v>638</v>
      </c>
      <c r="F109" s="60" t="s">
        <v>638</v>
      </c>
      <c r="G109" s="121" t="s">
        <v>638</v>
      </c>
      <c r="H109" s="123" t="s">
        <v>638</v>
      </c>
      <c r="I109" s="60" t="s">
        <v>638</v>
      </c>
      <c r="J109" s="121" t="s">
        <v>638</v>
      </c>
      <c r="K109" s="123" t="s">
        <v>638</v>
      </c>
      <c r="L109" s="60" t="s">
        <v>638</v>
      </c>
      <c r="M109" s="121" t="s">
        <v>638</v>
      </c>
      <c r="N109" s="123" t="s">
        <v>638</v>
      </c>
      <c r="O109" s="60" t="s">
        <v>638</v>
      </c>
      <c r="P109" s="120" t="s">
        <v>638</v>
      </c>
      <c r="Q109" s="123" t="s">
        <v>638</v>
      </c>
      <c r="R109" s="120" t="s">
        <v>638</v>
      </c>
      <c r="S109" s="122"/>
    </row>
    <row r="110" spans="1:19" x14ac:dyDescent="0.25">
      <c r="A110" s="117">
        <v>713</v>
      </c>
      <c r="B110" s="118" t="s">
        <v>127</v>
      </c>
      <c r="C110" s="119" t="s">
        <v>340</v>
      </c>
      <c r="D110" s="120" t="s">
        <v>638</v>
      </c>
      <c r="E110" s="123" t="s">
        <v>638</v>
      </c>
      <c r="F110" s="60" t="s">
        <v>638</v>
      </c>
      <c r="G110" s="121" t="s">
        <v>638</v>
      </c>
      <c r="H110" s="123" t="s">
        <v>638</v>
      </c>
      <c r="I110" s="60" t="s">
        <v>638</v>
      </c>
      <c r="J110" s="121" t="s">
        <v>638</v>
      </c>
      <c r="K110" s="123" t="s">
        <v>638</v>
      </c>
      <c r="L110" s="60" t="s">
        <v>638</v>
      </c>
      <c r="M110" s="121" t="s">
        <v>638</v>
      </c>
      <c r="N110" s="123" t="s">
        <v>638</v>
      </c>
      <c r="O110" s="60" t="s">
        <v>638</v>
      </c>
      <c r="P110" s="120" t="s">
        <v>638</v>
      </c>
      <c r="Q110" s="123" t="s">
        <v>638</v>
      </c>
      <c r="R110" s="120" t="s">
        <v>638</v>
      </c>
      <c r="S110" s="122"/>
    </row>
    <row r="111" spans="1:19" x14ac:dyDescent="0.25">
      <c r="A111" s="117">
        <v>714</v>
      </c>
      <c r="B111" s="118" t="s">
        <v>128</v>
      </c>
      <c r="C111" s="119" t="s">
        <v>341</v>
      </c>
      <c r="D111" s="120" t="s">
        <v>638</v>
      </c>
      <c r="E111" s="123" t="s">
        <v>638</v>
      </c>
      <c r="F111" s="60" t="s">
        <v>638</v>
      </c>
      <c r="G111" s="121" t="s">
        <v>638</v>
      </c>
      <c r="H111" s="123" t="s">
        <v>638</v>
      </c>
      <c r="I111" s="60" t="s">
        <v>638</v>
      </c>
      <c r="J111" s="121" t="s">
        <v>638</v>
      </c>
      <c r="K111" s="123" t="s">
        <v>638</v>
      </c>
      <c r="L111" s="60" t="s">
        <v>638</v>
      </c>
      <c r="M111" s="121" t="s">
        <v>638</v>
      </c>
      <c r="N111" s="123" t="s">
        <v>638</v>
      </c>
      <c r="O111" s="60" t="s">
        <v>638</v>
      </c>
      <c r="P111" s="120" t="s">
        <v>638</v>
      </c>
      <c r="Q111" s="123" t="s">
        <v>638</v>
      </c>
      <c r="R111" s="120" t="s">
        <v>638</v>
      </c>
      <c r="S111" s="122"/>
    </row>
    <row r="112" spans="1:19" x14ac:dyDescent="0.25">
      <c r="A112" s="117">
        <v>716</v>
      </c>
      <c r="B112" s="118" t="s">
        <v>129</v>
      </c>
      <c r="C112" s="119" t="s">
        <v>342</v>
      </c>
      <c r="D112" s="120">
        <v>8.5</v>
      </c>
      <c r="E112" s="123">
        <v>100</v>
      </c>
      <c r="F112" s="60">
        <v>70.099999999999994</v>
      </c>
      <c r="G112" s="121">
        <v>12</v>
      </c>
      <c r="H112" s="123">
        <v>50</v>
      </c>
      <c r="I112" s="60">
        <v>74.599999999999994</v>
      </c>
      <c r="J112" s="121">
        <v>12.9</v>
      </c>
      <c r="K112" s="123">
        <v>55</v>
      </c>
      <c r="L112" s="60">
        <v>66.2</v>
      </c>
      <c r="M112" s="121">
        <v>10</v>
      </c>
      <c r="N112" s="123">
        <v>70</v>
      </c>
      <c r="O112" s="60">
        <v>79</v>
      </c>
      <c r="P112" s="120">
        <v>13.8</v>
      </c>
      <c r="Q112" s="123">
        <v>35</v>
      </c>
      <c r="R112" s="120">
        <v>62.3</v>
      </c>
      <c r="S112" s="122"/>
    </row>
    <row r="113" spans="1:19" x14ac:dyDescent="0.25">
      <c r="A113" s="117">
        <v>717</v>
      </c>
      <c r="B113" s="118" t="s">
        <v>130</v>
      </c>
      <c r="C113" s="119" t="s">
        <v>343</v>
      </c>
      <c r="D113" s="120" t="s">
        <v>638</v>
      </c>
      <c r="E113" s="123" t="s">
        <v>638</v>
      </c>
      <c r="F113" s="60" t="s">
        <v>638</v>
      </c>
      <c r="G113" s="121" t="s">
        <v>638</v>
      </c>
      <c r="H113" s="123" t="s">
        <v>638</v>
      </c>
      <c r="I113" s="60" t="s">
        <v>638</v>
      </c>
      <c r="J113" s="121" t="s">
        <v>638</v>
      </c>
      <c r="K113" s="123" t="s">
        <v>638</v>
      </c>
      <c r="L113" s="60" t="s">
        <v>638</v>
      </c>
      <c r="M113" s="121" t="s">
        <v>638</v>
      </c>
      <c r="N113" s="123" t="s">
        <v>638</v>
      </c>
      <c r="O113" s="60" t="s">
        <v>638</v>
      </c>
      <c r="P113" s="120" t="s">
        <v>638</v>
      </c>
      <c r="Q113" s="123" t="s">
        <v>638</v>
      </c>
      <c r="R113" s="120" t="s">
        <v>638</v>
      </c>
      <c r="S113" s="122"/>
    </row>
    <row r="114" spans="1:19" x14ac:dyDescent="0.25">
      <c r="A114" s="117">
        <v>718</v>
      </c>
      <c r="B114" s="118" t="s">
        <v>131</v>
      </c>
      <c r="C114" s="119" t="s">
        <v>344</v>
      </c>
      <c r="D114" s="120">
        <v>7.3</v>
      </c>
      <c r="E114" s="123">
        <v>175</v>
      </c>
      <c r="F114" s="60">
        <v>74.900000000000006</v>
      </c>
      <c r="G114" s="121">
        <v>11.1</v>
      </c>
      <c r="H114" s="123">
        <v>85</v>
      </c>
      <c r="I114" s="60">
        <v>77.3</v>
      </c>
      <c r="J114" s="121">
        <v>10.5</v>
      </c>
      <c r="K114" s="123">
        <v>95</v>
      </c>
      <c r="L114" s="60">
        <v>72.599999999999994</v>
      </c>
      <c r="M114" s="121">
        <v>9.1</v>
      </c>
      <c r="N114" s="123">
        <v>95</v>
      </c>
      <c r="O114" s="60">
        <v>69.8</v>
      </c>
      <c r="P114" s="120">
        <v>10.4</v>
      </c>
      <c r="Q114" s="123">
        <v>85</v>
      </c>
      <c r="R114" s="120">
        <v>77.900000000000006</v>
      </c>
      <c r="S114" s="122"/>
    </row>
    <row r="115" spans="1:19" x14ac:dyDescent="0.25">
      <c r="A115" s="117">
        <v>719</v>
      </c>
      <c r="B115" s="118" t="s">
        <v>132</v>
      </c>
      <c r="C115" s="119" t="s">
        <v>345</v>
      </c>
      <c r="D115" s="120" t="s">
        <v>638</v>
      </c>
      <c r="E115" s="123" t="s">
        <v>638</v>
      </c>
      <c r="F115" s="60" t="s">
        <v>638</v>
      </c>
      <c r="G115" s="121" t="s">
        <v>638</v>
      </c>
      <c r="H115" s="123" t="s">
        <v>638</v>
      </c>
      <c r="I115" s="60" t="s">
        <v>638</v>
      </c>
      <c r="J115" s="121" t="s">
        <v>638</v>
      </c>
      <c r="K115" s="123" t="s">
        <v>638</v>
      </c>
      <c r="L115" s="60" t="s">
        <v>638</v>
      </c>
      <c r="M115" s="121" t="s">
        <v>638</v>
      </c>
      <c r="N115" s="123" t="s">
        <v>638</v>
      </c>
      <c r="O115" s="60" t="s">
        <v>638</v>
      </c>
      <c r="P115" s="120" t="s">
        <v>638</v>
      </c>
      <c r="Q115" s="123" t="s">
        <v>638</v>
      </c>
      <c r="R115" s="120" t="s">
        <v>638</v>
      </c>
      <c r="S115" s="122"/>
    </row>
    <row r="116" spans="1:19" x14ac:dyDescent="0.25">
      <c r="A116" s="117">
        <v>720</v>
      </c>
      <c r="B116" s="118" t="s">
        <v>133</v>
      </c>
      <c r="C116" s="119" t="s">
        <v>346</v>
      </c>
      <c r="D116" s="120" t="s">
        <v>638</v>
      </c>
      <c r="E116" s="123" t="s">
        <v>638</v>
      </c>
      <c r="F116" s="60" t="s">
        <v>638</v>
      </c>
      <c r="G116" s="121" t="s">
        <v>638</v>
      </c>
      <c r="H116" s="123" t="s">
        <v>638</v>
      </c>
      <c r="I116" s="60" t="s">
        <v>638</v>
      </c>
      <c r="J116" s="121" t="s">
        <v>638</v>
      </c>
      <c r="K116" s="123" t="s">
        <v>638</v>
      </c>
      <c r="L116" s="60" t="s">
        <v>638</v>
      </c>
      <c r="M116" s="121" t="s">
        <v>638</v>
      </c>
      <c r="N116" s="123" t="s">
        <v>638</v>
      </c>
      <c r="O116" s="60" t="s">
        <v>638</v>
      </c>
      <c r="P116" s="120" t="s">
        <v>638</v>
      </c>
      <c r="Q116" s="123" t="s">
        <v>638</v>
      </c>
      <c r="R116" s="120" t="s">
        <v>638</v>
      </c>
      <c r="S116" s="122"/>
    </row>
    <row r="117" spans="1:19" x14ac:dyDescent="0.25">
      <c r="A117" s="117">
        <v>721</v>
      </c>
      <c r="B117" s="118" t="s">
        <v>134</v>
      </c>
      <c r="C117" s="119" t="s">
        <v>347</v>
      </c>
      <c r="D117" s="120" t="s">
        <v>638</v>
      </c>
      <c r="E117" s="123" t="s">
        <v>638</v>
      </c>
      <c r="F117" s="60" t="s">
        <v>638</v>
      </c>
      <c r="G117" s="121" t="s">
        <v>638</v>
      </c>
      <c r="H117" s="123" t="s">
        <v>638</v>
      </c>
      <c r="I117" s="60" t="s">
        <v>638</v>
      </c>
      <c r="J117" s="121" t="s">
        <v>638</v>
      </c>
      <c r="K117" s="123" t="s">
        <v>638</v>
      </c>
      <c r="L117" s="60" t="s">
        <v>638</v>
      </c>
      <c r="M117" s="121" t="s">
        <v>638</v>
      </c>
      <c r="N117" s="123" t="s">
        <v>638</v>
      </c>
      <c r="O117" s="60" t="s">
        <v>638</v>
      </c>
      <c r="P117" s="120" t="s">
        <v>638</v>
      </c>
      <c r="Q117" s="123" t="s">
        <v>638</v>
      </c>
      <c r="R117" s="120" t="s">
        <v>638</v>
      </c>
      <c r="S117" s="122"/>
    </row>
    <row r="118" spans="1:19" x14ac:dyDescent="0.25">
      <c r="A118" s="117">
        <v>722</v>
      </c>
      <c r="B118" s="118" t="s">
        <v>135</v>
      </c>
      <c r="C118" s="119" t="s">
        <v>348</v>
      </c>
      <c r="D118" s="120" t="s">
        <v>638</v>
      </c>
      <c r="E118" s="123" t="s">
        <v>638</v>
      </c>
      <c r="F118" s="60" t="s">
        <v>638</v>
      </c>
      <c r="G118" s="121" t="s">
        <v>638</v>
      </c>
      <c r="H118" s="123" t="s">
        <v>638</v>
      </c>
      <c r="I118" s="60" t="s">
        <v>638</v>
      </c>
      <c r="J118" s="121" t="s">
        <v>638</v>
      </c>
      <c r="K118" s="123" t="s">
        <v>638</v>
      </c>
      <c r="L118" s="60" t="s">
        <v>638</v>
      </c>
      <c r="M118" s="121" t="s">
        <v>638</v>
      </c>
      <c r="N118" s="123" t="s">
        <v>638</v>
      </c>
      <c r="O118" s="60" t="s">
        <v>638</v>
      </c>
      <c r="P118" s="120" t="s">
        <v>638</v>
      </c>
      <c r="Q118" s="123" t="s">
        <v>638</v>
      </c>
      <c r="R118" s="120" t="s">
        <v>638</v>
      </c>
      <c r="S118" s="122"/>
    </row>
    <row r="119" spans="1:19" x14ac:dyDescent="0.25">
      <c r="A119" s="117">
        <v>723</v>
      </c>
      <c r="B119" s="118" t="s">
        <v>136</v>
      </c>
      <c r="C119" s="119" t="s">
        <v>349</v>
      </c>
      <c r="D119" s="120">
        <v>8.8000000000000007</v>
      </c>
      <c r="E119" s="123">
        <v>135</v>
      </c>
      <c r="F119" s="60">
        <v>64.2</v>
      </c>
      <c r="G119" s="121">
        <v>12.4</v>
      </c>
      <c r="H119" s="123">
        <v>55</v>
      </c>
      <c r="I119" s="60">
        <v>63.1</v>
      </c>
      <c r="J119" s="121">
        <v>12.2</v>
      </c>
      <c r="K119" s="123">
        <v>80</v>
      </c>
      <c r="L119" s="60">
        <v>65</v>
      </c>
      <c r="M119" s="121">
        <v>11.7</v>
      </c>
      <c r="N119" s="123">
        <v>70</v>
      </c>
      <c r="O119" s="60">
        <v>59.3</v>
      </c>
      <c r="P119" s="120">
        <v>13.4</v>
      </c>
      <c r="Q119" s="123">
        <v>65</v>
      </c>
      <c r="R119" s="120">
        <v>68.599999999999994</v>
      </c>
      <c r="S119" s="122"/>
    </row>
    <row r="120" spans="1:19" x14ac:dyDescent="0.25">
      <c r="A120" s="117">
        <v>724</v>
      </c>
      <c r="B120" s="118" t="s">
        <v>137</v>
      </c>
      <c r="C120" s="119" t="s">
        <v>350</v>
      </c>
      <c r="D120" s="120" t="s">
        <v>638</v>
      </c>
      <c r="E120" s="123" t="s">
        <v>638</v>
      </c>
      <c r="F120" s="60" t="s">
        <v>638</v>
      </c>
      <c r="G120" s="121" t="s">
        <v>638</v>
      </c>
      <c r="H120" s="123" t="s">
        <v>638</v>
      </c>
      <c r="I120" s="60" t="s">
        <v>638</v>
      </c>
      <c r="J120" s="121" t="s">
        <v>638</v>
      </c>
      <c r="K120" s="123" t="s">
        <v>638</v>
      </c>
      <c r="L120" s="60" t="s">
        <v>638</v>
      </c>
      <c r="M120" s="121" t="s">
        <v>638</v>
      </c>
      <c r="N120" s="123" t="s">
        <v>638</v>
      </c>
      <c r="O120" s="60" t="s">
        <v>638</v>
      </c>
      <c r="P120" s="120" t="s">
        <v>638</v>
      </c>
      <c r="Q120" s="123" t="s">
        <v>638</v>
      </c>
      <c r="R120" s="120" t="s">
        <v>638</v>
      </c>
      <c r="S120" s="122"/>
    </row>
    <row r="121" spans="1:19" x14ac:dyDescent="0.25">
      <c r="A121" s="117">
        <v>725</v>
      </c>
      <c r="B121" s="118" t="s">
        <v>138</v>
      </c>
      <c r="C121" s="119" t="s">
        <v>351</v>
      </c>
      <c r="D121" s="120" t="s">
        <v>638</v>
      </c>
      <c r="E121" s="123" t="s">
        <v>638</v>
      </c>
      <c r="F121" s="60" t="s">
        <v>638</v>
      </c>
      <c r="G121" s="121" t="s">
        <v>638</v>
      </c>
      <c r="H121" s="123" t="s">
        <v>638</v>
      </c>
      <c r="I121" s="60" t="s">
        <v>638</v>
      </c>
      <c r="J121" s="121" t="s">
        <v>638</v>
      </c>
      <c r="K121" s="123" t="s">
        <v>638</v>
      </c>
      <c r="L121" s="60" t="s">
        <v>638</v>
      </c>
      <c r="M121" s="121" t="s">
        <v>638</v>
      </c>
      <c r="N121" s="123" t="s">
        <v>638</v>
      </c>
      <c r="O121" s="60" t="s">
        <v>638</v>
      </c>
      <c r="P121" s="120" t="s">
        <v>638</v>
      </c>
      <c r="Q121" s="123" t="s">
        <v>638</v>
      </c>
      <c r="R121" s="120" t="s">
        <v>638</v>
      </c>
      <c r="S121" s="122"/>
    </row>
    <row r="122" spans="1:19" x14ac:dyDescent="0.25">
      <c r="A122" s="117">
        <v>726</v>
      </c>
      <c r="B122" s="118" t="s">
        <v>139</v>
      </c>
      <c r="C122" s="119" t="s">
        <v>352</v>
      </c>
      <c r="D122" s="120" t="s">
        <v>638</v>
      </c>
      <c r="E122" s="123" t="s">
        <v>638</v>
      </c>
      <c r="F122" s="60" t="s">
        <v>638</v>
      </c>
      <c r="G122" s="121" t="s">
        <v>638</v>
      </c>
      <c r="H122" s="123" t="s">
        <v>638</v>
      </c>
      <c r="I122" s="60" t="s">
        <v>638</v>
      </c>
      <c r="J122" s="121" t="s">
        <v>638</v>
      </c>
      <c r="K122" s="123" t="s">
        <v>638</v>
      </c>
      <c r="L122" s="60" t="s">
        <v>638</v>
      </c>
      <c r="M122" s="121" t="s">
        <v>638</v>
      </c>
      <c r="N122" s="123" t="s">
        <v>638</v>
      </c>
      <c r="O122" s="60" t="s">
        <v>638</v>
      </c>
      <c r="P122" s="120" t="s">
        <v>638</v>
      </c>
      <c r="Q122" s="123" t="s">
        <v>638</v>
      </c>
      <c r="R122" s="120" t="s">
        <v>638</v>
      </c>
      <c r="S122" s="122"/>
    </row>
    <row r="123" spans="1:19" x14ac:dyDescent="0.25">
      <c r="A123" s="117">
        <v>727</v>
      </c>
      <c r="B123" s="118" t="s">
        <v>140</v>
      </c>
      <c r="C123" s="119" t="s">
        <v>353</v>
      </c>
      <c r="D123" s="120">
        <v>6.1</v>
      </c>
      <c r="E123" s="123">
        <v>225</v>
      </c>
      <c r="F123" s="60">
        <v>68.8</v>
      </c>
      <c r="G123" s="121">
        <v>8.5</v>
      </c>
      <c r="H123" s="123">
        <v>100</v>
      </c>
      <c r="I123" s="60">
        <v>69.599999999999994</v>
      </c>
      <c r="J123" s="121">
        <v>9</v>
      </c>
      <c r="K123" s="123">
        <v>120</v>
      </c>
      <c r="L123" s="60">
        <v>68.099999999999994</v>
      </c>
      <c r="M123" s="121">
        <v>8.9</v>
      </c>
      <c r="N123" s="123">
        <v>105</v>
      </c>
      <c r="O123" s="60">
        <v>65.900000000000006</v>
      </c>
      <c r="P123" s="120">
        <v>8.4</v>
      </c>
      <c r="Q123" s="123">
        <v>115</v>
      </c>
      <c r="R123" s="120">
        <v>71</v>
      </c>
      <c r="S123" s="122"/>
    </row>
    <row r="124" spans="1:19" x14ac:dyDescent="0.25">
      <c r="A124" s="117">
        <v>728</v>
      </c>
      <c r="B124" s="118" t="s">
        <v>141</v>
      </c>
      <c r="C124" s="119" t="s">
        <v>354</v>
      </c>
      <c r="D124" s="120">
        <v>6.2</v>
      </c>
      <c r="E124" s="123">
        <v>245</v>
      </c>
      <c r="F124" s="60">
        <v>65.400000000000006</v>
      </c>
      <c r="G124" s="121">
        <v>9.6</v>
      </c>
      <c r="H124" s="123">
        <v>115</v>
      </c>
      <c r="I124" s="60">
        <v>66.2</v>
      </c>
      <c r="J124" s="121">
        <v>8.6999999999999993</v>
      </c>
      <c r="K124" s="123">
        <v>130</v>
      </c>
      <c r="L124" s="60">
        <v>64.8</v>
      </c>
      <c r="M124" s="121">
        <v>8.1</v>
      </c>
      <c r="N124" s="123">
        <v>125</v>
      </c>
      <c r="O124" s="60">
        <v>65.3</v>
      </c>
      <c r="P124" s="120">
        <v>9</v>
      </c>
      <c r="Q124" s="123">
        <v>120</v>
      </c>
      <c r="R124" s="120">
        <v>65.5</v>
      </c>
      <c r="S124" s="122"/>
    </row>
    <row r="125" spans="1:19" x14ac:dyDescent="0.25">
      <c r="A125" s="117">
        <v>729</v>
      </c>
      <c r="B125" s="118" t="s">
        <v>142</v>
      </c>
      <c r="C125" s="119" t="s">
        <v>355</v>
      </c>
      <c r="D125" s="120" t="s">
        <v>638</v>
      </c>
      <c r="E125" s="123" t="s">
        <v>638</v>
      </c>
      <c r="F125" s="60" t="s">
        <v>638</v>
      </c>
      <c r="G125" s="121" t="s">
        <v>638</v>
      </c>
      <c r="H125" s="123" t="s">
        <v>638</v>
      </c>
      <c r="I125" s="60" t="s">
        <v>638</v>
      </c>
      <c r="J125" s="121" t="s">
        <v>638</v>
      </c>
      <c r="K125" s="123" t="s">
        <v>638</v>
      </c>
      <c r="L125" s="60" t="s">
        <v>638</v>
      </c>
      <c r="M125" s="121" t="s">
        <v>638</v>
      </c>
      <c r="N125" s="123" t="s">
        <v>638</v>
      </c>
      <c r="O125" s="60" t="s">
        <v>638</v>
      </c>
      <c r="P125" s="120" t="s">
        <v>638</v>
      </c>
      <c r="Q125" s="123" t="s">
        <v>638</v>
      </c>
      <c r="R125" s="120" t="s">
        <v>638</v>
      </c>
      <c r="S125" s="122"/>
    </row>
    <row r="126" spans="1:19" x14ac:dyDescent="0.25">
      <c r="A126" s="117">
        <v>730</v>
      </c>
      <c r="B126" s="118" t="s">
        <v>143</v>
      </c>
      <c r="C126" s="119" t="s">
        <v>356</v>
      </c>
      <c r="D126" s="120" t="s">
        <v>638</v>
      </c>
      <c r="E126" s="123" t="s">
        <v>638</v>
      </c>
      <c r="F126" s="60" t="s">
        <v>638</v>
      </c>
      <c r="G126" s="121" t="s">
        <v>638</v>
      </c>
      <c r="H126" s="123" t="s">
        <v>638</v>
      </c>
      <c r="I126" s="60" t="s">
        <v>638</v>
      </c>
      <c r="J126" s="121" t="s">
        <v>638</v>
      </c>
      <c r="K126" s="123" t="s">
        <v>638</v>
      </c>
      <c r="L126" s="60" t="s">
        <v>638</v>
      </c>
      <c r="M126" s="121" t="s">
        <v>638</v>
      </c>
      <c r="N126" s="123" t="s">
        <v>638</v>
      </c>
      <c r="O126" s="60" t="s">
        <v>638</v>
      </c>
      <c r="P126" s="120" t="s">
        <v>638</v>
      </c>
      <c r="Q126" s="123" t="s">
        <v>638</v>
      </c>
      <c r="R126" s="120" t="s">
        <v>638</v>
      </c>
      <c r="S126" s="122"/>
    </row>
    <row r="127" spans="1:19" x14ac:dyDescent="0.25">
      <c r="A127" s="117">
        <v>731</v>
      </c>
      <c r="B127" s="118" t="s">
        <v>144</v>
      </c>
      <c r="C127" s="119" t="s">
        <v>357</v>
      </c>
      <c r="D127" s="120" t="s">
        <v>638</v>
      </c>
      <c r="E127" s="123" t="s">
        <v>638</v>
      </c>
      <c r="F127" s="60" t="s">
        <v>638</v>
      </c>
      <c r="G127" s="121" t="s">
        <v>638</v>
      </c>
      <c r="H127" s="123" t="s">
        <v>638</v>
      </c>
      <c r="I127" s="60" t="s">
        <v>638</v>
      </c>
      <c r="J127" s="121" t="s">
        <v>638</v>
      </c>
      <c r="K127" s="123" t="s">
        <v>638</v>
      </c>
      <c r="L127" s="60" t="s">
        <v>638</v>
      </c>
      <c r="M127" s="121" t="s">
        <v>638</v>
      </c>
      <c r="N127" s="123" t="s">
        <v>638</v>
      </c>
      <c r="O127" s="60" t="s">
        <v>638</v>
      </c>
      <c r="P127" s="120" t="s">
        <v>638</v>
      </c>
      <c r="Q127" s="123" t="s">
        <v>638</v>
      </c>
      <c r="R127" s="120" t="s">
        <v>638</v>
      </c>
      <c r="S127" s="122"/>
    </row>
    <row r="128" spans="1:19" x14ac:dyDescent="0.25">
      <c r="A128" s="117">
        <v>732</v>
      </c>
      <c r="B128" s="118" t="s">
        <v>145</v>
      </c>
      <c r="C128" s="119" t="s">
        <v>358</v>
      </c>
      <c r="D128" s="120" t="s">
        <v>638</v>
      </c>
      <c r="E128" s="123" t="s">
        <v>638</v>
      </c>
      <c r="F128" s="60" t="s">
        <v>638</v>
      </c>
      <c r="G128" s="121" t="s">
        <v>638</v>
      </c>
      <c r="H128" s="123" t="s">
        <v>638</v>
      </c>
      <c r="I128" s="60" t="s">
        <v>638</v>
      </c>
      <c r="J128" s="121" t="s">
        <v>638</v>
      </c>
      <c r="K128" s="123" t="s">
        <v>638</v>
      </c>
      <c r="L128" s="60" t="s">
        <v>638</v>
      </c>
      <c r="M128" s="121" t="s">
        <v>638</v>
      </c>
      <c r="N128" s="123" t="s">
        <v>638</v>
      </c>
      <c r="O128" s="60" t="s">
        <v>638</v>
      </c>
      <c r="P128" s="120" t="s">
        <v>638</v>
      </c>
      <c r="Q128" s="123" t="s">
        <v>638</v>
      </c>
      <c r="R128" s="120" t="s">
        <v>638</v>
      </c>
      <c r="S128" s="122"/>
    </row>
    <row r="129" spans="1:19" x14ac:dyDescent="0.25">
      <c r="A129" s="117">
        <v>733</v>
      </c>
      <c r="B129" s="118" t="s">
        <v>146</v>
      </c>
      <c r="C129" s="119" t="s">
        <v>359</v>
      </c>
      <c r="D129" s="120" t="s">
        <v>638</v>
      </c>
      <c r="E129" s="123" t="s">
        <v>638</v>
      </c>
      <c r="F129" s="60" t="s">
        <v>638</v>
      </c>
      <c r="G129" s="121" t="s">
        <v>638</v>
      </c>
      <c r="H129" s="123" t="s">
        <v>638</v>
      </c>
      <c r="I129" s="60" t="s">
        <v>638</v>
      </c>
      <c r="J129" s="121" t="s">
        <v>638</v>
      </c>
      <c r="K129" s="123" t="s">
        <v>638</v>
      </c>
      <c r="L129" s="60" t="s">
        <v>638</v>
      </c>
      <c r="M129" s="121" t="s">
        <v>638</v>
      </c>
      <c r="N129" s="123" t="s">
        <v>638</v>
      </c>
      <c r="O129" s="60" t="s">
        <v>638</v>
      </c>
      <c r="P129" s="120" t="s">
        <v>638</v>
      </c>
      <c r="Q129" s="123" t="s">
        <v>638</v>
      </c>
      <c r="R129" s="120" t="s">
        <v>638</v>
      </c>
      <c r="S129" s="122"/>
    </row>
    <row r="130" spans="1:19" x14ac:dyDescent="0.25">
      <c r="A130" s="117">
        <v>734</v>
      </c>
      <c r="B130" s="118" t="s">
        <v>147</v>
      </c>
      <c r="C130" s="119" t="s">
        <v>360</v>
      </c>
      <c r="D130" s="120" t="s">
        <v>638</v>
      </c>
      <c r="E130" s="123" t="s">
        <v>638</v>
      </c>
      <c r="F130" s="60" t="s">
        <v>638</v>
      </c>
      <c r="G130" s="121" t="s">
        <v>638</v>
      </c>
      <c r="H130" s="123" t="s">
        <v>638</v>
      </c>
      <c r="I130" s="60" t="s">
        <v>638</v>
      </c>
      <c r="J130" s="121" t="s">
        <v>638</v>
      </c>
      <c r="K130" s="123" t="s">
        <v>638</v>
      </c>
      <c r="L130" s="60" t="s">
        <v>638</v>
      </c>
      <c r="M130" s="121" t="s">
        <v>638</v>
      </c>
      <c r="N130" s="123" t="s">
        <v>638</v>
      </c>
      <c r="O130" s="60" t="s">
        <v>638</v>
      </c>
      <c r="P130" s="120" t="s">
        <v>638</v>
      </c>
      <c r="Q130" s="123" t="s">
        <v>638</v>
      </c>
      <c r="R130" s="120" t="s">
        <v>638</v>
      </c>
      <c r="S130" s="122"/>
    </row>
    <row r="131" spans="1:19" x14ac:dyDescent="0.25">
      <c r="A131" s="117">
        <v>735</v>
      </c>
      <c r="B131" s="118" t="s">
        <v>148</v>
      </c>
      <c r="C131" s="119" t="s">
        <v>361</v>
      </c>
      <c r="D131" s="120" t="s">
        <v>638</v>
      </c>
      <c r="E131" s="123" t="s">
        <v>638</v>
      </c>
      <c r="F131" s="60" t="s">
        <v>638</v>
      </c>
      <c r="G131" s="121" t="s">
        <v>638</v>
      </c>
      <c r="H131" s="123" t="s">
        <v>638</v>
      </c>
      <c r="I131" s="60" t="s">
        <v>638</v>
      </c>
      <c r="J131" s="121" t="s">
        <v>638</v>
      </c>
      <c r="K131" s="123" t="s">
        <v>638</v>
      </c>
      <c r="L131" s="60" t="s">
        <v>638</v>
      </c>
      <c r="M131" s="121" t="s">
        <v>638</v>
      </c>
      <c r="N131" s="123" t="s">
        <v>638</v>
      </c>
      <c r="O131" s="60" t="s">
        <v>638</v>
      </c>
      <c r="P131" s="120" t="s">
        <v>638</v>
      </c>
      <c r="Q131" s="123" t="s">
        <v>638</v>
      </c>
      <c r="R131" s="120" t="s">
        <v>638</v>
      </c>
      <c r="S131" s="122"/>
    </row>
    <row r="132" spans="1:19" x14ac:dyDescent="0.25">
      <c r="A132" s="117">
        <v>738</v>
      </c>
      <c r="B132" s="118" t="s">
        <v>628</v>
      </c>
      <c r="C132" s="192" t="s">
        <v>721</v>
      </c>
      <c r="D132" s="120" t="s">
        <v>638</v>
      </c>
      <c r="E132" s="123" t="s">
        <v>638</v>
      </c>
      <c r="F132" s="60" t="s">
        <v>638</v>
      </c>
      <c r="G132" s="121" t="s">
        <v>638</v>
      </c>
      <c r="H132" s="123" t="s">
        <v>638</v>
      </c>
      <c r="I132" s="60" t="s">
        <v>638</v>
      </c>
      <c r="J132" s="121" t="s">
        <v>638</v>
      </c>
      <c r="K132" s="123" t="s">
        <v>638</v>
      </c>
      <c r="L132" s="60" t="s">
        <v>638</v>
      </c>
      <c r="M132" s="121" t="s">
        <v>638</v>
      </c>
      <c r="N132" s="123" t="s">
        <v>638</v>
      </c>
      <c r="O132" s="60" t="s">
        <v>638</v>
      </c>
      <c r="P132" s="120" t="s">
        <v>638</v>
      </c>
      <c r="Q132" s="123" t="s">
        <v>638</v>
      </c>
      <c r="R132" s="120" t="s">
        <v>638</v>
      </c>
      <c r="S132" s="122"/>
    </row>
    <row r="133" spans="1:19" x14ac:dyDescent="0.25">
      <c r="A133" s="117">
        <v>803</v>
      </c>
      <c r="B133" s="118" t="s">
        <v>149</v>
      </c>
      <c r="C133" s="119" t="s">
        <v>362</v>
      </c>
      <c r="D133" s="120">
        <v>6.9</v>
      </c>
      <c r="E133" s="123">
        <v>225</v>
      </c>
      <c r="F133" s="60">
        <v>77</v>
      </c>
      <c r="G133" s="121">
        <v>7.1</v>
      </c>
      <c r="H133" s="123">
        <v>85</v>
      </c>
      <c r="I133" s="60">
        <v>75.8</v>
      </c>
      <c r="J133" s="121">
        <v>10.4</v>
      </c>
      <c r="K133" s="123">
        <v>145</v>
      </c>
      <c r="L133" s="60">
        <v>77.8</v>
      </c>
      <c r="M133" s="121">
        <v>8.4</v>
      </c>
      <c r="N133" s="123">
        <v>105</v>
      </c>
      <c r="O133" s="60">
        <v>69.2</v>
      </c>
      <c r="P133" s="120">
        <v>9.6999999999999993</v>
      </c>
      <c r="Q133" s="123">
        <v>125</v>
      </c>
      <c r="R133" s="120">
        <v>81.5</v>
      </c>
      <c r="S133" s="122"/>
    </row>
    <row r="134" spans="1:19" x14ac:dyDescent="0.25">
      <c r="A134" s="117">
        <v>805</v>
      </c>
      <c r="B134" s="118" t="s">
        <v>150</v>
      </c>
      <c r="C134" s="119" t="s">
        <v>363</v>
      </c>
      <c r="D134" s="120" t="s">
        <v>638</v>
      </c>
      <c r="E134" s="123" t="s">
        <v>638</v>
      </c>
      <c r="F134" s="60" t="s">
        <v>638</v>
      </c>
      <c r="G134" s="121" t="s">
        <v>638</v>
      </c>
      <c r="H134" s="123" t="s">
        <v>638</v>
      </c>
      <c r="I134" s="60" t="s">
        <v>638</v>
      </c>
      <c r="J134" s="121" t="s">
        <v>638</v>
      </c>
      <c r="K134" s="123" t="s">
        <v>638</v>
      </c>
      <c r="L134" s="60" t="s">
        <v>638</v>
      </c>
      <c r="M134" s="121" t="s">
        <v>638</v>
      </c>
      <c r="N134" s="123" t="s">
        <v>638</v>
      </c>
      <c r="O134" s="60" t="s">
        <v>638</v>
      </c>
      <c r="P134" s="120" t="s">
        <v>638</v>
      </c>
      <c r="Q134" s="123" t="s">
        <v>638</v>
      </c>
      <c r="R134" s="120" t="s">
        <v>638</v>
      </c>
      <c r="S134" s="122"/>
    </row>
    <row r="135" spans="1:19" x14ac:dyDescent="0.25">
      <c r="A135" s="117">
        <v>807</v>
      </c>
      <c r="B135" s="118" t="s">
        <v>151</v>
      </c>
      <c r="C135" s="119" t="s">
        <v>364</v>
      </c>
      <c r="D135" s="120" t="s">
        <v>638</v>
      </c>
      <c r="E135" s="123" t="s">
        <v>638</v>
      </c>
      <c r="F135" s="60" t="s">
        <v>638</v>
      </c>
      <c r="G135" s="121" t="s">
        <v>638</v>
      </c>
      <c r="H135" s="123" t="s">
        <v>638</v>
      </c>
      <c r="I135" s="60" t="s">
        <v>638</v>
      </c>
      <c r="J135" s="121" t="s">
        <v>638</v>
      </c>
      <c r="K135" s="123" t="s">
        <v>638</v>
      </c>
      <c r="L135" s="60" t="s">
        <v>638</v>
      </c>
      <c r="M135" s="121" t="s">
        <v>638</v>
      </c>
      <c r="N135" s="123" t="s">
        <v>638</v>
      </c>
      <c r="O135" s="60" t="s">
        <v>638</v>
      </c>
      <c r="P135" s="120" t="s">
        <v>638</v>
      </c>
      <c r="Q135" s="123" t="s">
        <v>638</v>
      </c>
      <c r="R135" s="120" t="s">
        <v>638</v>
      </c>
      <c r="S135" s="122"/>
    </row>
    <row r="136" spans="1:19" x14ac:dyDescent="0.25">
      <c r="A136" s="117">
        <v>809</v>
      </c>
      <c r="B136" s="118" t="s">
        <v>152</v>
      </c>
      <c r="C136" s="119" t="s">
        <v>629</v>
      </c>
      <c r="D136" s="120" t="s">
        <v>638</v>
      </c>
      <c r="E136" s="123" t="s">
        <v>638</v>
      </c>
      <c r="F136" s="60" t="s">
        <v>638</v>
      </c>
      <c r="G136" s="121" t="s">
        <v>638</v>
      </c>
      <c r="H136" s="123" t="s">
        <v>638</v>
      </c>
      <c r="I136" s="60" t="s">
        <v>638</v>
      </c>
      <c r="J136" s="121" t="s">
        <v>638</v>
      </c>
      <c r="K136" s="123" t="s">
        <v>638</v>
      </c>
      <c r="L136" s="60" t="s">
        <v>638</v>
      </c>
      <c r="M136" s="121" t="s">
        <v>638</v>
      </c>
      <c r="N136" s="123" t="s">
        <v>638</v>
      </c>
      <c r="O136" s="60" t="s">
        <v>638</v>
      </c>
      <c r="P136" s="120" t="s">
        <v>638</v>
      </c>
      <c r="Q136" s="123" t="s">
        <v>638</v>
      </c>
      <c r="R136" s="120" t="s">
        <v>638</v>
      </c>
      <c r="S136" s="122"/>
    </row>
    <row r="137" spans="1:19" x14ac:dyDescent="0.25">
      <c r="A137" s="117">
        <v>812</v>
      </c>
      <c r="B137" s="118" t="s">
        <v>153</v>
      </c>
      <c r="C137" s="119" t="s">
        <v>365</v>
      </c>
      <c r="D137" s="120" t="s">
        <v>638</v>
      </c>
      <c r="E137" s="123" t="s">
        <v>638</v>
      </c>
      <c r="F137" s="60" t="s">
        <v>638</v>
      </c>
      <c r="G137" s="121" t="s">
        <v>638</v>
      </c>
      <c r="H137" s="123" t="s">
        <v>638</v>
      </c>
      <c r="I137" s="60" t="s">
        <v>638</v>
      </c>
      <c r="J137" s="121" t="s">
        <v>638</v>
      </c>
      <c r="K137" s="123" t="s">
        <v>638</v>
      </c>
      <c r="L137" s="60" t="s">
        <v>638</v>
      </c>
      <c r="M137" s="121" t="s">
        <v>638</v>
      </c>
      <c r="N137" s="123" t="s">
        <v>638</v>
      </c>
      <c r="O137" s="60" t="s">
        <v>638</v>
      </c>
      <c r="P137" s="120" t="s">
        <v>638</v>
      </c>
      <c r="Q137" s="123" t="s">
        <v>638</v>
      </c>
      <c r="R137" s="120" t="s">
        <v>638</v>
      </c>
      <c r="S137" s="122"/>
    </row>
    <row r="138" spans="1:19" x14ac:dyDescent="0.25">
      <c r="A138" s="117">
        <v>813</v>
      </c>
      <c r="B138" s="118" t="s">
        <v>154</v>
      </c>
      <c r="C138" s="119" t="s">
        <v>366</v>
      </c>
      <c r="D138" s="120" t="s">
        <v>638</v>
      </c>
      <c r="E138" s="123" t="s">
        <v>638</v>
      </c>
      <c r="F138" s="60" t="s">
        <v>638</v>
      </c>
      <c r="G138" s="121" t="s">
        <v>638</v>
      </c>
      <c r="H138" s="123" t="s">
        <v>638</v>
      </c>
      <c r="I138" s="60" t="s">
        <v>638</v>
      </c>
      <c r="J138" s="121" t="s">
        <v>638</v>
      </c>
      <c r="K138" s="123" t="s">
        <v>638</v>
      </c>
      <c r="L138" s="60" t="s">
        <v>638</v>
      </c>
      <c r="M138" s="121" t="s">
        <v>638</v>
      </c>
      <c r="N138" s="123" t="s">
        <v>638</v>
      </c>
      <c r="O138" s="60" t="s">
        <v>638</v>
      </c>
      <c r="P138" s="120" t="s">
        <v>638</v>
      </c>
      <c r="Q138" s="123" t="s">
        <v>638</v>
      </c>
      <c r="R138" s="120" t="s">
        <v>638</v>
      </c>
      <c r="S138" s="122"/>
    </row>
    <row r="139" spans="1:19" x14ac:dyDescent="0.25">
      <c r="A139" s="117">
        <v>814</v>
      </c>
      <c r="B139" s="118" t="s">
        <v>155</v>
      </c>
      <c r="C139" s="119" t="s">
        <v>367</v>
      </c>
      <c r="D139" s="120" t="s">
        <v>638</v>
      </c>
      <c r="E139" s="123" t="s">
        <v>638</v>
      </c>
      <c r="F139" s="60" t="s">
        <v>638</v>
      </c>
      <c r="G139" s="121" t="s">
        <v>638</v>
      </c>
      <c r="H139" s="123" t="s">
        <v>638</v>
      </c>
      <c r="I139" s="60" t="s">
        <v>638</v>
      </c>
      <c r="J139" s="121" t="s">
        <v>638</v>
      </c>
      <c r="K139" s="123" t="s">
        <v>638</v>
      </c>
      <c r="L139" s="60" t="s">
        <v>638</v>
      </c>
      <c r="M139" s="121" t="s">
        <v>638</v>
      </c>
      <c r="N139" s="123" t="s">
        <v>638</v>
      </c>
      <c r="O139" s="60" t="s">
        <v>638</v>
      </c>
      <c r="P139" s="120" t="s">
        <v>638</v>
      </c>
      <c r="Q139" s="123" t="s">
        <v>638</v>
      </c>
      <c r="R139" s="120" t="s">
        <v>638</v>
      </c>
      <c r="S139" s="122"/>
    </row>
    <row r="140" spans="1:19" x14ac:dyDescent="0.25">
      <c r="A140" s="117">
        <v>815</v>
      </c>
      <c r="B140" s="118" t="s">
        <v>156</v>
      </c>
      <c r="C140" s="119" t="s">
        <v>368</v>
      </c>
      <c r="D140" s="120" t="s">
        <v>638</v>
      </c>
      <c r="E140" s="123" t="s">
        <v>638</v>
      </c>
      <c r="F140" s="60" t="s">
        <v>638</v>
      </c>
      <c r="G140" s="121" t="s">
        <v>638</v>
      </c>
      <c r="H140" s="123" t="s">
        <v>638</v>
      </c>
      <c r="I140" s="60" t="s">
        <v>638</v>
      </c>
      <c r="J140" s="121" t="s">
        <v>638</v>
      </c>
      <c r="K140" s="123" t="s">
        <v>638</v>
      </c>
      <c r="L140" s="60" t="s">
        <v>638</v>
      </c>
      <c r="M140" s="121" t="s">
        <v>638</v>
      </c>
      <c r="N140" s="123" t="s">
        <v>638</v>
      </c>
      <c r="O140" s="60" t="s">
        <v>638</v>
      </c>
      <c r="P140" s="120" t="s">
        <v>638</v>
      </c>
      <c r="Q140" s="123" t="s">
        <v>638</v>
      </c>
      <c r="R140" s="120" t="s">
        <v>638</v>
      </c>
      <c r="S140" s="122"/>
    </row>
    <row r="141" spans="1:19" x14ac:dyDescent="0.25">
      <c r="A141" s="117">
        <v>816</v>
      </c>
      <c r="B141" s="118" t="s">
        <v>157</v>
      </c>
      <c r="C141" s="119" t="s">
        <v>369</v>
      </c>
      <c r="D141" s="120" t="s">
        <v>638</v>
      </c>
      <c r="E141" s="123" t="s">
        <v>638</v>
      </c>
      <c r="F141" s="60" t="s">
        <v>638</v>
      </c>
      <c r="G141" s="121" t="s">
        <v>638</v>
      </c>
      <c r="H141" s="123" t="s">
        <v>638</v>
      </c>
      <c r="I141" s="60" t="s">
        <v>638</v>
      </c>
      <c r="J141" s="121" t="s">
        <v>638</v>
      </c>
      <c r="K141" s="123" t="s">
        <v>638</v>
      </c>
      <c r="L141" s="60" t="s">
        <v>638</v>
      </c>
      <c r="M141" s="121" t="s">
        <v>638</v>
      </c>
      <c r="N141" s="123" t="s">
        <v>638</v>
      </c>
      <c r="O141" s="60" t="s">
        <v>638</v>
      </c>
      <c r="P141" s="120" t="s">
        <v>638</v>
      </c>
      <c r="Q141" s="123" t="s">
        <v>638</v>
      </c>
      <c r="R141" s="120" t="s">
        <v>638</v>
      </c>
      <c r="S141" s="122"/>
    </row>
    <row r="142" spans="1:19" x14ac:dyDescent="0.25">
      <c r="A142" s="117">
        <v>817</v>
      </c>
      <c r="B142" s="118" t="s">
        <v>158</v>
      </c>
      <c r="C142" s="119" t="s">
        <v>370</v>
      </c>
      <c r="D142" s="120" t="s">
        <v>638</v>
      </c>
      <c r="E142" s="123" t="s">
        <v>638</v>
      </c>
      <c r="F142" s="60" t="s">
        <v>638</v>
      </c>
      <c r="G142" s="121" t="s">
        <v>638</v>
      </c>
      <c r="H142" s="123" t="s">
        <v>638</v>
      </c>
      <c r="I142" s="60" t="s">
        <v>638</v>
      </c>
      <c r="J142" s="121" t="s">
        <v>638</v>
      </c>
      <c r="K142" s="123" t="s">
        <v>638</v>
      </c>
      <c r="L142" s="60" t="s">
        <v>638</v>
      </c>
      <c r="M142" s="121" t="s">
        <v>638</v>
      </c>
      <c r="N142" s="123" t="s">
        <v>638</v>
      </c>
      <c r="O142" s="60" t="s">
        <v>638</v>
      </c>
      <c r="P142" s="120" t="s">
        <v>638</v>
      </c>
      <c r="Q142" s="123" t="s">
        <v>638</v>
      </c>
      <c r="R142" s="120" t="s">
        <v>638</v>
      </c>
      <c r="S142" s="122"/>
    </row>
    <row r="143" spans="1:19" x14ac:dyDescent="0.25">
      <c r="A143" s="117">
        <v>819</v>
      </c>
      <c r="B143" s="118" t="s">
        <v>159</v>
      </c>
      <c r="C143" s="119" t="s">
        <v>371</v>
      </c>
      <c r="D143" s="120" t="s">
        <v>638</v>
      </c>
      <c r="E143" s="123" t="s">
        <v>638</v>
      </c>
      <c r="F143" s="60" t="s">
        <v>638</v>
      </c>
      <c r="G143" s="121" t="s">
        <v>638</v>
      </c>
      <c r="H143" s="123" t="s">
        <v>638</v>
      </c>
      <c r="I143" s="60" t="s">
        <v>638</v>
      </c>
      <c r="J143" s="121" t="s">
        <v>638</v>
      </c>
      <c r="K143" s="123" t="s">
        <v>638</v>
      </c>
      <c r="L143" s="60" t="s">
        <v>638</v>
      </c>
      <c r="M143" s="121" t="s">
        <v>638</v>
      </c>
      <c r="N143" s="123" t="s">
        <v>638</v>
      </c>
      <c r="O143" s="60" t="s">
        <v>638</v>
      </c>
      <c r="P143" s="120" t="s">
        <v>638</v>
      </c>
      <c r="Q143" s="123" t="s">
        <v>638</v>
      </c>
      <c r="R143" s="120" t="s">
        <v>638</v>
      </c>
      <c r="S143" s="122"/>
    </row>
    <row r="144" spans="1:19" x14ac:dyDescent="0.25">
      <c r="A144" s="117">
        <v>820</v>
      </c>
      <c r="B144" s="118" t="s">
        <v>160</v>
      </c>
      <c r="C144" s="119" t="s">
        <v>372</v>
      </c>
      <c r="D144" s="120" t="s">
        <v>638</v>
      </c>
      <c r="E144" s="123" t="s">
        <v>638</v>
      </c>
      <c r="F144" s="60" t="s">
        <v>638</v>
      </c>
      <c r="G144" s="121" t="s">
        <v>638</v>
      </c>
      <c r="H144" s="123" t="s">
        <v>638</v>
      </c>
      <c r="I144" s="60" t="s">
        <v>638</v>
      </c>
      <c r="J144" s="121" t="s">
        <v>638</v>
      </c>
      <c r="K144" s="123" t="s">
        <v>638</v>
      </c>
      <c r="L144" s="60" t="s">
        <v>638</v>
      </c>
      <c r="M144" s="121" t="s">
        <v>638</v>
      </c>
      <c r="N144" s="123" t="s">
        <v>638</v>
      </c>
      <c r="O144" s="60" t="s">
        <v>638</v>
      </c>
      <c r="P144" s="120" t="s">
        <v>638</v>
      </c>
      <c r="Q144" s="123" t="s">
        <v>638</v>
      </c>
      <c r="R144" s="120" t="s">
        <v>638</v>
      </c>
      <c r="S144" s="122"/>
    </row>
    <row r="145" spans="1:19" x14ac:dyDescent="0.25">
      <c r="A145" s="117">
        <v>821</v>
      </c>
      <c r="B145" s="118" t="s">
        <v>161</v>
      </c>
      <c r="C145" s="119" t="s">
        <v>373</v>
      </c>
      <c r="D145" s="120" t="s">
        <v>638</v>
      </c>
      <c r="E145" s="123" t="s">
        <v>638</v>
      </c>
      <c r="F145" s="60" t="s">
        <v>638</v>
      </c>
      <c r="G145" s="121" t="s">
        <v>638</v>
      </c>
      <c r="H145" s="123" t="s">
        <v>638</v>
      </c>
      <c r="I145" s="60" t="s">
        <v>638</v>
      </c>
      <c r="J145" s="121" t="s">
        <v>638</v>
      </c>
      <c r="K145" s="123" t="s">
        <v>638</v>
      </c>
      <c r="L145" s="60" t="s">
        <v>638</v>
      </c>
      <c r="M145" s="121" t="s">
        <v>638</v>
      </c>
      <c r="N145" s="123" t="s">
        <v>638</v>
      </c>
      <c r="O145" s="60" t="s">
        <v>638</v>
      </c>
      <c r="P145" s="120" t="s">
        <v>638</v>
      </c>
      <c r="Q145" s="123" t="s">
        <v>638</v>
      </c>
      <c r="R145" s="120" t="s">
        <v>638</v>
      </c>
      <c r="S145" s="122"/>
    </row>
    <row r="146" spans="1:19" x14ac:dyDescent="0.25">
      <c r="A146" s="117">
        <v>902</v>
      </c>
      <c r="B146" s="118" t="s">
        <v>162</v>
      </c>
      <c r="C146" s="119" t="s">
        <v>374</v>
      </c>
      <c r="D146" s="120" t="s">
        <v>638</v>
      </c>
      <c r="E146" s="123" t="s">
        <v>638</v>
      </c>
      <c r="F146" s="60" t="s">
        <v>638</v>
      </c>
      <c r="G146" s="121" t="s">
        <v>638</v>
      </c>
      <c r="H146" s="123" t="s">
        <v>638</v>
      </c>
      <c r="I146" s="60" t="s">
        <v>638</v>
      </c>
      <c r="J146" s="121" t="s">
        <v>638</v>
      </c>
      <c r="K146" s="123" t="s">
        <v>638</v>
      </c>
      <c r="L146" s="60" t="s">
        <v>638</v>
      </c>
      <c r="M146" s="121" t="s">
        <v>638</v>
      </c>
      <c r="N146" s="123" t="s">
        <v>638</v>
      </c>
      <c r="O146" s="60" t="s">
        <v>638</v>
      </c>
      <c r="P146" s="120" t="s">
        <v>638</v>
      </c>
      <c r="Q146" s="123" t="s">
        <v>638</v>
      </c>
      <c r="R146" s="120" t="s">
        <v>638</v>
      </c>
      <c r="S146" s="122"/>
    </row>
    <row r="147" spans="1:19" x14ac:dyDescent="0.25">
      <c r="A147" s="117">
        <v>904</v>
      </c>
      <c r="B147" s="118" t="s">
        <v>163</v>
      </c>
      <c r="C147" s="119" t="s">
        <v>375</v>
      </c>
      <c r="D147" s="120" t="s">
        <v>638</v>
      </c>
      <c r="E147" s="123" t="s">
        <v>638</v>
      </c>
      <c r="F147" s="60" t="s">
        <v>638</v>
      </c>
      <c r="G147" s="121" t="s">
        <v>638</v>
      </c>
      <c r="H147" s="123" t="s">
        <v>638</v>
      </c>
      <c r="I147" s="60" t="s">
        <v>638</v>
      </c>
      <c r="J147" s="121" t="s">
        <v>638</v>
      </c>
      <c r="K147" s="123" t="s">
        <v>638</v>
      </c>
      <c r="L147" s="60" t="s">
        <v>638</v>
      </c>
      <c r="M147" s="121" t="s">
        <v>638</v>
      </c>
      <c r="N147" s="123" t="s">
        <v>638</v>
      </c>
      <c r="O147" s="60" t="s">
        <v>638</v>
      </c>
      <c r="P147" s="120" t="s">
        <v>638</v>
      </c>
      <c r="Q147" s="123" t="s">
        <v>638</v>
      </c>
      <c r="R147" s="120" t="s">
        <v>638</v>
      </c>
      <c r="S147" s="122"/>
    </row>
    <row r="148" spans="1:19" x14ac:dyDescent="0.25">
      <c r="A148" s="117">
        <v>905</v>
      </c>
      <c r="B148" s="118" t="s">
        <v>164</v>
      </c>
      <c r="C148" s="119" t="s">
        <v>376</v>
      </c>
      <c r="D148" s="120" t="s">
        <v>638</v>
      </c>
      <c r="E148" s="123" t="s">
        <v>638</v>
      </c>
      <c r="F148" s="60" t="s">
        <v>638</v>
      </c>
      <c r="G148" s="121" t="s">
        <v>638</v>
      </c>
      <c r="H148" s="123" t="s">
        <v>638</v>
      </c>
      <c r="I148" s="60" t="s">
        <v>638</v>
      </c>
      <c r="J148" s="121" t="s">
        <v>638</v>
      </c>
      <c r="K148" s="123" t="s">
        <v>638</v>
      </c>
      <c r="L148" s="60" t="s">
        <v>638</v>
      </c>
      <c r="M148" s="121" t="s">
        <v>638</v>
      </c>
      <c r="N148" s="123" t="s">
        <v>638</v>
      </c>
      <c r="O148" s="60" t="s">
        <v>638</v>
      </c>
      <c r="P148" s="120" t="s">
        <v>638</v>
      </c>
      <c r="Q148" s="123" t="s">
        <v>638</v>
      </c>
      <c r="R148" s="120" t="s">
        <v>638</v>
      </c>
      <c r="S148" s="122"/>
    </row>
    <row r="149" spans="1:19" x14ac:dyDescent="0.25">
      <c r="A149" s="117">
        <v>906</v>
      </c>
      <c r="B149" s="118" t="s">
        <v>165</v>
      </c>
      <c r="C149" s="119" t="s">
        <v>377</v>
      </c>
      <c r="D149" s="120" t="s">
        <v>638</v>
      </c>
      <c r="E149" s="123" t="s">
        <v>638</v>
      </c>
      <c r="F149" s="60" t="s">
        <v>638</v>
      </c>
      <c r="G149" s="121" t="s">
        <v>638</v>
      </c>
      <c r="H149" s="123" t="s">
        <v>638</v>
      </c>
      <c r="I149" s="60" t="s">
        <v>638</v>
      </c>
      <c r="J149" s="121" t="s">
        <v>638</v>
      </c>
      <c r="K149" s="123" t="s">
        <v>638</v>
      </c>
      <c r="L149" s="60" t="s">
        <v>638</v>
      </c>
      <c r="M149" s="121" t="s">
        <v>638</v>
      </c>
      <c r="N149" s="123" t="s">
        <v>638</v>
      </c>
      <c r="O149" s="60" t="s">
        <v>638</v>
      </c>
      <c r="P149" s="120" t="s">
        <v>638</v>
      </c>
      <c r="Q149" s="123" t="s">
        <v>638</v>
      </c>
      <c r="R149" s="120" t="s">
        <v>638</v>
      </c>
      <c r="S149" s="122"/>
    </row>
    <row r="150" spans="1:19" x14ac:dyDescent="0.25">
      <c r="A150" s="117">
        <v>908</v>
      </c>
      <c r="B150" s="118" t="s">
        <v>166</v>
      </c>
      <c r="C150" s="119" t="s">
        <v>378</v>
      </c>
      <c r="D150" s="120" t="s">
        <v>638</v>
      </c>
      <c r="E150" s="123" t="s">
        <v>638</v>
      </c>
      <c r="F150" s="60" t="s">
        <v>638</v>
      </c>
      <c r="G150" s="121" t="s">
        <v>638</v>
      </c>
      <c r="H150" s="123" t="s">
        <v>638</v>
      </c>
      <c r="I150" s="60" t="s">
        <v>638</v>
      </c>
      <c r="J150" s="121" t="s">
        <v>638</v>
      </c>
      <c r="K150" s="123" t="s">
        <v>638</v>
      </c>
      <c r="L150" s="60" t="s">
        <v>638</v>
      </c>
      <c r="M150" s="121" t="s">
        <v>638</v>
      </c>
      <c r="N150" s="123" t="s">
        <v>638</v>
      </c>
      <c r="O150" s="60" t="s">
        <v>638</v>
      </c>
      <c r="P150" s="120" t="s">
        <v>638</v>
      </c>
      <c r="Q150" s="123" t="s">
        <v>638</v>
      </c>
      <c r="R150" s="120" t="s">
        <v>638</v>
      </c>
      <c r="S150" s="122"/>
    </row>
    <row r="151" spans="1:19" x14ac:dyDescent="0.25">
      <c r="A151" s="117">
        <v>909</v>
      </c>
      <c r="B151" s="118" t="s">
        <v>167</v>
      </c>
      <c r="C151" s="119" t="s">
        <v>379</v>
      </c>
      <c r="D151" s="120" t="s">
        <v>638</v>
      </c>
      <c r="E151" s="123" t="s">
        <v>638</v>
      </c>
      <c r="F151" s="60" t="s">
        <v>638</v>
      </c>
      <c r="G151" s="121" t="s">
        <v>638</v>
      </c>
      <c r="H151" s="123" t="s">
        <v>638</v>
      </c>
      <c r="I151" s="60" t="s">
        <v>638</v>
      </c>
      <c r="J151" s="121" t="s">
        <v>638</v>
      </c>
      <c r="K151" s="123" t="s">
        <v>638</v>
      </c>
      <c r="L151" s="60" t="s">
        <v>638</v>
      </c>
      <c r="M151" s="121" t="s">
        <v>638</v>
      </c>
      <c r="N151" s="123" t="s">
        <v>638</v>
      </c>
      <c r="O151" s="60" t="s">
        <v>638</v>
      </c>
      <c r="P151" s="120" t="s">
        <v>638</v>
      </c>
      <c r="Q151" s="123" t="s">
        <v>638</v>
      </c>
      <c r="R151" s="120" t="s">
        <v>638</v>
      </c>
      <c r="S151" s="122"/>
    </row>
    <row r="152" spans="1:19" x14ac:dyDescent="0.25">
      <c r="A152" s="117">
        <v>910</v>
      </c>
      <c r="B152" s="118" t="s">
        <v>168</v>
      </c>
      <c r="C152" s="119" t="s">
        <v>380</v>
      </c>
      <c r="D152" s="120" t="s">
        <v>638</v>
      </c>
      <c r="E152" s="123" t="s">
        <v>638</v>
      </c>
      <c r="F152" s="60" t="s">
        <v>638</v>
      </c>
      <c r="G152" s="121" t="s">
        <v>638</v>
      </c>
      <c r="H152" s="123" t="s">
        <v>638</v>
      </c>
      <c r="I152" s="60" t="s">
        <v>638</v>
      </c>
      <c r="J152" s="121" t="s">
        <v>638</v>
      </c>
      <c r="K152" s="123" t="s">
        <v>638</v>
      </c>
      <c r="L152" s="60" t="s">
        <v>638</v>
      </c>
      <c r="M152" s="121" t="s">
        <v>638</v>
      </c>
      <c r="N152" s="123" t="s">
        <v>638</v>
      </c>
      <c r="O152" s="60" t="s">
        <v>638</v>
      </c>
      <c r="P152" s="120" t="s">
        <v>638</v>
      </c>
      <c r="Q152" s="123" t="s">
        <v>638</v>
      </c>
      <c r="R152" s="120" t="s">
        <v>638</v>
      </c>
      <c r="S152" s="122"/>
    </row>
    <row r="153" spans="1:19" x14ac:dyDescent="0.25">
      <c r="A153" s="117">
        <v>911</v>
      </c>
      <c r="B153" s="118" t="s">
        <v>169</v>
      </c>
      <c r="C153" s="119" t="s">
        <v>381</v>
      </c>
      <c r="D153" s="120" t="s">
        <v>638</v>
      </c>
      <c r="E153" s="123" t="s">
        <v>638</v>
      </c>
      <c r="F153" s="60" t="s">
        <v>638</v>
      </c>
      <c r="G153" s="121" t="s">
        <v>638</v>
      </c>
      <c r="H153" s="123" t="s">
        <v>638</v>
      </c>
      <c r="I153" s="60" t="s">
        <v>638</v>
      </c>
      <c r="J153" s="121" t="s">
        <v>638</v>
      </c>
      <c r="K153" s="123" t="s">
        <v>638</v>
      </c>
      <c r="L153" s="60" t="s">
        <v>638</v>
      </c>
      <c r="M153" s="121" t="s">
        <v>638</v>
      </c>
      <c r="N153" s="123" t="s">
        <v>638</v>
      </c>
      <c r="O153" s="60" t="s">
        <v>638</v>
      </c>
      <c r="P153" s="120" t="s">
        <v>638</v>
      </c>
      <c r="Q153" s="123" t="s">
        <v>638</v>
      </c>
      <c r="R153" s="120" t="s">
        <v>638</v>
      </c>
      <c r="S153" s="122"/>
    </row>
    <row r="154" spans="1:19" x14ac:dyDescent="0.25">
      <c r="A154" s="117">
        <v>912</v>
      </c>
      <c r="B154" s="118" t="s">
        <v>170</v>
      </c>
      <c r="C154" s="119" t="s">
        <v>382</v>
      </c>
      <c r="D154" s="120" t="s">
        <v>638</v>
      </c>
      <c r="E154" s="123" t="s">
        <v>638</v>
      </c>
      <c r="F154" s="60" t="s">
        <v>638</v>
      </c>
      <c r="G154" s="121" t="s">
        <v>638</v>
      </c>
      <c r="H154" s="123" t="s">
        <v>638</v>
      </c>
      <c r="I154" s="60" t="s">
        <v>638</v>
      </c>
      <c r="J154" s="121" t="s">
        <v>638</v>
      </c>
      <c r="K154" s="123" t="s">
        <v>638</v>
      </c>
      <c r="L154" s="60" t="s">
        <v>638</v>
      </c>
      <c r="M154" s="121" t="s">
        <v>638</v>
      </c>
      <c r="N154" s="123" t="s">
        <v>638</v>
      </c>
      <c r="O154" s="60" t="s">
        <v>638</v>
      </c>
      <c r="P154" s="120" t="s">
        <v>638</v>
      </c>
      <c r="Q154" s="123" t="s">
        <v>638</v>
      </c>
      <c r="R154" s="120" t="s">
        <v>638</v>
      </c>
      <c r="S154" s="122"/>
    </row>
    <row r="155" spans="1:19" x14ac:dyDescent="0.25">
      <c r="A155" s="117">
        <v>913</v>
      </c>
      <c r="B155" s="118" t="s">
        <v>171</v>
      </c>
      <c r="C155" s="119" t="s">
        <v>383</v>
      </c>
      <c r="D155" s="120" t="s">
        <v>638</v>
      </c>
      <c r="E155" s="123" t="s">
        <v>638</v>
      </c>
      <c r="F155" s="60" t="s">
        <v>638</v>
      </c>
      <c r="G155" s="121" t="s">
        <v>638</v>
      </c>
      <c r="H155" s="123" t="s">
        <v>638</v>
      </c>
      <c r="I155" s="60" t="s">
        <v>638</v>
      </c>
      <c r="J155" s="121" t="s">
        <v>638</v>
      </c>
      <c r="K155" s="123" t="s">
        <v>638</v>
      </c>
      <c r="L155" s="60" t="s">
        <v>638</v>
      </c>
      <c r="M155" s="121" t="s">
        <v>638</v>
      </c>
      <c r="N155" s="123" t="s">
        <v>638</v>
      </c>
      <c r="O155" s="60" t="s">
        <v>638</v>
      </c>
      <c r="P155" s="120" t="s">
        <v>638</v>
      </c>
      <c r="Q155" s="123" t="s">
        <v>638</v>
      </c>
      <c r="R155" s="120" t="s">
        <v>638</v>
      </c>
      <c r="S155" s="122"/>
    </row>
    <row r="156" spans="1:19" x14ac:dyDescent="0.25">
      <c r="A156" s="117">
        <v>914</v>
      </c>
      <c r="B156" s="118" t="s">
        <v>172</v>
      </c>
      <c r="C156" s="119" t="s">
        <v>384</v>
      </c>
      <c r="D156" s="120">
        <v>6.3</v>
      </c>
      <c r="E156" s="123">
        <v>225</v>
      </c>
      <c r="F156" s="60">
        <v>70.8</v>
      </c>
      <c r="G156" s="121">
        <v>8.9</v>
      </c>
      <c r="H156" s="123">
        <v>120</v>
      </c>
      <c r="I156" s="60">
        <v>74.400000000000006</v>
      </c>
      <c r="J156" s="121">
        <v>9.5</v>
      </c>
      <c r="K156" s="123">
        <v>105</v>
      </c>
      <c r="L156" s="60">
        <v>66.3</v>
      </c>
      <c r="M156" s="121">
        <v>8.5</v>
      </c>
      <c r="N156" s="123">
        <v>115</v>
      </c>
      <c r="O156" s="60">
        <v>67.2</v>
      </c>
      <c r="P156" s="120">
        <v>9</v>
      </c>
      <c r="Q156" s="123">
        <v>115</v>
      </c>
      <c r="R156" s="120">
        <v>73.400000000000006</v>
      </c>
      <c r="S156" s="122"/>
    </row>
    <row r="157" spans="1:19" x14ac:dyDescent="0.25">
      <c r="A157" s="117">
        <v>916</v>
      </c>
      <c r="B157" s="118" t="s">
        <v>101</v>
      </c>
      <c r="C157" s="119" t="s">
        <v>634</v>
      </c>
      <c r="D157" s="120">
        <v>5.5</v>
      </c>
      <c r="E157" s="123">
        <v>275</v>
      </c>
      <c r="F157" s="60">
        <v>72</v>
      </c>
      <c r="G157" s="121">
        <v>7.5</v>
      </c>
      <c r="H157" s="123">
        <v>145</v>
      </c>
      <c r="I157" s="60">
        <v>73.599999999999994</v>
      </c>
      <c r="J157" s="121">
        <v>8.1</v>
      </c>
      <c r="K157" s="123">
        <v>130</v>
      </c>
      <c r="L157" s="60">
        <v>70.3</v>
      </c>
      <c r="M157" s="121">
        <v>7.2</v>
      </c>
      <c r="N157" s="123">
        <v>140</v>
      </c>
      <c r="O157" s="60">
        <v>74.8</v>
      </c>
      <c r="P157" s="120">
        <v>8.1</v>
      </c>
      <c r="Q157" s="123">
        <v>135</v>
      </c>
      <c r="R157" s="120">
        <v>69.8</v>
      </c>
      <c r="S157" s="122"/>
    </row>
    <row r="158" spans="1:19" ht="24.75" customHeight="1" x14ac:dyDescent="0.25">
      <c r="A158" s="117"/>
      <c r="B158" s="124" t="s">
        <v>668</v>
      </c>
      <c r="C158" s="125"/>
      <c r="D158" s="126">
        <v>2.1</v>
      </c>
      <c r="E158" s="127">
        <v>3395</v>
      </c>
      <c r="F158" s="128">
        <v>70.7</v>
      </c>
      <c r="G158" s="129">
        <v>2.7</v>
      </c>
      <c r="H158" s="127">
        <v>1595</v>
      </c>
      <c r="I158" s="128">
        <v>72.599999999999994</v>
      </c>
      <c r="J158" s="129">
        <v>3.1</v>
      </c>
      <c r="K158" s="127">
        <v>1800</v>
      </c>
      <c r="L158" s="128">
        <v>69</v>
      </c>
      <c r="M158" s="129">
        <v>2.6</v>
      </c>
      <c r="N158" s="127">
        <v>1750</v>
      </c>
      <c r="O158" s="128">
        <v>68.8</v>
      </c>
      <c r="P158" s="126">
        <v>3.1</v>
      </c>
      <c r="Q158" s="127">
        <v>1645</v>
      </c>
      <c r="R158" s="126">
        <v>72</v>
      </c>
      <c r="S158" s="122"/>
    </row>
    <row r="159" spans="1:19" ht="27.75" customHeight="1" x14ac:dyDescent="0.25">
      <c r="A159" s="117" t="s">
        <v>511</v>
      </c>
      <c r="B159" s="118" t="s">
        <v>174</v>
      </c>
      <c r="C159" s="118"/>
      <c r="D159" s="121" t="s">
        <v>638</v>
      </c>
      <c r="E159" s="120" t="s">
        <v>638</v>
      </c>
      <c r="F159" s="60" t="s">
        <v>638</v>
      </c>
      <c r="G159" s="121" t="s">
        <v>638</v>
      </c>
      <c r="H159" s="120" t="s">
        <v>638</v>
      </c>
      <c r="I159" s="60" t="s">
        <v>638</v>
      </c>
      <c r="J159" s="121" t="s">
        <v>638</v>
      </c>
      <c r="K159" s="120" t="s">
        <v>638</v>
      </c>
      <c r="L159" s="60" t="s">
        <v>638</v>
      </c>
      <c r="M159" s="121" t="s">
        <v>638</v>
      </c>
      <c r="N159" s="120" t="s">
        <v>638</v>
      </c>
      <c r="O159" s="60" t="s">
        <v>638</v>
      </c>
      <c r="P159" s="121" t="s">
        <v>638</v>
      </c>
      <c r="Q159" s="120" t="s">
        <v>638</v>
      </c>
      <c r="R159" s="60" t="s">
        <v>638</v>
      </c>
      <c r="S159" s="122"/>
    </row>
    <row r="160" spans="1:19" x14ac:dyDescent="0.25">
      <c r="A160" s="117" t="s">
        <v>512</v>
      </c>
      <c r="B160" s="118" t="s">
        <v>175</v>
      </c>
      <c r="C160" s="118"/>
      <c r="D160" s="121" t="s">
        <v>638</v>
      </c>
      <c r="E160" s="120" t="s">
        <v>638</v>
      </c>
      <c r="F160" s="60" t="s">
        <v>638</v>
      </c>
      <c r="G160" s="121" t="s">
        <v>638</v>
      </c>
      <c r="H160" s="120" t="s">
        <v>638</v>
      </c>
      <c r="I160" s="60" t="s">
        <v>638</v>
      </c>
      <c r="J160" s="121" t="s">
        <v>638</v>
      </c>
      <c r="K160" s="120" t="s">
        <v>638</v>
      </c>
      <c r="L160" s="60" t="s">
        <v>638</v>
      </c>
      <c r="M160" s="121" t="s">
        <v>638</v>
      </c>
      <c r="N160" s="120" t="s">
        <v>638</v>
      </c>
      <c r="O160" s="60" t="s">
        <v>638</v>
      </c>
      <c r="P160" s="121" t="s">
        <v>638</v>
      </c>
      <c r="Q160" s="120" t="s">
        <v>638</v>
      </c>
      <c r="R160" s="60" t="s">
        <v>638</v>
      </c>
      <c r="S160" s="122"/>
    </row>
    <row r="161" spans="1:19" x14ac:dyDescent="0.25">
      <c r="A161" s="117" t="s">
        <v>509</v>
      </c>
      <c r="B161" s="118" t="s">
        <v>176</v>
      </c>
      <c r="C161" s="118"/>
      <c r="D161" s="121" t="s">
        <v>638</v>
      </c>
      <c r="E161" s="120" t="s">
        <v>638</v>
      </c>
      <c r="F161" s="60" t="s">
        <v>638</v>
      </c>
      <c r="G161" s="121" t="s">
        <v>638</v>
      </c>
      <c r="H161" s="120" t="s">
        <v>638</v>
      </c>
      <c r="I161" s="60" t="s">
        <v>638</v>
      </c>
      <c r="J161" s="121" t="s">
        <v>638</v>
      </c>
      <c r="K161" s="120" t="s">
        <v>638</v>
      </c>
      <c r="L161" s="60" t="s">
        <v>638</v>
      </c>
      <c r="M161" s="121" t="s">
        <v>638</v>
      </c>
      <c r="N161" s="120" t="s">
        <v>638</v>
      </c>
      <c r="O161" s="60" t="s">
        <v>638</v>
      </c>
      <c r="P161" s="121" t="s">
        <v>638</v>
      </c>
      <c r="Q161" s="120" t="s">
        <v>638</v>
      </c>
      <c r="R161" s="60" t="s">
        <v>638</v>
      </c>
      <c r="S161" s="122"/>
    </row>
    <row r="162" spans="1:19" x14ac:dyDescent="0.25">
      <c r="A162" s="117" t="s">
        <v>508</v>
      </c>
      <c r="B162" s="118" t="s">
        <v>177</v>
      </c>
      <c r="C162" s="118"/>
      <c r="D162" s="121" t="s">
        <v>638</v>
      </c>
      <c r="E162" s="120" t="s">
        <v>638</v>
      </c>
      <c r="F162" s="60" t="s">
        <v>638</v>
      </c>
      <c r="G162" s="121" t="s">
        <v>638</v>
      </c>
      <c r="H162" s="120" t="s">
        <v>638</v>
      </c>
      <c r="I162" s="60" t="s">
        <v>638</v>
      </c>
      <c r="J162" s="121" t="s">
        <v>638</v>
      </c>
      <c r="K162" s="120" t="s">
        <v>638</v>
      </c>
      <c r="L162" s="60" t="s">
        <v>638</v>
      </c>
      <c r="M162" s="121" t="s">
        <v>638</v>
      </c>
      <c r="N162" s="120" t="s">
        <v>638</v>
      </c>
      <c r="O162" s="60" t="s">
        <v>638</v>
      </c>
      <c r="P162" s="121" t="s">
        <v>638</v>
      </c>
      <c r="Q162" s="120" t="s">
        <v>638</v>
      </c>
      <c r="R162" s="60" t="s">
        <v>638</v>
      </c>
      <c r="S162" s="122"/>
    </row>
    <row r="163" spans="1:19" x14ac:dyDescent="0.25">
      <c r="A163" s="117" t="s">
        <v>510</v>
      </c>
      <c r="B163" s="118" t="s">
        <v>178</v>
      </c>
      <c r="C163" s="118"/>
      <c r="D163" s="121" t="s">
        <v>638</v>
      </c>
      <c r="E163" s="120" t="s">
        <v>638</v>
      </c>
      <c r="F163" s="60" t="s">
        <v>638</v>
      </c>
      <c r="G163" s="121" t="s">
        <v>638</v>
      </c>
      <c r="H163" s="120" t="s">
        <v>638</v>
      </c>
      <c r="I163" s="60" t="s">
        <v>638</v>
      </c>
      <c r="J163" s="121" t="s">
        <v>638</v>
      </c>
      <c r="K163" s="120" t="s">
        <v>638</v>
      </c>
      <c r="L163" s="60" t="s">
        <v>638</v>
      </c>
      <c r="M163" s="121" t="s">
        <v>638</v>
      </c>
      <c r="N163" s="120" t="s">
        <v>638</v>
      </c>
      <c r="O163" s="60" t="s">
        <v>638</v>
      </c>
      <c r="P163" s="121" t="s">
        <v>638</v>
      </c>
      <c r="Q163" s="120" t="s">
        <v>638</v>
      </c>
      <c r="R163" s="60" t="s">
        <v>638</v>
      </c>
      <c r="S163" s="122"/>
    </row>
    <row r="164" spans="1:19" ht="27" customHeight="1" x14ac:dyDescent="0.25">
      <c r="A164" s="117" t="s">
        <v>502</v>
      </c>
      <c r="B164" s="118" t="s">
        <v>182</v>
      </c>
      <c r="C164" s="119" t="s">
        <v>389</v>
      </c>
      <c r="D164" s="121" t="s">
        <v>638</v>
      </c>
      <c r="E164" s="120" t="s">
        <v>638</v>
      </c>
      <c r="F164" s="60" t="s">
        <v>638</v>
      </c>
      <c r="G164" s="121" t="s">
        <v>638</v>
      </c>
      <c r="H164" s="120" t="s">
        <v>638</v>
      </c>
      <c r="I164" s="60" t="s">
        <v>638</v>
      </c>
      <c r="J164" s="121" t="s">
        <v>638</v>
      </c>
      <c r="K164" s="120" t="s">
        <v>638</v>
      </c>
      <c r="L164" s="60" t="s">
        <v>638</v>
      </c>
      <c r="M164" s="121" t="s">
        <v>638</v>
      </c>
      <c r="N164" s="120" t="s">
        <v>638</v>
      </c>
      <c r="O164" s="60" t="s">
        <v>638</v>
      </c>
      <c r="P164" s="121" t="s">
        <v>638</v>
      </c>
      <c r="Q164" s="120" t="s">
        <v>638</v>
      </c>
      <c r="R164" s="60" t="s">
        <v>638</v>
      </c>
      <c r="S164" s="122"/>
    </row>
    <row r="165" spans="1:19" x14ac:dyDescent="0.25">
      <c r="A165" s="117" t="s">
        <v>504</v>
      </c>
      <c r="B165" s="118" t="s">
        <v>185</v>
      </c>
      <c r="C165" s="119" t="s">
        <v>391</v>
      </c>
      <c r="D165" s="121" t="s">
        <v>638</v>
      </c>
      <c r="E165" s="120" t="s">
        <v>638</v>
      </c>
      <c r="F165" s="60" t="s">
        <v>638</v>
      </c>
      <c r="G165" s="121" t="s">
        <v>638</v>
      </c>
      <c r="H165" s="120" t="s">
        <v>638</v>
      </c>
      <c r="I165" s="60" t="s">
        <v>638</v>
      </c>
      <c r="J165" s="121" t="s">
        <v>638</v>
      </c>
      <c r="K165" s="120" t="s">
        <v>638</v>
      </c>
      <c r="L165" s="60" t="s">
        <v>638</v>
      </c>
      <c r="M165" s="121" t="s">
        <v>638</v>
      </c>
      <c r="N165" s="120" t="s">
        <v>638</v>
      </c>
      <c r="O165" s="60" t="s">
        <v>638</v>
      </c>
      <c r="P165" s="121" t="s">
        <v>638</v>
      </c>
      <c r="Q165" s="120" t="s">
        <v>638</v>
      </c>
      <c r="R165" s="60" t="s">
        <v>638</v>
      </c>
      <c r="S165" s="122"/>
    </row>
    <row r="166" spans="1:19" x14ac:dyDescent="0.25">
      <c r="A166" s="117" t="s">
        <v>505</v>
      </c>
      <c r="B166" s="118" t="s">
        <v>186</v>
      </c>
      <c r="C166" s="119" t="s">
        <v>392</v>
      </c>
      <c r="D166" s="121" t="s">
        <v>638</v>
      </c>
      <c r="E166" s="120" t="s">
        <v>638</v>
      </c>
      <c r="F166" s="60" t="s">
        <v>638</v>
      </c>
      <c r="G166" s="121" t="s">
        <v>638</v>
      </c>
      <c r="H166" s="120" t="s">
        <v>638</v>
      </c>
      <c r="I166" s="60" t="s">
        <v>638</v>
      </c>
      <c r="J166" s="121" t="s">
        <v>638</v>
      </c>
      <c r="K166" s="120" t="s">
        <v>638</v>
      </c>
      <c r="L166" s="60" t="s">
        <v>638</v>
      </c>
      <c r="M166" s="121" t="s">
        <v>638</v>
      </c>
      <c r="N166" s="120" t="s">
        <v>638</v>
      </c>
      <c r="O166" s="60" t="s">
        <v>638</v>
      </c>
      <c r="P166" s="121" t="s">
        <v>638</v>
      </c>
      <c r="Q166" s="120" t="s">
        <v>638</v>
      </c>
      <c r="R166" s="60" t="s">
        <v>638</v>
      </c>
      <c r="S166" s="122"/>
    </row>
    <row r="167" spans="1:19" x14ac:dyDescent="0.25">
      <c r="A167" s="117" t="s">
        <v>499</v>
      </c>
      <c r="B167" s="118" t="s">
        <v>179</v>
      </c>
      <c r="C167" s="119" t="s">
        <v>386</v>
      </c>
      <c r="D167" s="121" t="s">
        <v>638</v>
      </c>
      <c r="E167" s="120" t="s">
        <v>638</v>
      </c>
      <c r="F167" s="60" t="s">
        <v>638</v>
      </c>
      <c r="G167" s="121" t="s">
        <v>638</v>
      </c>
      <c r="H167" s="120" t="s">
        <v>638</v>
      </c>
      <c r="I167" s="60" t="s">
        <v>638</v>
      </c>
      <c r="J167" s="121" t="s">
        <v>638</v>
      </c>
      <c r="K167" s="120" t="s">
        <v>638</v>
      </c>
      <c r="L167" s="60" t="s">
        <v>638</v>
      </c>
      <c r="M167" s="121" t="s">
        <v>638</v>
      </c>
      <c r="N167" s="120" t="s">
        <v>638</v>
      </c>
      <c r="O167" s="60" t="s">
        <v>638</v>
      </c>
      <c r="P167" s="121" t="s">
        <v>638</v>
      </c>
      <c r="Q167" s="120" t="s">
        <v>638</v>
      </c>
      <c r="R167" s="60" t="s">
        <v>638</v>
      </c>
      <c r="S167" s="122"/>
    </row>
    <row r="168" spans="1:19" x14ac:dyDescent="0.25">
      <c r="A168" s="117" t="s">
        <v>500</v>
      </c>
      <c r="B168" s="118" t="s">
        <v>180</v>
      </c>
      <c r="C168" s="119" t="s">
        <v>387</v>
      </c>
      <c r="D168" s="121" t="s">
        <v>638</v>
      </c>
      <c r="E168" s="120" t="s">
        <v>638</v>
      </c>
      <c r="F168" s="60" t="s">
        <v>638</v>
      </c>
      <c r="G168" s="121" t="s">
        <v>638</v>
      </c>
      <c r="H168" s="120" t="s">
        <v>638</v>
      </c>
      <c r="I168" s="60" t="s">
        <v>638</v>
      </c>
      <c r="J168" s="121" t="s">
        <v>638</v>
      </c>
      <c r="K168" s="120" t="s">
        <v>638</v>
      </c>
      <c r="L168" s="60" t="s">
        <v>638</v>
      </c>
      <c r="M168" s="121" t="s">
        <v>638</v>
      </c>
      <c r="N168" s="120" t="s">
        <v>638</v>
      </c>
      <c r="O168" s="60" t="s">
        <v>638</v>
      </c>
      <c r="P168" s="121" t="s">
        <v>638</v>
      </c>
      <c r="Q168" s="120" t="s">
        <v>638</v>
      </c>
      <c r="R168" s="60" t="s">
        <v>638</v>
      </c>
      <c r="S168" s="122"/>
    </row>
    <row r="169" spans="1:19" x14ac:dyDescent="0.25">
      <c r="A169" s="117" t="s">
        <v>506</v>
      </c>
      <c r="B169" s="118" t="s">
        <v>187</v>
      </c>
      <c r="C169" s="119" t="s">
        <v>393</v>
      </c>
      <c r="D169" s="121" t="s">
        <v>638</v>
      </c>
      <c r="E169" s="120" t="s">
        <v>638</v>
      </c>
      <c r="F169" s="60" t="s">
        <v>638</v>
      </c>
      <c r="G169" s="121" t="s">
        <v>638</v>
      </c>
      <c r="H169" s="120" t="s">
        <v>638</v>
      </c>
      <c r="I169" s="60" t="s">
        <v>638</v>
      </c>
      <c r="J169" s="121" t="s">
        <v>638</v>
      </c>
      <c r="K169" s="120" t="s">
        <v>638</v>
      </c>
      <c r="L169" s="60" t="s">
        <v>638</v>
      </c>
      <c r="M169" s="121" t="s">
        <v>638</v>
      </c>
      <c r="N169" s="120" t="s">
        <v>638</v>
      </c>
      <c r="O169" s="60" t="s">
        <v>638</v>
      </c>
      <c r="P169" s="121" t="s">
        <v>638</v>
      </c>
      <c r="Q169" s="120" t="s">
        <v>638</v>
      </c>
      <c r="R169" s="60" t="s">
        <v>638</v>
      </c>
      <c r="S169" s="122"/>
    </row>
    <row r="170" spans="1:19" x14ac:dyDescent="0.25">
      <c r="A170" s="117" t="s">
        <v>507</v>
      </c>
      <c r="B170" s="130" t="s">
        <v>184</v>
      </c>
      <c r="C170" s="119" t="s">
        <v>394</v>
      </c>
      <c r="D170" s="121" t="s">
        <v>638</v>
      </c>
      <c r="E170" s="120" t="s">
        <v>638</v>
      </c>
      <c r="F170" s="60" t="s">
        <v>638</v>
      </c>
      <c r="G170" s="121" t="s">
        <v>638</v>
      </c>
      <c r="H170" s="120" t="s">
        <v>638</v>
      </c>
      <c r="I170" s="60" t="s">
        <v>638</v>
      </c>
      <c r="J170" s="121" t="s">
        <v>638</v>
      </c>
      <c r="K170" s="120" t="s">
        <v>638</v>
      </c>
      <c r="L170" s="60" t="s">
        <v>638</v>
      </c>
      <c r="M170" s="121" t="s">
        <v>638</v>
      </c>
      <c r="N170" s="120" t="s">
        <v>638</v>
      </c>
      <c r="O170" s="60" t="s">
        <v>638</v>
      </c>
      <c r="P170" s="121" t="s">
        <v>638</v>
      </c>
      <c r="Q170" s="120" t="s">
        <v>638</v>
      </c>
      <c r="R170" s="60" t="s">
        <v>638</v>
      </c>
      <c r="S170" s="122"/>
    </row>
    <row r="171" spans="1:19" x14ac:dyDescent="0.25">
      <c r="A171" s="117" t="s">
        <v>503</v>
      </c>
      <c r="B171" s="118" t="s">
        <v>183</v>
      </c>
      <c r="C171" s="119" t="s">
        <v>390</v>
      </c>
      <c r="D171" s="121" t="s">
        <v>638</v>
      </c>
      <c r="E171" s="120" t="s">
        <v>638</v>
      </c>
      <c r="F171" s="60" t="s">
        <v>638</v>
      </c>
      <c r="G171" s="121" t="s">
        <v>638</v>
      </c>
      <c r="H171" s="120" t="s">
        <v>638</v>
      </c>
      <c r="I171" s="60" t="s">
        <v>638</v>
      </c>
      <c r="J171" s="121" t="s">
        <v>638</v>
      </c>
      <c r="K171" s="120" t="s">
        <v>638</v>
      </c>
      <c r="L171" s="60" t="s">
        <v>638</v>
      </c>
      <c r="M171" s="121" t="s">
        <v>638</v>
      </c>
      <c r="N171" s="120" t="s">
        <v>638</v>
      </c>
      <c r="O171" s="60" t="s">
        <v>638</v>
      </c>
      <c r="P171" s="121" t="s">
        <v>638</v>
      </c>
      <c r="Q171" s="120" t="s">
        <v>638</v>
      </c>
      <c r="R171" s="60" t="s">
        <v>638</v>
      </c>
      <c r="S171" s="122"/>
    </row>
    <row r="172" spans="1:19" x14ac:dyDescent="0.25">
      <c r="A172" s="133" t="s">
        <v>501</v>
      </c>
      <c r="B172" s="134" t="s">
        <v>181</v>
      </c>
      <c r="C172" s="135" t="s">
        <v>388</v>
      </c>
      <c r="D172" s="138" t="s">
        <v>638</v>
      </c>
      <c r="E172" s="136" t="s">
        <v>638</v>
      </c>
      <c r="F172" s="137" t="s">
        <v>638</v>
      </c>
      <c r="G172" s="138" t="s">
        <v>638</v>
      </c>
      <c r="H172" s="136" t="s">
        <v>638</v>
      </c>
      <c r="I172" s="137" t="s">
        <v>638</v>
      </c>
      <c r="J172" s="138" t="s">
        <v>638</v>
      </c>
      <c r="K172" s="136" t="s">
        <v>638</v>
      </c>
      <c r="L172" s="137" t="s">
        <v>638</v>
      </c>
      <c r="M172" s="138" t="s">
        <v>638</v>
      </c>
      <c r="N172" s="136" t="s">
        <v>638</v>
      </c>
      <c r="O172" s="137" t="s">
        <v>638</v>
      </c>
      <c r="P172" s="138" t="s">
        <v>638</v>
      </c>
      <c r="Q172" s="136" t="s">
        <v>638</v>
      </c>
      <c r="R172" s="137" t="s">
        <v>638</v>
      </c>
      <c r="S172" s="122"/>
    </row>
    <row r="173" spans="1:19" x14ac:dyDescent="0.25">
      <c r="A173" s="169"/>
      <c r="B173" s="96"/>
      <c r="C173" s="118"/>
      <c r="D173" s="96"/>
      <c r="E173" s="118"/>
      <c r="F173" s="96"/>
      <c r="G173" s="96"/>
      <c r="H173" s="96"/>
      <c r="I173" s="96"/>
      <c r="J173" s="96"/>
      <c r="K173" s="96"/>
      <c r="L173" s="96"/>
      <c r="M173" s="96"/>
      <c r="N173" s="96"/>
      <c r="O173" s="96"/>
      <c r="P173" s="96"/>
      <c r="Q173" s="96"/>
      <c r="R173" s="96"/>
      <c r="S173" s="96"/>
    </row>
    <row r="174" spans="1:19" x14ac:dyDescent="0.25">
      <c r="A174" s="142" t="s">
        <v>714</v>
      </c>
      <c r="B174" s="118"/>
      <c r="C174" s="118"/>
      <c r="D174" s="96"/>
      <c r="E174" s="118"/>
      <c r="F174" s="96"/>
      <c r="G174" s="96"/>
      <c r="H174" s="96"/>
      <c r="I174" s="96"/>
      <c r="J174" s="96"/>
      <c r="K174" s="96"/>
      <c r="L174" s="96"/>
      <c r="M174" s="96"/>
      <c r="N174" s="96"/>
      <c r="O174" s="96"/>
      <c r="P174" s="96"/>
      <c r="Q174" s="96"/>
      <c r="R174" s="96"/>
      <c r="S174" s="96"/>
    </row>
    <row r="175" spans="1:19" hidden="1" x14ac:dyDescent="0.25">
      <c r="B175" s="160"/>
      <c r="C175" s="160"/>
      <c r="D175" s="96"/>
      <c r="E175" s="160"/>
      <c r="F175" s="96"/>
      <c r="G175" s="96"/>
      <c r="H175" s="96"/>
      <c r="I175" s="96"/>
      <c r="J175" s="96"/>
      <c r="K175" s="96"/>
      <c r="L175" s="96"/>
      <c r="M175" s="96"/>
      <c r="N175" s="96"/>
      <c r="O175" s="96"/>
      <c r="P175" s="96"/>
      <c r="Q175" s="96"/>
      <c r="R175" s="96"/>
      <c r="S175" s="96"/>
    </row>
    <row r="176" spans="1:19" hidden="1" x14ac:dyDescent="0.25">
      <c r="A176" s="96"/>
      <c r="B176" s="163"/>
      <c r="C176" s="118"/>
      <c r="D176" s="96"/>
      <c r="E176" s="118"/>
      <c r="F176" s="96"/>
      <c r="G176" s="96"/>
      <c r="H176" s="96"/>
      <c r="I176" s="96"/>
      <c r="J176" s="96"/>
      <c r="K176" s="96"/>
      <c r="L176" s="96"/>
      <c r="M176" s="96"/>
      <c r="N176" s="96"/>
      <c r="O176" s="96"/>
      <c r="P176" s="96"/>
      <c r="Q176" s="96"/>
      <c r="R176" s="96"/>
      <c r="S176" s="96"/>
    </row>
    <row r="177" spans="1:19" hidden="1" x14ac:dyDescent="0.25">
      <c r="A177" s="96"/>
      <c r="B177" s="163"/>
      <c r="C177" s="118"/>
      <c r="D177" s="96"/>
      <c r="E177" s="118"/>
      <c r="F177" s="96"/>
      <c r="G177" s="96"/>
      <c r="H177" s="96"/>
      <c r="I177" s="96"/>
      <c r="J177" s="96"/>
      <c r="K177" s="96"/>
      <c r="L177" s="96"/>
      <c r="M177" s="96"/>
      <c r="N177" s="96"/>
      <c r="O177" s="96"/>
      <c r="P177" s="96"/>
      <c r="Q177" s="96"/>
      <c r="R177" s="96"/>
      <c r="S177" s="96"/>
    </row>
    <row r="178" spans="1:19" hidden="1" x14ac:dyDescent="0.25">
      <c r="A178" s="96"/>
      <c r="B178" s="118"/>
      <c r="C178" s="118"/>
      <c r="D178" s="96"/>
      <c r="E178" s="118"/>
      <c r="F178" s="96"/>
      <c r="G178" s="96"/>
      <c r="H178" s="96"/>
      <c r="I178" s="96"/>
      <c r="J178" s="96"/>
      <c r="K178" s="96"/>
      <c r="L178" s="96"/>
      <c r="M178" s="96"/>
      <c r="N178" s="96"/>
      <c r="O178" s="96"/>
      <c r="P178" s="96"/>
      <c r="Q178" s="96"/>
      <c r="R178" s="96"/>
      <c r="S178" s="96"/>
    </row>
    <row r="179" spans="1:19" hidden="1" x14ac:dyDescent="0.25">
      <c r="A179" s="96"/>
      <c r="B179" s="179"/>
      <c r="C179" s="118"/>
      <c r="D179" s="96"/>
      <c r="E179" s="118"/>
      <c r="F179" s="96"/>
      <c r="G179" s="96"/>
      <c r="H179" s="96"/>
      <c r="I179" s="96"/>
      <c r="J179" s="96"/>
      <c r="K179" s="96"/>
      <c r="L179" s="96"/>
      <c r="M179" s="96"/>
      <c r="N179" s="96"/>
      <c r="O179" s="96"/>
      <c r="P179" s="96"/>
      <c r="Q179" s="96"/>
      <c r="R179" s="96"/>
      <c r="S179" s="96"/>
    </row>
    <row r="180" spans="1:19" hidden="1" x14ac:dyDescent="0.25">
      <c r="A180" s="96"/>
      <c r="B180" s="118"/>
      <c r="C180" s="118"/>
      <c r="D180" s="96"/>
      <c r="E180" s="118"/>
      <c r="F180" s="96"/>
      <c r="G180" s="96"/>
      <c r="H180" s="96"/>
      <c r="I180" s="96"/>
      <c r="J180" s="96"/>
      <c r="K180" s="96"/>
      <c r="L180" s="96"/>
      <c r="M180" s="96"/>
      <c r="N180" s="96"/>
      <c r="O180" s="96"/>
      <c r="P180" s="96"/>
      <c r="Q180" s="96"/>
      <c r="R180" s="96"/>
      <c r="S180" s="96"/>
    </row>
    <row r="181" spans="1:19" hidden="1" x14ac:dyDescent="0.25">
      <c r="A181" s="96"/>
      <c r="B181" s="118"/>
      <c r="C181" s="118"/>
      <c r="D181" s="96"/>
      <c r="E181" s="118"/>
      <c r="F181" s="96"/>
      <c r="G181" s="96"/>
      <c r="H181" s="96"/>
      <c r="I181" s="96"/>
      <c r="J181" s="96"/>
      <c r="K181" s="96"/>
      <c r="L181" s="96"/>
      <c r="M181" s="96"/>
      <c r="N181" s="96"/>
      <c r="O181" s="96"/>
      <c r="P181" s="96"/>
      <c r="Q181" s="96"/>
      <c r="R181" s="96"/>
      <c r="S181" s="96"/>
    </row>
    <row r="182" spans="1:19" hidden="1" x14ac:dyDescent="0.25">
      <c r="A182" s="96"/>
      <c r="B182" s="118"/>
      <c r="C182" s="118"/>
      <c r="D182" s="96"/>
      <c r="E182" s="118"/>
      <c r="F182" s="96"/>
      <c r="G182" s="96"/>
      <c r="H182" s="96"/>
      <c r="I182" s="96"/>
      <c r="J182" s="96"/>
      <c r="K182" s="96"/>
      <c r="L182" s="96"/>
      <c r="M182" s="96"/>
      <c r="N182" s="96"/>
      <c r="O182" s="96"/>
      <c r="P182" s="96"/>
      <c r="Q182" s="96"/>
      <c r="R182" s="96"/>
      <c r="S182" s="96"/>
    </row>
    <row r="183" spans="1:19" hidden="1" x14ac:dyDescent="0.25">
      <c r="A183" s="96"/>
      <c r="B183" s="118"/>
      <c r="C183" s="118"/>
      <c r="D183" s="96"/>
      <c r="E183" s="118"/>
      <c r="F183" s="96"/>
      <c r="G183" s="96"/>
      <c r="H183" s="96"/>
      <c r="I183" s="96"/>
      <c r="J183" s="96"/>
      <c r="K183" s="96"/>
      <c r="L183" s="96"/>
      <c r="M183" s="96"/>
      <c r="N183" s="96"/>
      <c r="O183" s="96"/>
      <c r="P183" s="96"/>
      <c r="Q183" s="96"/>
      <c r="R183" s="96"/>
      <c r="S183" s="96"/>
    </row>
    <row r="184" spans="1:19" hidden="1" x14ac:dyDescent="0.25">
      <c r="A184" s="96"/>
      <c r="B184" s="118"/>
      <c r="C184" s="118"/>
      <c r="D184" s="96"/>
      <c r="E184" s="118"/>
      <c r="F184" s="96"/>
      <c r="G184" s="96"/>
      <c r="H184" s="96"/>
      <c r="I184" s="96"/>
      <c r="J184" s="96"/>
      <c r="K184" s="96"/>
      <c r="L184" s="96"/>
      <c r="M184" s="96"/>
      <c r="N184" s="96"/>
      <c r="O184" s="96"/>
      <c r="P184" s="96"/>
      <c r="Q184" s="96"/>
      <c r="R184" s="96"/>
      <c r="S184" s="96"/>
    </row>
    <row r="185" spans="1:19" hidden="1" x14ac:dyDescent="0.25">
      <c r="A185" s="96"/>
      <c r="B185" s="118"/>
      <c r="C185" s="118"/>
      <c r="D185" s="96"/>
      <c r="E185" s="118"/>
      <c r="F185" s="96"/>
      <c r="G185" s="96"/>
      <c r="H185" s="96"/>
      <c r="I185" s="96"/>
      <c r="J185" s="96"/>
      <c r="K185" s="96"/>
      <c r="L185" s="96"/>
      <c r="M185" s="96"/>
      <c r="N185" s="96"/>
      <c r="O185" s="96"/>
      <c r="P185" s="96"/>
      <c r="Q185" s="96"/>
      <c r="R185" s="96"/>
      <c r="S185" s="96"/>
    </row>
    <row r="186" spans="1:19" hidden="1" x14ac:dyDescent="0.25">
      <c r="A186" s="96"/>
      <c r="B186" s="118"/>
      <c r="C186" s="118"/>
      <c r="D186" s="96"/>
      <c r="E186" s="118"/>
      <c r="F186" s="96"/>
      <c r="G186" s="96"/>
      <c r="H186" s="96"/>
      <c r="I186" s="96"/>
      <c r="J186" s="96"/>
      <c r="K186" s="96"/>
      <c r="L186" s="96"/>
      <c r="M186" s="96"/>
      <c r="N186" s="96"/>
      <c r="O186" s="96"/>
      <c r="P186" s="96"/>
      <c r="Q186" s="96"/>
      <c r="R186" s="96"/>
      <c r="S186" s="96"/>
    </row>
    <row r="187" spans="1:19" hidden="1" x14ac:dyDescent="0.25">
      <c r="A187" s="96"/>
      <c r="B187" s="118"/>
      <c r="C187" s="118"/>
      <c r="D187" s="96"/>
      <c r="E187" s="118"/>
      <c r="F187" s="96"/>
      <c r="G187" s="96"/>
      <c r="H187" s="96"/>
      <c r="I187" s="96"/>
      <c r="J187" s="96"/>
      <c r="K187" s="96"/>
      <c r="L187" s="96"/>
      <c r="M187" s="96"/>
      <c r="N187" s="96"/>
      <c r="O187" s="96"/>
      <c r="P187" s="96"/>
      <c r="Q187" s="96"/>
      <c r="R187" s="96"/>
      <c r="S187" s="96"/>
    </row>
    <row r="188" spans="1:19" hidden="1" x14ac:dyDescent="0.25">
      <c r="A188" s="96"/>
      <c r="B188" s="118"/>
      <c r="C188" s="118"/>
      <c r="D188" s="96"/>
      <c r="E188" s="118"/>
      <c r="F188" s="96"/>
      <c r="G188" s="96"/>
      <c r="H188" s="96"/>
      <c r="I188" s="96"/>
      <c r="J188" s="96"/>
      <c r="K188" s="96"/>
      <c r="L188" s="96"/>
      <c r="M188" s="96"/>
      <c r="N188" s="96"/>
      <c r="O188" s="96"/>
      <c r="P188" s="96"/>
      <c r="Q188" s="96"/>
      <c r="R188" s="96"/>
      <c r="S188" s="96"/>
    </row>
    <row r="189" spans="1:19" hidden="1" x14ac:dyDescent="0.25">
      <c r="A189" s="96"/>
      <c r="B189" s="118"/>
      <c r="C189" s="118"/>
      <c r="D189" s="96"/>
      <c r="E189" s="118"/>
      <c r="F189" s="96"/>
      <c r="G189" s="96"/>
      <c r="H189" s="96"/>
      <c r="I189" s="96"/>
      <c r="J189" s="96"/>
      <c r="K189" s="96"/>
      <c r="L189" s="96"/>
      <c r="M189" s="96"/>
      <c r="N189" s="96"/>
      <c r="O189" s="96"/>
      <c r="P189" s="96"/>
      <c r="Q189" s="96"/>
      <c r="R189" s="96"/>
      <c r="S189" s="96"/>
    </row>
    <row r="190" spans="1:19" hidden="1" x14ac:dyDescent="0.25">
      <c r="A190" s="96"/>
      <c r="B190" s="118"/>
      <c r="C190" s="118"/>
      <c r="D190" s="96"/>
      <c r="E190" s="118"/>
      <c r="F190" s="96"/>
      <c r="G190" s="96"/>
      <c r="H190" s="96"/>
      <c r="I190" s="96"/>
      <c r="J190" s="96"/>
      <c r="K190" s="96"/>
      <c r="L190" s="96"/>
      <c r="M190" s="96"/>
      <c r="N190" s="96"/>
      <c r="O190" s="96"/>
      <c r="P190" s="96"/>
      <c r="Q190" s="96"/>
      <c r="R190" s="96"/>
      <c r="S190" s="96"/>
    </row>
    <row r="191" spans="1:19" hidden="1" x14ac:dyDescent="0.25">
      <c r="A191" s="96"/>
      <c r="B191" s="118"/>
      <c r="C191" s="118"/>
      <c r="D191" s="96"/>
      <c r="E191" s="118"/>
      <c r="F191" s="96"/>
      <c r="G191" s="96"/>
      <c r="H191" s="96"/>
      <c r="I191" s="96"/>
      <c r="J191" s="96"/>
      <c r="K191" s="96"/>
      <c r="L191" s="96"/>
      <c r="M191" s="96"/>
      <c r="N191" s="96"/>
      <c r="O191" s="96"/>
      <c r="P191" s="96"/>
      <c r="Q191" s="96"/>
      <c r="R191" s="96"/>
      <c r="S191" s="96"/>
    </row>
    <row r="192" spans="1:19" hidden="1" x14ac:dyDescent="0.25">
      <c r="A192" s="96"/>
      <c r="B192" s="118"/>
      <c r="C192" s="118"/>
      <c r="D192" s="96"/>
      <c r="E192" s="118"/>
      <c r="F192" s="96"/>
      <c r="G192" s="96"/>
      <c r="H192" s="96"/>
      <c r="I192" s="96"/>
      <c r="J192" s="96"/>
      <c r="K192" s="96"/>
      <c r="L192" s="96"/>
      <c r="M192" s="96"/>
      <c r="N192" s="96"/>
      <c r="O192" s="96"/>
      <c r="P192" s="96"/>
      <c r="Q192" s="96"/>
      <c r="R192" s="96"/>
      <c r="S192" s="96"/>
    </row>
    <row r="193" spans="1:19" hidden="1" x14ac:dyDescent="0.25">
      <c r="A193" s="96"/>
      <c r="B193" s="118"/>
      <c r="C193" s="118"/>
      <c r="D193" s="96"/>
      <c r="E193" s="118"/>
      <c r="F193" s="96"/>
      <c r="G193" s="96"/>
      <c r="H193" s="96"/>
      <c r="I193" s="96"/>
      <c r="J193" s="96"/>
      <c r="K193" s="96"/>
      <c r="L193" s="96"/>
      <c r="M193" s="96"/>
      <c r="N193" s="96"/>
      <c r="O193" s="96"/>
      <c r="P193" s="96"/>
      <c r="Q193" s="96"/>
      <c r="R193" s="96"/>
      <c r="S193" s="96"/>
    </row>
    <row r="194" spans="1:19" hidden="1" x14ac:dyDescent="0.25">
      <c r="A194" s="96"/>
      <c r="B194" s="118"/>
      <c r="C194" s="118"/>
      <c r="D194" s="96"/>
      <c r="E194" s="118"/>
      <c r="F194" s="96"/>
      <c r="G194" s="96"/>
      <c r="H194" s="96"/>
      <c r="I194" s="96"/>
      <c r="J194" s="96"/>
      <c r="K194" s="96"/>
      <c r="L194" s="96"/>
      <c r="M194" s="96"/>
      <c r="N194" s="96"/>
      <c r="O194" s="96"/>
      <c r="P194" s="96"/>
      <c r="Q194" s="96"/>
      <c r="R194" s="96"/>
      <c r="S194" s="96"/>
    </row>
    <row r="195" spans="1:19" hidden="1" x14ac:dyDescent="0.25">
      <c r="A195" s="96"/>
      <c r="B195" s="118"/>
      <c r="C195" s="118"/>
      <c r="D195" s="96"/>
      <c r="E195" s="118"/>
      <c r="F195" s="96"/>
      <c r="G195" s="96"/>
      <c r="H195" s="96"/>
      <c r="I195" s="96"/>
      <c r="J195" s="96"/>
      <c r="K195" s="96"/>
      <c r="L195" s="96"/>
      <c r="M195" s="96"/>
      <c r="N195" s="96"/>
      <c r="O195" s="96"/>
      <c r="P195" s="96"/>
      <c r="Q195" s="96"/>
      <c r="R195" s="96"/>
      <c r="S195" s="96"/>
    </row>
    <row r="196" spans="1:19" hidden="1" x14ac:dyDescent="0.25">
      <c r="A196" s="96"/>
      <c r="B196" s="118"/>
      <c r="C196" s="118"/>
      <c r="D196" s="96"/>
      <c r="E196" s="118"/>
      <c r="F196" s="96"/>
      <c r="G196" s="96"/>
      <c r="H196" s="96"/>
      <c r="I196" s="96"/>
      <c r="J196" s="96"/>
      <c r="K196" s="96"/>
      <c r="L196" s="96"/>
      <c r="M196" s="96"/>
      <c r="N196" s="96"/>
      <c r="O196" s="96"/>
      <c r="P196" s="96"/>
      <c r="Q196" s="96"/>
      <c r="R196" s="96"/>
      <c r="S196" s="96"/>
    </row>
    <row r="197" spans="1:19" hidden="1" x14ac:dyDescent="0.25">
      <c r="A197" s="96"/>
      <c r="B197" s="118"/>
      <c r="C197" s="118"/>
      <c r="D197" s="96"/>
      <c r="E197" s="118"/>
      <c r="F197" s="96"/>
      <c r="G197" s="96"/>
      <c r="H197" s="96"/>
      <c r="I197" s="96"/>
      <c r="J197" s="96"/>
      <c r="K197" s="96"/>
      <c r="L197" s="96"/>
      <c r="M197" s="96"/>
      <c r="N197" s="96"/>
      <c r="O197" s="96"/>
      <c r="P197" s="96"/>
      <c r="Q197" s="96"/>
      <c r="R197" s="96"/>
      <c r="S197" s="96"/>
    </row>
    <row r="198" spans="1:19" hidden="1" x14ac:dyDescent="0.25">
      <c r="A198" s="96"/>
      <c r="B198" s="118"/>
      <c r="C198" s="118"/>
      <c r="D198" s="96"/>
      <c r="E198" s="118"/>
      <c r="F198" s="96"/>
      <c r="G198" s="96"/>
      <c r="H198" s="96"/>
      <c r="I198" s="96"/>
      <c r="J198" s="96"/>
      <c r="K198" s="96"/>
      <c r="L198" s="96"/>
      <c r="M198" s="96"/>
      <c r="N198" s="96"/>
      <c r="O198" s="96"/>
      <c r="P198" s="96"/>
      <c r="Q198" s="96"/>
      <c r="R198" s="96"/>
      <c r="S198" s="96"/>
    </row>
    <row r="199" spans="1:19" hidden="1" x14ac:dyDescent="0.25">
      <c r="A199" s="96"/>
      <c r="B199" s="118"/>
      <c r="C199" s="118"/>
      <c r="D199" s="96"/>
      <c r="E199" s="118"/>
      <c r="F199" s="96"/>
      <c r="G199" s="96"/>
      <c r="H199" s="96"/>
      <c r="I199" s="96"/>
      <c r="J199" s="96"/>
      <c r="K199" s="96"/>
      <c r="L199" s="96"/>
      <c r="M199" s="96"/>
      <c r="N199" s="96"/>
      <c r="O199" s="96"/>
      <c r="P199" s="96"/>
      <c r="Q199" s="96"/>
      <c r="R199" s="96"/>
      <c r="S199" s="96"/>
    </row>
    <row r="200" spans="1:19" hidden="1" x14ac:dyDescent="0.25">
      <c r="A200" s="96"/>
      <c r="B200" s="118"/>
      <c r="C200" s="118"/>
      <c r="D200" s="96"/>
      <c r="E200" s="118"/>
      <c r="F200" s="96"/>
      <c r="G200" s="96"/>
      <c r="H200" s="96"/>
      <c r="I200" s="96"/>
      <c r="J200" s="96"/>
      <c r="K200" s="96"/>
      <c r="L200" s="96"/>
      <c r="M200" s="96"/>
      <c r="N200" s="96"/>
      <c r="O200" s="96"/>
      <c r="P200" s="96"/>
      <c r="Q200" s="96"/>
      <c r="R200" s="96"/>
      <c r="S200" s="96"/>
    </row>
    <row r="201" spans="1:19" hidden="1" x14ac:dyDescent="0.25">
      <c r="A201" s="96"/>
      <c r="B201" s="118"/>
      <c r="C201" s="118"/>
      <c r="D201" s="96"/>
      <c r="E201" s="118"/>
      <c r="F201" s="96"/>
      <c r="G201" s="96"/>
      <c r="H201" s="96"/>
      <c r="I201" s="96"/>
      <c r="J201" s="96"/>
      <c r="K201" s="96"/>
      <c r="L201" s="96"/>
      <c r="M201" s="96"/>
      <c r="N201" s="96"/>
      <c r="O201" s="96"/>
      <c r="P201" s="96"/>
      <c r="Q201" s="96"/>
      <c r="R201" s="96"/>
      <c r="S201" s="96"/>
    </row>
    <row r="202" spans="1:19" hidden="1" x14ac:dyDescent="0.25">
      <c r="A202" s="96"/>
      <c r="B202" s="118"/>
      <c r="C202" s="118"/>
      <c r="D202" s="96"/>
      <c r="E202" s="118"/>
      <c r="F202" s="96"/>
      <c r="G202" s="96"/>
      <c r="H202" s="96"/>
      <c r="I202" s="96"/>
      <c r="J202" s="96"/>
      <c r="K202" s="96"/>
      <c r="L202" s="96"/>
      <c r="M202" s="96"/>
      <c r="N202" s="96"/>
      <c r="O202" s="96"/>
      <c r="P202" s="96"/>
      <c r="Q202" s="96"/>
      <c r="R202" s="96"/>
      <c r="S202" s="96"/>
    </row>
    <row r="203" spans="1:19" hidden="1" x14ac:dyDescent="0.25">
      <c r="A203" s="96"/>
      <c r="B203" s="118"/>
      <c r="C203" s="118"/>
      <c r="D203" s="96"/>
      <c r="E203" s="118"/>
      <c r="F203" s="96"/>
      <c r="G203" s="96"/>
      <c r="H203" s="96"/>
      <c r="I203" s="96"/>
      <c r="J203" s="96"/>
      <c r="K203" s="96"/>
      <c r="L203" s="96"/>
      <c r="M203" s="96"/>
      <c r="N203" s="96"/>
      <c r="O203" s="96"/>
      <c r="P203" s="96"/>
      <c r="Q203" s="96"/>
      <c r="R203" s="96"/>
      <c r="S203" s="96"/>
    </row>
    <row r="204" spans="1:19" hidden="1" x14ac:dyDescent="0.25">
      <c r="A204" s="96"/>
      <c r="B204" s="118"/>
      <c r="C204" s="118"/>
      <c r="D204" s="96"/>
      <c r="E204" s="118"/>
      <c r="F204" s="96"/>
      <c r="G204" s="96"/>
      <c r="H204" s="96"/>
      <c r="I204" s="96"/>
      <c r="J204" s="96"/>
      <c r="K204" s="96"/>
      <c r="L204" s="96"/>
      <c r="M204" s="96"/>
      <c r="N204" s="96"/>
      <c r="O204" s="96"/>
      <c r="P204" s="96"/>
      <c r="Q204" s="96"/>
      <c r="R204" s="96"/>
      <c r="S204" s="96"/>
    </row>
    <row r="205" spans="1:19" hidden="1" x14ac:dyDescent="0.25">
      <c r="A205" s="96"/>
      <c r="B205" s="118"/>
      <c r="C205" s="118"/>
      <c r="D205" s="96"/>
      <c r="E205" s="118"/>
      <c r="F205" s="96"/>
      <c r="G205" s="96"/>
      <c r="H205" s="96"/>
      <c r="I205" s="96"/>
      <c r="J205" s="96"/>
      <c r="K205" s="96"/>
      <c r="L205" s="96"/>
      <c r="M205" s="96"/>
      <c r="N205" s="96"/>
      <c r="O205" s="96"/>
      <c r="P205" s="96"/>
      <c r="Q205" s="96"/>
      <c r="R205" s="96"/>
      <c r="S205" s="96"/>
    </row>
    <row r="206" spans="1:19" hidden="1" x14ac:dyDescent="0.25">
      <c r="A206" s="96"/>
      <c r="B206" s="118"/>
      <c r="C206" s="118"/>
      <c r="D206" s="96"/>
      <c r="E206" s="118"/>
      <c r="F206" s="96"/>
      <c r="G206" s="96"/>
      <c r="H206" s="96"/>
      <c r="I206" s="96"/>
      <c r="J206" s="96"/>
      <c r="K206" s="96"/>
      <c r="L206" s="96"/>
      <c r="M206" s="96"/>
      <c r="N206" s="96"/>
      <c r="O206" s="96"/>
      <c r="P206" s="96"/>
      <c r="Q206" s="96"/>
      <c r="R206" s="96"/>
      <c r="S206" s="96"/>
    </row>
    <row r="207" spans="1:19" hidden="1" x14ac:dyDescent="0.25">
      <c r="A207" s="96"/>
      <c r="B207" s="118"/>
      <c r="C207" s="118"/>
      <c r="D207" s="96"/>
      <c r="E207" s="118"/>
      <c r="F207" s="96"/>
      <c r="G207" s="96"/>
      <c r="H207" s="96"/>
      <c r="I207" s="96"/>
      <c r="J207" s="96"/>
      <c r="K207" s="96"/>
      <c r="L207" s="96"/>
      <c r="M207" s="96"/>
      <c r="N207" s="96"/>
      <c r="O207" s="96"/>
      <c r="P207" s="96"/>
      <c r="Q207" s="96"/>
      <c r="R207" s="96"/>
      <c r="S207" s="96"/>
    </row>
    <row r="208" spans="1:19" hidden="1" x14ac:dyDescent="0.25">
      <c r="A208" s="96"/>
      <c r="B208" s="118"/>
      <c r="C208" s="118"/>
      <c r="D208" s="96"/>
      <c r="E208" s="118"/>
      <c r="F208" s="96"/>
      <c r="G208" s="96"/>
      <c r="H208" s="96"/>
      <c r="I208" s="96"/>
      <c r="J208" s="96"/>
      <c r="K208" s="96"/>
      <c r="L208" s="96"/>
      <c r="M208" s="96"/>
      <c r="N208" s="96"/>
      <c r="O208" s="96"/>
      <c r="P208" s="96"/>
      <c r="Q208" s="96"/>
      <c r="R208" s="96"/>
      <c r="S208" s="96"/>
    </row>
    <row r="209" spans="1:19" hidden="1" x14ac:dyDescent="0.25">
      <c r="A209" s="96"/>
      <c r="B209" s="118"/>
      <c r="C209" s="118"/>
      <c r="D209" s="96"/>
      <c r="E209" s="118"/>
      <c r="F209" s="96"/>
      <c r="G209" s="96"/>
      <c r="H209" s="96"/>
      <c r="I209" s="96"/>
      <c r="J209" s="96"/>
      <c r="K209" s="96"/>
      <c r="L209" s="96"/>
      <c r="M209" s="96"/>
      <c r="N209" s="96"/>
      <c r="O209" s="96"/>
      <c r="P209" s="96"/>
      <c r="Q209" s="96"/>
      <c r="R209" s="96"/>
      <c r="S209" s="96"/>
    </row>
    <row r="210" spans="1:19" hidden="1" x14ac:dyDescent="0.25">
      <c r="A210" s="96"/>
      <c r="B210" s="118"/>
      <c r="C210" s="118"/>
      <c r="D210" s="96"/>
      <c r="E210" s="118"/>
      <c r="F210" s="96"/>
      <c r="G210" s="96"/>
      <c r="H210" s="96"/>
      <c r="I210" s="96"/>
      <c r="J210" s="96"/>
      <c r="K210" s="96"/>
      <c r="L210" s="96"/>
      <c r="M210" s="96"/>
      <c r="N210" s="96"/>
      <c r="O210" s="96"/>
      <c r="P210" s="96"/>
      <c r="Q210" s="96"/>
      <c r="R210" s="96"/>
      <c r="S210" s="96"/>
    </row>
    <row r="211" spans="1:19" hidden="1" x14ac:dyDescent="0.25">
      <c r="A211" s="96"/>
      <c r="B211" s="118"/>
      <c r="C211" s="118"/>
      <c r="D211" s="96"/>
      <c r="E211" s="118"/>
      <c r="F211" s="96"/>
      <c r="G211" s="96"/>
      <c r="H211" s="96"/>
      <c r="I211" s="96"/>
      <c r="J211" s="96"/>
      <c r="K211" s="96"/>
      <c r="L211" s="96"/>
      <c r="M211" s="96"/>
      <c r="N211" s="96"/>
      <c r="O211" s="96"/>
      <c r="P211" s="96"/>
      <c r="Q211" s="96"/>
      <c r="R211" s="96"/>
      <c r="S211" s="96"/>
    </row>
    <row r="212" spans="1:19" hidden="1" x14ac:dyDescent="0.25">
      <c r="A212" s="96"/>
      <c r="B212" s="118"/>
      <c r="C212" s="118"/>
      <c r="D212" s="96"/>
      <c r="E212" s="118"/>
      <c r="F212" s="96"/>
      <c r="G212" s="96"/>
      <c r="H212" s="96"/>
      <c r="I212" s="96"/>
      <c r="J212" s="96"/>
      <c r="K212" s="96"/>
      <c r="L212" s="96"/>
      <c r="M212" s="96"/>
      <c r="N212" s="96"/>
      <c r="O212" s="96"/>
      <c r="P212" s="96"/>
      <c r="Q212" s="96"/>
      <c r="R212" s="96"/>
      <c r="S212" s="96"/>
    </row>
    <row r="213" spans="1:19" hidden="1" x14ac:dyDescent="0.25">
      <c r="A213" s="96"/>
      <c r="B213" s="118"/>
      <c r="C213" s="118"/>
      <c r="D213" s="96"/>
      <c r="E213" s="118"/>
      <c r="F213" s="96"/>
      <c r="G213" s="96"/>
      <c r="H213" s="96"/>
      <c r="I213" s="96"/>
      <c r="J213" s="96"/>
      <c r="K213" s="96"/>
      <c r="L213" s="96"/>
      <c r="M213" s="96"/>
      <c r="N213" s="96"/>
      <c r="O213" s="96"/>
      <c r="P213" s="96"/>
      <c r="Q213" s="96"/>
      <c r="R213" s="96"/>
      <c r="S213" s="96"/>
    </row>
    <row r="214" spans="1:19" hidden="1" x14ac:dyDescent="0.25">
      <c r="A214" s="96"/>
      <c r="B214" s="118"/>
      <c r="C214" s="118"/>
      <c r="D214" s="96"/>
      <c r="E214" s="118"/>
      <c r="F214" s="96"/>
      <c r="G214" s="96"/>
      <c r="H214" s="96"/>
      <c r="I214" s="96"/>
      <c r="J214" s="96"/>
      <c r="K214" s="96"/>
      <c r="L214" s="96"/>
      <c r="M214" s="96"/>
      <c r="N214" s="96"/>
      <c r="O214" s="96"/>
      <c r="P214" s="96"/>
      <c r="Q214" s="96"/>
      <c r="R214" s="96"/>
      <c r="S214" s="96"/>
    </row>
    <row r="215" spans="1:19" hidden="1" x14ac:dyDescent="0.25">
      <c r="A215" s="96"/>
      <c r="B215" s="118"/>
      <c r="C215" s="118"/>
      <c r="D215" s="96"/>
      <c r="E215" s="118"/>
      <c r="F215" s="96"/>
      <c r="G215" s="96"/>
      <c r="H215" s="96"/>
      <c r="I215" s="96"/>
      <c r="J215" s="96"/>
      <c r="K215" s="96"/>
      <c r="L215" s="96"/>
      <c r="M215" s="96"/>
      <c r="N215" s="96"/>
      <c r="O215" s="96"/>
      <c r="P215" s="96"/>
      <c r="Q215" s="96"/>
      <c r="R215" s="96"/>
      <c r="S215" s="96"/>
    </row>
    <row r="216" spans="1:19" hidden="1" x14ac:dyDescent="0.25">
      <c r="A216" s="96"/>
      <c r="B216" s="118"/>
      <c r="C216" s="118"/>
      <c r="D216" s="96"/>
      <c r="E216" s="118"/>
      <c r="F216" s="96"/>
      <c r="G216" s="96"/>
      <c r="H216" s="96"/>
      <c r="I216" s="96"/>
      <c r="J216" s="96"/>
      <c r="K216" s="96"/>
      <c r="L216" s="96"/>
      <c r="M216" s="96"/>
      <c r="N216" s="96"/>
      <c r="O216" s="96"/>
      <c r="P216" s="96"/>
      <c r="Q216" s="96"/>
      <c r="R216" s="96"/>
      <c r="S216" s="96"/>
    </row>
    <row r="217" spans="1:19" hidden="1" x14ac:dyDescent="0.25">
      <c r="A217" s="96"/>
      <c r="B217" s="118"/>
      <c r="C217" s="118"/>
      <c r="D217" s="96"/>
      <c r="E217" s="118"/>
      <c r="F217" s="96"/>
      <c r="G217" s="96"/>
      <c r="H217" s="96"/>
      <c r="I217" s="96"/>
      <c r="J217" s="96"/>
      <c r="K217" s="96"/>
      <c r="L217" s="96"/>
      <c r="M217" s="96"/>
      <c r="N217" s="96"/>
      <c r="O217" s="96"/>
      <c r="P217" s="96"/>
      <c r="Q217" s="96"/>
      <c r="R217" s="96"/>
      <c r="S217" s="96"/>
    </row>
    <row r="218" spans="1:19" hidden="1" x14ac:dyDescent="0.25">
      <c r="A218" s="96"/>
      <c r="B218" s="118"/>
      <c r="C218" s="118"/>
      <c r="D218" s="96"/>
      <c r="E218" s="118"/>
      <c r="F218" s="96"/>
      <c r="G218" s="96"/>
      <c r="H218" s="96"/>
      <c r="I218" s="96"/>
      <c r="J218" s="96"/>
      <c r="K218" s="96"/>
      <c r="L218" s="96"/>
      <c r="M218" s="96"/>
      <c r="N218" s="96"/>
      <c r="O218" s="96"/>
      <c r="P218" s="96"/>
      <c r="Q218" s="96"/>
      <c r="R218" s="96"/>
      <c r="S218" s="96"/>
    </row>
    <row r="219" spans="1:19" hidden="1" x14ac:dyDescent="0.25">
      <c r="A219" s="96"/>
      <c r="B219" s="118"/>
      <c r="C219" s="118"/>
      <c r="D219" s="96"/>
      <c r="E219" s="118"/>
      <c r="F219" s="96"/>
      <c r="G219" s="96"/>
      <c r="H219" s="96"/>
      <c r="I219" s="96"/>
      <c r="J219" s="96"/>
      <c r="K219" s="96"/>
      <c r="L219" s="96"/>
      <c r="M219" s="96"/>
      <c r="N219" s="96"/>
      <c r="O219" s="96"/>
      <c r="P219" s="96"/>
      <c r="Q219" s="96"/>
      <c r="R219" s="96"/>
      <c r="S219" s="96"/>
    </row>
    <row r="220" spans="1:19" hidden="1" x14ac:dyDescent="0.25">
      <c r="A220" s="96"/>
      <c r="B220" s="118"/>
      <c r="C220" s="118"/>
      <c r="D220" s="96"/>
      <c r="E220" s="118"/>
      <c r="F220" s="96"/>
      <c r="G220" s="96"/>
      <c r="H220" s="96"/>
      <c r="I220" s="96"/>
      <c r="J220" s="96"/>
      <c r="K220" s="96"/>
      <c r="L220" s="96"/>
      <c r="M220" s="96"/>
      <c r="N220" s="96"/>
      <c r="O220" s="96"/>
      <c r="P220" s="96"/>
      <c r="Q220" s="96"/>
      <c r="R220" s="96"/>
      <c r="S220" s="96"/>
    </row>
    <row r="221" spans="1:19" hidden="1" x14ac:dyDescent="0.25">
      <c r="A221" s="96"/>
      <c r="B221" s="118"/>
      <c r="C221" s="118"/>
      <c r="D221" s="96"/>
      <c r="E221" s="118"/>
      <c r="F221" s="96"/>
      <c r="G221" s="96"/>
      <c r="H221" s="96"/>
      <c r="I221" s="96"/>
      <c r="J221" s="96"/>
      <c r="K221" s="96"/>
      <c r="L221" s="96"/>
      <c r="M221" s="96"/>
      <c r="N221" s="96"/>
      <c r="O221" s="96"/>
      <c r="P221" s="96"/>
      <c r="Q221" s="96"/>
      <c r="R221" s="96"/>
      <c r="S221" s="96"/>
    </row>
    <row r="222" spans="1:19" hidden="1" x14ac:dyDescent="0.25">
      <c r="A222" s="96"/>
      <c r="B222" s="118"/>
      <c r="C222" s="118"/>
      <c r="D222" s="96"/>
      <c r="E222" s="118"/>
      <c r="F222" s="96"/>
      <c r="G222" s="96"/>
      <c r="H222" s="96"/>
      <c r="I222" s="96"/>
      <c r="J222" s="96"/>
      <c r="K222" s="96"/>
      <c r="L222" s="96"/>
      <c r="M222" s="96"/>
      <c r="N222" s="96"/>
      <c r="O222" s="96"/>
      <c r="P222" s="96"/>
      <c r="Q222" s="96"/>
      <c r="R222" s="96"/>
      <c r="S222" s="96"/>
    </row>
    <row r="223" spans="1:19" hidden="1" x14ac:dyDescent="0.25">
      <c r="A223" s="96"/>
      <c r="B223" s="118"/>
      <c r="C223" s="118"/>
      <c r="D223" s="96"/>
      <c r="E223" s="118"/>
      <c r="F223" s="96"/>
      <c r="G223" s="96"/>
      <c r="H223" s="96"/>
      <c r="I223" s="96"/>
      <c r="J223" s="96"/>
      <c r="K223" s="96"/>
      <c r="L223" s="96"/>
      <c r="M223" s="96"/>
      <c r="N223" s="96"/>
      <c r="O223" s="96"/>
      <c r="P223" s="96"/>
      <c r="Q223" s="96"/>
      <c r="R223" s="96"/>
      <c r="S223" s="96"/>
    </row>
    <row r="224" spans="1:19" hidden="1" x14ac:dyDescent="0.25">
      <c r="A224" s="96"/>
      <c r="B224" s="118"/>
      <c r="C224" s="118"/>
      <c r="D224" s="96"/>
      <c r="E224" s="118"/>
      <c r="F224" s="96"/>
      <c r="G224" s="96"/>
      <c r="H224" s="96"/>
      <c r="I224" s="96"/>
      <c r="J224" s="96"/>
      <c r="K224" s="96"/>
      <c r="L224" s="96"/>
      <c r="M224" s="96"/>
      <c r="N224" s="96"/>
      <c r="O224" s="96"/>
      <c r="P224" s="96"/>
      <c r="Q224" s="96"/>
      <c r="R224" s="96"/>
      <c r="S224" s="96"/>
    </row>
    <row r="225" spans="1:19" hidden="1" x14ac:dyDescent="0.25">
      <c r="A225" s="96"/>
      <c r="B225" s="118"/>
      <c r="C225" s="118"/>
      <c r="D225" s="96"/>
      <c r="E225" s="118"/>
      <c r="F225" s="96"/>
      <c r="G225" s="96"/>
      <c r="H225" s="96"/>
      <c r="I225" s="96"/>
      <c r="J225" s="96"/>
      <c r="K225" s="96"/>
      <c r="L225" s="96"/>
      <c r="M225" s="96"/>
      <c r="N225" s="96"/>
      <c r="O225" s="96"/>
      <c r="P225" s="96"/>
      <c r="Q225" s="96"/>
      <c r="R225" s="96"/>
      <c r="S225" s="96"/>
    </row>
    <row r="226" spans="1:19" hidden="1" x14ac:dyDescent="0.25">
      <c r="A226" s="96"/>
      <c r="B226" s="118"/>
      <c r="C226" s="118"/>
      <c r="D226" s="96"/>
      <c r="E226" s="118"/>
      <c r="F226" s="96"/>
      <c r="G226" s="96"/>
      <c r="H226" s="96"/>
      <c r="I226" s="96"/>
      <c r="J226" s="96"/>
      <c r="K226" s="96"/>
      <c r="L226" s="96"/>
      <c r="M226" s="96"/>
      <c r="N226" s="96"/>
      <c r="O226" s="96"/>
      <c r="P226" s="96"/>
      <c r="Q226" s="96"/>
      <c r="R226" s="96"/>
      <c r="S226" s="96"/>
    </row>
    <row r="227" spans="1:19" hidden="1" x14ac:dyDescent="0.25">
      <c r="A227" s="96"/>
      <c r="B227" s="118"/>
      <c r="C227" s="118"/>
      <c r="D227" s="96"/>
      <c r="E227" s="118"/>
      <c r="F227" s="96"/>
      <c r="G227" s="96"/>
      <c r="H227" s="96"/>
      <c r="I227" s="96"/>
      <c r="J227" s="96"/>
      <c r="K227" s="96"/>
      <c r="L227" s="96"/>
      <c r="M227" s="96"/>
      <c r="N227" s="96"/>
      <c r="O227" s="96"/>
      <c r="P227" s="96"/>
      <c r="Q227" s="96"/>
      <c r="R227" s="96"/>
      <c r="S227" s="96"/>
    </row>
    <row r="228" spans="1:19" hidden="1" x14ac:dyDescent="0.25">
      <c r="A228" s="96"/>
      <c r="B228" s="118"/>
      <c r="C228" s="118"/>
      <c r="D228" s="96"/>
      <c r="E228" s="118"/>
      <c r="F228" s="96"/>
      <c r="G228" s="96"/>
      <c r="H228" s="96"/>
      <c r="I228" s="96"/>
      <c r="J228" s="96"/>
      <c r="K228" s="96"/>
      <c r="L228" s="96"/>
      <c r="M228" s="96"/>
      <c r="N228" s="96"/>
      <c r="O228" s="96"/>
      <c r="P228" s="96"/>
      <c r="Q228" s="96"/>
      <c r="R228" s="96"/>
      <c r="S228" s="96"/>
    </row>
    <row r="229" spans="1:19" hidden="1" x14ac:dyDescent="0.25">
      <c r="A229" s="96"/>
      <c r="B229" s="118"/>
      <c r="C229" s="118"/>
      <c r="D229" s="96"/>
      <c r="E229" s="118"/>
      <c r="F229" s="96"/>
      <c r="G229" s="96"/>
      <c r="H229" s="96"/>
      <c r="I229" s="96"/>
      <c r="J229" s="96"/>
      <c r="K229" s="96"/>
      <c r="L229" s="96"/>
      <c r="M229" s="96"/>
      <c r="N229" s="96"/>
      <c r="O229" s="96"/>
      <c r="P229" s="96"/>
      <c r="Q229" s="96"/>
      <c r="R229" s="96"/>
      <c r="S229" s="96"/>
    </row>
    <row r="230" spans="1:19" hidden="1" x14ac:dyDescent="0.25">
      <c r="A230" s="96"/>
      <c r="B230" s="118"/>
      <c r="C230" s="118"/>
      <c r="D230" s="96"/>
      <c r="E230" s="118"/>
      <c r="F230" s="96"/>
      <c r="G230" s="96"/>
      <c r="H230" s="96"/>
      <c r="I230" s="96"/>
      <c r="J230" s="96"/>
      <c r="K230" s="96"/>
      <c r="L230" s="96"/>
      <c r="M230" s="96"/>
      <c r="N230" s="96"/>
      <c r="O230" s="96"/>
      <c r="P230" s="96"/>
      <c r="Q230" s="96"/>
      <c r="R230" s="96"/>
      <c r="S230" s="96"/>
    </row>
    <row r="231" spans="1:19" hidden="1" x14ac:dyDescent="0.25">
      <c r="A231" s="96"/>
      <c r="B231" s="118"/>
      <c r="C231" s="118"/>
      <c r="D231" s="96"/>
      <c r="E231" s="118"/>
      <c r="F231" s="96"/>
      <c r="G231" s="96"/>
      <c r="H231" s="96"/>
      <c r="I231" s="96"/>
      <c r="J231" s="96"/>
      <c r="K231" s="96"/>
      <c r="L231" s="96"/>
      <c r="M231" s="96"/>
      <c r="N231" s="96"/>
      <c r="O231" s="96"/>
      <c r="P231" s="96"/>
      <c r="Q231" s="96"/>
      <c r="R231" s="96"/>
      <c r="S231" s="96"/>
    </row>
    <row r="232" spans="1:19" hidden="1" x14ac:dyDescent="0.25">
      <c r="A232" s="96"/>
      <c r="B232" s="118"/>
      <c r="C232" s="118"/>
      <c r="D232" s="96"/>
      <c r="E232" s="118"/>
      <c r="F232" s="96"/>
      <c r="G232" s="96"/>
      <c r="H232" s="96"/>
      <c r="I232" s="96"/>
      <c r="J232" s="96"/>
      <c r="K232" s="96"/>
      <c r="L232" s="96"/>
      <c r="M232" s="96"/>
      <c r="N232" s="96"/>
      <c r="O232" s="96"/>
      <c r="P232" s="96"/>
      <c r="Q232" s="96"/>
      <c r="R232" s="96"/>
      <c r="S232" s="96"/>
    </row>
    <row r="233" spans="1:19" hidden="1" x14ac:dyDescent="0.25">
      <c r="A233" s="96"/>
      <c r="B233" s="118"/>
      <c r="C233" s="118"/>
      <c r="D233" s="96"/>
      <c r="E233" s="118"/>
      <c r="F233" s="96"/>
      <c r="G233" s="96"/>
      <c r="H233" s="96"/>
      <c r="I233" s="96"/>
      <c r="J233" s="96"/>
      <c r="K233" s="96"/>
      <c r="L233" s="96"/>
      <c r="M233" s="96"/>
      <c r="N233" s="96"/>
      <c r="O233" s="96"/>
      <c r="P233" s="96"/>
      <c r="Q233" s="96"/>
      <c r="R233" s="96"/>
      <c r="S233" s="96"/>
    </row>
    <row r="234" spans="1:19" hidden="1" x14ac:dyDescent="0.25">
      <c r="A234" s="96"/>
      <c r="B234" s="118"/>
      <c r="C234" s="118"/>
      <c r="D234" s="96"/>
      <c r="E234" s="118"/>
      <c r="F234" s="96"/>
      <c r="G234" s="96"/>
      <c r="H234" s="96"/>
      <c r="I234" s="96"/>
      <c r="J234" s="96"/>
      <c r="K234" s="96"/>
      <c r="L234" s="96"/>
      <c r="M234" s="96"/>
      <c r="N234" s="96"/>
      <c r="O234" s="96"/>
      <c r="P234" s="96"/>
      <c r="Q234" s="96"/>
      <c r="R234" s="96"/>
      <c r="S234" s="96"/>
    </row>
    <row r="235" spans="1:19" hidden="1" x14ac:dyDescent="0.25">
      <c r="A235" s="96"/>
      <c r="B235" s="118"/>
      <c r="C235" s="118"/>
      <c r="D235" s="96"/>
      <c r="E235" s="118"/>
      <c r="F235" s="96"/>
      <c r="G235" s="96"/>
      <c r="H235" s="96"/>
      <c r="I235" s="96"/>
      <c r="J235" s="96"/>
      <c r="K235" s="96"/>
      <c r="L235" s="96"/>
      <c r="M235" s="96"/>
      <c r="N235" s="96"/>
      <c r="O235" s="96"/>
      <c r="P235" s="96"/>
      <c r="Q235" s="96"/>
      <c r="R235" s="96"/>
      <c r="S235" s="96"/>
    </row>
    <row r="236" spans="1:19" hidden="1" x14ac:dyDescent="0.25">
      <c r="A236" s="96"/>
      <c r="B236" s="118"/>
      <c r="C236" s="118"/>
      <c r="D236" s="96"/>
      <c r="E236" s="118"/>
      <c r="F236" s="96"/>
      <c r="G236" s="96"/>
      <c r="H236" s="96"/>
      <c r="I236" s="96"/>
      <c r="J236" s="96"/>
      <c r="K236" s="96"/>
      <c r="L236" s="96"/>
      <c r="M236" s="96"/>
      <c r="N236" s="96"/>
      <c r="O236" s="96"/>
      <c r="P236" s="96"/>
      <c r="Q236" s="96"/>
      <c r="R236" s="96"/>
      <c r="S236" s="96"/>
    </row>
    <row r="237" spans="1:19" hidden="1" x14ac:dyDescent="0.25">
      <c r="A237" s="96"/>
      <c r="B237" s="118"/>
      <c r="C237" s="118"/>
      <c r="D237" s="96"/>
      <c r="E237" s="118"/>
      <c r="F237" s="96"/>
      <c r="G237" s="96"/>
      <c r="H237" s="96"/>
      <c r="I237" s="96"/>
      <c r="J237" s="96"/>
      <c r="K237" s="96"/>
      <c r="L237" s="96"/>
      <c r="M237" s="96"/>
      <c r="N237" s="96"/>
      <c r="O237" s="96"/>
      <c r="P237" s="96"/>
      <c r="Q237" s="96"/>
      <c r="R237" s="96"/>
      <c r="S237" s="96"/>
    </row>
    <row r="238" spans="1:19" hidden="1" x14ac:dyDescent="0.25">
      <c r="A238" s="96"/>
      <c r="B238" s="118"/>
      <c r="C238" s="118"/>
      <c r="D238" s="96"/>
      <c r="E238" s="118"/>
      <c r="F238" s="96"/>
      <c r="G238" s="96"/>
      <c r="H238" s="96"/>
      <c r="I238" s="96"/>
      <c r="J238" s="96"/>
      <c r="K238" s="96"/>
      <c r="L238" s="96"/>
      <c r="M238" s="96"/>
      <c r="N238" s="96"/>
      <c r="O238" s="96"/>
      <c r="P238" s="96"/>
      <c r="Q238" s="96"/>
      <c r="R238" s="96"/>
      <c r="S238" s="96"/>
    </row>
    <row r="239" spans="1:19" hidden="1" x14ac:dyDescent="0.25">
      <c r="A239" s="96"/>
      <c r="B239" s="118"/>
      <c r="C239" s="118"/>
      <c r="D239" s="96"/>
      <c r="E239" s="118"/>
      <c r="F239" s="96"/>
      <c r="G239" s="96"/>
      <c r="H239" s="96"/>
      <c r="I239" s="96"/>
      <c r="J239" s="96"/>
      <c r="K239" s="96"/>
      <c r="L239" s="96"/>
      <c r="M239" s="96"/>
      <c r="N239" s="96"/>
      <c r="O239" s="96"/>
      <c r="P239" s="96"/>
      <c r="Q239" s="96"/>
      <c r="R239" s="96"/>
      <c r="S239" s="96"/>
    </row>
    <row r="240" spans="1:19" hidden="1" x14ac:dyDescent="0.25">
      <c r="A240" s="96"/>
      <c r="B240" s="118"/>
      <c r="C240" s="118"/>
      <c r="D240" s="96"/>
      <c r="E240" s="118"/>
      <c r="F240" s="96"/>
      <c r="G240" s="96"/>
      <c r="H240" s="96"/>
      <c r="I240" s="96"/>
      <c r="J240" s="96"/>
      <c r="K240" s="96"/>
      <c r="L240" s="96"/>
      <c r="M240" s="96"/>
      <c r="N240" s="96"/>
      <c r="O240" s="96"/>
      <c r="P240" s="96"/>
      <c r="Q240" s="96"/>
      <c r="R240" s="96"/>
      <c r="S240" s="96"/>
    </row>
    <row r="241" spans="1:19" hidden="1" x14ac:dyDescent="0.25">
      <c r="A241" s="96"/>
      <c r="B241" s="118"/>
      <c r="C241" s="118"/>
      <c r="D241" s="96"/>
      <c r="E241" s="118"/>
      <c r="F241" s="96"/>
      <c r="G241" s="96"/>
      <c r="H241" s="96"/>
      <c r="I241" s="96"/>
      <c r="J241" s="96"/>
      <c r="K241" s="96"/>
      <c r="L241" s="96"/>
      <c r="M241" s="96"/>
      <c r="N241" s="96"/>
      <c r="O241" s="96"/>
      <c r="P241" s="96"/>
      <c r="Q241" s="96"/>
      <c r="R241" s="96"/>
      <c r="S241" s="96"/>
    </row>
    <row r="242" spans="1:19" hidden="1" x14ac:dyDescent="0.25">
      <c r="A242" s="96"/>
      <c r="B242" s="118"/>
      <c r="C242" s="118"/>
      <c r="D242" s="96"/>
      <c r="E242" s="118"/>
      <c r="F242" s="96"/>
      <c r="G242" s="96"/>
      <c r="H242" s="96"/>
      <c r="I242" s="96"/>
      <c r="J242" s="96"/>
      <c r="K242" s="96"/>
      <c r="L242" s="96"/>
      <c r="M242" s="96"/>
      <c r="N242" s="96"/>
      <c r="O242" s="96"/>
      <c r="P242" s="96"/>
      <c r="Q242" s="96"/>
      <c r="R242" s="96"/>
      <c r="S242" s="96"/>
    </row>
    <row r="243" spans="1:19" hidden="1" x14ac:dyDescent="0.25">
      <c r="A243" s="96"/>
      <c r="B243" s="118"/>
      <c r="C243" s="118"/>
      <c r="D243" s="96"/>
      <c r="E243" s="118"/>
      <c r="F243" s="96"/>
      <c r="G243" s="96"/>
      <c r="H243" s="96"/>
      <c r="I243" s="96"/>
      <c r="J243" s="96"/>
      <c r="K243" s="96"/>
      <c r="L243" s="96"/>
      <c r="M243" s="96"/>
      <c r="N243" s="96"/>
      <c r="O243" s="96"/>
      <c r="P243" s="96"/>
      <c r="Q243" s="96"/>
      <c r="R243" s="96"/>
      <c r="S243" s="96"/>
    </row>
    <row r="244" spans="1:19" hidden="1" x14ac:dyDescent="0.25">
      <c r="A244" s="96"/>
      <c r="B244" s="118"/>
      <c r="C244" s="118"/>
      <c r="D244" s="96"/>
      <c r="E244" s="118"/>
      <c r="F244" s="96"/>
      <c r="G244" s="96"/>
      <c r="H244" s="96"/>
      <c r="I244" s="96"/>
      <c r="J244" s="96"/>
      <c r="K244" s="96"/>
      <c r="L244" s="96"/>
      <c r="M244" s="96"/>
      <c r="N244" s="96"/>
      <c r="O244" s="96"/>
      <c r="P244" s="96"/>
      <c r="Q244" s="96"/>
      <c r="R244" s="96"/>
      <c r="S244" s="96"/>
    </row>
    <row r="245" spans="1:19" hidden="1" x14ac:dyDescent="0.25">
      <c r="A245" s="96"/>
      <c r="B245" s="118"/>
      <c r="C245" s="118"/>
      <c r="D245" s="96"/>
      <c r="E245" s="118"/>
      <c r="F245" s="96"/>
      <c r="G245" s="96"/>
      <c r="H245" s="96"/>
      <c r="I245" s="96"/>
      <c r="J245" s="96"/>
      <c r="K245" s="96"/>
      <c r="L245" s="96"/>
      <c r="M245" s="96"/>
      <c r="N245" s="96"/>
      <c r="O245" s="96"/>
      <c r="P245" s="96"/>
      <c r="Q245" s="96"/>
      <c r="R245" s="96"/>
      <c r="S245" s="96"/>
    </row>
    <row r="246" spans="1:19" hidden="1" x14ac:dyDescent="0.25">
      <c r="A246" s="96"/>
      <c r="B246" s="118"/>
      <c r="C246" s="118"/>
      <c r="D246" s="96"/>
      <c r="E246" s="118"/>
      <c r="F246" s="96"/>
      <c r="G246" s="96"/>
      <c r="H246" s="96"/>
      <c r="I246" s="96"/>
      <c r="J246" s="96"/>
      <c r="K246" s="96"/>
      <c r="L246" s="96"/>
      <c r="M246" s="96"/>
      <c r="N246" s="96"/>
      <c r="O246" s="96"/>
      <c r="P246" s="96"/>
      <c r="Q246" s="96"/>
      <c r="R246" s="96"/>
      <c r="S246" s="96"/>
    </row>
    <row r="247" spans="1:19" hidden="1" x14ac:dyDescent="0.25">
      <c r="A247" s="96"/>
      <c r="B247" s="118"/>
      <c r="C247" s="118"/>
      <c r="D247" s="96"/>
      <c r="E247" s="118"/>
      <c r="F247" s="96"/>
      <c r="G247" s="96"/>
      <c r="H247" s="96"/>
      <c r="I247" s="96"/>
      <c r="J247" s="96"/>
      <c r="K247" s="96"/>
      <c r="L247" s="96"/>
      <c r="M247" s="96"/>
      <c r="N247" s="96"/>
      <c r="O247" s="96"/>
      <c r="P247" s="96"/>
      <c r="Q247" s="96"/>
      <c r="R247" s="96"/>
      <c r="S247" s="96"/>
    </row>
    <row r="248" spans="1:19" hidden="1" x14ac:dyDescent="0.25">
      <c r="A248" s="96"/>
      <c r="B248" s="118"/>
      <c r="C248" s="118"/>
      <c r="D248" s="96"/>
      <c r="E248" s="118"/>
      <c r="F248" s="96"/>
      <c r="G248" s="96"/>
      <c r="H248" s="96"/>
      <c r="I248" s="96"/>
      <c r="J248" s="96"/>
      <c r="K248" s="96"/>
      <c r="L248" s="96"/>
      <c r="M248" s="96"/>
      <c r="N248" s="96"/>
      <c r="O248" s="96"/>
      <c r="P248" s="96"/>
      <c r="Q248" s="96"/>
      <c r="R248" s="96"/>
      <c r="S248" s="96"/>
    </row>
    <row r="249" spans="1:19" hidden="1" x14ac:dyDescent="0.25">
      <c r="A249" s="96"/>
      <c r="B249" s="118"/>
      <c r="C249" s="118"/>
      <c r="D249" s="96"/>
      <c r="E249" s="118"/>
      <c r="F249" s="96"/>
      <c r="G249" s="96"/>
      <c r="H249" s="96"/>
      <c r="I249" s="96"/>
      <c r="J249" s="96"/>
      <c r="K249" s="96"/>
      <c r="L249" s="96"/>
      <c r="M249" s="96"/>
      <c r="N249" s="96"/>
      <c r="O249" s="96"/>
      <c r="P249" s="96"/>
      <c r="Q249" s="96"/>
      <c r="R249" s="96"/>
      <c r="S249" s="96"/>
    </row>
    <row r="250" spans="1:19" hidden="1" x14ac:dyDescent="0.25">
      <c r="A250" s="96"/>
      <c r="B250" s="118"/>
      <c r="C250" s="118"/>
      <c r="D250" s="96"/>
      <c r="E250" s="118"/>
      <c r="F250" s="96"/>
      <c r="G250" s="96"/>
      <c r="H250" s="96"/>
      <c r="I250" s="96"/>
      <c r="J250" s="96"/>
      <c r="K250" s="96"/>
      <c r="L250" s="96"/>
      <c r="M250" s="96"/>
      <c r="N250" s="96"/>
      <c r="O250" s="96"/>
      <c r="P250" s="96"/>
      <c r="Q250" s="96"/>
      <c r="R250" s="96"/>
      <c r="S250" s="96"/>
    </row>
    <row r="251" spans="1:19" hidden="1" x14ac:dyDescent="0.25">
      <c r="A251" s="96"/>
      <c r="B251" s="118"/>
      <c r="C251" s="118"/>
      <c r="D251" s="96"/>
      <c r="E251" s="118"/>
      <c r="F251" s="96"/>
      <c r="G251" s="96"/>
      <c r="H251" s="96"/>
      <c r="I251" s="96"/>
      <c r="J251" s="96"/>
      <c r="K251" s="96"/>
      <c r="L251" s="96"/>
      <c r="M251" s="96"/>
      <c r="N251" s="96"/>
      <c r="O251" s="96"/>
      <c r="P251" s="96"/>
      <c r="Q251" s="96"/>
      <c r="R251" s="96"/>
      <c r="S251" s="96"/>
    </row>
    <row r="252" spans="1:19" hidden="1" x14ac:dyDescent="0.25">
      <c r="A252" s="96"/>
      <c r="B252" s="118"/>
      <c r="C252" s="118"/>
      <c r="D252" s="96"/>
      <c r="E252" s="118"/>
      <c r="F252" s="96"/>
      <c r="G252" s="96"/>
      <c r="H252" s="96"/>
      <c r="I252" s="96"/>
      <c r="J252" s="96"/>
      <c r="K252" s="96"/>
      <c r="L252" s="96"/>
      <c r="M252" s="96"/>
      <c r="N252" s="96"/>
      <c r="O252" s="96"/>
      <c r="P252" s="96"/>
      <c r="Q252" s="96"/>
      <c r="R252" s="96"/>
      <c r="S252" s="96"/>
    </row>
    <row r="253" spans="1:19" hidden="1" x14ac:dyDescent="0.25">
      <c r="A253" s="96"/>
      <c r="B253" s="118"/>
      <c r="C253" s="118"/>
      <c r="D253" s="96"/>
      <c r="E253" s="118"/>
      <c r="F253" s="96"/>
      <c r="G253" s="96"/>
      <c r="H253" s="96"/>
      <c r="I253" s="96"/>
      <c r="J253" s="96"/>
      <c r="K253" s="96"/>
      <c r="L253" s="96"/>
      <c r="M253" s="96"/>
      <c r="N253" s="96"/>
      <c r="O253" s="96"/>
      <c r="P253" s="96"/>
      <c r="Q253" s="96"/>
      <c r="R253" s="96"/>
      <c r="S253" s="96"/>
    </row>
    <row r="254" spans="1:19" hidden="1" x14ac:dyDescent="0.25">
      <c r="A254" s="96"/>
      <c r="B254" s="118"/>
      <c r="C254" s="118"/>
      <c r="D254" s="96"/>
      <c r="E254" s="118"/>
      <c r="F254" s="96"/>
      <c r="G254" s="96"/>
      <c r="H254" s="96"/>
      <c r="I254" s="96"/>
      <c r="J254" s="96"/>
      <c r="K254" s="96"/>
      <c r="L254" s="96"/>
      <c r="M254" s="96"/>
      <c r="N254" s="96"/>
      <c r="O254" s="96"/>
      <c r="P254" s="96"/>
      <c r="Q254" s="96"/>
      <c r="R254" s="96"/>
      <c r="S254" s="96"/>
    </row>
    <row r="255" spans="1:19" hidden="1" x14ac:dyDescent="0.25">
      <c r="A255" s="96"/>
      <c r="B255" s="118"/>
      <c r="C255" s="118"/>
      <c r="D255" s="96"/>
      <c r="E255" s="118"/>
      <c r="F255" s="96"/>
      <c r="G255" s="96"/>
      <c r="H255" s="96"/>
      <c r="I255" s="96"/>
      <c r="J255" s="96"/>
      <c r="K255" s="96"/>
      <c r="L255" s="96"/>
      <c r="M255" s="96"/>
      <c r="N255" s="96"/>
      <c r="O255" s="96"/>
      <c r="P255" s="96"/>
      <c r="Q255" s="96"/>
      <c r="R255" s="96"/>
      <c r="S255" s="96"/>
    </row>
    <row r="256" spans="1:19" hidden="1" x14ac:dyDescent="0.25">
      <c r="A256" s="96"/>
      <c r="B256" s="118"/>
      <c r="C256" s="118"/>
      <c r="D256" s="96"/>
      <c r="E256" s="118"/>
      <c r="F256" s="96"/>
      <c r="G256" s="96"/>
      <c r="H256" s="96"/>
      <c r="I256" s="96"/>
      <c r="J256" s="96"/>
      <c r="K256" s="96"/>
      <c r="L256" s="96"/>
      <c r="M256" s="96"/>
      <c r="N256" s="96"/>
      <c r="O256" s="96"/>
      <c r="P256" s="96"/>
      <c r="Q256" s="96"/>
      <c r="R256" s="96"/>
      <c r="S256" s="96"/>
    </row>
    <row r="257" spans="1:19" hidden="1" x14ac:dyDescent="0.25">
      <c r="A257" s="96"/>
      <c r="B257" s="118"/>
      <c r="C257" s="118"/>
      <c r="D257" s="96"/>
      <c r="E257" s="118"/>
      <c r="F257" s="96"/>
      <c r="G257" s="96"/>
      <c r="H257" s="96"/>
      <c r="I257" s="96"/>
      <c r="J257" s="96"/>
      <c r="K257" s="96"/>
      <c r="L257" s="96"/>
      <c r="M257" s="96"/>
      <c r="N257" s="96"/>
      <c r="O257" s="96"/>
      <c r="P257" s="96"/>
      <c r="Q257" s="96"/>
      <c r="R257" s="96"/>
      <c r="S257" s="96"/>
    </row>
    <row r="258" spans="1:19" hidden="1" x14ac:dyDescent="0.25">
      <c r="A258" s="96"/>
      <c r="B258" s="118"/>
      <c r="C258" s="118"/>
      <c r="D258" s="96"/>
      <c r="E258" s="118"/>
      <c r="F258" s="96"/>
      <c r="G258" s="96"/>
      <c r="H258" s="96"/>
      <c r="I258" s="96"/>
      <c r="J258" s="96"/>
      <c r="K258" s="96"/>
      <c r="L258" s="96"/>
      <c r="M258" s="96"/>
      <c r="N258" s="96"/>
      <c r="O258" s="96"/>
      <c r="P258" s="96"/>
      <c r="Q258" s="96"/>
      <c r="R258" s="96"/>
      <c r="S258" s="96"/>
    </row>
    <row r="259" spans="1:19" hidden="1" x14ac:dyDescent="0.25">
      <c r="A259" s="96"/>
      <c r="B259" s="118"/>
      <c r="C259" s="118"/>
      <c r="D259" s="96"/>
      <c r="E259" s="118"/>
      <c r="F259" s="96"/>
      <c r="G259" s="96"/>
      <c r="H259" s="96"/>
      <c r="I259" s="96"/>
      <c r="J259" s="96"/>
      <c r="K259" s="96"/>
      <c r="L259" s="96"/>
      <c r="M259" s="96"/>
      <c r="N259" s="96"/>
      <c r="O259" s="96"/>
      <c r="P259" s="96"/>
      <c r="Q259" s="96"/>
      <c r="R259" s="96"/>
      <c r="S259" s="96"/>
    </row>
    <row r="260" spans="1:19" hidden="1" x14ac:dyDescent="0.25">
      <c r="A260" s="96"/>
      <c r="B260" s="118"/>
      <c r="C260" s="118"/>
      <c r="D260" s="96"/>
      <c r="E260" s="118"/>
      <c r="F260" s="96"/>
      <c r="G260" s="96"/>
      <c r="H260" s="96"/>
      <c r="I260" s="96"/>
      <c r="J260" s="96"/>
      <c r="K260" s="96"/>
      <c r="L260" s="96"/>
      <c r="M260" s="96"/>
      <c r="N260" s="96"/>
      <c r="O260" s="96"/>
      <c r="P260" s="96"/>
      <c r="Q260" s="96"/>
      <c r="R260" s="96"/>
      <c r="S260" s="96"/>
    </row>
    <row r="261" spans="1:19" hidden="1" x14ac:dyDescent="0.25">
      <c r="A261" s="96"/>
      <c r="B261" s="118"/>
      <c r="C261" s="118"/>
      <c r="D261" s="96"/>
      <c r="E261" s="118"/>
      <c r="F261" s="96"/>
      <c r="G261" s="96"/>
      <c r="H261" s="96"/>
      <c r="I261" s="96"/>
      <c r="J261" s="96"/>
      <c r="K261" s="96"/>
      <c r="L261" s="96"/>
      <c r="M261" s="96"/>
      <c r="N261" s="96"/>
      <c r="O261" s="96"/>
      <c r="P261" s="96"/>
      <c r="Q261" s="96"/>
      <c r="R261" s="96"/>
      <c r="S261" s="96"/>
    </row>
    <row r="262" spans="1:19" hidden="1" x14ac:dyDescent="0.25">
      <c r="A262" s="96"/>
      <c r="B262" s="118"/>
      <c r="C262" s="118"/>
      <c r="D262" s="96"/>
      <c r="E262" s="118"/>
      <c r="F262" s="96"/>
      <c r="G262" s="96"/>
      <c r="H262" s="96"/>
      <c r="I262" s="96"/>
      <c r="J262" s="96"/>
      <c r="K262" s="96"/>
      <c r="L262" s="96"/>
      <c r="M262" s="96"/>
      <c r="N262" s="96"/>
      <c r="O262" s="96"/>
      <c r="P262" s="96"/>
      <c r="Q262" s="96"/>
      <c r="R262" s="96"/>
      <c r="S262" s="96"/>
    </row>
    <row r="263" spans="1:19" hidden="1" x14ac:dyDescent="0.25">
      <c r="A263" s="96"/>
      <c r="B263" s="118"/>
      <c r="C263" s="118"/>
      <c r="D263" s="96"/>
      <c r="E263" s="118"/>
      <c r="F263" s="96"/>
      <c r="G263" s="96"/>
      <c r="H263" s="96"/>
      <c r="I263" s="96"/>
      <c r="J263" s="96"/>
      <c r="K263" s="96"/>
      <c r="L263" s="96"/>
      <c r="M263" s="96"/>
      <c r="N263" s="96"/>
      <c r="O263" s="96"/>
      <c r="P263" s="96"/>
      <c r="Q263" s="96"/>
      <c r="R263" s="96"/>
      <c r="S263" s="96"/>
    </row>
    <row r="264" spans="1:19" hidden="1" x14ac:dyDescent="0.25">
      <c r="A264" s="96"/>
      <c r="B264" s="118"/>
      <c r="C264" s="118"/>
      <c r="D264" s="96"/>
      <c r="E264" s="118"/>
      <c r="F264" s="96"/>
      <c r="G264" s="96"/>
      <c r="H264" s="96"/>
      <c r="I264" s="96"/>
      <c r="J264" s="96"/>
      <c r="K264" s="96"/>
      <c r="L264" s="96"/>
      <c r="M264" s="96"/>
      <c r="N264" s="96"/>
      <c r="O264" s="96"/>
      <c r="P264" s="96"/>
      <c r="Q264" s="96"/>
      <c r="R264" s="96"/>
      <c r="S264" s="96"/>
    </row>
    <row r="265" spans="1:19" hidden="1" x14ac:dyDescent="0.25">
      <c r="A265" s="96"/>
      <c r="B265" s="118"/>
      <c r="C265" s="118"/>
      <c r="D265" s="96"/>
      <c r="E265" s="118"/>
      <c r="F265" s="96"/>
      <c r="G265" s="96"/>
      <c r="H265" s="96"/>
      <c r="I265" s="96"/>
      <c r="J265" s="96"/>
      <c r="K265" s="96"/>
      <c r="L265" s="96"/>
      <c r="M265" s="96"/>
      <c r="N265" s="96"/>
      <c r="O265" s="96"/>
      <c r="P265" s="96"/>
      <c r="Q265" s="96"/>
      <c r="R265" s="96"/>
      <c r="S265" s="96"/>
    </row>
    <row r="266" spans="1:19" hidden="1" x14ac:dyDescent="0.25">
      <c r="A266" s="96"/>
      <c r="B266" s="118"/>
      <c r="C266" s="118"/>
      <c r="D266" s="96"/>
      <c r="E266" s="118"/>
      <c r="F266" s="96"/>
      <c r="G266" s="96"/>
      <c r="H266" s="96"/>
      <c r="I266" s="96"/>
      <c r="J266" s="96"/>
      <c r="K266" s="96"/>
      <c r="L266" s="96"/>
      <c r="M266" s="96"/>
      <c r="N266" s="96"/>
      <c r="O266" s="96"/>
      <c r="P266" s="96"/>
      <c r="Q266" s="96"/>
      <c r="R266" s="96"/>
      <c r="S266" s="96"/>
    </row>
    <row r="267" spans="1:19" hidden="1" x14ac:dyDescent="0.25">
      <c r="A267" s="96"/>
      <c r="B267" s="118"/>
      <c r="C267" s="118"/>
      <c r="D267" s="96"/>
      <c r="E267" s="118"/>
      <c r="F267" s="96"/>
      <c r="G267" s="96"/>
      <c r="H267" s="96"/>
      <c r="I267" s="96"/>
      <c r="J267" s="96"/>
      <c r="K267" s="96"/>
      <c r="L267" s="96"/>
      <c r="M267" s="96"/>
      <c r="N267" s="96"/>
      <c r="O267" s="96"/>
      <c r="P267" s="96"/>
      <c r="Q267" s="96"/>
      <c r="R267" s="96"/>
      <c r="S267" s="96"/>
    </row>
    <row r="268" spans="1:19" hidden="1" x14ac:dyDescent="0.25">
      <c r="A268" s="96"/>
      <c r="B268" s="118"/>
      <c r="C268" s="118"/>
      <c r="D268" s="96"/>
      <c r="E268" s="118"/>
      <c r="F268" s="96"/>
      <c r="G268" s="96"/>
      <c r="H268" s="96"/>
      <c r="I268" s="96"/>
      <c r="J268" s="96"/>
      <c r="K268" s="96"/>
      <c r="L268" s="96"/>
      <c r="M268" s="96"/>
      <c r="N268" s="96"/>
      <c r="O268" s="96"/>
      <c r="P268" s="96"/>
      <c r="Q268" s="96"/>
      <c r="R268" s="96"/>
      <c r="S268" s="96"/>
    </row>
    <row r="269" spans="1:19" hidden="1" x14ac:dyDescent="0.25">
      <c r="A269" s="96"/>
      <c r="B269" s="118"/>
      <c r="C269" s="118"/>
      <c r="D269" s="96"/>
      <c r="E269" s="118"/>
      <c r="F269" s="96"/>
      <c r="G269" s="96"/>
      <c r="H269" s="96"/>
      <c r="I269" s="96"/>
      <c r="J269" s="96"/>
      <c r="K269" s="96"/>
      <c r="L269" s="96"/>
      <c r="M269" s="96"/>
      <c r="N269" s="96"/>
      <c r="O269" s="96"/>
      <c r="P269" s="96"/>
      <c r="Q269" s="96"/>
      <c r="R269" s="96"/>
      <c r="S269" s="96"/>
    </row>
    <row r="270" spans="1:19" hidden="1" x14ac:dyDescent="0.25">
      <c r="A270" s="96"/>
      <c r="B270" s="118"/>
      <c r="C270" s="118"/>
      <c r="D270" s="96"/>
      <c r="E270" s="118"/>
      <c r="F270" s="96"/>
      <c r="G270" s="96"/>
      <c r="H270" s="96"/>
      <c r="I270" s="96"/>
      <c r="J270" s="96"/>
      <c r="K270" s="96"/>
      <c r="L270" s="96"/>
      <c r="M270" s="96"/>
      <c r="N270" s="96"/>
      <c r="O270" s="96"/>
      <c r="P270" s="96"/>
      <c r="Q270" s="96"/>
      <c r="R270" s="96"/>
      <c r="S270" s="96"/>
    </row>
    <row r="271" spans="1:19" hidden="1" x14ac:dyDescent="0.25">
      <c r="A271" s="96"/>
      <c r="B271" s="118"/>
      <c r="C271" s="118"/>
      <c r="D271" s="96"/>
      <c r="E271" s="118"/>
      <c r="F271" s="96"/>
      <c r="G271" s="96"/>
      <c r="H271" s="96"/>
      <c r="I271" s="96"/>
      <c r="J271" s="96"/>
      <c r="K271" s="96"/>
      <c r="L271" s="96"/>
      <c r="M271" s="96"/>
      <c r="N271" s="96"/>
      <c r="O271" s="96"/>
      <c r="P271" s="96"/>
      <c r="Q271" s="96"/>
      <c r="R271" s="96"/>
      <c r="S271" s="96"/>
    </row>
    <row r="272" spans="1:19" hidden="1" x14ac:dyDescent="0.25">
      <c r="A272" s="96"/>
      <c r="B272" s="118"/>
      <c r="C272" s="118"/>
      <c r="D272" s="96"/>
      <c r="E272" s="118"/>
      <c r="F272" s="96"/>
      <c r="G272" s="96"/>
      <c r="H272" s="96"/>
      <c r="I272" s="96"/>
      <c r="J272" s="96"/>
      <c r="K272" s="96"/>
      <c r="L272" s="96"/>
      <c r="M272" s="96"/>
      <c r="N272" s="96"/>
      <c r="O272" s="96"/>
      <c r="P272" s="96"/>
      <c r="Q272" s="96"/>
      <c r="R272" s="96"/>
      <c r="S272" s="96"/>
    </row>
    <row r="273" spans="1:19" hidden="1" x14ac:dyDescent="0.25">
      <c r="A273" s="96"/>
      <c r="B273" s="118"/>
      <c r="C273" s="118"/>
      <c r="D273" s="96"/>
      <c r="E273" s="118"/>
      <c r="F273" s="96"/>
      <c r="G273" s="96"/>
      <c r="H273" s="96"/>
      <c r="I273" s="96"/>
      <c r="J273" s="96"/>
      <c r="K273" s="96"/>
      <c r="L273" s="96"/>
      <c r="M273" s="96"/>
      <c r="N273" s="96"/>
      <c r="O273" s="96"/>
      <c r="P273" s="96"/>
      <c r="Q273" s="96"/>
      <c r="R273" s="96"/>
      <c r="S273" s="96"/>
    </row>
    <row r="274" spans="1:19" hidden="1" x14ac:dyDescent="0.25">
      <c r="A274" s="96"/>
      <c r="B274" s="118"/>
      <c r="C274" s="118"/>
      <c r="D274" s="96"/>
      <c r="E274" s="118"/>
      <c r="F274" s="96"/>
      <c r="G274" s="96"/>
      <c r="H274" s="96"/>
      <c r="I274" s="96"/>
      <c r="J274" s="96"/>
      <c r="K274" s="96"/>
      <c r="L274" s="96"/>
      <c r="M274" s="96"/>
      <c r="N274" s="96"/>
      <c r="O274" s="96"/>
      <c r="P274" s="96"/>
      <c r="Q274" s="96"/>
      <c r="R274" s="96"/>
      <c r="S274" s="96"/>
    </row>
    <row r="275" spans="1:19" hidden="1" x14ac:dyDescent="0.25">
      <c r="A275" s="96"/>
      <c r="B275" s="118"/>
      <c r="C275" s="118"/>
      <c r="D275" s="96"/>
      <c r="E275" s="118"/>
      <c r="F275" s="96"/>
      <c r="G275" s="96"/>
      <c r="H275" s="96"/>
      <c r="I275" s="96"/>
      <c r="J275" s="96"/>
      <c r="K275" s="96"/>
      <c r="L275" s="96"/>
      <c r="M275" s="96"/>
      <c r="N275" s="96"/>
      <c r="O275" s="96"/>
      <c r="P275" s="96"/>
      <c r="Q275" s="96"/>
      <c r="R275" s="96"/>
      <c r="S275" s="96"/>
    </row>
    <row r="276" spans="1:19" hidden="1" x14ac:dyDescent="0.25">
      <c r="A276" s="96"/>
      <c r="B276" s="118"/>
      <c r="C276" s="118"/>
      <c r="D276" s="96"/>
      <c r="E276" s="118"/>
      <c r="F276" s="96"/>
      <c r="G276" s="96"/>
      <c r="H276" s="96"/>
      <c r="I276" s="96"/>
      <c r="J276" s="96"/>
      <c r="K276" s="96"/>
      <c r="L276" s="96"/>
      <c r="M276" s="96"/>
      <c r="N276" s="96"/>
      <c r="O276" s="96"/>
      <c r="P276" s="96"/>
      <c r="Q276" s="96"/>
      <c r="R276" s="96"/>
      <c r="S276" s="96"/>
    </row>
    <row r="277" spans="1:19" hidden="1" x14ac:dyDescent="0.25">
      <c r="A277" s="96"/>
      <c r="B277" s="118"/>
      <c r="C277" s="118"/>
      <c r="D277" s="96"/>
      <c r="E277" s="118"/>
      <c r="F277" s="96"/>
      <c r="G277" s="96"/>
      <c r="H277" s="96"/>
      <c r="I277" s="96"/>
      <c r="J277" s="96"/>
      <c r="K277" s="96"/>
      <c r="L277" s="96"/>
      <c r="M277" s="96"/>
      <c r="N277" s="96"/>
      <c r="O277" s="96"/>
      <c r="P277" s="96"/>
      <c r="Q277" s="96"/>
      <c r="R277" s="96"/>
      <c r="S277" s="96"/>
    </row>
    <row r="278" spans="1:19" hidden="1" x14ac:dyDescent="0.25">
      <c r="A278" s="96"/>
      <c r="B278" s="118"/>
      <c r="C278" s="118"/>
      <c r="D278" s="96"/>
      <c r="E278" s="118"/>
      <c r="F278" s="96"/>
      <c r="G278" s="96"/>
      <c r="H278" s="96"/>
      <c r="I278" s="96"/>
      <c r="J278" s="96"/>
      <c r="K278" s="96"/>
      <c r="L278" s="96"/>
      <c r="M278" s="96"/>
      <c r="N278" s="96"/>
      <c r="O278" s="96"/>
      <c r="P278" s="96"/>
      <c r="Q278" s="96"/>
      <c r="R278" s="96"/>
      <c r="S278" s="96"/>
    </row>
    <row r="279" spans="1:19" hidden="1" x14ac:dyDescent="0.25">
      <c r="A279" s="96"/>
      <c r="B279" s="118"/>
      <c r="C279" s="118"/>
      <c r="D279" s="96"/>
      <c r="E279" s="118"/>
      <c r="F279" s="96"/>
      <c r="G279" s="96"/>
      <c r="H279" s="96"/>
      <c r="I279" s="96"/>
      <c r="J279" s="96"/>
      <c r="K279" s="96"/>
      <c r="L279" s="96"/>
      <c r="M279" s="96"/>
      <c r="N279" s="96"/>
      <c r="O279" s="96"/>
      <c r="P279" s="96"/>
      <c r="Q279" s="96"/>
      <c r="R279" s="96"/>
      <c r="S279" s="96"/>
    </row>
    <row r="280" spans="1:19" hidden="1" x14ac:dyDescent="0.25">
      <c r="A280" s="96"/>
      <c r="B280" s="118"/>
      <c r="C280" s="118"/>
      <c r="D280" s="96"/>
      <c r="E280" s="118"/>
      <c r="F280" s="96"/>
      <c r="G280" s="96"/>
      <c r="H280" s="96"/>
      <c r="I280" s="96"/>
      <c r="J280" s="96"/>
      <c r="K280" s="96"/>
      <c r="L280" s="96"/>
      <c r="M280" s="96"/>
      <c r="N280" s="96"/>
      <c r="O280" s="96"/>
      <c r="P280" s="96"/>
      <c r="Q280" s="96"/>
      <c r="R280" s="96"/>
      <c r="S280" s="96"/>
    </row>
    <row r="281" spans="1:19" hidden="1" x14ac:dyDescent="0.25">
      <c r="A281" s="96"/>
      <c r="B281" s="118"/>
      <c r="C281" s="118"/>
      <c r="D281" s="96"/>
      <c r="E281" s="118"/>
      <c r="F281" s="96"/>
      <c r="G281" s="96"/>
      <c r="H281" s="96"/>
      <c r="I281" s="96"/>
      <c r="J281" s="96"/>
      <c r="K281" s="96"/>
      <c r="L281" s="96"/>
      <c r="M281" s="96"/>
      <c r="N281" s="96"/>
      <c r="O281" s="96"/>
      <c r="P281" s="96"/>
      <c r="Q281" s="96"/>
      <c r="R281" s="96"/>
      <c r="S281" s="96"/>
    </row>
    <row r="282" spans="1:19" hidden="1" x14ac:dyDescent="0.25">
      <c r="A282" s="96"/>
      <c r="B282" s="118"/>
      <c r="C282" s="118"/>
      <c r="D282" s="96"/>
      <c r="E282" s="118"/>
      <c r="F282" s="96"/>
      <c r="G282" s="96"/>
      <c r="H282" s="96"/>
      <c r="I282" s="96"/>
      <c r="J282" s="96"/>
      <c r="K282" s="96"/>
      <c r="L282" s="96"/>
      <c r="M282" s="96"/>
      <c r="N282" s="96"/>
      <c r="O282" s="96"/>
      <c r="P282" s="96"/>
      <c r="Q282" s="96"/>
      <c r="R282" s="96"/>
      <c r="S282" s="96"/>
    </row>
    <row r="283" spans="1:19" hidden="1" x14ac:dyDescent="0.25">
      <c r="A283" s="96"/>
      <c r="B283" s="118"/>
      <c r="C283" s="118"/>
      <c r="D283" s="96"/>
      <c r="E283" s="118"/>
      <c r="F283" s="96"/>
      <c r="G283" s="96"/>
      <c r="H283" s="96"/>
      <c r="I283" s="96"/>
      <c r="J283" s="96"/>
      <c r="K283" s="96"/>
      <c r="L283" s="96"/>
      <c r="M283" s="96"/>
      <c r="N283" s="96"/>
      <c r="O283" s="96"/>
      <c r="P283" s="96"/>
      <c r="Q283" s="96"/>
      <c r="R283" s="96"/>
      <c r="S283" s="96"/>
    </row>
    <row r="284" spans="1:19" hidden="1" x14ac:dyDescent="0.25">
      <c r="A284" s="96"/>
      <c r="B284" s="118"/>
      <c r="C284" s="118"/>
      <c r="D284" s="96"/>
      <c r="E284" s="118"/>
      <c r="F284" s="96"/>
      <c r="G284" s="96"/>
      <c r="H284" s="96"/>
      <c r="I284" s="96"/>
      <c r="J284" s="96"/>
      <c r="K284" s="96"/>
      <c r="L284" s="96"/>
      <c r="M284" s="96"/>
      <c r="N284" s="96"/>
      <c r="O284" s="96"/>
      <c r="P284" s="96"/>
      <c r="Q284" s="96"/>
      <c r="R284" s="96"/>
      <c r="S284" s="96"/>
    </row>
    <row r="285" spans="1:19" hidden="1" x14ac:dyDescent="0.25">
      <c r="A285" s="96"/>
      <c r="B285" s="118"/>
      <c r="C285" s="118"/>
      <c r="D285" s="96"/>
      <c r="E285" s="118"/>
      <c r="F285" s="96"/>
      <c r="G285" s="96"/>
      <c r="H285" s="96"/>
      <c r="I285" s="96"/>
      <c r="J285" s="96"/>
      <c r="K285" s="96"/>
      <c r="L285" s="96"/>
      <c r="M285" s="96"/>
      <c r="N285" s="96"/>
      <c r="O285" s="96"/>
      <c r="P285" s="96"/>
      <c r="Q285" s="96"/>
      <c r="R285" s="96"/>
      <c r="S285" s="96"/>
    </row>
    <row r="286" spans="1:19" hidden="1" x14ac:dyDescent="0.25">
      <c r="A286" s="96"/>
      <c r="B286" s="118"/>
      <c r="C286" s="118"/>
      <c r="D286" s="96"/>
      <c r="E286" s="118"/>
      <c r="F286" s="96"/>
      <c r="G286" s="96"/>
      <c r="H286" s="96"/>
      <c r="I286" s="96"/>
      <c r="J286" s="96"/>
      <c r="K286" s="96"/>
      <c r="L286" s="96"/>
      <c r="M286" s="96"/>
      <c r="N286" s="96"/>
      <c r="O286" s="96"/>
      <c r="P286" s="96"/>
      <c r="Q286" s="96"/>
      <c r="R286" s="96"/>
      <c r="S286" s="96"/>
    </row>
    <row r="287" spans="1:19" hidden="1" x14ac:dyDescent="0.25">
      <c r="A287" s="96"/>
      <c r="B287" s="118"/>
      <c r="C287" s="118"/>
      <c r="D287" s="96"/>
      <c r="E287" s="118"/>
      <c r="F287" s="96"/>
      <c r="G287" s="96"/>
      <c r="H287" s="96"/>
      <c r="I287" s="96"/>
      <c r="J287" s="96"/>
      <c r="K287" s="96"/>
      <c r="L287" s="96"/>
      <c r="M287" s="96"/>
      <c r="N287" s="96"/>
      <c r="O287" s="96"/>
      <c r="P287" s="96"/>
      <c r="Q287" s="96"/>
      <c r="R287" s="96"/>
      <c r="S287" s="96"/>
    </row>
    <row r="288" spans="1:19" hidden="1" x14ac:dyDescent="0.25">
      <c r="A288" s="96"/>
      <c r="B288" s="118"/>
      <c r="C288" s="118"/>
      <c r="D288" s="96"/>
      <c r="E288" s="118"/>
      <c r="F288" s="96"/>
      <c r="G288" s="96"/>
      <c r="H288" s="96"/>
      <c r="I288" s="96"/>
      <c r="J288" s="96"/>
      <c r="K288" s="96"/>
      <c r="L288" s="96"/>
      <c r="M288" s="96"/>
      <c r="N288" s="96"/>
      <c r="O288" s="96"/>
      <c r="P288" s="96"/>
      <c r="Q288" s="96"/>
      <c r="R288" s="96"/>
      <c r="S288" s="96"/>
    </row>
    <row r="289" spans="1:19" hidden="1" x14ac:dyDescent="0.25">
      <c r="A289" s="96"/>
      <c r="B289" s="118"/>
      <c r="C289" s="118"/>
      <c r="D289" s="96"/>
      <c r="E289" s="118"/>
      <c r="F289" s="96"/>
      <c r="G289" s="96"/>
      <c r="H289" s="96"/>
      <c r="I289" s="96"/>
      <c r="J289" s="96"/>
      <c r="K289" s="96"/>
      <c r="L289" s="96"/>
      <c r="M289" s="96"/>
      <c r="N289" s="96"/>
      <c r="O289" s="96"/>
      <c r="P289" s="96"/>
      <c r="Q289" s="96"/>
      <c r="R289" s="96"/>
      <c r="S289" s="96"/>
    </row>
    <row r="290" spans="1:19" hidden="1" x14ac:dyDescent="0.25">
      <c r="A290" s="96"/>
      <c r="B290" s="118"/>
      <c r="C290" s="118"/>
      <c r="D290" s="96"/>
      <c r="E290" s="118"/>
      <c r="F290" s="96"/>
      <c r="G290" s="96"/>
      <c r="H290" s="96"/>
      <c r="I290" s="96"/>
      <c r="J290" s="96"/>
      <c r="K290" s="96"/>
      <c r="L290" s="96"/>
      <c r="M290" s="96"/>
      <c r="N290" s="96"/>
      <c r="O290" s="96"/>
      <c r="P290" s="96"/>
      <c r="Q290" s="96"/>
      <c r="R290" s="96"/>
      <c r="S290" s="96"/>
    </row>
    <row r="291" spans="1:19" hidden="1" x14ac:dyDescent="0.25">
      <c r="A291" s="96"/>
      <c r="B291" s="118"/>
      <c r="C291" s="118"/>
      <c r="D291" s="96"/>
      <c r="E291" s="118"/>
      <c r="F291" s="96"/>
      <c r="G291" s="96"/>
      <c r="H291" s="96"/>
      <c r="I291" s="96"/>
      <c r="J291" s="96"/>
      <c r="K291" s="96"/>
      <c r="L291" s="96"/>
      <c r="M291" s="96"/>
      <c r="N291" s="96"/>
      <c r="O291" s="96"/>
      <c r="P291" s="96"/>
      <c r="Q291" s="96"/>
      <c r="R291" s="96"/>
      <c r="S291" s="96"/>
    </row>
    <row r="292" spans="1:19" hidden="1" x14ac:dyDescent="0.25">
      <c r="A292" s="96"/>
      <c r="B292" s="118"/>
      <c r="C292" s="118"/>
      <c r="D292" s="96"/>
      <c r="E292" s="118"/>
      <c r="F292" s="96"/>
      <c r="G292" s="96"/>
      <c r="H292" s="96"/>
      <c r="I292" s="96"/>
      <c r="J292" s="96"/>
      <c r="K292" s="96"/>
      <c r="L292" s="96"/>
      <c r="M292" s="96"/>
      <c r="N292" s="96"/>
      <c r="O292" s="96"/>
      <c r="P292" s="96"/>
      <c r="Q292" s="96"/>
      <c r="R292" s="96"/>
      <c r="S292" s="96"/>
    </row>
    <row r="293" spans="1:19" hidden="1" x14ac:dyDescent="0.25">
      <c r="A293" s="96"/>
      <c r="B293" s="118"/>
      <c r="C293" s="118"/>
      <c r="D293" s="96"/>
      <c r="E293" s="118"/>
      <c r="F293" s="96"/>
      <c r="G293" s="96"/>
      <c r="H293" s="96"/>
      <c r="I293" s="96"/>
      <c r="J293" s="96"/>
      <c r="K293" s="96"/>
      <c r="L293" s="96"/>
      <c r="M293" s="96"/>
      <c r="N293" s="96"/>
      <c r="O293" s="96"/>
      <c r="P293" s="96"/>
      <c r="Q293" s="96"/>
      <c r="R293" s="96"/>
      <c r="S293" s="96"/>
    </row>
    <row r="294" spans="1:19" hidden="1" x14ac:dyDescent="0.25">
      <c r="A294" s="96"/>
      <c r="B294" s="118"/>
      <c r="C294" s="118"/>
      <c r="D294" s="96"/>
      <c r="E294" s="118"/>
      <c r="F294" s="96"/>
      <c r="G294" s="96"/>
      <c r="H294" s="96"/>
      <c r="I294" s="96"/>
      <c r="J294" s="96"/>
      <c r="K294" s="96"/>
      <c r="L294" s="96"/>
      <c r="M294" s="96"/>
      <c r="N294" s="96"/>
      <c r="O294" s="96"/>
      <c r="P294" s="96"/>
      <c r="Q294" s="96"/>
      <c r="R294" s="96"/>
      <c r="S294" s="96"/>
    </row>
    <row r="295" spans="1:19" hidden="1" x14ac:dyDescent="0.25">
      <c r="A295" s="96"/>
      <c r="B295" s="118"/>
      <c r="C295" s="118"/>
      <c r="D295" s="96"/>
      <c r="E295" s="118"/>
      <c r="F295" s="96"/>
      <c r="G295" s="96"/>
      <c r="H295" s="96"/>
      <c r="I295" s="96"/>
      <c r="J295" s="96"/>
      <c r="K295" s="96"/>
      <c r="L295" s="96"/>
      <c r="M295" s="96"/>
      <c r="N295" s="96"/>
      <c r="O295" s="96"/>
      <c r="P295" s="96"/>
      <c r="Q295" s="96"/>
      <c r="R295" s="96"/>
      <c r="S295" s="96"/>
    </row>
    <row r="296" spans="1:19" hidden="1" x14ac:dyDescent="0.25">
      <c r="A296" s="96"/>
      <c r="B296" s="118"/>
      <c r="C296" s="118"/>
      <c r="D296" s="96"/>
      <c r="E296" s="118"/>
      <c r="F296" s="96"/>
      <c r="G296" s="96"/>
      <c r="H296" s="96"/>
      <c r="I296" s="96"/>
      <c r="J296" s="96"/>
      <c r="K296" s="96"/>
      <c r="L296" s="96"/>
      <c r="M296" s="96"/>
      <c r="N296" s="96"/>
      <c r="O296" s="96"/>
      <c r="P296" s="96"/>
      <c r="Q296" s="96"/>
      <c r="R296" s="96"/>
      <c r="S296" s="96"/>
    </row>
    <row r="297" spans="1:19" hidden="1" x14ac:dyDescent="0.25">
      <c r="A297" s="96"/>
      <c r="B297" s="118"/>
      <c r="C297" s="118"/>
      <c r="D297" s="96"/>
      <c r="E297" s="118"/>
      <c r="F297" s="96"/>
      <c r="G297" s="96"/>
      <c r="H297" s="96"/>
      <c r="I297" s="96"/>
      <c r="J297" s="96"/>
      <c r="K297" s="96"/>
      <c r="L297" s="96"/>
      <c r="M297" s="96"/>
      <c r="N297" s="96"/>
      <c r="O297" s="96"/>
      <c r="P297" s="96"/>
      <c r="Q297" s="96"/>
      <c r="R297" s="96"/>
      <c r="S297" s="96"/>
    </row>
    <row r="298" spans="1:19" hidden="1" x14ac:dyDescent="0.25">
      <c r="A298" s="96"/>
      <c r="B298" s="118"/>
      <c r="C298" s="118"/>
      <c r="D298" s="96"/>
      <c r="E298" s="118"/>
      <c r="F298" s="96"/>
      <c r="G298" s="96"/>
      <c r="H298" s="96"/>
      <c r="I298" s="96"/>
      <c r="J298" s="96"/>
      <c r="K298" s="96"/>
      <c r="L298" s="96"/>
      <c r="M298" s="96"/>
      <c r="N298" s="96"/>
      <c r="O298" s="96"/>
      <c r="P298" s="96"/>
      <c r="Q298" s="96"/>
      <c r="R298" s="96"/>
      <c r="S298" s="96"/>
    </row>
    <row r="299" spans="1:19" hidden="1" x14ac:dyDescent="0.25">
      <c r="A299" s="96"/>
      <c r="B299" s="118"/>
      <c r="C299" s="118"/>
      <c r="D299" s="96"/>
      <c r="E299" s="118"/>
      <c r="F299" s="96"/>
      <c r="G299" s="96"/>
      <c r="H299" s="96"/>
      <c r="I299" s="96"/>
      <c r="J299" s="96"/>
      <c r="K299" s="96"/>
      <c r="L299" s="96"/>
      <c r="M299" s="96"/>
      <c r="N299" s="96"/>
      <c r="O299" s="96"/>
      <c r="P299" s="96"/>
      <c r="Q299" s="96"/>
      <c r="R299" s="96"/>
      <c r="S299" s="96"/>
    </row>
    <row r="300" spans="1:19" hidden="1" x14ac:dyDescent="0.25">
      <c r="A300" s="96"/>
      <c r="B300" s="118"/>
      <c r="C300" s="118"/>
      <c r="D300" s="96"/>
      <c r="E300" s="118"/>
      <c r="F300" s="96"/>
      <c r="G300" s="96"/>
      <c r="H300" s="96"/>
      <c r="I300" s="96"/>
      <c r="J300" s="96"/>
      <c r="K300" s="96"/>
      <c r="L300" s="96"/>
      <c r="M300" s="96"/>
      <c r="N300" s="96"/>
      <c r="O300" s="96"/>
      <c r="P300" s="96"/>
      <c r="Q300" s="96"/>
      <c r="R300" s="96"/>
      <c r="S300" s="96"/>
    </row>
    <row r="301" spans="1:19" hidden="1" x14ac:dyDescent="0.25">
      <c r="A301" s="96"/>
      <c r="B301" s="118"/>
      <c r="C301" s="118"/>
      <c r="D301" s="96"/>
      <c r="E301" s="118"/>
      <c r="F301" s="96"/>
      <c r="G301" s="96"/>
      <c r="H301" s="96"/>
      <c r="I301" s="96"/>
      <c r="J301" s="96"/>
      <c r="K301" s="96"/>
      <c r="L301" s="96"/>
      <c r="M301" s="96"/>
      <c r="N301" s="96"/>
      <c r="O301" s="96"/>
      <c r="P301" s="96"/>
      <c r="Q301" s="96"/>
      <c r="R301" s="96"/>
      <c r="S301" s="96"/>
    </row>
    <row r="302" spans="1:19" hidden="1" x14ac:dyDescent="0.25">
      <c r="A302" s="96"/>
      <c r="B302" s="118"/>
      <c r="C302" s="118"/>
      <c r="D302" s="96"/>
      <c r="E302" s="118"/>
      <c r="F302" s="96"/>
      <c r="G302" s="96"/>
      <c r="H302" s="96"/>
      <c r="I302" s="96"/>
      <c r="J302" s="96"/>
      <c r="K302" s="96"/>
      <c r="L302" s="96"/>
      <c r="M302" s="96"/>
      <c r="N302" s="96"/>
      <c r="O302" s="96"/>
      <c r="P302" s="96"/>
      <c r="Q302" s="96"/>
      <c r="R302" s="96"/>
      <c r="S302" s="96"/>
    </row>
    <row r="303" spans="1:19" hidden="1" x14ac:dyDescent="0.25">
      <c r="A303" s="96"/>
      <c r="B303" s="118"/>
      <c r="C303" s="118"/>
      <c r="D303" s="96"/>
      <c r="E303" s="118"/>
      <c r="F303" s="96"/>
      <c r="G303" s="96"/>
      <c r="H303" s="96"/>
      <c r="I303" s="96"/>
      <c r="J303" s="96"/>
      <c r="K303" s="96"/>
      <c r="L303" s="96"/>
      <c r="M303" s="96"/>
      <c r="N303" s="96"/>
      <c r="O303" s="96"/>
      <c r="P303" s="96"/>
      <c r="Q303" s="96"/>
      <c r="R303" s="96"/>
      <c r="S303" s="96"/>
    </row>
    <row r="304" spans="1:19" hidden="1" x14ac:dyDescent="0.25">
      <c r="A304" s="96"/>
      <c r="B304" s="118"/>
      <c r="C304" s="118"/>
      <c r="D304" s="96"/>
      <c r="E304" s="118"/>
      <c r="F304" s="96"/>
      <c r="G304" s="96"/>
      <c r="H304" s="96"/>
      <c r="I304" s="96"/>
      <c r="J304" s="96"/>
      <c r="K304" s="96"/>
      <c r="L304" s="96"/>
      <c r="M304" s="96"/>
      <c r="N304" s="96"/>
      <c r="O304" s="96"/>
      <c r="P304" s="96"/>
      <c r="Q304" s="96"/>
      <c r="R304" s="96"/>
      <c r="S304" s="96"/>
    </row>
    <row r="305" spans="1:19" hidden="1" x14ac:dyDescent="0.25">
      <c r="A305" s="96"/>
      <c r="B305" s="118"/>
      <c r="C305" s="118"/>
      <c r="D305" s="96"/>
      <c r="E305" s="118"/>
      <c r="F305" s="96"/>
      <c r="G305" s="96"/>
      <c r="H305" s="96"/>
      <c r="I305" s="96"/>
      <c r="J305" s="96"/>
      <c r="K305" s="96"/>
      <c r="L305" s="96"/>
      <c r="M305" s="96"/>
      <c r="N305" s="96"/>
      <c r="O305" s="96"/>
      <c r="P305" s="96"/>
      <c r="Q305" s="96"/>
      <c r="R305" s="96"/>
      <c r="S305" s="96"/>
    </row>
    <row r="306" spans="1:19" hidden="1" x14ac:dyDescent="0.25">
      <c r="A306" s="96"/>
      <c r="B306" s="118"/>
      <c r="C306" s="118"/>
      <c r="D306" s="96"/>
      <c r="E306" s="118"/>
      <c r="F306" s="96"/>
      <c r="G306" s="96"/>
      <c r="H306" s="96"/>
      <c r="I306" s="96"/>
      <c r="J306" s="96"/>
      <c r="K306" s="96"/>
      <c r="L306" s="96"/>
      <c r="M306" s="96"/>
      <c r="N306" s="96"/>
      <c r="O306" s="96"/>
      <c r="P306" s="96"/>
      <c r="Q306" s="96"/>
      <c r="R306" s="96"/>
      <c r="S306" s="96"/>
    </row>
    <row r="307" spans="1:19" hidden="1" x14ac:dyDescent="0.25">
      <c r="A307" s="96"/>
      <c r="B307" s="118"/>
      <c r="C307" s="118"/>
      <c r="D307" s="96"/>
      <c r="E307" s="118"/>
      <c r="F307" s="96"/>
      <c r="G307" s="96"/>
      <c r="H307" s="96"/>
      <c r="I307" s="96"/>
      <c r="J307" s="96"/>
      <c r="K307" s="96"/>
      <c r="L307" s="96"/>
      <c r="M307" s="96"/>
      <c r="N307" s="96"/>
      <c r="O307" s="96"/>
      <c r="P307" s="96"/>
      <c r="Q307" s="96"/>
      <c r="R307" s="96"/>
      <c r="S307" s="96"/>
    </row>
    <row r="308" spans="1:19" hidden="1" x14ac:dyDescent="0.25">
      <c r="A308" s="96"/>
      <c r="B308" s="118"/>
      <c r="C308" s="118"/>
      <c r="D308" s="96"/>
      <c r="E308" s="118"/>
      <c r="F308" s="96"/>
      <c r="G308" s="96"/>
      <c r="H308" s="96"/>
      <c r="I308" s="96"/>
      <c r="J308" s="96"/>
      <c r="K308" s="96"/>
      <c r="L308" s="96"/>
      <c r="M308" s="96"/>
      <c r="N308" s="96"/>
      <c r="O308" s="96"/>
      <c r="P308" s="96"/>
      <c r="Q308" s="96"/>
      <c r="R308" s="96"/>
      <c r="S308" s="96"/>
    </row>
    <row r="309" spans="1:19" hidden="1" x14ac:dyDescent="0.25">
      <c r="A309" s="96"/>
      <c r="B309" s="118"/>
      <c r="C309" s="118"/>
      <c r="D309" s="96"/>
      <c r="E309" s="118"/>
      <c r="F309" s="96"/>
      <c r="G309" s="96"/>
      <c r="H309" s="96"/>
      <c r="I309" s="96"/>
      <c r="J309" s="96"/>
      <c r="K309" s="96"/>
      <c r="L309" s="96"/>
      <c r="M309" s="96"/>
      <c r="N309" s="96"/>
      <c r="O309" s="96"/>
      <c r="P309" s="96"/>
      <c r="Q309" s="96"/>
      <c r="R309" s="96"/>
      <c r="S309" s="96"/>
    </row>
    <row r="310" spans="1:19" hidden="1" x14ac:dyDescent="0.25">
      <c r="A310" s="96"/>
      <c r="B310" s="118"/>
      <c r="C310" s="118"/>
      <c r="D310" s="96"/>
      <c r="E310" s="118"/>
      <c r="F310" s="96"/>
      <c r="G310" s="96"/>
      <c r="H310" s="96"/>
      <c r="I310" s="96"/>
      <c r="J310" s="96"/>
      <c r="K310" s="96"/>
      <c r="L310" s="96"/>
      <c r="M310" s="96"/>
      <c r="N310" s="96"/>
      <c r="O310" s="96"/>
      <c r="P310" s="96"/>
      <c r="Q310" s="96"/>
      <c r="R310" s="96"/>
      <c r="S310" s="96"/>
    </row>
    <row r="311" spans="1:19" hidden="1" x14ac:dyDescent="0.25">
      <c r="A311" s="96"/>
      <c r="B311" s="118"/>
      <c r="C311" s="118"/>
      <c r="D311" s="96"/>
      <c r="E311" s="118"/>
      <c r="F311" s="96"/>
      <c r="G311" s="96"/>
      <c r="H311" s="96"/>
      <c r="I311" s="96"/>
      <c r="J311" s="96"/>
      <c r="K311" s="96"/>
      <c r="L311" s="96"/>
      <c r="M311" s="96"/>
      <c r="N311" s="96"/>
      <c r="O311" s="96"/>
      <c r="P311" s="96"/>
      <c r="Q311" s="96"/>
      <c r="R311" s="96"/>
      <c r="S311" s="96"/>
    </row>
    <row r="312" spans="1:19" hidden="1" x14ac:dyDescent="0.25">
      <c r="A312" s="96"/>
      <c r="B312" s="118"/>
      <c r="C312" s="118"/>
      <c r="D312" s="96"/>
      <c r="E312" s="118"/>
      <c r="F312" s="96"/>
      <c r="G312" s="96"/>
      <c r="H312" s="96"/>
      <c r="I312" s="96"/>
      <c r="J312" s="96"/>
      <c r="K312" s="96"/>
      <c r="L312" s="96"/>
      <c r="M312" s="96"/>
      <c r="N312" s="96"/>
      <c r="O312" s="96"/>
      <c r="P312" s="96"/>
      <c r="Q312" s="96"/>
      <c r="R312" s="96"/>
      <c r="S312" s="96"/>
    </row>
    <row r="313" spans="1:19" hidden="1" x14ac:dyDescent="0.25">
      <c r="A313" s="96"/>
      <c r="B313" s="118"/>
      <c r="C313" s="118"/>
      <c r="D313" s="96"/>
      <c r="E313" s="118"/>
      <c r="F313" s="96"/>
      <c r="G313" s="96"/>
      <c r="H313" s="96"/>
      <c r="I313" s="96"/>
      <c r="J313" s="96"/>
      <c r="K313" s="96"/>
      <c r="L313" s="96"/>
      <c r="M313" s="96"/>
      <c r="N313" s="96"/>
      <c r="O313" s="96"/>
      <c r="P313" s="96"/>
      <c r="Q313" s="96"/>
      <c r="R313" s="96"/>
      <c r="S313" s="96"/>
    </row>
    <row r="314" spans="1:19" hidden="1" x14ac:dyDescent="0.25">
      <c r="A314" s="96"/>
      <c r="B314" s="118"/>
      <c r="C314" s="118"/>
      <c r="D314" s="96"/>
      <c r="E314" s="118"/>
      <c r="F314" s="96"/>
      <c r="G314" s="96"/>
      <c r="H314" s="96"/>
      <c r="I314" s="96"/>
      <c r="J314" s="96"/>
      <c r="K314" s="96"/>
      <c r="L314" s="96"/>
      <c r="M314" s="96"/>
      <c r="N314" s="96"/>
      <c r="O314" s="96"/>
      <c r="P314" s="96"/>
      <c r="Q314" s="96"/>
      <c r="R314" s="96"/>
      <c r="S314" s="96"/>
    </row>
    <row r="315" spans="1:19" hidden="1" x14ac:dyDescent="0.25">
      <c r="A315" s="96"/>
      <c r="B315" s="118"/>
      <c r="C315" s="118"/>
      <c r="D315" s="96"/>
      <c r="E315" s="118"/>
      <c r="F315" s="96"/>
      <c r="G315" s="96"/>
      <c r="H315" s="96"/>
      <c r="I315" s="96"/>
      <c r="J315" s="96"/>
      <c r="K315" s="96"/>
      <c r="L315" s="96"/>
      <c r="M315" s="96"/>
      <c r="N315" s="96"/>
      <c r="O315" s="96"/>
      <c r="P315" s="96"/>
      <c r="Q315" s="96"/>
      <c r="R315" s="96"/>
      <c r="S315" s="96"/>
    </row>
    <row r="316" spans="1:19" hidden="1" x14ac:dyDescent="0.25">
      <c r="A316" s="96"/>
      <c r="B316" s="118"/>
      <c r="C316" s="118"/>
      <c r="D316" s="96"/>
      <c r="E316" s="118"/>
      <c r="F316" s="96"/>
      <c r="G316" s="96"/>
      <c r="H316" s="96"/>
      <c r="I316" s="96"/>
      <c r="J316" s="96"/>
      <c r="K316" s="96"/>
      <c r="L316" s="96"/>
      <c r="M316" s="96"/>
      <c r="N316" s="96"/>
      <c r="O316" s="96"/>
      <c r="P316" s="96"/>
      <c r="Q316" s="96"/>
      <c r="R316" s="96"/>
      <c r="S316" s="96"/>
    </row>
    <row r="317" spans="1:19" hidden="1" x14ac:dyDescent="0.25">
      <c r="A317" s="96"/>
      <c r="B317" s="118"/>
      <c r="C317" s="118"/>
      <c r="D317" s="96"/>
      <c r="E317" s="118"/>
      <c r="F317" s="96"/>
      <c r="G317" s="96"/>
      <c r="H317" s="96"/>
      <c r="I317" s="96"/>
      <c r="J317" s="96"/>
      <c r="K317" s="96"/>
      <c r="L317" s="96"/>
      <c r="M317" s="96"/>
      <c r="N317" s="96"/>
      <c r="O317" s="96"/>
      <c r="P317" s="96"/>
      <c r="Q317" s="96"/>
      <c r="R317" s="96"/>
      <c r="S317" s="96"/>
    </row>
    <row r="318" spans="1:19" hidden="1" x14ac:dyDescent="0.25">
      <c r="A318" s="96"/>
      <c r="B318" s="118"/>
      <c r="C318" s="118"/>
      <c r="D318" s="96"/>
      <c r="E318" s="118"/>
      <c r="F318" s="96"/>
      <c r="G318" s="96"/>
      <c r="H318" s="96"/>
      <c r="I318" s="96"/>
      <c r="J318" s="96"/>
      <c r="K318" s="96"/>
      <c r="L318" s="96"/>
      <c r="M318" s="96"/>
      <c r="N318" s="96"/>
      <c r="O318" s="96"/>
      <c r="P318" s="96"/>
      <c r="Q318" s="96"/>
      <c r="R318" s="96"/>
      <c r="S318" s="96"/>
    </row>
    <row r="319" spans="1:19" hidden="1" x14ac:dyDescent="0.25">
      <c r="A319" s="96"/>
      <c r="B319" s="118"/>
      <c r="C319" s="118"/>
      <c r="D319" s="96"/>
      <c r="E319" s="118"/>
      <c r="F319" s="96"/>
      <c r="G319" s="96"/>
      <c r="H319" s="96"/>
      <c r="I319" s="96"/>
      <c r="J319" s="96"/>
      <c r="K319" s="96"/>
      <c r="L319" s="96"/>
      <c r="M319" s="96"/>
      <c r="N319" s="96"/>
      <c r="O319" s="96"/>
      <c r="P319" s="96"/>
      <c r="Q319" s="96"/>
      <c r="R319" s="96"/>
      <c r="S319" s="96"/>
    </row>
    <row r="320" spans="1:19" hidden="1" x14ac:dyDescent="0.25">
      <c r="A320" s="96"/>
      <c r="B320" s="118"/>
      <c r="C320" s="118"/>
      <c r="D320" s="96"/>
      <c r="E320" s="118"/>
      <c r="F320" s="96"/>
      <c r="G320" s="96"/>
      <c r="H320" s="96"/>
      <c r="I320" s="96"/>
      <c r="J320" s="96"/>
      <c r="K320" s="96"/>
      <c r="L320" s="96"/>
      <c r="M320" s="96"/>
      <c r="N320" s="96"/>
      <c r="O320" s="96"/>
      <c r="P320" s="96"/>
      <c r="Q320" s="96"/>
      <c r="R320" s="96"/>
      <c r="S320" s="96"/>
    </row>
    <row r="321" spans="1:19" hidden="1" x14ac:dyDescent="0.25">
      <c r="A321" s="96"/>
      <c r="B321" s="118"/>
      <c r="C321" s="118"/>
      <c r="D321" s="96"/>
      <c r="E321" s="118"/>
      <c r="F321" s="96"/>
      <c r="G321" s="96"/>
      <c r="H321" s="96"/>
      <c r="I321" s="96"/>
      <c r="J321" s="96"/>
      <c r="K321" s="96"/>
      <c r="L321" s="96"/>
      <c r="M321" s="96"/>
      <c r="N321" s="96"/>
      <c r="O321" s="96"/>
      <c r="P321" s="96"/>
      <c r="Q321" s="96"/>
      <c r="R321" s="96"/>
      <c r="S321" s="96"/>
    </row>
    <row r="322" spans="1:19" hidden="1" x14ac:dyDescent="0.25">
      <c r="A322" s="96"/>
      <c r="B322" s="118"/>
      <c r="C322" s="118"/>
      <c r="D322" s="96"/>
      <c r="E322" s="118"/>
      <c r="F322" s="96"/>
      <c r="G322" s="96"/>
      <c r="H322" s="96"/>
      <c r="I322" s="96"/>
      <c r="J322" s="96"/>
      <c r="K322" s="96"/>
      <c r="L322" s="96"/>
      <c r="M322" s="96"/>
      <c r="N322" s="96"/>
      <c r="O322" s="96"/>
      <c r="P322" s="96"/>
      <c r="Q322" s="96"/>
      <c r="R322" s="96"/>
      <c r="S322" s="96"/>
    </row>
    <row r="323" spans="1:19" hidden="1" x14ac:dyDescent="0.25">
      <c r="A323" s="96"/>
      <c r="B323" s="118"/>
      <c r="C323" s="118"/>
      <c r="D323" s="96"/>
      <c r="E323" s="118"/>
      <c r="F323" s="96"/>
      <c r="G323" s="96"/>
      <c r="H323" s="96"/>
      <c r="I323" s="96"/>
      <c r="J323" s="96"/>
      <c r="K323" s="96"/>
      <c r="L323" s="96"/>
      <c r="M323" s="96"/>
      <c r="N323" s="96"/>
      <c r="O323" s="96"/>
      <c r="P323" s="96"/>
      <c r="Q323" s="96"/>
      <c r="R323" s="96"/>
      <c r="S323" s="96"/>
    </row>
    <row r="324" spans="1:19" hidden="1" x14ac:dyDescent="0.25">
      <c r="A324" s="96"/>
      <c r="B324" s="118"/>
      <c r="C324" s="118"/>
      <c r="D324" s="96"/>
      <c r="E324" s="118"/>
      <c r="F324" s="96"/>
      <c r="G324" s="96"/>
      <c r="H324" s="96"/>
      <c r="I324" s="96"/>
      <c r="J324" s="96"/>
      <c r="K324" s="96"/>
      <c r="L324" s="96"/>
      <c r="M324" s="96"/>
      <c r="N324" s="96"/>
      <c r="O324" s="96"/>
      <c r="P324" s="96"/>
      <c r="Q324" s="96"/>
      <c r="R324" s="96"/>
      <c r="S324" s="96"/>
    </row>
    <row r="325" spans="1:19" hidden="1" x14ac:dyDescent="0.25">
      <c r="A325" s="96"/>
      <c r="B325" s="118"/>
      <c r="C325" s="118"/>
      <c r="D325" s="96"/>
      <c r="E325" s="118"/>
      <c r="F325" s="96"/>
      <c r="G325" s="96"/>
      <c r="H325" s="96"/>
      <c r="I325" s="96"/>
      <c r="J325" s="96"/>
      <c r="K325" s="96"/>
      <c r="L325" s="96"/>
      <c r="M325" s="96"/>
      <c r="N325" s="96"/>
      <c r="O325" s="96"/>
      <c r="P325" s="96"/>
      <c r="Q325" s="96"/>
      <c r="R325" s="96"/>
      <c r="S325" s="96"/>
    </row>
    <row r="326" spans="1:19" hidden="1" x14ac:dyDescent="0.25">
      <c r="A326" s="96"/>
      <c r="B326" s="118"/>
      <c r="C326" s="118"/>
      <c r="D326" s="96"/>
      <c r="E326" s="118"/>
      <c r="F326" s="96"/>
      <c r="G326" s="96"/>
      <c r="H326" s="96"/>
      <c r="I326" s="96"/>
      <c r="J326" s="96"/>
      <c r="K326" s="96"/>
      <c r="L326" s="96"/>
      <c r="M326" s="96"/>
      <c r="N326" s="96"/>
      <c r="O326" s="96"/>
      <c r="P326" s="96"/>
      <c r="Q326" s="96"/>
      <c r="R326" s="96"/>
      <c r="S326" s="96"/>
    </row>
    <row r="327" spans="1:19" hidden="1" x14ac:dyDescent="0.25">
      <c r="A327" s="96"/>
      <c r="B327" s="118"/>
      <c r="C327" s="118"/>
      <c r="D327" s="96"/>
      <c r="E327" s="118"/>
      <c r="F327" s="96"/>
      <c r="G327" s="96"/>
      <c r="H327" s="96"/>
      <c r="I327" s="96"/>
      <c r="J327" s="96"/>
      <c r="K327" s="96"/>
      <c r="L327" s="96"/>
      <c r="M327" s="96"/>
      <c r="N327" s="96"/>
      <c r="O327" s="96"/>
      <c r="P327" s="96"/>
      <c r="Q327" s="96"/>
      <c r="R327" s="96"/>
      <c r="S327" s="96"/>
    </row>
    <row r="328" spans="1:19" hidden="1" x14ac:dyDescent="0.25">
      <c r="A328" s="96"/>
      <c r="B328" s="118"/>
      <c r="C328" s="118"/>
      <c r="D328" s="96"/>
      <c r="E328" s="118"/>
      <c r="F328" s="96"/>
      <c r="G328" s="96"/>
      <c r="H328" s="96"/>
      <c r="I328" s="96"/>
      <c r="J328" s="96"/>
      <c r="K328" s="96"/>
      <c r="L328" s="96"/>
      <c r="M328" s="96"/>
      <c r="N328" s="96"/>
      <c r="O328" s="96"/>
      <c r="P328" s="96"/>
      <c r="Q328" s="96"/>
      <c r="R328" s="96"/>
      <c r="S328" s="96"/>
    </row>
    <row r="329" spans="1:19" hidden="1" x14ac:dyDescent="0.25">
      <c r="A329" s="96"/>
      <c r="B329" s="118"/>
      <c r="C329" s="118"/>
      <c r="D329" s="96"/>
      <c r="E329" s="118"/>
      <c r="F329" s="96"/>
      <c r="G329" s="96"/>
      <c r="H329" s="96"/>
      <c r="I329" s="96"/>
      <c r="J329" s="96"/>
      <c r="K329" s="96"/>
      <c r="L329" s="96"/>
      <c r="M329" s="96"/>
      <c r="N329" s="96"/>
      <c r="O329" s="96"/>
      <c r="P329" s="96"/>
      <c r="Q329" s="96"/>
      <c r="R329" s="96"/>
      <c r="S329" s="96"/>
    </row>
    <row r="330" spans="1:19" hidden="1" x14ac:dyDescent="0.25">
      <c r="A330" s="96"/>
      <c r="B330" s="118"/>
      <c r="C330" s="118"/>
      <c r="D330" s="96"/>
      <c r="E330" s="118"/>
      <c r="F330" s="96"/>
      <c r="G330" s="96"/>
      <c r="H330" s="96"/>
      <c r="I330" s="96"/>
      <c r="J330" s="96"/>
      <c r="K330" s="96"/>
      <c r="L330" s="96"/>
      <c r="M330" s="96"/>
      <c r="N330" s="96"/>
      <c r="O330" s="96"/>
      <c r="P330" s="96"/>
      <c r="Q330" s="96"/>
      <c r="R330" s="96"/>
      <c r="S330" s="96"/>
    </row>
    <row r="331" spans="1:19" hidden="1" x14ac:dyDescent="0.25">
      <c r="A331" s="96"/>
      <c r="B331" s="118"/>
      <c r="C331" s="118"/>
      <c r="D331" s="96"/>
      <c r="E331" s="118"/>
      <c r="F331" s="96"/>
      <c r="G331" s="96"/>
      <c r="H331" s="96"/>
      <c r="I331" s="96"/>
      <c r="J331" s="96"/>
      <c r="K331" s="96"/>
      <c r="L331" s="96"/>
      <c r="M331" s="96"/>
      <c r="N331" s="96"/>
      <c r="O331" s="96"/>
      <c r="P331" s="96"/>
      <c r="Q331" s="96"/>
      <c r="R331" s="96"/>
      <c r="S331" s="96"/>
    </row>
    <row r="332" spans="1:19" hidden="1" x14ac:dyDescent="0.25">
      <c r="A332" s="96"/>
      <c r="B332" s="118"/>
      <c r="C332" s="118"/>
      <c r="D332" s="96"/>
      <c r="E332" s="118"/>
      <c r="F332" s="96"/>
      <c r="G332" s="96"/>
      <c r="H332" s="96"/>
      <c r="I332" s="96"/>
      <c r="J332" s="96"/>
      <c r="K332" s="96"/>
      <c r="L332" s="96"/>
      <c r="M332" s="96"/>
      <c r="N332" s="96"/>
      <c r="O332" s="96"/>
      <c r="P332" s="96"/>
      <c r="Q332" s="96"/>
      <c r="R332" s="96"/>
      <c r="S332" s="96"/>
    </row>
    <row r="333" spans="1:19" hidden="1" x14ac:dyDescent="0.25">
      <c r="A333" s="96"/>
      <c r="B333" s="118"/>
      <c r="C333" s="118"/>
      <c r="D333" s="96"/>
      <c r="E333" s="118"/>
      <c r="F333" s="96"/>
      <c r="G333" s="96"/>
      <c r="H333" s="96"/>
      <c r="I333" s="96"/>
      <c r="J333" s="96"/>
      <c r="K333" s="96"/>
      <c r="L333" s="96"/>
      <c r="M333" s="96"/>
      <c r="N333" s="96"/>
      <c r="O333" s="96"/>
      <c r="P333" s="96"/>
      <c r="Q333" s="96"/>
      <c r="R333" s="96"/>
      <c r="S333" s="96"/>
    </row>
    <row r="334" spans="1:19" hidden="1" x14ac:dyDescent="0.25">
      <c r="A334" s="96"/>
      <c r="B334" s="118"/>
      <c r="C334" s="118"/>
      <c r="D334" s="96"/>
      <c r="E334" s="118"/>
      <c r="F334" s="96"/>
      <c r="G334" s="96"/>
      <c r="H334" s="96"/>
      <c r="I334" s="96"/>
      <c r="J334" s="96"/>
      <c r="K334" s="96"/>
      <c r="L334" s="96"/>
      <c r="M334" s="96"/>
      <c r="N334" s="96"/>
      <c r="O334" s="96"/>
      <c r="P334" s="96"/>
      <c r="Q334" s="96"/>
      <c r="R334" s="96"/>
      <c r="S334" s="96"/>
    </row>
    <row r="335" spans="1:19" hidden="1" x14ac:dyDescent="0.25">
      <c r="A335" s="96"/>
      <c r="B335" s="118"/>
      <c r="C335" s="118"/>
      <c r="D335" s="96"/>
      <c r="E335" s="118"/>
      <c r="F335" s="96"/>
      <c r="G335" s="96"/>
      <c r="H335" s="96"/>
      <c r="I335" s="96"/>
      <c r="J335" s="96"/>
      <c r="K335" s="96"/>
      <c r="L335" s="96"/>
      <c r="M335" s="96"/>
      <c r="N335" s="96"/>
      <c r="O335" s="96"/>
      <c r="P335" s="96"/>
      <c r="Q335" s="96"/>
      <c r="R335" s="96"/>
      <c r="S335" s="96"/>
    </row>
    <row r="336" spans="1:19" hidden="1" x14ac:dyDescent="0.25">
      <c r="A336" s="96"/>
      <c r="B336" s="118"/>
      <c r="C336" s="118"/>
      <c r="D336" s="96"/>
      <c r="E336" s="118"/>
      <c r="F336" s="96"/>
      <c r="G336" s="96"/>
      <c r="H336" s="96"/>
      <c r="I336" s="96"/>
      <c r="J336" s="96"/>
      <c r="K336" s="96"/>
      <c r="L336" s="96"/>
      <c r="M336" s="96"/>
      <c r="N336" s="96"/>
      <c r="O336" s="96"/>
      <c r="P336" s="96"/>
      <c r="Q336" s="96"/>
      <c r="R336" s="96"/>
      <c r="S336" s="96"/>
    </row>
    <row r="337" spans="1:19" hidden="1" x14ac:dyDescent="0.25">
      <c r="A337" s="96"/>
      <c r="B337" s="118"/>
      <c r="C337" s="118"/>
      <c r="D337" s="96"/>
      <c r="E337" s="118"/>
      <c r="F337" s="96"/>
      <c r="G337" s="96"/>
      <c r="H337" s="96"/>
      <c r="I337" s="96"/>
      <c r="J337" s="96"/>
      <c r="K337" s="96"/>
      <c r="L337" s="96"/>
      <c r="M337" s="96"/>
      <c r="N337" s="96"/>
      <c r="O337" s="96"/>
      <c r="P337" s="96"/>
      <c r="Q337" s="96"/>
      <c r="R337" s="96"/>
      <c r="S337" s="96"/>
    </row>
    <row r="338" spans="1:19" hidden="1" x14ac:dyDescent="0.25">
      <c r="A338" s="96"/>
      <c r="B338" s="118"/>
      <c r="C338" s="118"/>
      <c r="D338" s="96"/>
      <c r="E338" s="118"/>
      <c r="F338" s="96"/>
      <c r="G338" s="96"/>
      <c r="H338" s="96"/>
      <c r="I338" s="96"/>
      <c r="J338" s="96"/>
      <c r="K338" s="96"/>
      <c r="L338" s="96"/>
      <c r="M338" s="96"/>
      <c r="N338" s="96"/>
      <c r="O338" s="96"/>
      <c r="P338" s="96"/>
      <c r="Q338" s="96"/>
      <c r="R338" s="96"/>
      <c r="S338" s="96"/>
    </row>
    <row r="339" spans="1:19" hidden="1" x14ac:dyDescent="0.25">
      <c r="A339" s="96"/>
      <c r="B339" s="118"/>
      <c r="C339" s="118"/>
      <c r="D339" s="96"/>
      <c r="E339" s="118"/>
      <c r="F339" s="96"/>
      <c r="G339" s="96"/>
      <c r="H339" s="96"/>
      <c r="I339" s="96"/>
      <c r="J339" s="96"/>
      <c r="K339" s="96"/>
      <c r="L339" s="96"/>
      <c r="M339" s="96"/>
      <c r="N339" s="96"/>
      <c r="O339" s="96"/>
      <c r="P339" s="96"/>
      <c r="Q339" s="96"/>
      <c r="R339" s="96"/>
      <c r="S339" s="96"/>
    </row>
    <row r="340" spans="1:19" hidden="1" x14ac:dyDescent="0.25">
      <c r="A340" s="96"/>
      <c r="B340" s="118"/>
      <c r="C340" s="118"/>
      <c r="D340" s="96"/>
      <c r="E340" s="118"/>
      <c r="F340" s="96"/>
      <c r="G340" s="96"/>
      <c r="H340" s="96"/>
      <c r="I340" s="96"/>
      <c r="J340" s="96"/>
      <c r="K340" s="96"/>
      <c r="L340" s="96"/>
      <c r="M340" s="96"/>
      <c r="N340" s="96"/>
      <c r="O340" s="96"/>
      <c r="P340" s="96"/>
      <c r="Q340" s="96"/>
      <c r="R340" s="96"/>
      <c r="S340" s="96"/>
    </row>
    <row r="341" spans="1:19" hidden="1" x14ac:dyDescent="0.25">
      <c r="A341" s="96"/>
      <c r="B341" s="118"/>
      <c r="C341" s="118"/>
      <c r="D341" s="96"/>
      <c r="E341" s="118"/>
      <c r="F341" s="96"/>
      <c r="G341" s="96"/>
      <c r="H341" s="96"/>
      <c r="I341" s="96"/>
      <c r="J341" s="96"/>
      <c r="K341" s="96"/>
      <c r="L341" s="96"/>
      <c r="M341" s="96"/>
      <c r="N341" s="96"/>
      <c r="O341" s="96"/>
      <c r="P341" s="96"/>
      <c r="Q341" s="96"/>
      <c r="R341" s="96"/>
      <c r="S341" s="96"/>
    </row>
    <row r="342" spans="1:19" hidden="1" x14ac:dyDescent="0.25">
      <c r="A342" s="96"/>
      <c r="B342" s="118"/>
      <c r="C342" s="118"/>
      <c r="D342" s="96"/>
      <c r="E342" s="118"/>
      <c r="F342" s="96"/>
      <c r="G342" s="96"/>
      <c r="H342" s="96"/>
      <c r="I342" s="96"/>
      <c r="J342" s="96"/>
      <c r="K342" s="96"/>
      <c r="L342" s="96"/>
      <c r="M342" s="96"/>
      <c r="N342" s="96"/>
      <c r="O342" s="96"/>
      <c r="P342" s="96"/>
      <c r="Q342" s="96"/>
      <c r="R342" s="96"/>
      <c r="S342" s="96"/>
    </row>
    <row r="343" spans="1:19" hidden="1" x14ac:dyDescent="0.25">
      <c r="A343" s="96"/>
      <c r="B343" s="118"/>
      <c r="C343" s="118"/>
      <c r="D343" s="96"/>
      <c r="E343" s="118"/>
      <c r="F343" s="96"/>
      <c r="G343" s="96"/>
      <c r="H343" s="96"/>
      <c r="I343" s="96"/>
      <c r="J343" s="96"/>
      <c r="K343" s="96"/>
      <c r="L343" s="96"/>
      <c r="M343" s="96"/>
      <c r="N343" s="96"/>
      <c r="O343" s="96"/>
      <c r="P343" s="96"/>
      <c r="Q343" s="96"/>
      <c r="R343" s="96"/>
      <c r="S343" s="96"/>
    </row>
    <row r="344" spans="1:19" hidden="1" x14ac:dyDescent="0.25">
      <c r="A344" s="96"/>
      <c r="B344" s="118"/>
      <c r="C344" s="118"/>
      <c r="D344" s="96"/>
      <c r="E344" s="118"/>
      <c r="F344" s="96"/>
      <c r="G344" s="96"/>
      <c r="H344" s="96"/>
      <c r="I344" s="96"/>
      <c r="J344" s="96"/>
      <c r="K344" s="96"/>
      <c r="L344" s="96"/>
      <c r="M344" s="96"/>
      <c r="N344" s="96"/>
      <c r="O344" s="96"/>
      <c r="P344" s="96"/>
      <c r="Q344" s="96"/>
      <c r="R344" s="96"/>
      <c r="S344" s="96"/>
    </row>
    <row r="345" spans="1:19" hidden="1" x14ac:dyDescent="0.25">
      <c r="A345" s="96"/>
      <c r="B345" s="118"/>
      <c r="C345" s="118"/>
      <c r="D345" s="96"/>
      <c r="E345" s="118"/>
      <c r="F345" s="96"/>
      <c r="G345" s="96"/>
      <c r="H345" s="96"/>
      <c r="I345" s="96"/>
      <c r="J345" s="96"/>
      <c r="K345" s="96"/>
      <c r="L345" s="96"/>
      <c r="M345" s="96"/>
      <c r="N345" s="96"/>
      <c r="O345" s="96"/>
      <c r="P345" s="96"/>
      <c r="Q345" s="96"/>
      <c r="R345" s="96"/>
      <c r="S345" s="96"/>
    </row>
    <row r="346" spans="1:19" hidden="1" x14ac:dyDescent="0.25">
      <c r="A346" s="96"/>
      <c r="B346" s="118"/>
      <c r="C346" s="118"/>
      <c r="D346" s="96"/>
      <c r="E346" s="118"/>
      <c r="F346" s="96"/>
      <c r="G346" s="96"/>
      <c r="H346" s="96"/>
      <c r="I346" s="96"/>
      <c r="J346" s="96"/>
      <c r="K346" s="96"/>
      <c r="L346" s="96"/>
      <c r="M346" s="96"/>
      <c r="N346" s="96"/>
      <c r="O346" s="96"/>
      <c r="P346" s="96"/>
      <c r="Q346" s="96"/>
      <c r="R346" s="96"/>
      <c r="S346" s="96"/>
    </row>
    <row r="347" spans="1:19" hidden="1" x14ac:dyDescent="0.25">
      <c r="A347" s="96"/>
      <c r="B347" s="118"/>
      <c r="C347" s="118"/>
      <c r="D347" s="96"/>
      <c r="E347" s="118"/>
      <c r="F347" s="96"/>
      <c r="G347" s="96"/>
      <c r="H347" s="96"/>
      <c r="I347" s="96"/>
      <c r="J347" s="96"/>
      <c r="K347" s="96"/>
      <c r="L347" s="96"/>
      <c r="M347" s="96"/>
      <c r="N347" s="96"/>
      <c r="O347" s="96"/>
      <c r="P347" s="96"/>
      <c r="Q347" s="96"/>
      <c r="R347" s="96"/>
      <c r="S347" s="96"/>
    </row>
    <row r="348" spans="1:19" hidden="1" x14ac:dyDescent="0.25">
      <c r="A348" s="96"/>
      <c r="B348" s="118"/>
      <c r="C348" s="118"/>
      <c r="D348" s="96"/>
      <c r="E348" s="118"/>
      <c r="F348" s="96"/>
      <c r="G348" s="96"/>
      <c r="H348" s="96"/>
      <c r="I348" s="96"/>
      <c r="J348" s="96"/>
      <c r="K348" s="96"/>
      <c r="L348" s="96"/>
      <c r="M348" s="96"/>
      <c r="N348" s="96"/>
      <c r="O348" s="96"/>
      <c r="P348" s="96"/>
      <c r="Q348" s="96"/>
      <c r="R348" s="96"/>
      <c r="S348" s="96"/>
    </row>
    <row r="349" spans="1:19" hidden="1" x14ac:dyDescent="0.25">
      <c r="A349" s="96"/>
      <c r="B349" s="118"/>
      <c r="C349" s="118"/>
      <c r="D349" s="96"/>
      <c r="E349" s="118"/>
      <c r="F349" s="96"/>
      <c r="G349" s="96"/>
      <c r="H349" s="96"/>
      <c r="I349" s="96"/>
      <c r="J349" s="96"/>
      <c r="K349" s="96"/>
      <c r="L349" s="96"/>
      <c r="M349" s="96"/>
      <c r="N349" s="96"/>
      <c r="O349" s="96"/>
      <c r="P349" s="96"/>
      <c r="Q349" s="96"/>
      <c r="R349" s="96"/>
      <c r="S349" s="96"/>
    </row>
    <row r="350" spans="1:19" hidden="1" x14ac:dyDescent="0.25">
      <c r="A350" s="96"/>
      <c r="B350" s="118"/>
      <c r="C350" s="118"/>
      <c r="D350" s="96"/>
      <c r="E350" s="118"/>
      <c r="F350" s="96"/>
      <c r="G350" s="96"/>
      <c r="H350" s="96"/>
      <c r="I350" s="96"/>
      <c r="J350" s="96"/>
      <c r="K350" s="96"/>
      <c r="L350" s="96"/>
      <c r="M350" s="96"/>
      <c r="N350" s="96"/>
      <c r="O350" s="96"/>
      <c r="P350" s="96"/>
      <c r="Q350" s="96"/>
      <c r="R350" s="96"/>
      <c r="S350" s="96"/>
    </row>
    <row r="351" spans="1:19" hidden="1" x14ac:dyDescent="0.25">
      <c r="A351" s="96"/>
      <c r="B351" s="118"/>
      <c r="C351" s="118"/>
      <c r="D351" s="96"/>
      <c r="E351" s="118"/>
      <c r="F351" s="96"/>
      <c r="G351" s="96"/>
      <c r="H351" s="96"/>
      <c r="I351" s="96"/>
      <c r="J351" s="96"/>
      <c r="K351" s="96"/>
      <c r="L351" s="96"/>
      <c r="M351" s="96"/>
      <c r="N351" s="96"/>
      <c r="O351" s="96"/>
      <c r="P351" s="96"/>
      <c r="Q351" s="96"/>
      <c r="R351" s="96"/>
      <c r="S351" s="96"/>
    </row>
    <row r="352" spans="1:19" hidden="1" x14ac:dyDescent="0.25">
      <c r="A352" s="96"/>
      <c r="B352" s="118"/>
      <c r="C352" s="118"/>
      <c r="D352" s="96"/>
      <c r="E352" s="118"/>
      <c r="F352" s="96"/>
      <c r="G352" s="96"/>
      <c r="H352" s="96"/>
      <c r="I352" s="96"/>
      <c r="J352" s="96"/>
      <c r="K352" s="96"/>
      <c r="L352" s="96"/>
      <c r="M352" s="96"/>
      <c r="N352" s="96"/>
      <c r="O352" s="96"/>
      <c r="P352" s="96"/>
      <c r="Q352" s="96"/>
      <c r="R352" s="96"/>
      <c r="S352" s="96"/>
    </row>
    <row r="353" spans="1:19" hidden="1" x14ac:dyDescent="0.25">
      <c r="A353" s="96"/>
      <c r="B353" s="118"/>
      <c r="C353" s="118"/>
      <c r="D353" s="96"/>
      <c r="E353" s="118"/>
      <c r="F353" s="96"/>
      <c r="G353" s="96"/>
      <c r="H353" s="96"/>
      <c r="I353" s="96"/>
      <c r="J353" s="96"/>
      <c r="K353" s="96"/>
      <c r="L353" s="96"/>
      <c r="M353" s="96"/>
      <c r="N353" s="96"/>
      <c r="O353" s="96"/>
      <c r="P353" s="96"/>
      <c r="Q353" s="96"/>
      <c r="R353" s="96"/>
      <c r="S353" s="96"/>
    </row>
    <row r="354" spans="1:19" hidden="1" x14ac:dyDescent="0.25">
      <c r="A354" s="96"/>
      <c r="B354" s="118"/>
      <c r="C354" s="118"/>
      <c r="D354" s="96"/>
      <c r="E354" s="118"/>
      <c r="F354" s="96"/>
      <c r="G354" s="96"/>
      <c r="H354" s="96"/>
      <c r="I354" s="96"/>
      <c r="J354" s="96"/>
      <c r="K354" s="96"/>
      <c r="L354" s="96"/>
      <c r="M354" s="96"/>
      <c r="N354" s="96"/>
      <c r="O354" s="96"/>
      <c r="P354" s="96"/>
      <c r="Q354" s="96"/>
      <c r="R354" s="96"/>
      <c r="S354" s="96"/>
    </row>
    <row r="355" spans="1:19" hidden="1" x14ac:dyDescent="0.25">
      <c r="A355" s="96"/>
      <c r="B355" s="118"/>
      <c r="C355" s="118"/>
      <c r="D355" s="96"/>
      <c r="E355" s="118"/>
      <c r="F355" s="96"/>
      <c r="G355" s="96"/>
      <c r="H355" s="96"/>
      <c r="I355" s="96"/>
      <c r="J355" s="96"/>
      <c r="K355" s="96"/>
      <c r="L355" s="96"/>
      <c r="M355" s="96"/>
      <c r="N355" s="96"/>
      <c r="O355" s="96"/>
      <c r="P355" s="96"/>
      <c r="Q355" s="96"/>
      <c r="R355" s="96"/>
      <c r="S355" s="96"/>
    </row>
    <row r="356" spans="1:19" hidden="1" x14ac:dyDescent="0.25">
      <c r="A356" s="96"/>
      <c r="B356" s="118"/>
      <c r="C356" s="118"/>
      <c r="D356" s="96"/>
      <c r="E356" s="118"/>
      <c r="F356" s="96"/>
      <c r="G356" s="96"/>
      <c r="H356" s="96"/>
      <c r="I356" s="96"/>
      <c r="J356" s="96"/>
      <c r="K356" s="96"/>
      <c r="L356" s="96"/>
      <c r="M356" s="96"/>
      <c r="N356" s="96"/>
      <c r="O356" s="96"/>
      <c r="P356" s="96"/>
      <c r="Q356" s="96"/>
      <c r="R356" s="96"/>
      <c r="S356" s="96"/>
    </row>
    <row r="357" spans="1:19" hidden="1" x14ac:dyDescent="0.25">
      <c r="A357" s="96"/>
      <c r="B357" s="118"/>
      <c r="C357" s="118"/>
      <c r="D357" s="96"/>
      <c r="E357" s="118"/>
      <c r="F357" s="96"/>
      <c r="G357" s="96"/>
      <c r="H357" s="96"/>
      <c r="I357" s="96"/>
      <c r="J357" s="96"/>
      <c r="K357" s="96"/>
      <c r="L357" s="96"/>
      <c r="M357" s="96"/>
      <c r="N357" s="96"/>
      <c r="O357" s="96"/>
      <c r="P357" s="96"/>
      <c r="Q357" s="96"/>
      <c r="R357" s="96"/>
      <c r="S357" s="96"/>
    </row>
    <row r="358" spans="1:19" hidden="1" x14ac:dyDescent="0.25">
      <c r="A358" s="96"/>
      <c r="B358" s="118"/>
      <c r="C358" s="118"/>
      <c r="D358" s="96"/>
      <c r="E358" s="118"/>
      <c r="F358" s="96"/>
      <c r="G358" s="96"/>
      <c r="H358" s="96"/>
      <c r="I358" s="96"/>
      <c r="J358" s="96"/>
      <c r="K358" s="96"/>
      <c r="L358" s="96"/>
      <c r="M358" s="96"/>
      <c r="N358" s="96"/>
      <c r="O358" s="96"/>
      <c r="P358" s="96"/>
      <c r="Q358" s="96"/>
      <c r="R358" s="96"/>
      <c r="S358" s="96"/>
    </row>
    <row r="359" spans="1:19" hidden="1" x14ac:dyDescent="0.25">
      <c r="A359" s="96"/>
      <c r="B359" s="118"/>
      <c r="C359" s="118"/>
      <c r="D359" s="96"/>
      <c r="E359" s="118"/>
      <c r="F359" s="96"/>
      <c r="G359" s="96"/>
      <c r="H359" s="96"/>
      <c r="I359" s="96"/>
      <c r="J359" s="96"/>
      <c r="K359" s="96"/>
      <c r="L359" s="96"/>
      <c r="M359" s="96"/>
      <c r="N359" s="96"/>
      <c r="O359" s="96"/>
      <c r="P359" s="96"/>
      <c r="Q359" s="96"/>
      <c r="R359" s="96"/>
      <c r="S359" s="96"/>
    </row>
    <row r="360" spans="1:19" hidden="1" x14ac:dyDescent="0.25">
      <c r="A360" s="96"/>
      <c r="B360" s="118"/>
      <c r="C360" s="118"/>
      <c r="D360" s="96"/>
      <c r="E360" s="118"/>
      <c r="F360" s="96"/>
      <c r="G360" s="96"/>
      <c r="H360" s="96"/>
      <c r="I360" s="96"/>
      <c r="J360" s="96"/>
      <c r="K360" s="96"/>
      <c r="L360" s="96"/>
      <c r="M360" s="96"/>
      <c r="N360" s="96"/>
      <c r="O360" s="96"/>
      <c r="P360" s="96"/>
      <c r="Q360" s="96"/>
      <c r="R360" s="96"/>
      <c r="S360" s="96"/>
    </row>
    <row r="361" spans="1:19" hidden="1" x14ac:dyDescent="0.25">
      <c r="A361" s="96"/>
      <c r="B361" s="118"/>
      <c r="C361" s="118"/>
      <c r="D361" s="96"/>
      <c r="E361" s="118"/>
      <c r="F361" s="96"/>
      <c r="G361" s="96"/>
      <c r="H361" s="96"/>
      <c r="I361" s="96"/>
      <c r="J361" s="96"/>
      <c r="K361" s="96"/>
      <c r="L361" s="96"/>
      <c r="M361" s="96"/>
      <c r="N361" s="96"/>
      <c r="O361" s="96"/>
      <c r="P361" s="96"/>
      <c r="Q361" s="96"/>
      <c r="R361" s="96"/>
      <c r="S361" s="96"/>
    </row>
    <row r="362" spans="1:19" hidden="1" x14ac:dyDescent="0.25">
      <c r="A362" s="96"/>
      <c r="B362" s="118"/>
      <c r="C362" s="118"/>
      <c r="D362" s="96"/>
      <c r="E362" s="118"/>
      <c r="F362" s="96"/>
      <c r="G362" s="96"/>
      <c r="H362" s="96"/>
      <c r="I362" s="96"/>
      <c r="J362" s="96"/>
      <c r="K362" s="96"/>
      <c r="L362" s="96"/>
      <c r="M362" s="96"/>
      <c r="N362" s="96"/>
      <c r="O362" s="96"/>
      <c r="P362" s="96"/>
      <c r="Q362" s="96"/>
      <c r="R362" s="96"/>
      <c r="S362" s="96"/>
    </row>
    <row r="363" spans="1:19" hidden="1" x14ac:dyDescent="0.25">
      <c r="A363" s="96"/>
      <c r="B363" s="118"/>
      <c r="C363" s="118"/>
      <c r="D363" s="96"/>
      <c r="E363" s="118"/>
      <c r="F363" s="96"/>
      <c r="G363" s="96"/>
      <c r="H363" s="96"/>
      <c r="I363" s="96"/>
      <c r="J363" s="96"/>
      <c r="K363" s="96"/>
      <c r="L363" s="96"/>
      <c r="M363" s="96"/>
      <c r="N363" s="96"/>
      <c r="O363" s="96"/>
      <c r="P363" s="96"/>
      <c r="Q363" s="96"/>
      <c r="R363" s="96"/>
      <c r="S363" s="96"/>
    </row>
    <row r="364" spans="1:19" hidden="1" x14ac:dyDescent="0.25">
      <c r="A364" s="96"/>
      <c r="B364" s="118"/>
      <c r="C364" s="118"/>
      <c r="D364" s="96"/>
      <c r="E364" s="118"/>
      <c r="F364" s="96"/>
      <c r="G364" s="96"/>
      <c r="H364" s="96"/>
      <c r="I364" s="96"/>
      <c r="J364" s="96"/>
      <c r="K364" s="96"/>
      <c r="L364" s="96"/>
      <c r="M364" s="96"/>
      <c r="N364" s="96"/>
      <c r="O364" s="96"/>
      <c r="P364" s="96"/>
      <c r="Q364" s="96"/>
      <c r="R364" s="96"/>
      <c r="S364" s="96"/>
    </row>
    <row r="365" spans="1:19" hidden="1" x14ac:dyDescent="0.25">
      <c r="A365" s="96"/>
      <c r="B365" s="118"/>
      <c r="C365" s="118"/>
      <c r="D365" s="96"/>
      <c r="E365" s="118"/>
      <c r="F365" s="96"/>
      <c r="G365" s="96"/>
      <c r="H365" s="96"/>
      <c r="I365" s="96"/>
      <c r="J365" s="96"/>
      <c r="K365" s="96"/>
      <c r="L365" s="96"/>
      <c r="M365" s="96"/>
      <c r="N365" s="96"/>
      <c r="O365" s="96"/>
      <c r="P365" s="96"/>
      <c r="Q365" s="96"/>
      <c r="R365" s="96"/>
      <c r="S365" s="96"/>
    </row>
    <row r="366" spans="1:19" hidden="1" x14ac:dyDescent="0.25">
      <c r="A366" s="96"/>
      <c r="B366" s="118"/>
      <c r="C366" s="118"/>
      <c r="D366" s="96"/>
      <c r="E366" s="118"/>
      <c r="F366" s="96"/>
      <c r="G366" s="96"/>
      <c r="H366" s="96"/>
      <c r="I366" s="96"/>
      <c r="J366" s="96"/>
      <c r="K366" s="96"/>
      <c r="L366" s="96"/>
      <c r="M366" s="96"/>
      <c r="N366" s="96"/>
      <c r="O366" s="96"/>
      <c r="P366" s="96"/>
      <c r="Q366" s="96"/>
      <c r="R366" s="96"/>
      <c r="S366" s="96"/>
    </row>
    <row r="367" spans="1:19" hidden="1" x14ac:dyDescent="0.25">
      <c r="A367" s="96"/>
      <c r="B367" s="118"/>
      <c r="C367" s="118"/>
      <c r="D367" s="96"/>
      <c r="E367" s="118"/>
      <c r="F367" s="96"/>
      <c r="G367" s="96"/>
      <c r="H367" s="96"/>
      <c r="I367" s="96"/>
      <c r="J367" s="96"/>
      <c r="K367" s="96"/>
      <c r="L367" s="96"/>
      <c r="M367" s="96"/>
      <c r="N367" s="96"/>
      <c r="O367" s="96"/>
      <c r="P367" s="96"/>
      <c r="Q367" s="96"/>
      <c r="R367" s="96"/>
      <c r="S367" s="96"/>
    </row>
    <row r="368" spans="1:19" hidden="1" x14ac:dyDescent="0.25">
      <c r="A368" s="96"/>
      <c r="B368" s="118"/>
      <c r="C368" s="118"/>
      <c r="D368" s="96"/>
      <c r="E368" s="118"/>
      <c r="F368" s="96"/>
      <c r="G368" s="96"/>
      <c r="H368" s="96"/>
      <c r="I368" s="96"/>
      <c r="J368" s="96"/>
      <c r="K368" s="96"/>
      <c r="L368" s="96"/>
      <c r="M368" s="96"/>
      <c r="N368" s="96"/>
      <c r="O368" s="96"/>
      <c r="P368" s="96"/>
      <c r="Q368" s="96"/>
      <c r="R368" s="96"/>
      <c r="S368" s="96"/>
    </row>
    <row r="369" spans="1:19" hidden="1" x14ac:dyDescent="0.25">
      <c r="A369" s="96"/>
      <c r="B369" s="118"/>
      <c r="C369" s="118"/>
      <c r="D369" s="96"/>
      <c r="E369" s="118"/>
      <c r="F369" s="96"/>
      <c r="G369" s="96"/>
      <c r="H369" s="96"/>
      <c r="I369" s="96"/>
      <c r="J369" s="96"/>
      <c r="K369" s="96"/>
      <c r="L369" s="96"/>
      <c r="M369" s="96"/>
      <c r="N369" s="96"/>
      <c r="O369" s="96"/>
      <c r="P369" s="96"/>
      <c r="Q369" s="96"/>
      <c r="R369" s="96"/>
      <c r="S369" s="96"/>
    </row>
    <row r="370" spans="1:19" hidden="1" x14ac:dyDescent="0.25">
      <c r="A370" s="96"/>
      <c r="B370" s="118"/>
      <c r="C370" s="118"/>
      <c r="D370" s="96"/>
      <c r="E370" s="118"/>
      <c r="F370" s="96"/>
      <c r="G370" s="96"/>
      <c r="H370" s="96"/>
      <c r="I370" s="96"/>
      <c r="J370" s="96"/>
      <c r="K370" s="96"/>
      <c r="L370" s="96"/>
      <c r="M370" s="96"/>
      <c r="N370" s="96"/>
      <c r="O370" s="96"/>
      <c r="P370" s="96"/>
      <c r="Q370" s="96"/>
      <c r="R370" s="96"/>
      <c r="S370" s="96"/>
    </row>
    <row r="371" spans="1:19" hidden="1" x14ac:dyDescent="0.25">
      <c r="A371" s="96"/>
      <c r="B371" s="118"/>
      <c r="C371" s="118"/>
      <c r="D371" s="96"/>
      <c r="E371" s="118"/>
      <c r="F371" s="96"/>
      <c r="G371" s="96"/>
      <c r="H371" s="96"/>
      <c r="I371" s="96"/>
      <c r="J371" s="96"/>
      <c r="K371" s="96"/>
      <c r="L371" s="96"/>
      <c r="M371" s="96"/>
      <c r="N371" s="96"/>
      <c r="O371" s="96"/>
      <c r="P371" s="96"/>
      <c r="Q371" s="96"/>
      <c r="R371" s="96"/>
      <c r="S371" s="96"/>
    </row>
    <row r="372" spans="1:19" hidden="1" x14ac:dyDescent="0.25">
      <c r="A372" s="96"/>
      <c r="B372" s="118"/>
      <c r="C372" s="118"/>
      <c r="D372" s="96"/>
      <c r="E372" s="118"/>
      <c r="F372" s="96"/>
      <c r="G372" s="96"/>
      <c r="H372" s="96"/>
      <c r="I372" s="96"/>
      <c r="J372" s="96"/>
      <c r="K372" s="96"/>
      <c r="L372" s="96"/>
      <c r="M372" s="96"/>
      <c r="N372" s="96"/>
      <c r="O372" s="96"/>
      <c r="P372" s="96"/>
      <c r="Q372" s="96"/>
      <c r="R372" s="96"/>
      <c r="S372" s="96"/>
    </row>
    <row r="373" spans="1:19" hidden="1" x14ac:dyDescent="0.25">
      <c r="B373" s="96"/>
      <c r="C373" s="96"/>
      <c r="D373" s="96"/>
      <c r="E373" s="96"/>
      <c r="F373" s="96"/>
      <c r="G373" s="96"/>
      <c r="H373" s="96"/>
      <c r="I373" s="96"/>
      <c r="J373" s="96"/>
      <c r="K373" s="96"/>
      <c r="L373" s="96"/>
      <c r="M373" s="96"/>
      <c r="N373" s="96"/>
      <c r="O373" s="96"/>
      <c r="P373" s="96"/>
      <c r="Q373" s="96"/>
      <c r="R373" s="96"/>
      <c r="S373" s="96"/>
    </row>
    <row r="374" spans="1:19" hidden="1" x14ac:dyDescent="0.25">
      <c r="B374" s="96"/>
      <c r="C374" s="96"/>
      <c r="D374" s="96"/>
      <c r="E374" s="96"/>
      <c r="F374" s="96"/>
      <c r="G374" s="96"/>
      <c r="H374" s="96"/>
      <c r="I374" s="96"/>
      <c r="J374" s="96"/>
      <c r="K374" s="96"/>
      <c r="L374" s="96"/>
      <c r="M374" s="96"/>
      <c r="N374" s="96"/>
      <c r="O374" s="96"/>
      <c r="P374" s="96"/>
      <c r="Q374" s="96"/>
      <c r="R374" s="96"/>
      <c r="S374" s="96"/>
    </row>
    <row r="375" spans="1:19" hidden="1" x14ac:dyDescent="0.25">
      <c r="B375" s="96"/>
      <c r="C375" s="96"/>
      <c r="D375" s="96"/>
      <c r="E375" s="96"/>
      <c r="F375" s="96"/>
      <c r="G375" s="96"/>
      <c r="H375" s="96"/>
      <c r="I375" s="96"/>
      <c r="J375" s="96"/>
      <c r="K375" s="96"/>
      <c r="L375" s="96"/>
      <c r="M375" s="96"/>
      <c r="N375" s="96"/>
      <c r="O375" s="96"/>
      <c r="P375" s="96"/>
      <c r="Q375" s="96"/>
      <c r="R375" s="96"/>
      <c r="S375" s="96"/>
    </row>
    <row r="376" spans="1:19" hidden="1" x14ac:dyDescent="0.25">
      <c r="B376" s="96"/>
      <c r="C376" s="96"/>
      <c r="D376" s="96"/>
      <c r="E376" s="96"/>
      <c r="F376" s="96"/>
      <c r="G376" s="96"/>
      <c r="H376" s="96"/>
      <c r="I376" s="96"/>
      <c r="J376" s="96"/>
      <c r="K376" s="96"/>
      <c r="L376" s="96"/>
      <c r="M376" s="96"/>
      <c r="N376" s="96"/>
      <c r="O376" s="96"/>
      <c r="P376" s="96"/>
      <c r="Q376" s="96"/>
      <c r="R376" s="96"/>
      <c r="S376" s="96"/>
    </row>
    <row r="377" spans="1:19" hidden="1" x14ac:dyDescent="0.25">
      <c r="B377" s="96"/>
      <c r="C377" s="96"/>
      <c r="D377" s="96"/>
      <c r="E377" s="96"/>
      <c r="F377" s="96"/>
      <c r="G377" s="96"/>
      <c r="H377" s="96"/>
      <c r="I377" s="96"/>
      <c r="J377" s="96"/>
      <c r="K377" s="96"/>
      <c r="L377" s="96"/>
      <c r="M377" s="96"/>
      <c r="N377" s="96"/>
      <c r="O377" s="96"/>
      <c r="P377" s="96"/>
      <c r="Q377" s="96"/>
      <c r="R377" s="96"/>
      <c r="S377" s="96"/>
    </row>
    <row r="378" spans="1:19" hidden="1" x14ac:dyDescent="0.25">
      <c r="B378" s="96"/>
      <c r="C378" s="96"/>
      <c r="D378" s="96"/>
      <c r="E378" s="96"/>
      <c r="F378" s="96"/>
      <c r="G378" s="96"/>
      <c r="H378" s="96"/>
      <c r="I378" s="96"/>
      <c r="J378" s="96"/>
      <c r="K378" s="96"/>
      <c r="L378" s="96"/>
      <c r="M378" s="96"/>
      <c r="N378" s="96"/>
      <c r="O378" s="96"/>
      <c r="P378" s="96"/>
      <c r="Q378" s="96"/>
      <c r="R378" s="96"/>
      <c r="S378" s="96"/>
    </row>
    <row r="379" spans="1:19" hidden="1" x14ac:dyDescent="0.25">
      <c r="B379" s="96"/>
      <c r="C379" s="96"/>
      <c r="D379" s="96"/>
      <c r="E379" s="96"/>
      <c r="F379" s="96"/>
      <c r="G379" s="96"/>
      <c r="H379" s="96"/>
      <c r="I379" s="96"/>
      <c r="J379" s="96"/>
      <c r="K379" s="96"/>
      <c r="L379" s="96"/>
      <c r="M379" s="96"/>
      <c r="N379" s="96"/>
      <c r="O379" s="96"/>
      <c r="P379" s="96"/>
      <c r="Q379" s="96"/>
      <c r="R379" s="96"/>
      <c r="S379" s="96"/>
    </row>
    <row r="380" spans="1:19" hidden="1" x14ac:dyDescent="0.25">
      <c r="B380" s="96"/>
      <c r="C380" s="96"/>
      <c r="D380" s="96"/>
      <c r="E380" s="96"/>
      <c r="F380" s="96"/>
      <c r="G380" s="96"/>
      <c r="H380" s="96"/>
      <c r="I380" s="96"/>
      <c r="J380" s="96"/>
      <c r="K380" s="96"/>
      <c r="L380" s="96"/>
      <c r="M380" s="96"/>
      <c r="N380" s="96"/>
      <c r="O380" s="96"/>
      <c r="P380" s="96"/>
      <c r="Q380" s="96"/>
      <c r="R380" s="96"/>
      <c r="S380" s="96"/>
    </row>
    <row r="381" spans="1:19" hidden="1" x14ac:dyDescent="0.25">
      <c r="B381" s="96"/>
      <c r="C381" s="96"/>
      <c r="D381" s="96"/>
      <c r="E381" s="96"/>
      <c r="F381" s="96"/>
      <c r="G381" s="96"/>
      <c r="H381" s="96"/>
      <c r="I381" s="96"/>
      <c r="J381" s="96"/>
      <c r="K381" s="96"/>
      <c r="L381" s="96"/>
      <c r="M381" s="96"/>
      <c r="N381" s="96"/>
      <c r="O381" s="96"/>
      <c r="P381" s="96"/>
      <c r="Q381" s="96"/>
      <c r="R381" s="96"/>
      <c r="S381" s="96"/>
    </row>
    <row r="382" spans="1:19" hidden="1" x14ac:dyDescent="0.25">
      <c r="B382" s="96"/>
      <c r="C382" s="96"/>
      <c r="D382" s="96"/>
      <c r="E382" s="96"/>
      <c r="F382" s="96"/>
      <c r="G382" s="96"/>
      <c r="H382" s="96"/>
      <c r="I382" s="96"/>
      <c r="J382" s="96"/>
      <c r="K382" s="96"/>
      <c r="L382" s="96"/>
      <c r="M382" s="96"/>
      <c r="N382" s="96"/>
      <c r="O382" s="96"/>
      <c r="P382" s="96"/>
      <c r="Q382" s="96"/>
      <c r="R382" s="96"/>
      <c r="S382" s="96"/>
    </row>
    <row r="383" spans="1:19" hidden="1" x14ac:dyDescent="0.25">
      <c r="B383" s="96"/>
      <c r="C383" s="96"/>
      <c r="D383" s="96"/>
      <c r="E383" s="96"/>
      <c r="F383" s="96"/>
      <c r="G383" s="96"/>
      <c r="H383" s="96"/>
      <c r="I383" s="96"/>
      <c r="J383" s="96"/>
      <c r="K383" s="96"/>
      <c r="L383" s="96"/>
      <c r="M383" s="96"/>
      <c r="N383" s="96"/>
      <c r="O383" s="96"/>
      <c r="P383" s="96"/>
      <c r="Q383" s="96"/>
      <c r="R383" s="96"/>
      <c r="S383" s="96"/>
    </row>
    <row r="384" spans="1:19" hidden="1" x14ac:dyDescent="0.25">
      <c r="B384" s="96"/>
      <c r="C384" s="96"/>
      <c r="D384" s="96"/>
      <c r="E384" s="96"/>
      <c r="F384" s="96"/>
      <c r="G384" s="96"/>
      <c r="H384" s="96"/>
      <c r="I384" s="96"/>
      <c r="J384" s="96"/>
      <c r="K384" s="96"/>
      <c r="L384" s="96"/>
      <c r="M384" s="96"/>
      <c r="N384" s="96"/>
      <c r="O384" s="96"/>
      <c r="P384" s="96"/>
      <c r="Q384" s="96"/>
      <c r="R384" s="96"/>
      <c r="S384" s="96"/>
    </row>
  </sheetData>
  <sortState xmlns:xlrd2="http://schemas.microsoft.com/office/spreadsheetml/2017/richdata2" ref="A7:S157">
    <sortCondition ref="A7:A157"/>
  </sortState>
  <mergeCells count="5">
    <mergeCell ref="M4:O4"/>
    <mergeCell ref="P4:R4"/>
    <mergeCell ref="D4:F4"/>
    <mergeCell ref="G4:I4"/>
    <mergeCell ref="J4:L4"/>
  </mergeCells>
  <conditionalFormatting sqref="B4">
    <cfRule type="cellIs" dxfId="11" priority="6" stopIfTrue="1" operator="equal">
      <formula>""</formula>
    </cfRule>
  </conditionalFormatting>
  <conditionalFormatting sqref="B6">
    <cfRule type="cellIs" dxfId="10" priority="2" stopIfTrue="1" operator="equal">
      <formula>""</formula>
    </cfRule>
  </conditionalFormatting>
  <conditionalFormatting sqref="A4">
    <cfRule type="cellIs" dxfId="9" priority="3" stopIfTrue="1" operator="equal">
      <formula>""</formula>
    </cfRule>
  </conditionalFormatting>
  <conditionalFormatting sqref="C132">
    <cfRule type="containsText" dxfId="8" priority="1" operator="containsText" text="FALSE">
      <formula>NOT(ISERROR(SEARCH("FALSE",C132)))</formula>
    </cfRule>
  </conditionalFormatting>
  <pageMargins left="0.7" right="0.7" top="0.75" bottom="0.75" header="0.3" footer="0.3"/>
  <pageSetup paperSize="9" orientation="portrait"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24"/>
  <dimension ref="A1:T385"/>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10.59765625" style="178" customWidth="1"/>
    <col min="2" max="2" width="32.09765625" style="97" customWidth="1"/>
    <col min="3" max="3" width="16.5" style="97" customWidth="1"/>
    <col min="4" max="18" width="22.5" style="97" customWidth="1"/>
    <col min="19" max="20" width="9" style="97" customWidth="1"/>
    <col min="21" max="16384" width="9" style="97" hidden="1"/>
  </cols>
  <sheetData>
    <row r="1" spans="1:19" ht="50.55" customHeight="1" x14ac:dyDescent="0.25">
      <c r="A1" s="58" t="s">
        <v>736</v>
      </c>
      <c r="B1" s="143"/>
      <c r="C1" s="96"/>
      <c r="D1" s="96"/>
      <c r="E1" s="96"/>
      <c r="F1" s="96"/>
      <c r="G1" s="96"/>
      <c r="H1" s="96"/>
      <c r="I1" s="96"/>
      <c r="J1" s="96"/>
      <c r="K1" s="96"/>
      <c r="L1" s="96"/>
      <c r="M1" s="96"/>
      <c r="N1" s="96"/>
      <c r="O1" s="96"/>
      <c r="P1" s="96"/>
      <c r="Q1" s="96"/>
      <c r="R1" s="96"/>
      <c r="S1" s="96"/>
    </row>
    <row r="2" spans="1:19" ht="24" customHeight="1" x14ac:dyDescent="0.25">
      <c r="A2" s="54" t="s">
        <v>670</v>
      </c>
      <c r="B2" s="143"/>
      <c r="C2" s="96"/>
      <c r="D2" s="96"/>
      <c r="E2" s="96"/>
      <c r="F2" s="96"/>
      <c r="G2" s="96"/>
      <c r="H2" s="96"/>
      <c r="I2" s="96"/>
      <c r="J2" s="96"/>
      <c r="K2" s="96"/>
      <c r="L2" s="96"/>
      <c r="M2" s="96"/>
      <c r="N2" s="96"/>
      <c r="O2" s="96"/>
      <c r="P2" s="96"/>
      <c r="Q2" s="96"/>
      <c r="R2" s="96"/>
      <c r="S2" s="96"/>
    </row>
    <row r="3" spans="1:19" ht="24" customHeight="1" thickBot="1" x14ac:dyDescent="0.3">
      <c r="A3" s="55" t="s">
        <v>639</v>
      </c>
      <c r="B3" s="143"/>
      <c r="C3" s="96"/>
      <c r="D3" s="96"/>
      <c r="E3" s="96"/>
      <c r="F3" s="96"/>
      <c r="G3" s="96"/>
      <c r="H3" s="96"/>
      <c r="I3" s="96"/>
      <c r="J3" s="96"/>
      <c r="K3" s="96"/>
      <c r="L3" s="96"/>
      <c r="M3" s="96"/>
      <c r="N3" s="96"/>
      <c r="O3" s="96"/>
      <c r="P3" s="96"/>
      <c r="Q3" s="96"/>
      <c r="R3" s="96"/>
      <c r="S3" s="96"/>
    </row>
    <row r="4" spans="1:19" ht="14.4" thickBot="1" x14ac:dyDescent="0.3">
      <c r="A4" s="55" t="s">
        <v>708</v>
      </c>
      <c r="B4" s="254"/>
      <c r="C4" s="144"/>
      <c r="D4" s="100" t="s">
        <v>683</v>
      </c>
      <c r="E4" s="146"/>
      <c r="F4" s="147"/>
      <c r="G4" s="101" t="s">
        <v>490</v>
      </c>
      <c r="H4" s="148"/>
      <c r="I4" s="149"/>
      <c r="J4" s="101" t="s">
        <v>491</v>
      </c>
      <c r="K4" s="148"/>
      <c r="L4" s="149"/>
      <c r="M4" s="101" t="s">
        <v>632</v>
      </c>
      <c r="N4" s="148"/>
      <c r="O4" s="149"/>
      <c r="P4" s="101" t="s">
        <v>633</v>
      </c>
      <c r="Q4" s="148"/>
      <c r="R4" s="149"/>
      <c r="S4" s="96"/>
    </row>
    <row r="5" spans="1:19" x14ac:dyDescent="0.25">
      <c r="A5" s="102"/>
      <c r="B5" s="103"/>
      <c r="C5" s="104"/>
      <c r="D5" s="105" t="s">
        <v>647</v>
      </c>
      <c r="E5" s="106" t="s">
        <v>723</v>
      </c>
      <c r="F5" s="107" t="s">
        <v>722</v>
      </c>
      <c r="G5" s="108" t="s">
        <v>647</v>
      </c>
      <c r="H5" s="108" t="s">
        <v>19</v>
      </c>
      <c r="I5" s="109" t="s">
        <v>20</v>
      </c>
      <c r="J5" s="108" t="s">
        <v>647</v>
      </c>
      <c r="K5" s="108" t="s">
        <v>19</v>
      </c>
      <c r="L5" s="109" t="s">
        <v>20</v>
      </c>
      <c r="M5" s="108" t="s">
        <v>647</v>
      </c>
      <c r="N5" s="108" t="s">
        <v>19</v>
      </c>
      <c r="O5" s="109" t="s">
        <v>20</v>
      </c>
      <c r="P5" s="108" t="s">
        <v>647</v>
      </c>
      <c r="Q5" s="108" t="s">
        <v>19</v>
      </c>
      <c r="R5" s="109" t="s">
        <v>20</v>
      </c>
      <c r="S5" s="96"/>
    </row>
    <row r="6" spans="1:19" ht="86.4" customHeight="1" x14ac:dyDescent="0.25">
      <c r="A6" s="110" t="s">
        <v>667</v>
      </c>
      <c r="B6" s="111" t="s">
        <v>713</v>
      </c>
      <c r="C6" s="112" t="s">
        <v>682</v>
      </c>
      <c r="D6" s="155"/>
      <c r="E6" s="155" t="s">
        <v>444</v>
      </c>
      <c r="F6" s="156" t="s">
        <v>445</v>
      </c>
      <c r="G6" s="198"/>
      <c r="H6" s="155" t="s">
        <v>446</v>
      </c>
      <c r="I6" s="156" t="s">
        <v>447</v>
      </c>
      <c r="J6" s="198"/>
      <c r="K6" s="155" t="s">
        <v>448</v>
      </c>
      <c r="L6" s="156" t="s">
        <v>449</v>
      </c>
      <c r="M6" s="198"/>
      <c r="N6" s="155" t="s">
        <v>611</v>
      </c>
      <c r="O6" s="156" t="s">
        <v>612</v>
      </c>
      <c r="P6" s="198"/>
      <c r="Q6" s="155" t="s">
        <v>590</v>
      </c>
      <c r="R6" s="156" t="s">
        <v>591</v>
      </c>
      <c r="S6" s="96"/>
    </row>
    <row r="7" spans="1:19" x14ac:dyDescent="0.25">
      <c r="A7" s="117">
        <v>102</v>
      </c>
      <c r="B7" s="118" t="s">
        <v>23</v>
      </c>
      <c r="C7" s="119" t="s">
        <v>237</v>
      </c>
      <c r="D7" s="120" t="s">
        <v>638</v>
      </c>
      <c r="E7" s="123" t="s">
        <v>638</v>
      </c>
      <c r="F7" s="60" t="s">
        <v>638</v>
      </c>
      <c r="G7" s="121" t="s">
        <v>638</v>
      </c>
      <c r="H7" s="123" t="s">
        <v>638</v>
      </c>
      <c r="I7" s="60" t="s">
        <v>638</v>
      </c>
      <c r="J7" s="121" t="s">
        <v>638</v>
      </c>
      <c r="K7" s="123" t="s">
        <v>638</v>
      </c>
      <c r="L7" s="60" t="s">
        <v>638</v>
      </c>
      <c r="M7" s="121" t="s">
        <v>638</v>
      </c>
      <c r="N7" s="123" t="s">
        <v>638</v>
      </c>
      <c r="O7" s="60" t="s">
        <v>638</v>
      </c>
      <c r="P7" s="121" t="s">
        <v>638</v>
      </c>
      <c r="Q7" s="123" t="s">
        <v>638</v>
      </c>
      <c r="R7" s="60" t="s">
        <v>638</v>
      </c>
      <c r="S7" s="139"/>
    </row>
    <row r="8" spans="1:19" x14ac:dyDescent="0.25">
      <c r="A8" s="117">
        <v>104</v>
      </c>
      <c r="B8" s="118" t="s">
        <v>24</v>
      </c>
      <c r="C8" s="119" t="s">
        <v>238</v>
      </c>
      <c r="D8" s="120" t="s">
        <v>638</v>
      </c>
      <c r="E8" s="123" t="s">
        <v>638</v>
      </c>
      <c r="F8" s="60" t="s">
        <v>638</v>
      </c>
      <c r="G8" s="121" t="s">
        <v>638</v>
      </c>
      <c r="H8" s="123" t="s">
        <v>638</v>
      </c>
      <c r="I8" s="60" t="s">
        <v>638</v>
      </c>
      <c r="J8" s="121" t="s">
        <v>638</v>
      </c>
      <c r="K8" s="123" t="s">
        <v>638</v>
      </c>
      <c r="L8" s="60" t="s">
        <v>638</v>
      </c>
      <c r="M8" s="121" t="s">
        <v>638</v>
      </c>
      <c r="N8" s="123" t="s">
        <v>638</v>
      </c>
      <c r="O8" s="60" t="s">
        <v>638</v>
      </c>
      <c r="P8" s="121" t="s">
        <v>638</v>
      </c>
      <c r="Q8" s="123" t="s">
        <v>638</v>
      </c>
      <c r="R8" s="60" t="s">
        <v>638</v>
      </c>
      <c r="S8" s="139"/>
    </row>
    <row r="9" spans="1:19" x14ac:dyDescent="0.25">
      <c r="A9" s="117">
        <v>106</v>
      </c>
      <c r="B9" s="118" t="s">
        <v>25</v>
      </c>
      <c r="C9" s="119" t="s">
        <v>239</v>
      </c>
      <c r="D9" s="120" t="s">
        <v>638</v>
      </c>
      <c r="E9" s="123" t="s">
        <v>638</v>
      </c>
      <c r="F9" s="60" t="s">
        <v>638</v>
      </c>
      <c r="G9" s="121" t="s">
        <v>638</v>
      </c>
      <c r="H9" s="123" t="s">
        <v>638</v>
      </c>
      <c r="I9" s="60" t="s">
        <v>638</v>
      </c>
      <c r="J9" s="121" t="s">
        <v>638</v>
      </c>
      <c r="K9" s="123" t="s">
        <v>638</v>
      </c>
      <c r="L9" s="60" t="s">
        <v>638</v>
      </c>
      <c r="M9" s="121" t="s">
        <v>638</v>
      </c>
      <c r="N9" s="123" t="s">
        <v>638</v>
      </c>
      <c r="O9" s="60" t="s">
        <v>638</v>
      </c>
      <c r="P9" s="121" t="s">
        <v>638</v>
      </c>
      <c r="Q9" s="123" t="s">
        <v>638</v>
      </c>
      <c r="R9" s="60" t="s">
        <v>638</v>
      </c>
      <c r="S9" s="139"/>
    </row>
    <row r="10" spans="1:19" x14ac:dyDescent="0.25">
      <c r="A10" s="117">
        <v>107</v>
      </c>
      <c r="B10" s="118" t="s">
        <v>26</v>
      </c>
      <c r="C10" s="119" t="s">
        <v>240</v>
      </c>
      <c r="D10" s="120" t="s">
        <v>638</v>
      </c>
      <c r="E10" s="123" t="s">
        <v>638</v>
      </c>
      <c r="F10" s="60" t="s">
        <v>638</v>
      </c>
      <c r="G10" s="121" t="s">
        <v>638</v>
      </c>
      <c r="H10" s="123" t="s">
        <v>638</v>
      </c>
      <c r="I10" s="60" t="s">
        <v>638</v>
      </c>
      <c r="J10" s="121" t="s">
        <v>638</v>
      </c>
      <c r="K10" s="123" t="s">
        <v>638</v>
      </c>
      <c r="L10" s="60" t="s">
        <v>638</v>
      </c>
      <c r="M10" s="121" t="s">
        <v>638</v>
      </c>
      <c r="N10" s="123" t="s">
        <v>638</v>
      </c>
      <c r="O10" s="60" t="s">
        <v>638</v>
      </c>
      <c r="P10" s="121" t="s">
        <v>638</v>
      </c>
      <c r="Q10" s="123" t="s">
        <v>638</v>
      </c>
      <c r="R10" s="60" t="s">
        <v>638</v>
      </c>
      <c r="S10" s="139"/>
    </row>
    <row r="11" spans="1:19" x14ac:dyDescent="0.25">
      <c r="A11" s="117">
        <v>108</v>
      </c>
      <c r="B11" s="118" t="s">
        <v>27</v>
      </c>
      <c r="C11" s="119" t="s">
        <v>241</v>
      </c>
      <c r="D11" s="120" t="s">
        <v>638</v>
      </c>
      <c r="E11" s="123" t="s">
        <v>638</v>
      </c>
      <c r="F11" s="60" t="s">
        <v>638</v>
      </c>
      <c r="G11" s="121" t="s">
        <v>638</v>
      </c>
      <c r="H11" s="123" t="s">
        <v>638</v>
      </c>
      <c r="I11" s="60" t="s">
        <v>638</v>
      </c>
      <c r="J11" s="121" t="s">
        <v>638</v>
      </c>
      <c r="K11" s="123" t="s">
        <v>638</v>
      </c>
      <c r="L11" s="60" t="s">
        <v>638</v>
      </c>
      <c r="M11" s="121" t="s">
        <v>638</v>
      </c>
      <c r="N11" s="123" t="s">
        <v>638</v>
      </c>
      <c r="O11" s="60" t="s">
        <v>638</v>
      </c>
      <c r="P11" s="121" t="s">
        <v>638</v>
      </c>
      <c r="Q11" s="123" t="s">
        <v>638</v>
      </c>
      <c r="R11" s="60" t="s">
        <v>638</v>
      </c>
      <c r="S11" s="139"/>
    </row>
    <row r="12" spans="1:19" x14ac:dyDescent="0.25">
      <c r="A12" s="117">
        <v>109</v>
      </c>
      <c r="B12" s="118" t="s">
        <v>28</v>
      </c>
      <c r="C12" s="119" t="s">
        <v>242</v>
      </c>
      <c r="D12" s="120" t="s">
        <v>638</v>
      </c>
      <c r="E12" s="123" t="s">
        <v>638</v>
      </c>
      <c r="F12" s="60" t="s">
        <v>638</v>
      </c>
      <c r="G12" s="121" t="s">
        <v>638</v>
      </c>
      <c r="H12" s="123" t="s">
        <v>638</v>
      </c>
      <c r="I12" s="60" t="s">
        <v>638</v>
      </c>
      <c r="J12" s="121" t="s">
        <v>638</v>
      </c>
      <c r="K12" s="123" t="s">
        <v>638</v>
      </c>
      <c r="L12" s="60" t="s">
        <v>638</v>
      </c>
      <c r="M12" s="121" t="s">
        <v>638</v>
      </c>
      <c r="N12" s="123" t="s">
        <v>638</v>
      </c>
      <c r="O12" s="60" t="s">
        <v>638</v>
      </c>
      <c r="P12" s="121" t="s">
        <v>638</v>
      </c>
      <c r="Q12" s="123" t="s">
        <v>638</v>
      </c>
      <c r="R12" s="60" t="s">
        <v>638</v>
      </c>
      <c r="S12" s="139"/>
    </row>
    <row r="13" spans="1:19" x14ac:dyDescent="0.25">
      <c r="A13" s="117">
        <v>110</v>
      </c>
      <c r="B13" s="118" t="s">
        <v>29</v>
      </c>
      <c r="C13" s="119" t="s">
        <v>243</v>
      </c>
      <c r="D13" s="120" t="s">
        <v>638</v>
      </c>
      <c r="E13" s="123" t="s">
        <v>638</v>
      </c>
      <c r="F13" s="60" t="s">
        <v>638</v>
      </c>
      <c r="G13" s="121" t="s">
        <v>638</v>
      </c>
      <c r="H13" s="123" t="s">
        <v>638</v>
      </c>
      <c r="I13" s="60" t="s">
        <v>638</v>
      </c>
      <c r="J13" s="121" t="s">
        <v>638</v>
      </c>
      <c r="K13" s="123" t="s">
        <v>638</v>
      </c>
      <c r="L13" s="60" t="s">
        <v>638</v>
      </c>
      <c r="M13" s="121" t="s">
        <v>638</v>
      </c>
      <c r="N13" s="123" t="s">
        <v>638</v>
      </c>
      <c r="O13" s="60" t="s">
        <v>638</v>
      </c>
      <c r="P13" s="121" t="s">
        <v>638</v>
      </c>
      <c r="Q13" s="123" t="s">
        <v>638</v>
      </c>
      <c r="R13" s="60" t="s">
        <v>638</v>
      </c>
      <c r="S13" s="139"/>
    </row>
    <row r="14" spans="1:19" x14ac:dyDescent="0.25">
      <c r="A14" s="117">
        <v>111</v>
      </c>
      <c r="B14" s="118" t="s">
        <v>30</v>
      </c>
      <c r="C14" s="119" t="s">
        <v>244</v>
      </c>
      <c r="D14" s="120" t="s">
        <v>638</v>
      </c>
      <c r="E14" s="123" t="s">
        <v>638</v>
      </c>
      <c r="F14" s="60" t="s">
        <v>638</v>
      </c>
      <c r="G14" s="121" t="s">
        <v>638</v>
      </c>
      <c r="H14" s="123" t="s">
        <v>638</v>
      </c>
      <c r="I14" s="60" t="s">
        <v>638</v>
      </c>
      <c r="J14" s="121" t="s">
        <v>638</v>
      </c>
      <c r="K14" s="123" t="s">
        <v>638</v>
      </c>
      <c r="L14" s="60" t="s">
        <v>638</v>
      </c>
      <c r="M14" s="121" t="s">
        <v>638</v>
      </c>
      <c r="N14" s="123" t="s">
        <v>638</v>
      </c>
      <c r="O14" s="60" t="s">
        <v>638</v>
      </c>
      <c r="P14" s="121" t="s">
        <v>638</v>
      </c>
      <c r="Q14" s="123" t="s">
        <v>638</v>
      </c>
      <c r="R14" s="60" t="s">
        <v>638</v>
      </c>
      <c r="S14" s="139"/>
    </row>
    <row r="15" spans="1:19" x14ac:dyDescent="0.25">
      <c r="A15" s="117">
        <v>112</v>
      </c>
      <c r="B15" s="118" t="s">
        <v>31</v>
      </c>
      <c r="C15" s="119" t="s">
        <v>245</v>
      </c>
      <c r="D15" s="120" t="s">
        <v>638</v>
      </c>
      <c r="E15" s="123" t="s">
        <v>638</v>
      </c>
      <c r="F15" s="60" t="s">
        <v>638</v>
      </c>
      <c r="G15" s="121" t="s">
        <v>638</v>
      </c>
      <c r="H15" s="123" t="s">
        <v>638</v>
      </c>
      <c r="I15" s="60" t="s">
        <v>638</v>
      </c>
      <c r="J15" s="121" t="s">
        <v>638</v>
      </c>
      <c r="K15" s="123" t="s">
        <v>638</v>
      </c>
      <c r="L15" s="60" t="s">
        <v>638</v>
      </c>
      <c r="M15" s="121" t="s">
        <v>638</v>
      </c>
      <c r="N15" s="123" t="s">
        <v>638</v>
      </c>
      <c r="O15" s="60" t="s">
        <v>638</v>
      </c>
      <c r="P15" s="121" t="s">
        <v>638</v>
      </c>
      <c r="Q15" s="123" t="s">
        <v>638</v>
      </c>
      <c r="R15" s="60" t="s">
        <v>638</v>
      </c>
      <c r="S15" s="139"/>
    </row>
    <row r="16" spans="1:19" x14ac:dyDescent="0.25">
      <c r="A16" s="117">
        <v>113</v>
      </c>
      <c r="B16" s="118" t="s">
        <v>32</v>
      </c>
      <c r="C16" s="119" t="s">
        <v>246</v>
      </c>
      <c r="D16" s="120" t="s">
        <v>638</v>
      </c>
      <c r="E16" s="123" t="s">
        <v>638</v>
      </c>
      <c r="F16" s="60" t="s">
        <v>638</v>
      </c>
      <c r="G16" s="121" t="s">
        <v>638</v>
      </c>
      <c r="H16" s="123" t="s">
        <v>638</v>
      </c>
      <c r="I16" s="60" t="s">
        <v>638</v>
      </c>
      <c r="J16" s="121" t="s">
        <v>638</v>
      </c>
      <c r="K16" s="123" t="s">
        <v>638</v>
      </c>
      <c r="L16" s="60" t="s">
        <v>638</v>
      </c>
      <c r="M16" s="121" t="s">
        <v>638</v>
      </c>
      <c r="N16" s="123" t="s">
        <v>638</v>
      </c>
      <c r="O16" s="60" t="s">
        <v>638</v>
      </c>
      <c r="P16" s="121" t="s">
        <v>638</v>
      </c>
      <c r="Q16" s="123" t="s">
        <v>638</v>
      </c>
      <c r="R16" s="60" t="s">
        <v>638</v>
      </c>
      <c r="S16" s="139"/>
    </row>
    <row r="17" spans="1:19" x14ac:dyDescent="0.25">
      <c r="A17" s="117">
        <v>114</v>
      </c>
      <c r="B17" s="118" t="s">
        <v>33</v>
      </c>
      <c r="C17" s="119" t="s">
        <v>247</v>
      </c>
      <c r="D17" s="120" t="s">
        <v>638</v>
      </c>
      <c r="E17" s="123" t="s">
        <v>638</v>
      </c>
      <c r="F17" s="60" t="s">
        <v>638</v>
      </c>
      <c r="G17" s="121" t="s">
        <v>638</v>
      </c>
      <c r="H17" s="123" t="s">
        <v>638</v>
      </c>
      <c r="I17" s="60" t="s">
        <v>638</v>
      </c>
      <c r="J17" s="121" t="s">
        <v>638</v>
      </c>
      <c r="K17" s="123" t="s">
        <v>638</v>
      </c>
      <c r="L17" s="60" t="s">
        <v>638</v>
      </c>
      <c r="M17" s="121" t="s">
        <v>638</v>
      </c>
      <c r="N17" s="123" t="s">
        <v>638</v>
      </c>
      <c r="O17" s="60" t="s">
        <v>638</v>
      </c>
      <c r="P17" s="121" t="s">
        <v>638</v>
      </c>
      <c r="Q17" s="123" t="s">
        <v>638</v>
      </c>
      <c r="R17" s="60" t="s">
        <v>638</v>
      </c>
      <c r="S17" s="139"/>
    </row>
    <row r="18" spans="1:19" x14ac:dyDescent="0.25">
      <c r="A18" s="117">
        <v>116</v>
      </c>
      <c r="B18" s="118" t="s">
        <v>34</v>
      </c>
      <c r="C18" s="119" t="s">
        <v>248</v>
      </c>
      <c r="D18" s="120" t="s">
        <v>638</v>
      </c>
      <c r="E18" s="123" t="s">
        <v>638</v>
      </c>
      <c r="F18" s="60" t="s">
        <v>638</v>
      </c>
      <c r="G18" s="121" t="s">
        <v>638</v>
      </c>
      <c r="H18" s="123" t="s">
        <v>638</v>
      </c>
      <c r="I18" s="60" t="s">
        <v>638</v>
      </c>
      <c r="J18" s="121" t="s">
        <v>638</v>
      </c>
      <c r="K18" s="123" t="s">
        <v>638</v>
      </c>
      <c r="L18" s="60" t="s">
        <v>638</v>
      </c>
      <c r="M18" s="121" t="s">
        <v>638</v>
      </c>
      <c r="N18" s="123" t="s">
        <v>638</v>
      </c>
      <c r="O18" s="60" t="s">
        <v>638</v>
      </c>
      <c r="P18" s="121" t="s">
        <v>638</v>
      </c>
      <c r="Q18" s="123" t="s">
        <v>638</v>
      </c>
      <c r="R18" s="60" t="s">
        <v>638</v>
      </c>
      <c r="S18" s="139"/>
    </row>
    <row r="19" spans="1:19" x14ac:dyDescent="0.25">
      <c r="A19" s="117">
        <v>117</v>
      </c>
      <c r="B19" s="118" t="s">
        <v>35</v>
      </c>
      <c r="C19" s="119" t="s">
        <v>249</v>
      </c>
      <c r="D19" s="120" t="s">
        <v>638</v>
      </c>
      <c r="E19" s="123" t="s">
        <v>638</v>
      </c>
      <c r="F19" s="60" t="s">
        <v>638</v>
      </c>
      <c r="G19" s="121" t="s">
        <v>638</v>
      </c>
      <c r="H19" s="123" t="s">
        <v>638</v>
      </c>
      <c r="I19" s="60" t="s">
        <v>638</v>
      </c>
      <c r="J19" s="121" t="s">
        <v>638</v>
      </c>
      <c r="K19" s="123" t="s">
        <v>638</v>
      </c>
      <c r="L19" s="60" t="s">
        <v>638</v>
      </c>
      <c r="M19" s="121" t="s">
        <v>638</v>
      </c>
      <c r="N19" s="123" t="s">
        <v>638</v>
      </c>
      <c r="O19" s="60" t="s">
        <v>638</v>
      </c>
      <c r="P19" s="121" t="s">
        <v>638</v>
      </c>
      <c r="Q19" s="123" t="s">
        <v>638</v>
      </c>
      <c r="R19" s="60" t="s">
        <v>638</v>
      </c>
      <c r="S19" s="139"/>
    </row>
    <row r="20" spans="1:19" x14ac:dyDescent="0.25">
      <c r="A20" s="117">
        <v>204</v>
      </c>
      <c r="B20" s="118" t="s">
        <v>36</v>
      </c>
      <c r="C20" s="119" t="s">
        <v>250</v>
      </c>
      <c r="D20" s="120" t="s">
        <v>638</v>
      </c>
      <c r="E20" s="123" t="s">
        <v>638</v>
      </c>
      <c r="F20" s="60" t="s">
        <v>638</v>
      </c>
      <c r="G20" s="121" t="s">
        <v>638</v>
      </c>
      <c r="H20" s="123" t="s">
        <v>638</v>
      </c>
      <c r="I20" s="60" t="s">
        <v>638</v>
      </c>
      <c r="J20" s="121" t="s">
        <v>638</v>
      </c>
      <c r="K20" s="123" t="s">
        <v>638</v>
      </c>
      <c r="L20" s="60" t="s">
        <v>638</v>
      </c>
      <c r="M20" s="121" t="s">
        <v>638</v>
      </c>
      <c r="N20" s="123" t="s">
        <v>638</v>
      </c>
      <c r="O20" s="60" t="s">
        <v>638</v>
      </c>
      <c r="P20" s="121" t="s">
        <v>638</v>
      </c>
      <c r="Q20" s="123" t="s">
        <v>638</v>
      </c>
      <c r="R20" s="60" t="s">
        <v>638</v>
      </c>
      <c r="S20" s="139"/>
    </row>
    <row r="21" spans="1:19" x14ac:dyDescent="0.25">
      <c r="A21" s="117">
        <v>205</v>
      </c>
      <c r="B21" s="118" t="s">
        <v>37</v>
      </c>
      <c r="C21" s="119" t="s">
        <v>251</v>
      </c>
      <c r="D21" s="120" t="s">
        <v>638</v>
      </c>
      <c r="E21" s="123" t="s">
        <v>638</v>
      </c>
      <c r="F21" s="60" t="s">
        <v>638</v>
      </c>
      <c r="G21" s="121" t="s">
        <v>638</v>
      </c>
      <c r="H21" s="123" t="s">
        <v>638</v>
      </c>
      <c r="I21" s="60" t="s">
        <v>638</v>
      </c>
      <c r="J21" s="121" t="s">
        <v>638</v>
      </c>
      <c r="K21" s="123" t="s">
        <v>638</v>
      </c>
      <c r="L21" s="60" t="s">
        <v>638</v>
      </c>
      <c r="M21" s="121" t="s">
        <v>638</v>
      </c>
      <c r="N21" s="123" t="s">
        <v>638</v>
      </c>
      <c r="O21" s="60" t="s">
        <v>638</v>
      </c>
      <c r="P21" s="121" t="s">
        <v>638</v>
      </c>
      <c r="Q21" s="123" t="s">
        <v>638</v>
      </c>
      <c r="R21" s="60" t="s">
        <v>638</v>
      </c>
      <c r="S21" s="139"/>
    </row>
    <row r="22" spans="1:19" x14ac:dyDescent="0.25">
      <c r="A22" s="117">
        <v>206</v>
      </c>
      <c r="B22" s="118" t="s">
        <v>38</v>
      </c>
      <c r="C22" s="119" t="s">
        <v>252</v>
      </c>
      <c r="D22" s="120" t="s">
        <v>638</v>
      </c>
      <c r="E22" s="123" t="s">
        <v>638</v>
      </c>
      <c r="F22" s="60" t="s">
        <v>638</v>
      </c>
      <c r="G22" s="121" t="s">
        <v>638</v>
      </c>
      <c r="H22" s="123" t="s">
        <v>638</v>
      </c>
      <c r="I22" s="60" t="s">
        <v>638</v>
      </c>
      <c r="J22" s="121" t="s">
        <v>638</v>
      </c>
      <c r="K22" s="123" t="s">
        <v>638</v>
      </c>
      <c r="L22" s="60" t="s">
        <v>638</v>
      </c>
      <c r="M22" s="121" t="s">
        <v>638</v>
      </c>
      <c r="N22" s="123" t="s">
        <v>638</v>
      </c>
      <c r="O22" s="60" t="s">
        <v>638</v>
      </c>
      <c r="P22" s="121" t="s">
        <v>638</v>
      </c>
      <c r="Q22" s="123" t="s">
        <v>638</v>
      </c>
      <c r="R22" s="60" t="s">
        <v>638</v>
      </c>
      <c r="S22" s="139"/>
    </row>
    <row r="23" spans="1:19" x14ac:dyDescent="0.25">
      <c r="A23" s="117">
        <v>207</v>
      </c>
      <c r="B23" s="118" t="s">
        <v>39</v>
      </c>
      <c r="C23" s="119" t="s">
        <v>253</v>
      </c>
      <c r="D23" s="120" t="s">
        <v>638</v>
      </c>
      <c r="E23" s="123" t="s">
        <v>638</v>
      </c>
      <c r="F23" s="60" t="s">
        <v>638</v>
      </c>
      <c r="G23" s="121" t="s">
        <v>638</v>
      </c>
      <c r="H23" s="123" t="s">
        <v>638</v>
      </c>
      <c r="I23" s="60" t="s">
        <v>638</v>
      </c>
      <c r="J23" s="121" t="s">
        <v>638</v>
      </c>
      <c r="K23" s="123" t="s">
        <v>638</v>
      </c>
      <c r="L23" s="60" t="s">
        <v>638</v>
      </c>
      <c r="M23" s="121" t="s">
        <v>638</v>
      </c>
      <c r="N23" s="123" t="s">
        <v>638</v>
      </c>
      <c r="O23" s="60" t="s">
        <v>638</v>
      </c>
      <c r="P23" s="121" t="s">
        <v>638</v>
      </c>
      <c r="Q23" s="123" t="s">
        <v>638</v>
      </c>
      <c r="R23" s="60" t="s">
        <v>638</v>
      </c>
      <c r="S23" s="139"/>
    </row>
    <row r="24" spans="1:19" x14ac:dyDescent="0.25">
      <c r="A24" s="117">
        <v>209</v>
      </c>
      <c r="B24" s="118" t="s">
        <v>40</v>
      </c>
      <c r="C24" s="119" t="s">
        <v>254</v>
      </c>
      <c r="D24" s="120" t="s">
        <v>638</v>
      </c>
      <c r="E24" s="123" t="s">
        <v>638</v>
      </c>
      <c r="F24" s="60" t="s">
        <v>638</v>
      </c>
      <c r="G24" s="121" t="s">
        <v>638</v>
      </c>
      <c r="H24" s="123" t="s">
        <v>638</v>
      </c>
      <c r="I24" s="60" t="s">
        <v>638</v>
      </c>
      <c r="J24" s="121" t="s">
        <v>638</v>
      </c>
      <c r="K24" s="123" t="s">
        <v>638</v>
      </c>
      <c r="L24" s="60" t="s">
        <v>638</v>
      </c>
      <c r="M24" s="121" t="s">
        <v>638</v>
      </c>
      <c r="N24" s="123" t="s">
        <v>638</v>
      </c>
      <c r="O24" s="60" t="s">
        <v>638</v>
      </c>
      <c r="P24" s="121" t="s">
        <v>638</v>
      </c>
      <c r="Q24" s="123" t="s">
        <v>638</v>
      </c>
      <c r="R24" s="60" t="s">
        <v>638</v>
      </c>
      <c r="S24" s="139"/>
    </row>
    <row r="25" spans="1:19" x14ac:dyDescent="0.25">
      <c r="A25" s="117">
        <v>210</v>
      </c>
      <c r="B25" s="118" t="s">
        <v>41</v>
      </c>
      <c r="C25" s="119" t="s">
        <v>255</v>
      </c>
      <c r="D25" s="120" t="s">
        <v>638</v>
      </c>
      <c r="E25" s="123" t="s">
        <v>638</v>
      </c>
      <c r="F25" s="60" t="s">
        <v>638</v>
      </c>
      <c r="G25" s="121" t="s">
        <v>638</v>
      </c>
      <c r="H25" s="123" t="s">
        <v>638</v>
      </c>
      <c r="I25" s="60" t="s">
        <v>638</v>
      </c>
      <c r="J25" s="121" t="s">
        <v>638</v>
      </c>
      <c r="K25" s="123" t="s">
        <v>638</v>
      </c>
      <c r="L25" s="60" t="s">
        <v>638</v>
      </c>
      <c r="M25" s="121" t="s">
        <v>638</v>
      </c>
      <c r="N25" s="123" t="s">
        <v>638</v>
      </c>
      <c r="O25" s="60" t="s">
        <v>638</v>
      </c>
      <c r="P25" s="121" t="s">
        <v>638</v>
      </c>
      <c r="Q25" s="123" t="s">
        <v>638</v>
      </c>
      <c r="R25" s="60" t="s">
        <v>638</v>
      </c>
      <c r="S25" s="139"/>
    </row>
    <row r="26" spans="1:19" x14ac:dyDescent="0.25">
      <c r="A26" s="117">
        <v>211</v>
      </c>
      <c r="B26" s="118" t="s">
        <v>42</v>
      </c>
      <c r="C26" s="119" t="s">
        <v>256</v>
      </c>
      <c r="D26" s="120">
        <v>3.5</v>
      </c>
      <c r="E26" s="123">
        <v>485</v>
      </c>
      <c r="F26" s="60">
        <v>76.7</v>
      </c>
      <c r="G26" s="121">
        <v>5.6</v>
      </c>
      <c r="H26" s="123">
        <v>230</v>
      </c>
      <c r="I26" s="60">
        <v>75.400000000000006</v>
      </c>
      <c r="J26" s="121">
        <v>4.8</v>
      </c>
      <c r="K26" s="123">
        <v>255</v>
      </c>
      <c r="L26" s="60">
        <v>77.7</v>
      </c>
      <c r="M26" s="121">
        <v>5.5</v>
      </c>
      <c r="N26" s="123">
        <v>240</v>
      </c>
      <c r="O26" s="60">
        <v>73</v>
      </c>
      <c r="P26" s="121">
        <v>4.5999999999999996</v>
      </c>
      <c r="Q26" s="123">
        <v>245</v>
      </c>
      <c r="R26" s="60">
        <v>79.400000000000006</v>
      </c>
      <c r="S26" s="139"/>
    </row>
    <row r="27" spans="1:19" x14ac:dyDescent="0.25">
      <c r="A27" s="117">
        <v>212</v>
      </c>
      <c r="B27" s="118" t="s">
        <v>43</v>
      </c>
      <c r="C27" s="119" t="s">
        <v>257</v>
      </c>
      <c r="D27" s="120" t="s">
        <v>638</v>
      </c>
      <c r="E27" s="123" t="s">
        <v>638</v>
      </c>
      <c r="F27" s="60" t="s">
        <v>638</v>
      </c>
      <c r="G27" s="121" t="s">
        <v>638</v>
      </c>
      <c r="H27" s="123" t="s">
        <v>638</v>
      </c>
      <c r="I27" s="60" t="s">
        <v>638</v>
      </c>
      <c r="J27" s="121" t="s">
        <v>638</v>
      </c>
      <c r="K27" s="123" t="s">
        <v>638</v>
      </c>
      <c r="L27" s="60" t="s">
        <v>638</v>
      </c>
      <c r="M27" s="121" t="s">
        <v>638</v>
      </c>
      <c r="N27" s="123" t="s">
        <v>638</v>
      </c>
      <c r="O27" s="60" t="s">
        <v>638</v>
      </c>
      <c r="P27" s="121" t="s">
        <v>638</v>
      </c>
      <c r="Q27" s="123" t="s">
        <v>638</v>
      </c>
      <c r="R27" s="60" t="s">
        <v>638</v>
      </c>
      <c r="S27" s="139"/>
    </row>
    <row r="28" spans="1:19" x14ac:dyDescent="0.25">
      <c r="A28" s="117">
        <v>213</v>
      </c>
      <c r="B28" s="118" t="s">
        <v>44</v>
      </c>
      <c r="C28" s="119" t="s">
        <v>258</v>
      </c>
      <c r="D28" s="120">
        <v>4</v>
      </c>
      <c r="E28" s="123">
        <v>380</v>
      </c>
      <c r="F28" s="60">
        <v>74.599999999999994</v>
      </c>
      <c r="G28" s="121">
        <v>6.6</v>
      </c>
      <c r="H28" s="123">
        <v>160</v>
      </c>
      <c r="I28" s="60">
        <v>73.3</v>
      </c>
      <c r="J28" s="121">
        <v>5.3</v>
      </c>
      <c r="K28" s="123">
        <v>220</v>
      </c>
      <c r="L28" s="60">
        <v>75.5</v>
      </c>
      <c r="M28" s="121">
        <v>5.9</v>
      </c>
      <c r="N28" s="123">
        <v>205</v>
      </c>
      <c r="O28" s="60">
        <v>68.5</v>
      </c>
      <c r="P28" s="121">
        <v>5.5</v>
      </c>
      <c r="Q28" s="123">
        <v>175</v>
      </c>
      <c r="R28" s="60">
        <v>79.2</v>
      </c>
      <c r="S28" s="139"/>
    </row>
    <row r="29" spans="1:19" x14ac:dyDescent="0.25">
      <c r="A29" s="117">
        <v>214</v>
      </c>
      <c r="B29" s="118" t="s">
        <v>45</v>
      </c>
      <c r="C29" s="119" t="s">
        <v>259</v>
      </c>
      <c r="D29" s="120" t="s">
        <v>638</v>
      </c>
      <c r="E29" s="123" t="s">
        <v>638</v>
      </c>
      <c r="F29" s="60" t="s">
        <v>638</v>
      </c>
      <c r="G29" s="121" t="s">
        <v>638</v>
      </c>
      <c r="H29" s="123" t="s">
        <v>638</v>
      </c>
      <c r="I29" s="60" t="s">
        <v>638</v>
      </c>
      <c r="J29" s="121" t="s">
        <v>638</v>
      </c>
      <c r="K29" s="123" t="s">
        <v>638</v>
      </c>
      <c r="L29" s="60" t="s">
        <v>638</v>
      </c>
      <c r="M29" s="121" t="s">
        <v>638</v>
      </c>
      <c r="N29" s="123" t="s">
        <v>638</v>
      </c>
      <c r="O29" s="60" t="s">
        <v>638</v>
      </c>
      <c r="P29" s="121" t="s">
        <v>638</v>
      </c>
      <c r="Q29" s="123" t="s">
        <v>638</v>
      </c>
      <c r="R29" s="60" t="s">
        <v>638</v>
      </c>
      <c r="S29" s="139"/>
    </row>
    <row r="30" spans="1:19" x14ac:dyDescent="0.25">
      <c r="A30" s="117">
        <v>215</v>
      </c>
      <c r="B30" s="118" t="s">
        <v>46</v>
      </c>
      <c r="C30" s="119" t="s">
        <v>260</v>
      </c>
      <c r="D30" s="120" t="s">
        <v>638</v>
      </c>
      <c r="E30" s="123" t="s">
        <v>638</v>
      </c>
      <c r="F30" s="60" t="s">
        <v>638</v>
      </c>
      <c r="G30" s="121" t="s">
        <v>638</v>
      </c>
      <c r="H30" s="123" t="s">
        <v>638</v>
      </c>
      <c r="I30" s="60" t="s">
        <v>638</v>
      </c>
      <c r="J30" s="121" t="s">
        <v>638</v>
      </c>
      <c r="K30" s="123" t="s">
        <v>638</v>
      </c>
      <c r="L30" s="60" t="s">
        <v>638</v>
      </c>
      <c r="M30" s="121" t="s">
        <v>638</v>
      </c>
      <c r="N30" s="123" t="s">
        <v>638</v>
      </c>
      <c r="O30" s="60" t="s">
        <v>638</v>
      </c>
      <c r="P30" s="121" t="s">
        <v>638</v>
      </c>
      <c r="Q30" s="123" t="s">
        <v>638</v>
      </c>
      <c r="R30" s="60" t="s">
        <v>638</v>
      </c>
      <c r="S30" s="139"/>
    </row>
    <row r="31" spans="1:19" x14ac:dyDescent="0.25">
      <c r="A31" s="117">
        <v>216</v>
      </c>
      <c r="B31" s="118" t="s">
        <v>47</v>
      </c>
      <c r="C31" s="119" t="s">
        <v>261</v>
      </c>
      <c r="D31" s="120" t="s">
        <v>638</v>
      </c>
      <c r="E31" s="123" t="s">
        <v>638</v>
      </c>
      <c r="F31" s="60" t="s">
        <v>638</v>
      </c>
      <c r="G31" s="121" t="s">
        <v>638</v>
      </c>
      <c r="H31" s="123" t="s">
        <v>638</v>
      </c>
      <c r="I31" s="60" t="s">
        <v>638</v>
      </c>
      <c r="J31" s="121" t="s">
        <v>638</v>
      </c>
      <c r="K31" s="123" t="s">
        <v>638</v>
      </c>
      <c r="L31" s="60" t="s">
        <v>638</v>
      </c>
      <c r="M31" s="121" t="s">
        <v>638</v>
      </c>
      <c r="N31" s="123" t="s">
        <v>638</v>
      </c>
      <c r="O31" s="60" t="s">
        <v>638</v>
      </c>
      <c r="P31" s="121" t="s">
        <v>638</v>
      </c>
      <c r="Q31" s="123" t="s">
        <v>638</v>
      </c>
      <c r="R31" s="60" t="s">
        <v>638</v>
      </c>
      <c r="S31" s="139"/>
    </row>
    <row r="32" spans="1:19" x14ac:dyDescent="0.25">
      <c r="A32" s="117">
        <v>217</v>
      </c>
      <c r="B32" s="118" t="s">
        <v>48</v>
      </c>
      <c r="C32" s="119" t="s">
        <v>262</v>
      </c>
      <c r="D32" s="120" t="s">
        <v>638</v>
      </c>
      <c r="E32" s="123" t="s">
        <v>638</v>
      </c>
      <c r="F32" s="60" t="s">
        <v>638</v>
      </c>
      <c r="G32" s="121" t="s">
        <v>638</v>
      </c>
      <c r="H32" s="123" t="s">
        <v>638</v>
      </c>
      <c r="I32" s="60" t="s">
        <v>638</v>
      </c>
      <c r="J32" s="121" t="s">
        <v>638</v>
      </c>
      <c r="K32" s="123" t="s">
        <v>638</v>
      </c>
      <c r="L32" s="60" t="s">
        <v>638</v>
      </c>
      <c r="M32" s="121" t="s">
        <v>638</v>
      </c>
      <c r="N32" s="123" t="s">
        <v>638</v>
      </c>
      <c r="O32" s="60" t="s">
        <v>638</v>
      </c>
      <c r="P32" s="121" t="s">
        <v>638</v>
      </c>
      <c r="Q32" s="123" t="s">
        <v>638</v>
      </c>
      <c r="R32" s="60" t="s">
        <v>638</v>
      </c>
      <c r="S32" s="139"/>
    </row>
    <row r="33" spans="1:19" x14ac:dyDescent="0.25">
      <c r="A33" s="117">
        <v>218</v>
      </c>
      <c r="B33" s="118" t="s">
        <v>49</v>
      </c>
      <c r="C33" s="119" t="s">
        <v>263</v>
      </c>
      <c r="D33" s="120" t="s">
        <v>638</v>
      </c>
      <c r="E33" s="123" t="s">
        <v>638</v>
      </c>
      <c r="F33" s="60" t="s">
        <v>638</v>
      </c>
      <c r="G33" s="121" t="s">
        <v>638</v>
      </c>
      <c r="H33" s="123" t="s">
        <v>638</v>
      </c>
      <c r="I33" s="60" t="s">
        <v>638</v>
      </c>
      <c r="J33" s="121" t="s">
        <v>638</v>
      </c>
      <c r="K33" s="123" t="s">
        <v>638</v>
      </c>
      <c r="L33" s="60" t="s">
        <v>638</v>
      </c>
      <c r="M33" s="121" t="s">
        <v>638</v>
      </c>
      <c r="N33" s="123" t="s">
        <v>638</v>
      </c>
      <c r="O33" s="60" t="s">
        <v>638</v>
      </c>
      <c r="P33" s="121" t="s">
        <v>638</v>
      </c>
      <c r="Q33" s="123" t="s">
        <v>638</v>
      </c>
      <c r="R33" s="60" t="s">
        <v>638</v>
      </c>
      <c r="S33" s="139"/>
    </row>
    <row r="34" spans="1:19" x14ac:dyDescent="0.25">
      <c r="A34" s="117">
        <v>219</v>
      </c>
      <c r="B34" s="118" t="s">
        <v>50</v>
      </c>
      <c r="C34" s="119" t="s">
        <v>264</v>
      </c>
      <c r="D34" s="120">
        <v>4.8</v>
      </c>
      <c r="E34" s="123">
        <v>270</v>
      </c>
      <c r="F34" s="60">
        <v>76.099999999999994</v>
      </c>
      <c r="G34" s="121">
        <v>7.6</v>
      </c>
      <c r="H34" s="123">
        <v>115</v>
      </c>
      <c r="I34" s="60">
        <v>76</v>
      </c>
      <c r="J34" s="121">
        <v>6.4</v>
      </c>
      <c r="K34" s="123">
        <v>155</v>
      </c>
      <c r="L34" s="60">
        <v>76.7</v>
      </c>
      <c r="M34" s="121">
        <v>7.6</v>
      </c>
      <c r="N34" s="123">
        <v>135</v>
      </c>
      <c r="O34" s="60">
        <v>77</v>
      </c>
      <c r="P34" s="121">
        <v>6.2</v>
      </c>
      <c r="Q34" s="123">
        <v>135</v>
      </c>
      <c r="R34" s="60">
        <v>75.5</v>
      </c>
      <c r="S34" s="139"/>
    </row>
    <row r="35" spans="1:19" x14ac:dyDescent="0.25">
      <c r="A35" s="117">
        <v>304</v>
      </c>
      <c r="B35" s="118" t="s">
        <v>51</v>
      </c>
      <c r="C35" s="119" t="s">
        <v>265</v>
      </c>
      <c r="D35" s="120" t="s">
        <v>638</v>
      </c>
      <c r="E35" s="123" t="s">
        <v>638</v>
      </c>
      <c r="F35" s="60" t="s">
        <v>638</v>
      </c>
      <c r="G35" s="121" t="s">
        <v>638</v>
      </c>
      <c r="H35" s="123" t="s">
        <v>638</v>
      </c>
      <c r="I35" s="60" t="s">
        <v>638</v>
      </c>
      <c r="J35" s="121" t="s">
        <v>638</v>
      </c>
      <c r="K35" s="123" t="s">
        <v>638</v>
      </c>
      <c r="L35" s="60" t="s">
        <v>638</v>
      </c>
      <c r="M35" s="121" t="s">
        <v>638</v>
      </c>
      <c r="N35" s="123" t="s">
        <v>638</v>
      </c>
      <c r="O35" s="60" t="s">
        <v>638</v>
      </c>
      <c r="P35" s="121" t="s">
        <v>638</v>
      </c>
      <c r="Q35" s="123" t="s">
        <v>638</v>
      </c>
      <c r="R35" s="60" t="s">
        <v>638</v>
      </c>
      <c r="S35" s="139"/>
    </row>
    <row r="36" spans="1:19" x14ac:dyDescent="0.25">
      <c r="A36" s="117">
        <v>305</v>
      </c>
      <c r="B36" s="118" t="s">
        <v>52</v>
      </c>
      <c r="C36" s="119" t="s">
        <v>266</v>
      </c>
      <c r="D36" s="120" t="s">
        <v>638</v>
      </c>
      <c r="E36" s="123" t="s">
        <v>638</v>
      </c>
      <c r="F36" s="60" t="s">
        <v>638</v>
      </c>
      <c r="G36" s="121" t="s">
        <v>638</v>
      </c>
      <c r="H36" s="123" t="s">
        <v>638</v>
      </c>
      <c r="I36" s="60" t="s">
        <v>638</v>
      </c>
      <c r="J36" s="121" t="s">
        <v>638</v>
      </c>
      <c r="K36" s="123" t="s">
        <v>638</v>
      </c>
      <c r="L36" s="60" t="s">
        <v>638</v>
      </c>
      <c r="M36" s="121" t="s">
        <v>638</v>
      </c>
      <c r="N36" s="123" t="s">
        <v>638</v>
      </c>
      <c r="O36" s="60" t="s">
        <v>638</v>
      </c>
      <c r="P36" s="121" t="s">
        <v>638</v>
      </c>
      <c r="Q36" s="123" t="s">
        <v>638</v>
      </c>
      <c r="R36" s="60" t="s">
        <v>638</v>
      </c>
      <c r="S36" s="139"/>
    </row>
    <row r="37" spans="1:19" x14ac:dyDescent="0.25">
      <c r="A37" s="117">
        <v>306</v>
      </c>
      <c r="B37" s="118" t="s">
        <v>53</v>
      </c>
      <c r="C37" s="119" t="s">
        <v>267</v>
      </c>
      <c r="D37" s="120" t="s">
        <v>638</v>
      </c>
      <c r="E37" s="123" t="s">
        <v>638</v>
      </c>
      <c r="F37" s="60" t="s">
        <v>638</v>
      </c>
      <c r="G37" s="121" t="s">
        <v>638</v>
      </c>
      <c r="H37" s="123" t="s">
        <v>638</v>
      </c>
      <c r="I37" s="60" t="s">
        <v>638</v>
      </c>
      <c r="J37" s="121" t="s">
        <v>638</v>
      </c>
      <c r="K37" s="123" t="s">
        <v>638</v>
      </c>
      <c r="L37" s="60" t="s">
        <v>638</v>
      </c>
      <c r="M37" s="121" t="s">
        <v>638</v>
      </c>
      <c r="N37" s="123" t="s">
        <v>638</v>
      </c>
      <c r="O37" s="60" t="s">
        <v>638</v>
      </c>
      <c r="P37" s="121" t="s">
        <v>638</v>
      </c>
      <c r="Q37" s="123" t="s">
        <v>638</v>
      </c>
      <c r="R37" s="60" t="s">
        <v>638</v>
      </c>
      <c r="S37" s="139"/>
    </row>
    <row r="38" spans="1:19" x14ac:dyDescent="0.25">
      <c r="A38" s="117">
        <v>307</v>
      </c>
      <c r="B38" s="118" t="s">
        <v>54</v>
      </c>
      <c r="C38" s="119" t="s">
        <v>268</v>
      </c>
      <c r="D38" s="120" t="s">
        <v>638</v>
      </c>
      <c r="E38" s="123" t="s">
        <v>638</v>
      </c>
      <c r="F38" s="60" t="s">
        <v>638</v>
      </c>
      <c r="G38" s="121" t="s">
        <v>638</v>
      </c>
      <c r="H38" s="123" t="s">
        <v>638</v>
      </c>
      <c r="I38" s="60" t="s">
        <v>638</v>
      </c>
      <c r="J38" s="121" t="s">
        <v>638</v>
      </c>
      <c r="K38" s="123" t="s">
        <v>638</v>
      </c>
      <c r="L38" s="60" t="s">
        <v>638</v>
      </c>
      <c r="M38" s="121" t="s">
        <v>638</v>
      </c>
      <c r="N38" s="123" t="s">
        <v>638</v>
      </c>
      <c r="O38" s="60" t="s">
        <v>638</v>
      </c>
      <c r="P38" s="121" t="s">
        <v>638</v>
      </c>
      <c r="Q38" s="123" t="s">
        <v>638</v>
      </c>
      <c r="R38" s="60" t="s">
        <v>638</v>
      </c>
      <c r="S38" s="139"/>
    </row>
    <row r="39" spans="1:19" x14ac:dyDescent="0.25">
      <c r="A39" s="117">
        <v>308</v>
      </c>
      <c r="B39" s="118" t="s">
        <v>55</v>
      </c>
      <c r="C39" s="119" t="s">
        <v>269</v>
      </c>
      <c r="D39" s="120" t="s">
        <v>638</v>
      </c>
      <c r="E39" s="123" t="s">
        <v>638</v>
      </c>
      <c r="F39" s="60" t="s">
        <v>638</v>
      </c>
      <c r="G39" s="121" t="s">
        <v>638</v>
      </c>
      <c r="H39" s="123" t="s">
        <v>638</v>
      </c>
      <c r="I39" s="60" t="s">
        <v>638</v>
      </c>
      <c r="J39" s="121" t="s">
        <v>638</v>
      </c>
      <c r="K39" s="123" t="s">
        <v>638</v>
      </c>
      <c r="L39" s="60" t="s">
        <v>638</v>
      </c>
      <c r="M39" s="121" t="s">
        <v>638</v>
      </c>
      <c r="N39" s="123" t="s">
        <v>638</v>
      </c>
      <c r="O39" s="60" t="s">
        <v>638</v>
      </c>
      <c r="P39" s="121" t="s">
        <v>638</v>
      </c>
      <c r="Q39" s="123" t="s">
        <v>638</v>
      </c>
      <c r="R39" s="60" t="s">
        <v>638</v>
      </c>
      <c r="S39" s="139"/>
    </row>
    <row r="40" spans="1:19" x14ac:dyDescent="0.25">
      <c r="A40" s="117">
        <v>309</v>
      </c>
      <c r="B40" s="118" t="s">
        <v>56</v>
      </c>
      <c r="C40" s="119" t="s">
        <v>270</v>
      </c>
      <c r="D40" s="120" t="s">
        <v>638</v>
      </c>
      <c r="E40" s="123" t="s">
        <v>638</v>
      </c>
      <c r="F40" s="60" t="s">
        <v>638</v>
      </c>
      <c r="G40" s="121" t="s">
        <v>638</v>
      </c>
      <c r="H40" s="123" t="s">
        <v>638</v>
      </c>
      <c r="I40" s="60" t="s">
        <v>638</v>
      </c>
      <c r="J40" s="121" t="s">
        <v>638</v>
      </c>
      <c r="K40" s="123" t="s">
        <v>638</v>
      </c>
      <c r="L40" s="60" t="s">
        <v>638</v>
      </c>
      <c r="M40" s="121" t="s">
        <v>638</v>
      </c>
      <c r="N40" s="123" t="s">
        <v>638</v>
      </c>
      <c r="O40" s="60" t="s">
        <v>638</v>
      </c>
      <c r="P40" s="121" t="s">
        <v>638</v>
      </c>
      <c r="Q40" s="123" t="s">
        <v>638</v>
      </c>
      <c r="R40" s="60" t="s">
        <v>638</v>
      </c>
      <c r="S40" s="139"/>
    </row>
    <row r="41" spans="1:19" x14ac:dyDescent="0.25">
      <c r="A41" s="117">
        <v>310</v>
      </c>
      <c r="B41" s="118" t="s">
        <v>57</v>
      </c>
      <c r="C41" s="119" t="s">
        <v>271</v>
      </c>
      <c r="D41" s="120" t="s">
        <v>638</v>
      </c>
      <c r="E41" s="123" t="s">
        <v>638</v>
      </c>
      <c r="F41" s="60" t="s">
        <v>638</v>
      </c>
      <c r="G41" s="121" t="s">
        <v>638</v>
      </c>
      <c r="H41" s="123" t="s">
        <v>638</v>
      </c>
      <c r="I41" s="60" t="s">
        <v>638</v>
      </c>
      <c r="J41" s="121" t="s">
        <v>638</v>
      </c>
      <c r="K41" s="123" t="s">
        <v>638</v>
      </c>
      <c r="L41" s="60" t="s">
        <v>638</v>
      </c>
      <c r="M41" s="121" t="s">
        <v>638</v>
      </c>
      <c r="N41" s="123" t="s">
        <v>638</v>
      </c>
      <c r="O41" s="60" t="s">
        <v>638</v>
      </c>
      <c r="P41" s="121" t="s">
        <v>638</v>
      </c>
      <c r="Q41" s="123" t="s">
        <v>638</v>
      </c>
      <c r="R41" s="60" t="s">
        <v>638</v>
      </c>
      <c r="S41" s="139"/>
    </row>
    <row r="42" spans="1:19" x14ac:dyDescent="0.25">
      <c r="A42" s="117">
        <v>311</v>
      </c>
      <c r="B42" s="118" t="s">
        <v>58</v>
      </c>
      <c r="C42" s="119" t="s">
        <v>272</v>
      </c>
      <c r="D42" s="120" t="s">
        <v>638</v>
      </c>
      <c r="E42" s="123" t="s">
        <v>638</v>
      </c>
      <c r="F42" s="60" t="s">
        <v>638</v>
      </c>
      <c r="G42" s="121" t="s">
        <v>638</v>
      </c>
      <c r="H42" s="123" t="s">
        <v>638</v>
      </c>
      <c r="I42" s="60" t="s">
        <v>638</v>
      </c>
      <c r="J42" s="121" t="s">
        <v>638</v>
      </c>
      <c r="K42" s="123" t="s">
        <v>638</v>
      </c>
      <c r="L42" s="60" t="s">
        <v>638</v>
      </c>
      <c r="M42" s="121" t="s">
        <v>638</v>
      </c>
      <c r="N42" s="123" t="s">
        <v>638</v>
      </c>
      <c r="O42" s="60" t="s">
        <v>638</v>
      </c>
      <c r="P42" s="121" t="s">
        <v>638</v>
      </c>
      <c r="Q42" s="123" t="s">
        <v>638</v>
      </c>
      <c r="R42" s="60" t="s">
        <v>638</v>
      </c>
      <c r="S42" s="139"/>
    </row>
    <row r="43" spans="1:19" x14ac:dyDescent="0.25">
      <c r="A43" s="117">
        <v>312</v>
      </c>
      <c r="B43" s="118" t="s">
        <v>59</v>
      </c>
      <c r="C43" s="119" t="s">
        <v>273</v>
      </c>
      <c r="D43" s="120" t="s">
        <v>638</v>
      </c>
      <c r="E43" s="123" t="s">
        <v>638</v>
      </c>
      <c r="F43" s="60" t="s">
        <v>638</v>
      </c>
      <c r="G43" s="121" t="s">
        <v>638</v>
      </c>
      <c r="H43" s="123" t="s">
        <v>638</v>
      </c>
      <c r="I43" s="60" t="s">
        <v>638</v>
      </c>
      <c r="J43" s="121" t="s">
        <v>638</v>
      </c>
      <c r="K43" s="123" t="s">
        <v>638</v>
      </c>
      <c r="L43" s="60" t="s">
        <v>638</v>
      </c>
      <c r="M43" s="121" t="s">
        <v>638</v>
      </c>
      <c r="N43" s="123" t="s">
        <v>638</v>
      </c>
      <c r="O43" s="60" t="s">
        <v>638</v>
      </c>
      <c r="P43" s="121" t="s">
        <v>638</v>
      </c>
      <c r="Q43" s="123" t="s">
        <v>638</v>
      </c>
      <c r="R43" s="60" t="s">
        <v>638</v>
      </c>
      <c r="S43" s="139"/>
    </row>
    <row r="44" spans="1:19" x14ac:dyDescent="0.25">
      <c r="A44" s="117">
        <v>313</v>
      </c>
      <c r="B44" s="118" t="s">
        <v>60</v>
      </c>
      <c r="C44" s="119" t="s">
        <v>274</v>
      </c>
      <c r="D44" s="120" t="s">
        <v>638</v>
      </c>
      <c r="E44" s="123" t="s">
        <v>638</v>
      </c>
      <c r="F44" s="60" t="s">
        <v>638</v>
      </c>
      <c r="G44" s="121" t="s">
        <v>638</v>
      </c>
      <c r="H44" s="123" t="s">
        <v>638</v>
      </c>
      <c r="I44" s="60" t="s">
        <v>638</v>
      </c>
      <c r="J44" s="121" t="s">
        <v>638</v>
      </c>
      <c r="K44" s="123" t="s">
        <v>638</v>
      </c>
      <c r="L44" s="60" t="s">
        <v>638</v>
      </c>
      <c r="M44" s="121" t="s">
        <v>638</v>
      </c>
      <c r="N44" s="123" t="s">
        <v>638</v>
      </c>
      <c r="O44" s="60" t="s">
        <v>638</v>
      </c>
      <c r="P44" s="121" t="s">
        <v>638</v>
      </c>
      <c r="Q44" s="123" t="s">
        <v>638</v>
      </c>
      <c r="R44" s="60" t="s">
        <v>638</v>
      </c>
      <c r="S44" s="139"/>
    </row>
    <row r="45" spans="1:19" x14ac:dyDescent="0.25">
      <c r="A45" s="117">
        <v>315</v>
      </c>
      <c r="B45" s="118" t="s">
        <v>61</v>
      </c>
      <c r="C45" s="119" t="s">
        <v>275</v>
      </c>
      <c r="D45" s="120" t="s">
        <v>638</v>
      </c>
      <c r="E45" s="123" t="s">
        <v>638</v>
      </c>
      <c r="F45" s="60" t="s">
        <v>638</v>
      </c>
      <c r="G45" s="121" t="s">
        <v>638</v>
      </c>
      <c r="H45" s="123" t="s">
        <v>638</v>
      </c>
      <c r="I45" s="60" t="s">
        <v>638</v>
      </c>
      <c r="J45" s="121" t="s">
        <v>638</v>
      </c>
      <c r="K45" s="123" t="s">
        <v>638</v>
      </c>
      <c r="L45" s="60" t="s">
        <v>638</v>
      </c>
      <c r="M45" s="121" t="s">
        <v>638</v>
      </c>
      <c r="N45" s="123" t="s">
        <v>638</v>
      </c>
      <c r="O45" s="60" t="s">
        <v>638</v>
      </c>
      <c r="P45" s="121" t="s">
        <v>638</v>
      </c>
      <c r="Q45" s="123" t="s">
        <v>638</v>
      </c>
      <c r="R45" s="60" t="s">
        <v>638</v>
      </c>
      <c r="S45" s="139"/>
    </row>
    <row r="46" spans="1:19" x14ac:dyDescent="0.25">
      <c r="A46" s="117">
        <v>316</v>
      </c>
      <c r="B46" s="118" t="s">
        <v>62</v>
      </c>
      <c r="C46" s="119" t="s">
        <v>276</v>
      </c>
      <c r="D46" s="120">
        <v>4</v>
      </c>
      <c r="E46" s="123">
        <v>395</v>
      </c>
      <c r="F46" s="60">
        <v>71.5</v>
      </c>
      <c r="G46" s="121">
        <v>6.1</v>
      </c>
      <c r="H46" s="123">
        <v>185</v>
      </c>
      <c r="I46" s="60">
        <v>67.900000000000006</v>
      </c>
      <c r="J46" s="121">
        <v>5.4</v>
      </c>
      <c r="K46" s="123">
        <v>210</v>
      </c>
      <c r="L46" s="60">
        <v>74.900000000000006</v>
      </c>
      <c r="M46" s="121">
        <v>6.9</v>
      </c>
      <c r="N46" s="123">
        <v>145</v>
      </c>
      <c r="O46" s="60">
        <v>65.7</v>
      </c>
      <c r="P46" s="121">
        <v>4.8</v>
      </c>
      <c r="Q46" s="123">
        <v>250</v>
      </c>
      <c r="R46" s="60">
        <v>75.5</v>
      </c>
      <c r="S46" s="139"/>
    </row>
    <row r="47" spans="1:19" x14ac:dyDescent="0.25">
      <c r="A47" s="117">
        <v>317</v>
      </c>
      <c r="B47" s="118" t="s">
        <v>63</v>
      </c>
      <c r="C47" s="119" t="s">
        <v>277</v>
      </c>
      <c r="D47" s="120" t="s">
        <v>638</v>
      </c>
      <c r="E47" s="123" t="s">
        <v>638</v>
      </c>
      <c r="F47" s="60" t="s">
        <v>638</v>
      </c>
      <c r="G47" s="121" t="s">
        <v>638</v>
      </c>
      <c r="H47" s="123" t="s">
        <v>638</v>
      </c>
      <c r="I47" s="60" t="s">
        <v>638</v>
      </c>
      <c r="J47" s="121" t="s">
        <v>638</v>
      </c>
      <c r="K47" s="123" t="s">
        <v>638</v>
      </c>
      <c r="L47" s="60" t="s">
        <v>638</v>
      </c>
      <c r="M47" s="121" t="s">
        <v>638</v>
      </c>
      <c r="N47" s="123" t="s">
        <v>638</v>
      </c>
      <c r="O47" s="60" t="s">
        <v>638</v>
      </c>
      <c r="P47" s="121" t="s">
        <v>638</v>
      </c>
      <c r="Q47" s="123" t="s">
        <v>638</v>
      </c>
      <c r="R47" s="60" t="s">
        <v>638</v>
      </c>
      <c r="S47" s="139"/>
    </row>
    <row r="48" spans="1:19" x14ac:dyDescent="0.25">
      <c r="A48" s="117">
        <v>318</v>
      </c>
      <c r="B48" s="118" t="s">
        <v>64</v>
      </c>
      <c r="C48" s="119" t="s">
        <v>278</v>
      </c>
      <c r="D48" s="120" t="s">
        <v>638</v>
      </c>
      <c r="E48" s="123" t="s">
        <v>638</v>
      </c>
      <c r="F48" s="60" t="s">
        <v>638</v>
      </c>
      <c r="G48" s="121" t="s">
        <v>638</v>
      </c>
      <c r="H48" s="123" t="s">
        <v>638</v>
      </c>
      <c r="I48" s="60" t="s">
        <v>638</v>
      </c>
      <c r="J48" s="121" t="s">
        <v>638</v>
      </c>
      <c r="K48" s="123" t="s">
        <v>638</v>
      </c>
      <c r="L48" s="60" t="s">
        <v>638</v>
      </c>
      <c r="M48" s="121" t="s">
        <v>638</v>
      </c>
      <c r="N48" s="123" t="s">
        <v>638</v>
      </c>
      <c r="O48" s="60" t="s">
        <v>638</v>
      </c>
      <c r="P48" s="121" t="s">
        <v>638</v>
      </c>
      <c r="Q48" s="123" t="s">
        <v>638</v>
      </c>
      <c r="R48" s="60" t="s">
        <v>638</v>
      </c>
      <c r="S48" s="139"/>
    </row>
    <row r="49" spans="1:19" x14ac:dyDescent="0.25">
      <c r="A49" s="117">
        <v>319</v>
      </c>
      <c r="B49" s="118" t="s">
        <v>65</v>
      </c>
      <c r="C49" s="119" t="s">
        <v>279</v>
      </c>
      <c r="D49" s="120" t="s">
        <v>638</v>
      </c>
      <c r="E49" s="123" t="s">
        <v>638</v>
      </c>
      <c r="F49" s="60" t="s">
        <v>638</v>
      </c>
      <c r="G49" s="121" t="s">
        <v>638</v>
      </c>
      <c r="H49" s="123" t="s">
        <v>638</v>
      </c>
      <c r="I49" s="60" t="s">
        <v>638</v>
      </c>
      <c r="J49" s="121" t="s">
        <v>638</v>
      </c>
      <c r="K49" s="123" t="s">
        <v>638</v>
      </c>
      <c r="L49" s="60" t="s">
        <v>638</v>
      </c>
      <c r="M49" s="121" t="s">
        <v>638</v>
      </c>
      <c r="N49" s="123" t="s">
        <v>638</v>
      </c>
      <c r="O49" s="60" t="s">
        <v>638</v>
      </c>
      <c r="P49" s="121" t="s">
        <v>638</v>
      </c>
      <c r="Q49" s="123" t="s">
        <v>638</v>
      </c>
      <c r="R49" s="60" t="s">
        <v>638</v>
      </c>
      <c r="S49" s="139"/>
    </row>
    <row r="50" spans="1:19" x14ac:dyDescent="0.25">
      <c r="A50" s="117">
        <v>321</v>
      </c>
      <c r="B50" s="118" t="s">
        <v>66</v>
      </c>
      <c r="C50" s="119" t="s">
        <v>280</v>
      </c>
      <c r="D50" s="120" t="s">
        <v>638</v>
      </c>
      <c r="E50" s="123" t="s">
        <v>638</v>
      </c>
      <c r="F50" s="60" t="s">
        <v>638</v>
      </c>
      <c r="G50" s="121" t="s">
        <v>638</v>
      </c>
      <c r="H50" s="123" t="s">
        <v>638</v>
      </c>
      <c r="I50" s="60" t="s">
        <v>638</v>
      </c>
      <c r="J50" s="121" t="s">
        <v>638</v>
      </c>
      <c r="K50" s="123" t="s">
        <v>638</v>
      </c>
      <c r="L50" s="60" t="s">
        <v>638</v>
      </c>
      <c r="M50" s="121" t="s">
        <v>638</v>
      </c>
      <c r="N50" s="123" t="s">
        <v>638</v>
      </c>
      <c r="O50" s="60" t="s">
        <v>638</v>
      </c>
      <c r="P50" s="121" t="s">
        <v>638</v>
      </c>
      <c r="Q50" s="123" t="s">
        <v>638</v>
      </c>
      <c r="R50" s="60" t="s">
        <v>638</v>
      </c>
      <c r="S50" s="139"/>
    </row>
    <row r="51" spans="1:19" x14ac:dyDescent="0.25">
      <c r="A51" s="117">
        <v>322</v>
      </c>
      <c r="B51" s="118" t="s">
        <v>67</v>
      </c>
      <c r="C51" s="119" t="s">
        <v>281</v>
      </c>
      <c r="D51" s="120" t="s">
        <v>638</v>
      </c>
      <c r="E51" s="123" t="s">
        <v>638</v>
      </c>
      <c r="F51" s="60" t="s">
        <v>638</v>
      </c>
      <c r="G51" s="121" t="s">
        <v>638</v>
      </c>
      <c r="H51" s="123" t="s">
        <v>638</v>
      </c>
      <c r="I51" s="60" t="s">
        <v>638</v>
      </c>
      <c r="J51" s="121" t="s">
        <v>638</v>
      </c>
      <c r="K51" s="123" t="s">
        <v>638</v>
      </c>
      <c r="L51" s="60" t="s">
        <v>638</v>
      </c>
      <c r="M51" s="121" t="s">
        <v>638</v>
      </c>
      <c r="N51" s="123" t="s">
        <v>638</v>
      </c>
      <c r="O51" s="60" t="s">
        <v>638</v>
      </c>
      <c r="P51" s="121" t="s">
        <v>638</v>
      </c>
      <c r="Q51" s="123" t="s">
        <v>638</v>
      </c>
      <c r="R51" s="60" t="s">
        <v>638</v>
      </c>
      <c r="S51" s="139"/>
    </row>
    <row r="52" spans="1:19" x14ac:dyDescent="0.25">
      <c r="A52" s="117">
        <v>323</v>
      </c>
      <c r="B52" s="118" t="s">
        <v>68</v>
      </c>
      <c r="C52" s="119" t="s">
        <v>282</v>
      </c>
      <c r="D52" s="120" t="s">
        <v>638</v>
      </c>
      <c r="E52" s="123" t="s">
        <v>638</v>
      </c>
      <c r="F52" s="60" t="s">
        <v>638</v>
      </c>
      <c r="G52" s="121" t="s">
        <v>638</v>
      </c>
      <c r="H52" s="123" t="s">
        <v>638</v>
      </c>
      <c r="I52" s="60" t="s">
        <v>638</v>
      </c>
      <c r="J52" s="121" t="s">
        <v>638</v>
      </c>
      <c r="K52" s="123" t="s">
        <v>638</v>
      </c>
      <c r="L52" s="60" t="s">
        <v>638</v>
      </c>
      <c r="M52" s="121" t="s">
        <v>638</v>
      </c>
      <c r="N52" s="123" t="s">
        <v>638</v>
      </c>
      <c r="O52" s="60" t="s">
        <v>638</v>
      </c>
      <c r="P52" s="121" t="s">
        <v>638</v>
      </c>
      <c r="Q52" s="123" t="s">
        <v>638</v>
      </c>
      <c r="R52" s="60" t="s">
        <v>638</v>
      </c>
      <c r="S52" s="139"/>
    </row>
    <row r="53" spans="1:19" x14ac:dyDescent="0.25">
      <c r="A53" s="117">
        <v>324</v>
      </c>
      <c r="B53" s="118" t="s">
        <v>69</v>
      </c>
      <c r="C53" s="119" t="s">
        <v>283</v>
      </c>
      <c r="D53" s="120" t="s">
        <v>638</v>
      </c>
      <c r="E53" s="123" t="s">
        <v>638</v>
      </c>
      <c r="F53" s="60" t="s">
        <v>638</v>
      </c>
      <c r="G53" s="121" t="s">
        <v>638</v>
      </c>
      <c r="H53" s="123" t="s">
        <v>638</v>
      </c>
      <c r="I53" s="60" t="s">
        <v>638</v>
      </c>
      <c r="J53" s="121" t="s">
        <v>638</v>
      </c>
      <c r="K53" s="123" t="s">
        <v>638</v>
      </c>
      <c r="L53" s="60" t="s">
        <v>638</v>
      </c>
      <c r="M53" s="121" t="s">
        <v>638</v>
      </c>
      <c r="N53" s="123" t="s">
        <v>638</v>
      </c>
      <c r="O53" s="60" t="s">
        <v>638</v>
      </c>
      <c r="P53" s="121" t="s">
        <v>638</v>
      </c>
      <c r="Q53" s="123" t="s">
        <v>638</v>
      </c>
      <c r="R53" s="60" t="s">
        <v>638</v>
      </c>
      <c r="S53" s="139"/>
    </row>
    <row r="54" spans="1:19" x14ac:dyDescent="0.25">
      <c r="A54" s="117">
        <v>325</v>
      </c>
      <c r="B54" s="118" t="s">
        <v>70</v>
      </c>
      <c r="C54" s="119" t="s">
        <v>284</v>
      </c>
      <c r="D54" s="120" t="s">
        <v>638</v>
      </c>
      <c r="E54" s="123" t="s">
        <v>638</v>
      </c>
      <c r="F54" s="60" t="s">
        <v>638</v>
      </c>
      <c r="G54" s="121" t="s">
        <v>638</v>
      </c>
      <c r="H54" s="123" t="s">
        <v>638</v>
      </c>
      <c r="I54" s="60" t="s">
        <v>638</v>
      </c>
      <c r="J54" s="121" t="s">
        <v>638</v>
      </c>
      <c r="K54" s="123" t="s">
        <v>638</v>
      </c>
      <c r="L54" s="60" t="s">
        <v>638</v>
      </c>
      <c r="M54" s="121" t="s">
        <v>638</v>
      </c>
      <c r="N54" s="123" t="s">
        <v>638</v>
      </c>
      <c r="O54" s="60" t="s">
        <v>638</v>
      </c>
      <c r="P54" s="121" t="s">
        <v>638</v>
      </c>
      <c r="Q54" s="123" t="s">
        <v>638</v>
      </c>
      <c r="R54" s="60" t="s">
        <v>638</v>
      </c>
      <c r="S54" s="139"/>
    </row>
    <row r="55" spans="1:19" x14ac:dyDescent="0.25">
      <c r="A55" s="117">
        <v>326</v>
      </c>
      <c r="B55" s="118" t="s">
        <v>71</v>
      </c>
      <c r="C55" s="119" t="s">
        <v>285</v>
      </c>
      <c r="D55" s="120" t="s">
        <v>638</v>
      </c>
      <c r="E55" s="123" t="s">
        <v>638</v>
      </c>
      <c r="F55" s="60" t="s">
        <v>638</v>
      </c>
      <c r="G55" s="121" t="s">
        <v>638</v>
      </c>
      <c r="H55" s="123" t="s">
        <v>638</v>
      </c>
      <c r="I55" s="60" t="s">
        <v>638</v>
      </c>
      <c r="J55" s="121" t="s">
        <v>638</v>
      </c>
      <c r="K55" s="123" t="s">
        <v>638</v>
      </c>
      <c r="L55" s="60" t="s">
        <v>638</v>
      </c>
      <c r="M55" s="121" t="s">
        <v>638</v>
      </c>
      <c r="N55" s="123" t="s">
        <v>638</v>
      </c>
      <c r="O55" s="60" t="s">
        <v>638</v>
      </c>
      <c r="P55" s="121" t="s">
        <v>638</v>
      </c>
      <c r="Q55" s="123" t="s">
        <v>638</v>
      </c>
      <c r="R55" s="60" t="s">
        <v>638</v>
      </c>
      <c r="S55" s="139"/>
    </row>
    <row r="56" spans="1:19" x14ac:dyDescent="0.25">
      <c r="A56" s="117">
        <v>327</v>
      </c>
      <c r="B56" s="118" t="s">
        <v>72</v>
      </c>
      <c r="C56" s="119" t="s">
        <v>286</v>
      </c>
      <c r="D56" s="120" t="s">
        <v>638</v>
      </c>
      <c r="E56" s="123" t="s">
        <v>638</v>
      </c>
      <c r="F56" s="60" t="s">
        <v>638</v>
      </c>
      <c r="G56" s="121" t="s">
        <v>638</v>
      </c>
      <c r="H56" s="123" t="s">
        <v>638</v>
      </c>
      <c r="I56" s="60" t="s">
        <v>638</v>
      </c>
      <c r="J56" s="121" t="s">
        <v>638</v>
      </c>
      <c r="K56" s="123" t="s">
        <v>638</v>
      </c>
      <c r="L56" s="60" t="s">
        <v>638</v>
      </c>
      <c r="M56" s="121" t="s">
        <v>638</v>
      </c>
      <c r="N56" s="123" t="s">
        <v>638</v>
      </c>
      <c r="O56" s="60" t="s">
        <v>638</v>
      </c>
      <c r="P56" s="121" t="s">
        <v>638</v>
      </c>
      <c r="Q56" s="123" t="s">
        <v>638</v>
      </c>
      <c r="R56" s="60" t="s">
        <v>638</v>
      </c>
      <c r="S56" s="139"/>
    </row>
    <row r="57" spans="1:19" x14ac:dyDescent="0.25">
      <c r="A57" s="117">
        <v>404</v>
      </c>
      <c r="B57" s="118" t="s">
        <v>73</v>
      </c>
      <c r="C57" s="119" t="s">
        <v>287</v>
      </c>
      <c r="D57" s="120" t="s">
        <v>638</v>
      </c>
      <c r="E57" s="123" t="s">
        <v>638</v>
      </c>
      <c r="F57" s="60" t="s">
        <v>638</v>
      </c>
      <c r="G57" s="121" t="s">
        <v>638</v>
      </c>
      <c r="H57" s="123" t="s">
        <v>638</v>
      </c>
      <c r="I57" s="60" t="s">
        <v>638</v>
      </c>
      <c r="J57" s="121" t="s">
        <v>638</v>
      </c>
      <c r="K57" s="123" t="s">
        <v>638</v>
      </c>
      <c r="L57" s="60" t="s">
        <v>638</v>
      </c>
      <c r="M57" s="121" t="s">
        <v>638</v>
      </c>
      <c r="N57" s="123" t="s">
        <v>638</v>
      </c>
      <c r="O57" s="60" t="s">
        <v>638</v>
      </c>
      <c r="P57" s="121" t="s">
        <v>638</v>
      </c>
      <c r="Q57" s="123" t="s">
        <v>638</v>
      </c>
      <c r="R57" s="60" t="s">
        <v>638</v>
      </c>
      <c r="S57" s="139"/>
    </row>
    <row r="58" spans="1:19" x14ac:dyDescent="0.25">
      <c r="A58" s="117">
        <v>406</v>
      </c>
      <c r="B58" s="118" t="s">
        <v>74</v>
      </c>
      <c r="C58" s="119" t="s">
        <v>288</v>
      </c>
      <c r="D58" s="120" t="s">
        <v>638</v>
      </c>
      <c r="E58" s="123" t="s">
        <v>638</v>
      </c>
      <c r="F58" s="60" t="s">
        <v>638</v>
      </c>
      <c r="G58" s="121" t="s">
        <v>638</v>
      </c>
      <c r="H58" s="123" t="s">
        <v>638</v>
      </c>
      <c r="I58" s="60" t="s">
        <v>638</v>
      </c>
      <c r="J58" s="121" t="s">
        <v>638</v>
      </c>
      <c r="K58" s="123" t="s">
        <v>638</v>
      </c>
      <c r="L58" s="60" t="s">
        <v>638</v>
      </c>
      <c r="M58" s="121" t="s">
        <v>638</v>
      </c>
      <c r="N58" s="123" t="s">
        <v>638</v>
      </c>
      <c r="O58" s="60" t="s">
        <v>638</v>
      </c>
      <c r="P58" s="121" t="s">
        <v>638</v>
      </c>
      <c r="Q58" s="123" t="s">
        <v>638</v>
      </c>
      <c r="R58" s="60" t="s">
        <v>638</v>
      </c>
      <c r="S58" s="139"/>
    </row>
    <row r="59" spans="1:19" x14ac:dyDescent="0.25">
      <c r="A59" s="117">
        <v>407</v>
      </c>
      <c r="B59" s="118" t="s">
        <v>75</v>
      </c>
      <c r="C59" s="119" t="s">
        <v>289</v>
      </c>
      <c r="D59" s="120" t="s">
        <v>638</v>
      </c>
      <c r="E59" s="123" t="s">
        <v>638</v>
      </c>
      <c r="F59" s="60" t="s">
        <v>638</v>
      </c>
      <c r="G59" s="121" t="s">
        <v>638</v>
      </c>
      <c r="H59" s="123" t="s">
        <v>638</v>
      </c>
      <c r="I59" s="60" t="s">
        <v>638</v>
      </c>
      <c r="J59" s="121" t="s">
        <v>638</v>
      </c>
      <c r="K59" s="123" t="s">
        <v>638</v>
      </c>
      <c r="L59" s="60" t="s">
        <v>638</v>
      </c>
      <c r="M59" s="121" t="s">
        <v>638</v>
      </c>
      <c r="N59" s="123" t="s">
        <v>638</v>
      </c>
      <c r="O59" s="60" t="s">
        <v>638</v>
      </c>
      <c r="P59" s="121" t="s">
        <v>638</v>
      </c>
      <c r="Q59" s="123" t="s">
        <v>638</v>
      </c>
      <c r="R59" s="60" t="s">
        <v>638</v>
      </c>
      <c r="S59" s="139"/>
    </row>
    <row r="60" spans="1:19" x14ac:dyDescent="0.25">
      <c r="A60" s="117">
        <v>408</v>
      </c>
      <c r="B60" s="118" t="s">
        <v>76</v>
      </c>
      <c r="C60" s="119" t="s">
        <v>290</v>
      </c>
      <c r="D60" s="120" t="s">
        <v>638</v>
      </c>
      <c r="E60" s="123" t="s">
        <v>638</v>
      </c>
      <c r="F60" s="60" t="s">
        <v>638</v>
      </c>
      <c r="G60" s="121" t="s">
        <v>638</v>
      </c>
      <c r="H60" s="123" t="s">
        <v>638</v>
      </c>
      <c r="I60" s="60" t="s">
        <v>638</v>
      </c>
      <c r="J60" s="121" t="s">
        <v>638</v>
      </c>
      <c r="K60" s="123" t="s">
        <v>638</v>
      </c>
      <c r="L60" s="60" t="s">
        <v>638</v>
      </c>
      <c r="M60" s="121" t="s">
        <v>638</v>
      </c>
      <c r="N60" s="123" t="s">
        <v>638</v>
      </c>
      <c r="O60" s="60" t="s">
        <v>638</v>
      </c>
      <c r="P60" s="121" t="s">
        <v>638</v>
      </c>
      <c r="Q60" s="123" t="s">
        <v>638</v>
      </c>
      <c r="R60" s="60" t="s">
        <v>638</v>
      </c>
      <c r="S60" s="139"/>
    </row>
    <row r="61" spans="1:19" x14ac:dyDescent="0.25">
      <c r="A61" s="117">
        <v>409</v>
      </c>
      <c r="B61" s="118" t="s">
        <v>77</v>
      </c>
      <c r="C61" s="119" t="s">
        <v>291</v>
      </c>
      <c r="D61" s="120" t="s">
        <v>638</v>
      </c>
      <c r="E61" s="123" t="s">
        <v>638</v>
      </c>
      <c r="F61" s="60" t="s">
        <v>638</v>
      </c>
      <c r="G61" s="121" t="s">
        <v>638</v>
      </c>
      <c r="H61" s="123" t="s">
        <v>638</v>
      </c>
      <c r="I61" s="60" t="s">
        <v>638</v>
      </c>
      <c r="J61" s="121" t="s">
        <v>638</v>
      </c>
      <c r="K61" s="123" t="s">
        <v>638</v>
      </c>
      <c r="L61" s="60" t="s">
        <v>638</v>
      </c>
      <c r="M61" s="121" t="s">
        <v>638</v>
      </c>
      <c r="N61" s="123" t="s">
        <v>638</v>
      </c>
      <c r="O61" s="60" t="s">
        <v>638</v>
      </c>
      <c r="P61" s="121" t="s">
        <v>638</v>
      </c>
      <c r="Q61" s="123" t="s">
        <v>638</v>
      </c>
      <c r="R61" s="60" t="s">
        <v>638</v>
      </c>
      <c r="S61" s="139"/>
    </row>
    <row r="62" spans="1:19" x14ac:dyDescent="0.25">
      <c r="A62" s="117">
        <v>410</v>
      </c>
      <c r="B62" s="118" t="s">
        <v>78</v>
      </c>
      <c r="C62" s="119" t="s">
        <v>292</v>
      </c>
      <c r="D62" s="120" t="s">
        <v>638</v>
      </c>
      <c r="E62" s="123" t="s">
        <v>638</v>
      </c>
      <c r="F62" s="60" t="s">
        <v>638</v>
      </c>
      <c r="G62" s="121" t="s">
        <v>638</v>
      </c>
      <c r="H62" s="123" t="s">
        <v>638</v>
      </c>
      <c r="I62" s="60" t="s">
        <v>638</v>
      </c>
      <c r="J62" s="121" t="s">
        <v>638</v>
      </c>
      <c r="K62" s="123" t="s">
        <v>638</v>
      </c>
      <c r="L62" s="60" t="s">
        <v>638</v>
      </c>
      <c r="M62" s="121" t="s">
        <v>638</v>
      </c>
      <c r="N62" s="123" t="s">
        <v>638</v>
      </c>
      <c r="O62" s="60" t="s">
        <v>638</v>
      </c>
      <c r="P62" s="121" t="s">
        <v>638</v>
      </c>
      <c r="Q62" s="123" t="s">
        <v>638</v>
      </c>
      <c r="R62" s="60" t="s">
        <v>638</v>
      </c>
      <c r="S62" s="139"/>
    </row>
    <row r="63" spans="1:19" x14ac:dyDescent="0.25">
      <c r="A63" s="117">
        <v>411</v>
      </c>
      <c r="B63" s="118" t="s">
        <v>79</v>
      </c>
      <c r="C63" s="119" t="s">
        <v>293</v>
      </c>
      <c r="D63" s="120" t="s">
        <v>638</v>
      </c>
      <c r="E63" s="123" t="s">
        <v>638</v>
      </c>
      <c r="F63" s="60" t="s">
        <v>638</v>
      </c>
      <c r="G63" s="121" t="s">
        <v>638</v>
      </c>
      <c r="H63" s="123" t="s">
        <v>638</v>
      </c>
      <c r="I63" s="60" t="s">
        <v>638</v>
      </c>
      <c r="J63" s="121" t="s">
        <v>638</v>
      </c>
      <c r="K63" s="123" t="s">
        <v>638</v>
      </c>
      <c r="L63" s="60" t="s">
        <v>638</v>
      </c>
      <c r="M63" s="121" t="s">
        <v>638</v>
      </c>
      <c r="N63" s="123" t="s">
        <v>638</v>
      </c>
      <c r="O63" s="60" t="s">
        <v>638</v>
      </c>
      <c r="P63" s="121" t="s">
        <v>638</v>
      </c>
      <c r="Q63" s="123" t="s">
        <v>638</v>
      </c>
      <c r="R63" s="60" t="s">
        <v>638</v>
      </c>
      <c r="S63" s="139"/>
    </row>
    <row r="64" spans="1:19" x14ac:dyDescent="0.25">
      <c r="A64" s="117">
        <v>412</v>
      </c>
      <c r="B64" s="118" t="s">
        <v>80</v>
      </c>
      <c r="C64" s="119" t="s">
        <v>294</v>
      </c>
      <c r="D64" s="120" t="s">
        <v>638</v>
      </c>
      <c r="E64" s="123" t="s">
        <v>638</v>
      </c>
      <c r="F64" s="60" t="s">
        <v>638</v>
      </c>
      <c r="G64" s="121" t="s">
        <v>638</v>
      </c>
      <c r="H64" s="123" t="s">
        <v>638</v>
      </c>
      <c r="I64" s="60" t="s">
        <v>638</v>
      </c>
      <c r="J64" s="121" t="s">
        <v>638</v>
      </c>
      <c r="K64" s="123" t="s">
        <v>638</v>
      </c>
      <c r="L64" s="60" t="s">
        <v>638</v>
      </c>
      <c r="M64" s="121" t="s">
        <v>638</v>
      </c>
      <c r="N64" s="123" t="s">
        <v>638</v>
      </c>
      <c r="O64" s="60" t="s">
        <v>638</v>
      </c>
      <c r="P64" s="121" t="s">
        <v>638</v>
      </c>
      <c r="Q64" s="123" t="s">
        <v>638</v>
      </c>
      <c r="R64" s="60" t="s">
        <v>638</v>
      </c>
      <c r="S64" s="139"/>
    </row>
    <row r="65" spans="1:19" x14ac:dyDescent="0.25">
      <c r="A65" s="117">
        <v>413</v>
      </c>
      <c r="B65" s="118" t="s">
        <v>81</v>
      </c>
      <c r="C65" s="119" t="s">
        <v>295</v>
      </c>
      <c r="D65" s="120" t="s">
        <v>638</v>
      </c>
      <c r="E65" s="123" t="s">
        <v>638</v>
      </c>
      <c r="F65" s="60" t="s">
        <v>638</v>
      </c>
      <c r="G65" s="121" t="s">
        <v>638</v>
      </c>
      <c r="H65" s="123" t="s">
        <v>638</v>
      </c>
      <c r="I65" s="60" t="s">
        <v>638</v>
      </c>
      <c r="J65" s="121" t="s">
        <v>638</v>
      </c>
      <c r="K65" s="123" t="s">
        <v>638</v>
      </c>
      <c r="L65" s="60" t="s">
        <v>638</v>
      </c>
      <c r="M65" s="121" t="s">
        <v>638</v>
      </c>
      <c r="N65" s="123" t="s">
        <v>638</v>
      </c>
      <c r="O65" s="60" t="s">
        <v>638</v>
      </c>
      <c r="P65" s="121" t="s">
        <v>638</v>
      </c>
      <c r="Q65" s="123" t="s">
        <v>638</v>
      </c>
      <c r="R65" s="60" t="s">
        <v>638</v>
      </c>
      <c r="S65" s="139"/>
    </row>
    <row r="66" spans="1:19" x14ac:dyDescent="0.25">
      <c r="A66" s="117">
        <v>414</v>
      </c>
      <c r="B66" s="118" t="s">
        <v>82</v>
      </c>
      <c r="C66" s="119" t="s">
        <v>296</v>
      </c>
      <c r="D66" s="120" t="s">
        <v>638</v>
      </c>
      <c r="E66" s="123" t="s">
        <v>638</v>
      </c>
      <c r="F66" s="60" t="s">
        <v>638</v>
      </c>
      <c r="G66" s="121" t="s">
        <v>638</v>
      </c>
      <c r="H66" s="123" t="s">
        <v>638</v>
      </c>
      <c r="I66" s="60" t="s">
        <v>638</v>
      </c>
      <c r="J66" s="121" t="s">
        <v>638</v>
      </c>
      <c r="K66" s="123" t="s">
        <v>638</v>
      </c>
      <c r="L66" s="60" t="s">
        <v>638</v>
      </c>
      <c r="M66" s="121" t="s">
        <v>638</v>
      </c>
      <c r="N66" s="123" t="s">
        <v>638</v>
      </c>
      <c r="O66" s="60" t="s">
        <v>638</v>
      </c>
      <c r="P66" s="121" t="s">
        <v>638</v>
      </c>
      <c r="Q66" s="123" t="s">
        <v>638</v>
      </c>
      <c r="R66" s="60" t="s">
        <v>638</v>
      </c>
      <c r="S66" s="139"/>
    </row>
    <row r="67" spans="1:19" x14ac:dyDescent="0.25">
      <c r="A67" s="117">
        <v>415</v>
      </c>
      <c r="B67" s="118" t="s">
        <v>83</v>
      </c>
      <c r="C67" s="119" t="s">
        <v>297</v>
      </c>
      <c r="D67" s="120" t="s">
        <v>638</v>
      </c>
      <c r="E67" s="123" t="s">
        <v>638</v>
      </c>
      <c r="F67" s="60" t="s">
        <v>638</v>
      </c>
      <c r="G67" s="121" t="s">
        <v>638</v>
      </c>
      <c r="H67" s="123" t="s">
        <v>638</v>
      </c>
      <c r="I67" s="60" t="s">
        <v>638</v>
      </c>
      <c r="J67" s="121" t="s">
        <v>638</v>
      </c>
      <c r="K67" s="123" t="s">
        <v>638</v>
      </c>
      <c r="L67" s="60" t="s">
        <v>638</v>
      </c>
      <c r="M67" s="121" t="s">
        <v>638</v>
      </c>
      <c r="N67" s="123" t="s">
        <v>638</v>
      </c>
      <c r="O67" s="60" t="s">
        <v>638</v>
      </c>
      <c r="P67" s="121" t="s">
        <v>638</v>
      </c>
      <c r="Q67" s="123" t="s">
        <v>638</v>
      </c>
      <c r="R67" s="60" t="s">
        <v>638</v>
      </c>
      <c r="S67" s="139"/>
    </row>
    <row r="68" spans="1:19" x14ac:dyDescent="0.25">
      <c r="A68" s="117">
        <v>416</v>
      </c>
      <c r="B68" s="118" t="s">
        <v>84</v>
      </c>
      <c r="C68" s="119" t="s">
        <v>298</v>
      </c>
      <c r="D68" s="120" t="s">
        <v>638</v>
      </c>
      <c r="E68" s="123" t="s">
        <v>638</v>
      </c>
      <c r="F68" s="60" t="s">
        <v>638</v>
      </c>
      <c r="G68" s="121" t="s">
        <v>638</v>
      </c>
      <c r="H68" s="123" t="s">
        <v>638</v>
      </c>
      <c r="I68" s="60" t="s">
        <v>638</v>
      </c>
      <c r="J68" s="121" t="s">
        <v>638</v>
      </c>
      <c r="K68" s="123" t="s">
        <v>638</v>
      </c>
      <c r="L68" s="60" t="s">
        <v>638</v>
      </c>
      <c r="M68" s="121" t="s">
        <v>638</v>
      </c>
      <c r="N68" s="123" t="s">
        <v>638</v>
      </c>
      <c r="O68" s="60" t="s">
        <v>638</v>
      </c>
      <c r="P68" s="121" t="s">
        <v>638</v>
      </c>
      <c r="Q68" s="123" t="s">
        <v>638</v>
      </c>
      <c r="R68" s="60" t="s">
        <v>638</v>
      </c>
      <c r="S68" s="139"/>
    </row>
    <row r="69" spans="1:19" x14ac:dyDescent="0.25">
      <c r="A69" s="117">
        <v>417</v>
      </c>
      <c r="B69" s="118" t="s">
        <v>85</v>
      </c>
      <c r="C69" s="119" t="s">
        <v>299</v>
      </c>
      <c r="D69" s="120" t="s">
        <v>638</v>
      </c>
      <c r="E69" s="123" t="s">
        <v>638</v>
      </c>
      <c r="F69" s="60" t="s">
        <v>638</v>
      </c>
      <c r="G69" s="121" t="s">
        <v>638</v>
      </c>
      <c r="H69" s="123" t="s">
        <v>638</v>
      </c>
      <c r="I69" s="60" t="s">
        <v>638</v>
      </c>
      <c r="J69" s="121" t="s">
        <v>638</v>
      </c>
      <c r="K69" s="123" t="s">
        <v>638</v>
      </c>
      <c r="L69" s="60" t="s">
        <v>638</v>
      </c>
      <c r="M69" s="121" t="s">
        <v>638</v>
      </c>
      <c r="N69" s="123" t="s">
        <v>638</v>
      </c>
      <c r="O69" s="60" t="s">
        <v>638</v>
      </c>
      <c r="P69" s="121" t="s">
        <v>638</v>
      </c>
      <c r="Q69" s="123" t="s">
        <v>638</v>
      </c>
      <c r="R69" s="60" t="s">
        <v>638</v>
      </c>
      <c r="S69" s="139"/>
    </row>
    <row r="70" spans="1:19" x14ac:dyDescent="0.25">
      <c r="A70" s="117">
        <v>418</v>
      </c>
      <c r="B70" s="118" t="s">
        <v>86</v>
      </c>
      <c r="C70" s="119" t="s">
        <v>300</v>
      </c>
      <c r="D70" s="120" t="s">
        <v>638</v>
      </c>
      <c r="E70" s="123" t="s">
        <v>638</v>
      </c>
      <c r="F70" s="60" t="s">
        <v>638</v>
      </c>
      <c r="G70" s="121" t="s">
        <v>638</v>
      </c>
      <c r="H70" s="123" t="s">
        <v>638</v>
      </c>
      <c r="I70" s="60" t="s">
        <v>638</v>
      </c>
      <c r="J70" s="121" t="s">
        <v>638</v>
      </c>
      <c r="K70" s="123" t="s">
        <v>638</v>
      </c>
      <c r="L70" s="60" t="s">
        <v>638</v>
      </c>
      <c r="M70" s="121" t="s">
        <v>638</v>
      </c>
      <c r="N70" s="123" t="s">
        <v>638</v>
      </c>
      <c r="O70" s="60" t="s">
        <v>638</v>
      </c>
      <c r="P70" s="121" t="s">
        <v>638</v>
      </c>
      <c r="Q70" s="123" t="s">
        <v>638</v>
      </c>
      <c r="R70" s="60" t="s">
        <v>638</v>
      </c>
      <c r="S70" s="139"/>
    </row>
    <row r="71" spans="1:19" x14ac:dyDescent="0.25">
      <c r="A71" s="117">
        <v>503</v>
      </c>
      <c r="B71" s="118" t="s">
        <v>87</v>
      </c>
      <c r="C71" s="119" t="s">
        <v>301</v>
      </c>
      <c r="D71" s="120" t="s">
        <v>638</v>
      </c>
      <c r="E71" s="123" t="s">
        <v>638</v>
      </c>
      <c r="F71" s="60" t="s">
        <v>638</v>
      </c>
      <c r="G71" s="121" t="s">
        <v>638</v>
      </c>
      <c r="H71" s="123" t="s">
        <v>638</v>
      </c>
      <c r="I71" s="60" t="s">
        <v>638</v>
      </c>
      <c r="J71" s="121" t="s">
        <v>638</v>
      </c>
      <c r="K71" s="123" t="s">
        <v>638</v>
      </c>
      <c r="L71" s="60" t="s">
        <v>638</v>
      </c>
      <c r="M71" s="121" t="s">
        <v>638</v>
      </c>
      <c r="N71" s="123" t="s">
        <v>638</v>
      </c>
      <c r="O71" s="60" t="s">
        <v>638</v>
      </c>
      <c r="P71" s="121" t="s">
        <v>638</v>
      </c>
      <c r="Q71" s="123" t="s">
        <v>638</v>
      </c>
      <c r="R71" s="60" t="s">
        <v>638</v>
      </c>
      <c r="S71" s="139"/>
    </row>
    <row r="72" spans="1:19" x14ac:dyDescent="0.25">
      <c r="A72" s="117">
        <v>504</v>
      </c>
      <c r="B72" s="118" t="s">
        <v>88</v>
      </c>
      <c r="C72" s="119" t="s">
        <v>302</v>
      </c>
      <c r="D72" s="120" t="s">
        <v>638</v>
      </c>
      <c r="E72" s="123" t="s">
        <v>638</v>
      </c>
      <c r="F72" s="60" t="s">
        <v>638</v>
      </c>
      <c r="G72" s="121" t="s">
        <v>638</v>
      </c>
      <c r="H72" s="123" t="s">
        <v>638</v>
      </c>
      <c r="I72" s="60" t="s">
        <v>638</v>
      </c>
      <c r="J72" s="121" t="s">
        <v>638</v>
      </c>
      <c r="K72" s="123" t="s">
        <v>638</v>
      </c>
      <c r="L72" s="60" t="s">
        <v>638</v>
      </c>
      <c r="M72" s="121" t="s">
        <v>638</v>
      </c>
      <c r="N72" s="123" t="s">
        <v>638</v>
      </c>
      <c r="O72" s="60" t="s">
        <v>638</v>
      </c>
      <c r="P72" s="121" t="s">
        <v>638</v>
      </c>
      <c r="Q72" s="123" t="s">
        <v>638</v>
      </c>
      <c r="R72" s="60" t="s">
        <v>638</v>
      </c>
      <c r="S72" s="139"/>
    </row>
    <row r="73" spans="1:19" x14ac:dyDescent="0.25">
      <c r="A73" s="117">
        <v>506</v>
      </c>
      <c r="B73" s="118" t="s">
        <v>89</v>
      </c>
      <c r="C73" s="119" t="s">
        <v>303</v>
      </c>
      <c r="D73" s="120" t="s">
        <v>638</v>
      </c>
      <c r="E73" s="123" t="s">
        <v>638</v>
      </c>
      <c r="F73" s="60" t="s">
        <v>638</v>
      </c>
      <c r="G73" s="121" t="s">
        <v>638</v>
      </c>
      <c r="H73" s="123" t="s">
        <v>638</v>
      </c>
      <c r="I73" s="60" t="s">
        <v>638</v>
      </c>
      <c r="J73" s="121" t="s">
        <v>638</v>
      </c>
      <c r="K73" s="123" t="s">
        <v>638</v>
      </c>
      <c r="L73" s="60" t="s">
        <v>638</v>
      </c>
      <c r="M73" s="121" t="s">
        <v>638</v>
      </c>
      <c r="N73" s="123" t="s">
        <v>638</v>
      </c>
      <c r="O73" s="60" t="s">
        <v>638</v>
      </c>
      <c r="P73" s="121" t="s">
        <v>638</v>
      </c>
      <c r="Q73" s="123" t="s">
        <v>638</v>
      </c>
      <c r="R73" s="60" t="s">
        <v>638</v>
      </c>
      <c r="S73" s="139"/>
    </row>
    <row r="74" spans="1:19" x14ac:dyDescent="0.25">
      <c r="A74" s="117">
        <v>507</v>
      </c>
      <c r="B74" s="118" t="s">
        <v>90</v>
      </c>
      <c r="C74" s="119" t="s">
        <v>304</v>
      </c>
      <c r="D74" s="120" t="s">
        <v>638</v>
      </c>
      <c r="E74" s="123" t="s">
        <v>638</v>
      </c>
      <c r="F74" s="60" t="s">
        <v>638</v>
      </c>
      <c r="G74" s="121" t="s">
        <v>638</v>
      </c>
      <c r="H74" s="123" t="s">
        <v>638</v>
      </c>
      <c r="I74" s="60" t="s">
        <v>638</v>
      </c>
      <c r="J74" s="121" t="s">
        <v>638</v>
      </c>
      <c r="K74" s="123" t="s">
        <v>638</v>
      </c>
      <c r="L74" s="60" t="s">
        <v>638</v>
      </c>
      <c r="M74" s="121" t="s">
        <v>638</v>
      </c>
      <c r="N74" s="123" t="s">
        <v>638</v>
      </c>
      <c r="O74" s="60" t="s">
        <v>638</v>
      </c>
      <c r="P74" s="121" t="s">
        <v>638</v>
      </c>
      <c r="Q74" s="123" t="s">
        <v>638</v>
      </c>
      <c r="R74" s="60" t="s">
        <v>638</v>
      </c>
      <c r="S74" s="139"/>
    </row>
    <row r="75" spans="1:19" x14ac:dyDescent="0.25">
      <c r="A75" s="117">
        <v>508</v>
      </c>
      <c r="B75" s="118" t="s">
        <v>91</v>
      </c>
      <c r="C75" s="119" t="s">
        <v>305</v>
      </c>
      <c r="D75" s="120" t="s">
        <v>638</v>
      </c>
      <c r="E75" s="123" t="s">
        <v>638</v>
      </c>
      <c r="F75" s="60" t="s">
        <v>638</v>
      </c>
      <c r="G75" s="121" t="s">
        <v>638</v>
      </c>
      <c r="H75" s="123" t="s">
        <v>638</v>
      </c>
      <c r="I75" s="60" t="s">
        <v>638</v>
      </c>
      <c r="J75" s="121" t="s">
        <v>638</v>
      </c>
      <c r="K75" s="123" t="s">
        <v>638</v>
      </c>
      <c r="L75" s="60" t="s">
        <v>638</v>
      </c>
      <c r="M75" s="121" t="s">
        <v>638</v>
      </c>
      <c r="N75" s="123" t="s">
        <v>638</v>
      </c>
      <c r="O75" s="60" t="s">
        <v>638</v>
      </c>
      <c r="P75" s="121" t="s">
        <v>638</v>
      </c>
      <c r="Q75" s="123" t="s">
        <v>638</v>
      </c>
      <c r="R75" s="60" t="s">
        <v>638</v>
      </c>
      <c r="S75" s="139"/>
    </row>
    <row r="76" spans="1:19" x14ac:dyDescent="0.25">
      <c r="A76" s="117">
        <v>509</v>
      </c>
      <c r="B76" s="118" t="s">
        <v>92</v>
      </c>
      <c r="C76" s="119" t="s">
        <v>306</v>
      </c>
      <c r="D76" s="120" t="s">
        <v>638</v>
      </c>
      <c r="E76" s="123" t="s">
        <v>638</v>
      </c>
      <c r="F76" s="60" t="s">
        <v>638</v>
      </c>
      <c r="G76" s="121" t="s">
        <v>638</v>
      </c>
      <c r="H76" s="123" t="s">
        <v>638</v>
      </c>
      <c r="I76" s="60" t="s">
        <v>638</v>
      </c>
      <c r="J76" s="121" t="s">
        <v>638</v>
      </c>
      <c r="K76" s="123" t="s">
        <v>638</v>
      </c>
      <c r="L76" s="60" t="s">
        <v>638</v>
      </c>
      <c r="M76" s="121" t="s">
        <v>638</v>
      </c>
      <c r="N76" s="123" t="s">
        <v>638</v>
      </c>
      <c r="O76" s="60" t="s">
        <v>638</v>
      </c>
      <c r="P76" s="121" t="s">
        <v>638</v>
      </c>
      <c r="Q76" s="123" t="s">
        <v>638</v>
      </c>
      <c r="R76" s="60" t="s">
        <v>638</v>
      </c>
      <c r="S76" s="139"/>
    </row>
    <row r="77" spans="1:19" x14ac:dyDescent="0.25">
      <c r="A77" s="117">
        <v>510</v>
      </c>
      <c r="B77" s="118" t="s">
        <v>93</v>
      </c>
      <c r="C77" s="119" t="s">
        <v>307</v>
      </c>
      <c r="D77" s="120" t="s">
        <v>638</v>
      </c>
      <c r="E77" s="123" t="s">
        <v>638</v>
      </c>
      <c r="F77" s="60" t="s">
        <v>638</v>
      </c>
      <c r="G77" s="121" t="s">
        <v>638</v>
      </c>
      <c r="H77" s="123" t="s">
        <v>638</v>
      </c>
      <c r="I77" s="60" t="s">
        <v>638</v>
      </c>
      <c r="J77" s="121" t="s">
        <v>638</v>
      </c>
      <c r="K77" s="123" t="s">
        <v>638</v>
      </c>
      <c r="L77" s="60" t="s">
        <v>638</v>
      </c>
      <c r="M77" s="121" t="s">
        <v>638</v>
      </c>
      <c r="N77" s="123" t="s">
        <v>638</v>
      </c>
      <c r="O77" s="60" t="s">
        <v>638</v>
      </c>
      <c r="P77" s="121" t="s">
        <v>638</v>
      </c>
      <c r="Q77" s="123" t="s">
        <v>638</v>
      </c>
      <c r="R77" s="60" t="s">
        <v>638</v>
      </c>
      <c r="S77" s="139"/>
    </row>
    <row r="78" spans="1:19" x14ac:dyDescent="0.25">
      <c r="A78" s="117">
        <v>511</v>
      </c>
      <c r="B78" s="118" t="s">
        <v>94</v>
      </c>
      <c r="C78" s="119" t="s">
        <v>308</v>
      </c>
      <c r="D78" s="120" t="s">
        <v>638</v>
      </c>
      <c r="E78" s="123" t="s">
        <v>638</v>
      </c>
      <c r="F78" s="60" t="s">
        <v>638</v>
      </c>
      <c r="G78" s="121" t="s">
        <v>638</v>
      </c>
      <c r="H78" s="123" t="s">
        <v>638</v>
      </c>
      <c r="I78" s="60" t="s">
        <v>638</v>
      </c>
      <c r="J78" s="121" t="s">
        <v>638</v>
      </c>
      <c r="K78" s="123" t="s">
        <v>638</v>
      </c>
      <c r="L78" s="60" t="s">
        <v>638</v>
      </c>
      <c r="M78" s="121" t="s">
        <v>638</v>
      </c>
      <c r="N78" s="123" t="s">
        <v>638</v>
      </c>
      <c r="O78" s="60" t="s">
        <v>638</v>
      </c>
      <c r="P78" s="121" t="s">
        <v>638</v>
      </c>
      <c r="Q78" s="123" t="s">
        <v>638</v>
      </c>
      <c r="R78" s="60" t="s">
        <v>638</v>
      </c>
      <c r="S78" s="139"/>
    </row>
    <row r="79" spans="1:19" x14ac:dyDescent="0.25">
      <c r="A79" s="117">
        <v>512</v>
      </c>
      <c r="B79" s="118" t="s">
        <v>95</v>
      </c>
      <c r="C79" s="119" t="s">
        <v>309</v>
      </c>
      <c r="D79" s="120" t="s">
        <v>638</v>
      </c>
      <c r="E79" s="123" t="s">
        <v>638</v>
      </c>
      <c r="F79" s="60" t="s">
        <v>638</v>
      </c>
      <c r="G79" s="121" t="s">
        <v>638</v>
      </c>
      <c r="H79" s="123" t="s">
        <v>638</v>
      </c>
      <c r="I79" s="60" t="s">
        <v>638</v>
      </c>
      <c r="J79" s="121" t="s">
        <v>638</v>
      </c>
      <c r="K79" s="123" t="s">
        <v>638</v>
      </c>
      <c r="L79" s="60" t="s">
        <v>638</v>
      </c>
      <c r="M79" s="121" t="s">
        <v>638</v>
      </c>
      <c r="N79" s="123" t="s">
        <v>638</v>
      </c>
      <c r="O79" s="60" t="s">
        <v>638</v>
      </c>
      <c r="P79" s="121" t="s">
        <v>638</v>
      </c>
      <c r="Q79" s="123" t="s">
        <v>638</v>
      </c>
      <c r="R79" s="60" t="s">
        <v>638</v>
      </c>
      <c r="S79" s="139"/>
    </row>
    <row r="80" spans="1:19" x14ac:dyDescent="0.25">
      <c r="A80" s="117">
        <v>606</v>
      </c>
      <c r="B80" s="118" t="s">
        <v>96</v>
      </c>
      <c r="C80" s="119" t="s">
        <v>310</v>
      </c>
      <c r="D80" s="120" t="s">
        <v>638</v>
      </c>
      <c r="E80" s="123" t="s">
        <v>638</v>
      </c>
      <c r="F80" s="60" t="s">
        <v>638</v>
      </c>
      <c r="G80" s="121" t="s">
        <v>638</v>
      </c>
      <c r="H80" s="123" t="s">
        <v>638</v>
      </c>
      <c r="I80" s="60" t="s">
        <v>638</v>
      </c>
      <c r="J80" s="121" t="s">
        <v>638</v>
      </c>
      <c r="K80" s="123" t="s">
        <v>638</v>
      </c>
      <c r="L80" s="60" t="s">
        <v>638</v>
      </c>
      <c r="M80" s="121" t="s">
        <v>638</v>
      </c>
      <c r="N80" s="123" t="s">
        <v>638</v>
      </c>
      <c r="O80" s="60" t="s">
        <v>638</v>
      </c>
      <c r="P80" s="121" t="s">
        <v>638</v>
      </c>
      <c r="Q80" s="123" t="s">
        <v>638</v>
      </c>
      <c r="R80" s="60" t="s">
        <v>638</v>
      </c>
      <c r="S80" s="139"/>
    </row>
    <row r="81" spans="1:19" x14ac:dyDescent="0.25">
      <c r="A81" s="117">
        <v>607</v>
      </c>
      <c r="B81" s="118" t="s">
        <v>97</v>
      </c>
      <c r="C81" s="119" t="s">
        <v>311</v>
      </c>
      <c r="D81" s="120">
        <v>4</v>
      </c>
      <c r="E81" s="123">
        <v>450</v>
      </c>
      <c r="F81" s="60">
        <v>72.8</v>
      </c>
      <c r="G81" s="121">
        <v>6.7</v>
      </c>
      <c r="H81" s="123">
        <v>175</v>
      </c>
      <c r="I81" s="60">
        <v>71.099999999999994</v>
      </c>
      <c r="J81" s="121">
        <v>5.2</v>
      </c>
      <c r="K81" s="123">
        <v>275</v>
      </c>
      <c r="L81" s="60">
        <v>73.900000000000006</v>
      </c>
      <c r="M81" s="121">
        <v>6.3</v>
      </c>
      <c r="N81" s="123">
        <v>195</v>
      </c>
      <c r="O81" s="60">
        <v>69.8</v>
      </c>
      <c r="P81" s="121">
        <v>5.2</v>
      </c>
      <c r="Q81" s="123">
        <v>255</v>
      </c>
      <c r="R81" s="60">
        <v>75.099999999999994</v>
      </c>
      <c r="S81" s="139"/>
    </row>
    <row r="82" spans="1:19" x14ac:dyDescent="0.25">
      <c r="A82" s="117">
        <v>608</v>
      </c>
      <c r="B82" s="118" t="s">
        <v>98</v>
      </c>
      <c r="C82" s="119" t="s">
        <v>312</v>
      </c>
      <c r="D82" s="120">
        <v>6</v>
      </c>
      <c r="E82" s="123">
        <v>350</v>
      </c>
      <c r="F82" s="60">
        <v>71.900000000000006</v>
      </c>
      <c r="G82" s="121">
        <v>5.9</v>
      </c>
      <c r="H82" s="123">
        <v>160</v>
      </c>
      <c r="I82" s="60">
        <v>76.5</v>
      </c>
      <c r="J82" s="121">
        <v>9.4</v>
      </c>
      <c r="K82" s="123">
        <v>190</v>
      </c>
      <c r="L82" s="60">
        <v>68.599999999999994</v>
      </c>
      <c r="M82" s="121">
        <v>6.6</v>
      </c>
      <c r="N82" s="123">
        <v>160</v>
      </c>
      <c r="O82" s="60">
        <v>73.7</v>
      </c>
      <c r="P82" s="121">
        <v>9.1</v>
      </c>
      <c r="Q82" s="123">
        <v>190</v>
      </c>
      <c r="R82" s="60">
        <v>70.8</v>
      </c>
      <c r="S82" s="139"/>
    </row>
    <row r="83" spans="1:19" x14ac:dyDescent="0.25">
      <c r="A83" s="117">
        <v>609</v>
      </c>
      <c r="B83" s="118" t="s">
        <v>99</v>
      </c>
      <c r="C83" s="119" t="s">
        <v>313</v>
      </c>
      <c r="D83" s="120" t="s">
        <v>638</v>
      </c>
      <c r="E83" s="123" t="s">
        <v>638</v>
      </c>
      <c r="F83" s="60" t="s">
        <v>638</v>
      </c>
      <c r="G83" s="121" t="s">
        <v>638</v>
      </c>
      <c r="H83" s="123" t="s">
        <v>638</v>
      </c>
      <c r="I83" s="60" t="s">
        <v>638</v>
      </c>
      <c r="J83" s="121" t="s">
        <v>638</v>
      </c>
      <c r="K83" s="123" t="s">
        <v>638</v>
      </c>
      <c r="L83" s="60" t="s">
        <v>638</v>
      </c>
      <c r="M83" s="121" t="s">
        <v>638</v>
      </c>
      <c r="N83" s="123" t="s">
        <v>638</v>
      </c>
      <c r="O83" s="60" t="s">
        <v>638</v>
      </c>
      <c r="P83" s="121" t="s">
        <v>638</v>
      </c>
      <c r="Q83" s="123" t="s">
        <v>638</v>
      </c>
      <c r="R83" s="60" t="s">
        <v>638</v>
      </c>
      <c r="S83" s="139"/>
    </row>
    <row r="84" spans="1:19" x14ac:dyDescent="0.25">
      <c r="A84" s="117">
        <v>611</v>
      </c>
      <c r="B84" s="118" t="s">
        <v>100</v>
      </c>
      <c r="C84" s="119" t="s">
        <v>314</v>
      </c>
      <c r="D84" s="120" t="s">
        <v>638</v>
      </c>
      <c r="E84" s="123" t="s">
        <v>638</v>
      </c>
      <c r="F84" s="60" t="s">
        <v>638</v>
      </c>
      <c r="G84" s="121" t="s">
        <v>638</v>
      </c>
      <c r="H84" s="123" t="s">
        <v>638</v>
      </c>
      <c r="I84" s="60" t="s">
        <v>638</v>
      </c>
      <c r="J84" s="121" t="s">
        <v>638</v>
      </c>
      <c r="K84" s="123" t="s">
        <v>638</v>
      </c>
      <c r="L84" s="60" t="s">
        <v>638</v>
      </c>
      <c r="M84" s="121" t="s">
        <v>638</v>
      </c>
      <c r="N84" s="123" t="s">
        <v>638</v>
      </c>
      <c r="O84" s="60" t="s">
        <v>638</v>
      </c>
      <c r="P84" s="121" t="s">
        <v>638</v>
      </c>
      <c r="Q84" s="123" t="s">
        <v>638</v>
      </c>
      <c r="R84" s="60" t="s">
        <v>638</v>
      </c>
      <c r="S84" s="139"/>
    </row>
    <row r="85" spans="1:19" x14ac:dyDescent="0.25">
      <c r="A85" s="117">
        <v>613</v>
      </c>
      <c r="B85" s="118" t="s">
        <v>102</v>
      </c>
      <c r="C85" s="119" t="s">
        <v>315</v>
      </c>
      <c r="D85" s="120" t="s">
        <v>638</v>
      </c>
      <c r="E85" s="123" t="s">
        <v>638</v>
      </c>
      <c r="F85" s="60" t="s">
        <v>638</v>
      </c>
      <c r="G85" s="121" t="s">
        <v>638</v>
      </c>
      <c r="H85" s="123" t="s">
        <v>638</v>
      </c>
      <c r="I85" s="60" t="s">
        <v>638</v>
      </c>
      <c r="J85" s="121" t="s">
        <v>638</v>
      </c>
      <c r="K85" s="123" t="s">
        <v>638</v>
      </c>
      <c r="L85" s="60" t="s">
        <v>638</v>
      </c>
      <c r="M85" s="121" t="s">
        <v>638</v>
      </c>
      <c r="N85" s="123" t="s">
        <v>638</v>
      </c>
      <c r="O85" s="60" t="s">
        <v>638</v>
      </c>
      <c r="P85" s="121" t="s">
        <v>638</v>
      </c>
      <c r="Q85" s="123" t="s">
        <v>638</v>
      </c>
      <c r="R85" s="60" t="s">
        <v>638</v>
      </c>
      <c r="S85" s="139"/>
    </row>
    <row r="86" spans="1:19" x14ac:dyDescent="0.25">
      <c r="A86" s="117">
        <v>614</v>
      </c>
      <c r="B86" s="118" t="s">
        <v>103</v>
      </c>
      <c r="C86" s="119" t="s">
        <v>316</v>
      </c>
      <c r="D86" s="120" t="s">
        <v>638</v>
      </c>
      <c r="E86" s="123" t="s">
        <v>638</v>
      </c>
      <c r="F86" s="60" t="s">
        <v>638</v>
      </c>
      <c r="G86" s="121" t="s">
        <v>638</v>
      </c>
      <c r="H86" s="123" t="s">
        <v>638</v>
      </c>
      <c r="I86" s="60" t="s">
        <v>638</v>
      </c>
      <c r="J86" s="121" t="s">
        <v>638</v>
      </c>
      <c r="K86" s="123" t="s">
        <v>638</v>
      </c>
      <c r="L86" s="60" t="s">
        <v>638</v>
      </c>
      <c r="M86" s="121" t="s">
        <v>638</v>
      </c>
      <c r="N86" s="123" t="s">
        <v>638</v>
      </c>
      <c r="O86" s="60" t="s">
        <v>638</v>
      </c>
      <c r="P86" s="121" t="s">
        <v>638</v>
      </c>
      <c r="Q86" s="123" t="s">
        <v>638</v>
      </c>
      <c r="R86" s="60" t="s">
        <v>638</v>
      </c>
      <c r="S86" s="139"/>
    </row>
    <row r="87" spans="1:19" x14ac:dyDescent="0.25">
      <c r="A87" s="117">
        <v>615</v>
      </c>
      <c r="B87" s="118" t="s">
        <v>104</v>
      </c>
      <c r="C87" s="119" t="s">
        <v>317</v>
      </c>
      <c r="D87" s="120">
        <v>3.7</v>
      </c>
      <c r="E87" s="123">
        <v>410</v>
      </c>
      <c r="F87" s="60">
        <v>75.099999999999994</v>
      </c>
      <c r="G87" s="121">
        <v>6.2</v>
      </c>
      <c r="H87" s="123">
        <v>185</v>
      </c>
      <c r="I87" s="60">
        <v>76.3</v>
      </c>
      <c r="J87" s="121">
        <v>5.3</v>
      </c>
      <c r="K87" s="123">
        <v>225</v>
      </c>
      <c r="L87" s="60">
        <v>74.3</v>
      </c>
      <c r="M87" s="121">
        <v>5.0999999999999996</v>
      </c>
      <c r="N87" s="123">
        <v>220</v>
      </c>
      <c r="O87" s="60">
        <v>72.400000000000006</v>
      </c>
      <c r="P87" s="121">
        <v>5.3</v>
      </c>
      <c r="Q87" s="123">
        <v>190</v>
      </c>
      <c r="R87" s="60">
        <v>77.099999999999994</v>
      </c>
      <c r="S87" s="139"/>
    </row>
    <row r="88" spans="1:19" x14ac:dyDescent="0.25">
      <c r="A88" s="117">
        <v>616</v>
      </c>
      <c r="B88" s="118" t="s">
        <v>105</v>
      </c>
      <c r="C88" s="119" t="s">
        <v>318</v>
      </c>
      <c r="D88" s="120">
        <v>6.1</v>
      </c>
      <c r="E88" s="123">
        <v>260</v>
      </c>
      <c r="F88" s="60">
        <v>67.8</v>
      </c>
      <c r="G88" s="121">
        <v>9</v>
      </c>
      <c r="H88" s="123">
        <v>125</v>
      </c>
      <c r="I88" s="60">
        <v>73.5</v>
      </c>
      <c r="J88" s="121">
        <v>9</v>
      </c>
      <c r="K88" s="123">
        <v>140</v>
      </c>
      <c r="L88" s="60">
        <v>63.1</v>
      </c>
      <c r="M88" s="121">
        <v>6.9</v>
      </c>
      <c r="N88" s="123">
        <v>150</v>
      </c>
      <c r="O88" s="60">
        <v>69</v>
      </c>
      <c r="P88" s="121">
        <v>9.9</v>
      </c>
      <c r="Q88" s="123">
        <v>115</v>
      </c>
      <c r="R88" s="60">
        <v>66.7</v>
      </c>
      <c r="S88" s="139"/>
    </row>
    <row r="89" spans="1:19" x14ac:dyDescent="0.25">
      <c r="A89" s="117">
        <v>617</v>
      </c>
      <c r="B89" s="118" t="s">
        <v>106</v>
      </c>
      <c r="C89" s="119" t="s">
        <v>319</v>
      </c>
      <c r="D89" s="120" t="s">
        <v>638</v>
      </c>
      <c r="E89" s="123" t="s">
        <v>638</v>
      </c>
      <c r="F89" s="60" t="s">
        <v>638</v>
      </c>
      <c r="G89" s="121" t="s">
        <v>638</v>
      </c>
      <c r="H89" s="123" t="s">
        <v>638</v>
      </c>
      <c r="I89" s="60" t="s">
        <v>638</v>
      </c>
      <c r="J89" s="121" t="s">
        <v>638</v>
      </c>
      <c r="K89" s="123" t="s">
        <v>638</v>
      </c>
      <c r="L89" s="60" t="s">
        <v>638</v>
      </c>
      <c r="M89" s="121" t="s">
        <v>638</v>
      </c>
      <c r="N89" s="123" t="s">
        <v>638</v>
      </c>
      <c r="O89" s="60" t="s">
        <v>638</v>
      </c>
      <c r="P89" s="121" t="s">
        <v>638</v>
      </c>
      <c r="Q89" s="123" t="s">
        <v>638</v>
      </c>
      <c r="R89" s="60" t="s">
        <v>638</v>
      </c>
      <c r="S89" s="139"/>
    </row>
    <row r="90" spans="1:19" x14ac:dyDescent="0.25">
      <c r="A90" s="117">
        <v>618</v>
      </c>
      <c r="B90" s="118" t="s">
        <v>107</v>
      </c>
      <c r="C90" s="119" t="s">
        <v>320</v>
      </c>
      <c r="D90" s="120">
        <v>5.8</v>
      </c>
      <c r="E90" s="123">
        <v>190</v>
      </c>
      <c r="F90" s="60">
        <v>76.8</v>
      </c>
      <c r="G90" s="121">
        <v>9.5</v>
      </c>
      <c r="H90" s="123">
        <v>85</v>
      </c>
      <c r="I90" s="60">
        <v>75.599999999999994</v>
      </c>
      <c r="J90" s="121">
        <v>7.8</v>
      </c>
      <c r="K90" s="123">
        <v>105</v>
      </c>
      <c r="L90" s="60">
        <v>77.599999999999994</v>
      </c>
      <c r="M90" s="121">
        <v>9.4</v>
      </c>
      <c r="N90" s="123">
        <v>80</v>
      </c>
      <c r="O90" s="60">
        <v>79.900000000000006</v>
      </c>
      <c r="P90" s="121">
        <v>7.5</v>
      </c>
      <c r="Q90" s="123">
        <v>110</v>
      </c>
      <c r="R90" s="60">
        <v>75</v>
      </c>
      <c r="S90" s="139"/>
    </row>
    <row r="91" spans="1:19" x14ac:dyDescent="0.25">
      <c r="A91" s="117">
        <v>619</v>
      </c>
      <c r="B91" s="118" t="s">
        <v>108</v>
      </c>
      <c r="C91" s="119" t="s">
        <v>321</v>
      </c>
      <c r="D91" s="120" t="s">
        <v>638</v>
      </c>
      <c r="E91" s="123" t="s">
        <v>638</v>
      </c>
      <c r="F91" s="60" t="s">
        <v>638</v>
      </c>
      <c r="G91" s="121" t="s">
        <v>638</v>
      </c>
      <c r="H91" s="123" t="s">
        <v>638</v>
      </c>
      <c r="I91" s="60" t="s">
        <v>638</v>
      </c>
      <c r="J91" s="121" t="s">
        <v>638</v>
      </c>
      <c r="K91" s="123" t="s">
        <v>638</v>
      </c>
      <c r="L91" s="60" t="s">
        <v>638</v>
      </c>
      <c r="M91" s="121" t="s">
        <v>638</v>
      </c>
      <c r="N91" s="123" t="s">
        <v>638</v>
      </c>
      <c r="O91" s="60" t="s">
        <v>638</v>
      </c>
      <c r="P91" s="121" t="s">
        <v>638</v>
      </c>
      <c r="Q91" s="123" t="s">
        <v>638</v>
      </c>
      <c r="R91" s="60" t="s">
        <v>638</v>
      </c>
      <c r="S91" s="139"/>
    </row>
    <row r="92" spans="1:19" x14ac:dyDescent="0.25">
      <c r="A92" s="117">
        <v>620</v>
      </c>
      <c r="B92" s="118" t="s">
        <v>109</v>
      </c>
      <c r="C92" s="119" t="s">
        <v>322</v>
      </c>
      <c r="D92" s="120" t="s">
        <v>638</v>
      </c>
      <c r="E92" s="123" t="s">
        <v>638</v>
      </c>
      <c r="F92" s="60" t="s">
        <v>638</v>
      </c>
      <c r="G92" s="121" t="s">
        <v>638</v>
      </c>
      <c r="H92" s="123" t="s">
        <v>638</v>
      </c>
      <c r="I92" s="60" t="s">
        <v>638</v>
      </c>
      <c r="J92" s="121" t="s">
        <v>638</v>
      </c>
      <c r="K92" s="123" t="s">
        <v>638</v>
      </c>
      <c r="L92" s="60" t="s">
        <v>638</v>
      </c>
      <c r="M92" s="121" t="s">
        <v>638</v>
      </c>
      <c r="N92" s="123" t="s">
        <v>638</v>
      </c>
      <c r="O92" s="60" t="s">
        <v>638</v>
      </c>
      <c r="P92" s="121" t="s">
        <v>638</v>
      </c>
      <c r="Q92" s="123" t="s">
        <v>638</v>
      </c>
      <c r="R92" s="60" t="s">
        <v>638</v>
      </c>
      <c r="S92" s="139"/>
    </row>
    <row r="93" spans="1:19" x14ac:dyDescent="0.25">
      <c r="A93" s="117">
        <v>621</v>
      </c>
      <c r="B93" s="118" t="s">
        <v>110</v>
      </c>
      <c r="C93" s="119" t="s">
        <v>323</v>
      </c>
      <c r="D93" s="120">
        <v>4.4000000000000004</v>
      </c>
      <c r="E93" s="123">
        <v>280</v>
      </c>
      <c r="F93" s="60">
        <v>78.5</v>
      </c>
      <c r="G93" s="121">
        <v>6.8</v>
      </c>
      <c r="H93" s="123">
        <v>120</v>
      </c>
      <c r="I93" s="60">
        <v>82.3</v>
      </c>
      <c r="J93" s="121">
        <v>6.1</v>
      </c>
      <c r="K93" s="123">
        <v>160</v>
      </c>
      <c r="L93" s="60">
        <v>75.900000000000006</v>
      </c>
      <c r="M93" s="121">
        <v>7.2</v>
      </c>
      <c r="N93" s="123">
        <v>110</v>
      </c>
      <c r="O93" s="60">
        <v>78.599999999999994</v>
      </c>
      <c r="P93" s="121">
        <v>5.6</v>
      </c>
      <c r="Q93" s="123">
        <v>170</v>
      </c>
      <c r="R93" s="60">
        <v>78.5</v>
      </c>
      <c r="S93" s="139"/>
    </row>
    <row r="94" spans="1:19" x14ac:dyDescent="0.25">
      <c r="A94" s="117">
        <v>622</v>
      </c>
      <c r="B94" s="118" t="s">
        <v>111</v>
      </c>
      <c r="C94" s="119" t="s">
        <v>324</v>
      </c>
      <c r="D94" s="120" t="s">
        <v>638</v>
      </c>
      <c r="E94" s="123" t="s">
        <v>638</v>
      </c>
      <c r="F94" s="60" t="s">
        <v>638</v>
      </c>
      <c r="G94" s="121" t="s">
        <v>638</v>
      </c>
      <c r="H94" s="123" t="s">
        <v>638</v>
      </c>
      <c r="I94" s="60" t="s">
        <v>638</v>
      </c>
      <c r="J94" s="121" t="s">
        <v>638</v>
      </c>
      <c r="K94" s="123" t="s">
        <v>638</v>
      </c>
      <c r="L94" s="60" t="s">
        <v>638</v>
      </c>
      <c r="M94" s="121" t="s">
        <v>638</v>
      </c>
      <c r="N94" s="123" t="s">
        <v>638</v>
      </c>
      <c r="O94" s="60" t="s">
        <v>638</v>
      </c>
      <c r="P94" s="121" t="s">
        <v>638</v>
      </c>
      <c r="Q94" s="123" t="s">
        <v>638</v>
      </c>
      <c r="R94" s="60" t="s">
        <v>638</v>
      </c>
      <c r="S94" s="139"/>
    </row>
    <row r="95" spans="1:19" x14ac:dyDescent="0.25">
      <c r="A95" s="117">
        <v>623</v>
      </c>
      <c r="B95" s="118" t="s">
        <v>112</v>
      </c>
      <c r="C95" s="119" t="s">
        <v>325</v>
      </c>
      <c r="D95" s="120" t="s">
        <v>638</v>
      </c>
      <c r="E95" s="123" t="s">
        <v>638</v>
      </c>
      <c r="F95" s="60" t="s">
        <v>638</v>
      </c>
      <c r="G95" s="121" t="s">
        <v>638</v>
      </c>
      <c r="H95" s="123" t="s">
        <v>638</v>
      </c>
      <c r="I95" s="60" t="s">
        <v>638</v>
      </c>
      <c r="J95" s="121" t="s">
        <v>638</v>
      </c>
      <c r="K95" s="123" t="s">
        <v>638</v>
      </c>
      <c r="L95" s="60" t="s">
        <v>638</v>
      </c>
      <c r="M95" s="121" t="s">
        <v>638</v>
      </c>
      <c r="N95" s="123" t="s">
        <v>638</v>
      </c>
      <c r="O95" s="60" t="s">
        <v>638</v>
      </c>
      <c r="P95" s="121" t="s">
        <v>638</v>
      </c>
      <c r="Q95" s="123" t="s">
        <v>638</v>
      </c>
      <c r="R95" s="60" t="s">
        <v>638</v>
      </c>
      <c r="S95" s="139"/>
    </row>
    <row r="96" spans="1:19" x14ac:dyDescent="0.25">
      <c r="A96" s="117">
        <v>624</v>
      </c>
      <c r="B96" s="118" t="s">
        <v>113</v>
      </c>
      <c r="C96" s="119" t="s">
        <v>326</v>
      </c>
      <c r="D96" s="120" t="s">
        <v>638</v>
      </c>
      <c r="E96" s="123" t="s">
        <v>638</v>
      </c>
      <c r="F96" s="60" t="s">
        <v>638</v>
      </c>
      <c r="G96" s="121" t="s">
        <v>638</v>
      </c>
      <c r="H96" s="123" t="s">
        <v>638</v>
      </c>
      <c r="I96" s="60" t="s">
        <v>638</v>
      </c>
      <c r="J96" s="121" t="s">
        <v>638</v>
      </c>
      <c r="K96" s="123" t="s">
        <v>638</v>
      </c>
      <c r="L96" s="60" t="s">
        <v>638</v>
      </c>
      <c r="M96" s="121" t="s">
        <v>638</v>
      </c>
      <c r="N96" s="123" t="s">
        <v>638</v>
      </c>
      <c r="O96" s="60" t="s">
        <v>638</v>
      </c>
      <c r="P96" s="121" t="s">
        <v>638</v>
      </c>
      <c r="Q96" s="123" t="s">
        <v>638</v>
      </c>
      <c r="R96" s="60" t="s">
        <v>638</v>
      </c>
      <c r="S96" s="139"/>
    </row>
    <row r="97" spans="1:19" x14ac:dyDescent="0.25">
      <c r="A97" s="117">
        <v>625</v>
      </c>
      <c r="B97" s="118" t="s">
        <v>114</v>
      </c>
      <c r="C97" s="119" t="s">
        <v>327</v>
      </c>
      <c r="D97" s="120" t="s">
        <v>638</v>
      </c>
      <c r="E97" s="123" t="s">
        <v>638</v>
      </c>
      <c r="F97" s="60" t="s">
        <v>638</v>
      </c>
      <c r="G97" s="121" t="s">
        <v>638</v>
      </c>
      <c r="H97" s="123" t="s">
        <v>638</v>
      </c>
      <c r="I97" s="60" t="s">
        <v>638</v>
      </c>
      <c r="J97" s="121" t="s">
        <v>638</v>
      </c>
      <c r="K97" s="123" t="s">
        <v>638</v>
      </c>
      <c r="L97" s="60" t="s">
        <v>638</v>
      </c>
      <c r="M97" s="121" t="s">
        <v>638</v>
      </c>
      <c r="N97" s="123" t="s">
        <v>638</v>
      </c>
      <c r="O97" s="60" t="s">
        <v>638</v>
      </c>
      <c r="P97" s="121" t="s">
        <v>638</v>
      </c>
      <c r="Q97" s="123" t="s">
        <v>638</v>
      </c>
      <c r="R97" s="60" t="s">
        <v>638</v>
      </c>
      <c r="S97" s="139"/>
    </row>
    <row r="98" spans="1:19" x14ac:dyDescent="0.25">
      <c r="A98" s="117">
        <v>626</v>
      </c>
      <c r="B98" s="118" t="s">
        <v>115</v>
      </c>
      <c r="C98" s="119" t="s">
        <v>328</v>
      </c>
      <c r="D98" s="120" t="s">
        <v>638</v>
      </c>
      <c r="E98" s="123" t="s">
        <v>638</v>
      </c>
      <c r="F98" s="60" t="s">
        <v>638</v>
      </c>
      <c r="G98" s="121" t="s">
        <v>638</v>
      </c>
      <c r="H98" s="123" t="s">
        <v>638</v>
      </c>
      <c r="I98" s="60" t="s">
        <v>638</v>
      </c>
      <c r="J98" s="121" t="s">
        <v>638</v>
      </c>
      <c r="K98" s="123" t="s">
        <v>638</v>
      </c>
      <c r="L98" s="60" t="s">
        <v>638</v>
      </c>
      <c r="M98" s="121" t="s">
        <v>638</v>
      </c>
      <c r="N98" s="123" t="s">
        <v>638</v>
      </c>
      <c r="O98" s="60" t="s">
        <v>638</v>
      </c>
      <c r="P98" s="121" t="s">
        <v>638</v>
      </c>
      <c r="Q98" s="123" t="s">
        <v>638</v>
      </c>
      <c r="R98" s="60" t="s">
        <v>638</v>
      </c>
      <c r="S98" s="139"/>
    </row>
    <row r="99" spans="1:19" x14ac:dyDescent="0.25">
      <c r="A99" s="117">
        <v>702</v>
      </c>
      <c r="B99" s="118" t="s">
        <v>116</v>
      </c>
      <c r="C99" s="119" t="s">
        <v>329</v>
      </c>
      <c r="D99" s="120" t="s">
        <v>638</v>
      </c>
      <c r="E99" s="123" t="s">
        <v>638</v>
      </c>
      <c r="F99" s="60" t="s">
        <v>638</v>
      </c>
      <c r="G99" s="121" t="s">
        <v>638</v>
      </c>
      <c r="H99" s="123" t="s">
        <v>638</v>
      </c>
      <c r="I99" s="60" t="s">
        <v>638</v>
      </c>
      <c r="J99" s="121" t="s">
        <v>638</v>
      </c>
      <c r="K99" s="123" t="s">
        <v>638</v>
      </c>
      <c r="L99" s="60" t="s">
        <v>638</v>
      </c>
      <c r="M99" s="121" t="s">
        <v>638</v>
      </c>
      <c r="N99" s="123" t="s">
        <v>638</v>
      </c>
      <c r="O99" s="60" t="s">
        <v>638</v>
      </c>
      <c r="P99" s="121" t="s">
        <v>638</v>
      </c>
      <c r="Q99" s="123" t="s">
        <v>638</v>
      </c>
      <c r="R99" s="60" t="s">
        <v>638</v>
      </c>
      <c r="S99" s="139"/>
    </row>
    <row r="100" spans="1:19" x14ac:dyDescent="0.25">
      <c r="A100" s="117">
        <v>703</v>
      </c>
      <c r="B100" s="118" t="s">
        <v>117</v>
      </c>
      <c r="C100" s="119" t="s">
        <v>330</v>
      </c>
      <c r="D100" s="120" t="s">
        <v>638</v>
      </c>
      <c r="E100" s="123" t="s">
        <v>638</v>
      </c>
      <c r="F100" s="60" t="s">
        <v>638</v>
      </c>
      <c r="G100" s="121" t="s">
        <v>638</v>
      </c>
      <c r="H100" s="123" t="s">
        <v>638</v>
      </c>
      <c r="I100" s="60" t="s">
        <v>638</v>
      </c>
      <c r="J100" s="121" t="s">
        <v>638</v>
      </c>
      <c r="K100" s="123" t="s">
        <v>638</v>
      </c>
      <c r="L100" s="60" t="s">
        <v>638</v>
      </c>
      <c r="M100" s="121" t="s">
        <v>638</v>
      </c>
      <c r="N100" s="123" t="s">
        <v>638</v>
      </c>
      <c r="O100" s="60" t="s">
        <v>638</v>
      </c>
      <c r="P100" s="121" t="s">
        <v>638</v>
      </c>
      <c r="Q100" s="123" t="s">
        <v>638</v>
      </c>
      <c r="R100" s="60" t="s">
        <v>638</v>
      </c>
      <c r="S100" s="139"/>
    </row>
    <row r="101" spans="1:19" x14ac:dyDescent="0.25">
      <c r="A101" s="117">
        <v>704</v>
      </c>
      <c r="B101" s="118" t="s">
        <v>118</v>
      </c>
      <c r="C101" s="119" t="s">
        <v>331</v>
      </c>
      <c r="D101" s="120" t="s">
        <v>638</v>
      </c>
      <c r="E101" s="123" t="s">
        <v>638</v>
      </c>
      <c r="F101" s="60" t="s">
        <v>638</v>
      </c>
      <c r="G101" s="121" t="s">
        <v>638</v>
      </c>
      <c r="H101" s="123" t="s">
        <v>638</v>
      </c>
      <c r="I101" s="60" t="s">
        <v>638</v>
      </c>
      <c r="J101" s="121" t="s">
        <v>638</v>
      </c>
      <c r="K101" s="123" t="s">
        <v>638</v>
      </c>
      <c r="L101" s="60" t="s">
        <v>638</v>
      </c>
      <c r="M101" s="121" t="s">
        <v>638</v>
      </c>
      <c r="N101" s="123" t="s">
        <v>638</v>
      </c>
      <c r="O101" s="60" t="s">
        <v>638</v>
      </c>
      <c r="P101" s="121" t="s">
        <v>638</v>
      </c>
      <c r="Q101" s="123" t="s">
        <v>638</v>
      </c>
      <c r="R101" s="60" t="s">
        <v>638</v>
      </c>
      <c r="S101" s="139"/>
    </row>
    <row r="102" spans="1:19" x14ac:dyDescent="0.25">
      <c r="A102" s="117">
        <v>705</v>
      </c>
      <c r="B102" s="118" t="s">
        <v>119</v>
      </c>
      <c r="C102" s="119" t="s">
        <v>332</v>
      </c>
      <c r="D102" s="120" t="s">
        <v>638</v>
      </c>
      <c r="E102" s="123" t="s">
        <v>638</v>
      </c>
      <c r="F102" s="60" t="s">
        <v>638</v>
      </c>
      <c r="G102" s="121" t="s">
        <v>638</v>
      </c>
      <c r="H102" s="123" t="s">
        <v>638</v>
      </c>
      <c r="I102" s="60" t="s">
        <v>638</v>
      </c>
      <c r="J102" s="121" t="s">
        <v>638</v>
      </c>
      <c r="K102" s="123" t="s">
        <v>638</v>
      </c>
      <c r="L102" s="60" t="s">
        <v>638</v>
      </c>
      <c r="M102" s="121" t="s">
        <v>638</v>
      </c>
      <c r="N102" s="123" t="s">
        <v>638</v>
      </c>
      <c r="O102" s="60" t="s">
        <v>638</v>
      </c>
      <c r="P102" s="121" t="s">
        <v>638</v>
      </c>
      <c r="Q102" s="123" t="s">
        <v>638</v>
      </c>
      <c r="R102" s="60" t="s">
        <v>638</v>
      </c>
      <c r="S102" s="139"/>
    </row>
    <row r="103" spans="1:19" x14ac:dyDescent="0.25">
      <c r="A103" s="117">
        <v>706</v>
      </c>
      <c r="B103" s="118" t="s">
        <v>120</v>
      </c>
      <c r="C103" s="119" t="s">
        <v>333</v>
      </c>
      <c r="D103" s="120" t="s">
        <v>638</v>
      </c>
      <c r="E103" s="123" t="s">
        <v>638</v>
      </c>
      <c r="F103" s="60" t="s">
        <v>638</v>
      </c>
      <c r="G103" s="121" t="s">
        <v>638</v>
      </c>
      <c r="H103" s="123" t="s">
        <v>638</v>
      </c>
      <c r="I103" s="60" t="s">
        <v>638</v>
      </c>
      <c r="J103" s="121" t="s">
        <v>638</v>
      </c>
      <c r="K103" s="123" t="s">
        <v>638</v>
      </c>
      <c r="L103" s="60" t="s">
        <v>638</v>
      </c>
      <c r="M103" s="121" t="s">
        <v>638</v>
      </c>
      <c r="N103" s="123" t="s">
        <v>638</v>
      </c>
      <c r="O103" s="60" t="s">
        <v>638</v>
      </c>
      <c r="P103" s="121" t="s">
        <v>638</v>
      </c>
      <c r="Q103" s="123" t="s">
        <v>638</v>
      </c>
      <c r="R103" s="60" t="s">
        <v>638</v>
      </c>
      <c r="S103" s="139"/>
    </row>
    <row r="104" spans="1:19" x14ac:dyDescent="0.25">
      <c r="A104" s="117">
        <v>707</v>
      </c>
      <c r="B104" s="118" t="s">
        <v>121</v>
      </c>
      <c r="C104" s="119" t="s">
        <v>334</v>
      </c>
      <c r="D104" s="120" t="s">
        <v>638</v>
      </c>
      <c r="E104" s="123" t="s">
        <v>638</v>
      </c>
      <c r="F104" s="60" t="s">
        <v>638</v>
      </c>
      <c r="G104" s="121" t="s">
        <v>638</v>
      </c>
      <c r="H104" s="123" t="s">
        <v>638</v>
      </c>
      <c r="I104" s="60" t="s">
        <v>638</v>
      </c>
      <c r="J104" s="121" t="s">
        <v>638</v>
      </c>
      <c r="K104" s="123" t="s">
        <v>638</v>
      </c>
      <c r="L104" s="60" t="s">
        <v>638</v>
      </c>
      <c r="M104" s="121" t="s">
        <v>638</v>
      </c>
      <c r="N104" s="123" t="s">
        <v>638</v>
      </c>
      <c r="O104" s="60" t="s">
        <v>638</v>
      </c>
      <c r="P104" s="121" t="s">
        <v>638</v>
      </c>
      <c r="Q104" s="123" t="s">
        <v>638</v>
      </c>
      <c r="R104" s="60" t="s">
        <v>638</v>
      </c>
      <c r="S104" s="139"/>
    </row>
    <row r="105" spans="1:19" x14ac:dyDescent="0.25">
      <c r="A105" s="117">
        <v>708</v>
      </c>
      <c r="B105" s="118" t="s">
        <v>122</v>
      </c>
      <c r="C105" s="119" t="s">
        <v>335</v>
      </c>
      <c r="D105" s="120" t="s">
        <v>638</v>
      </c>
      <c r="E105" s="123" t="s">
        <v>638</v>
      </c>
      <c r="F105" s="60" t="s">
        <v>638</v>
      </c>
      <c r="G105" s="121" t="s">
        <v>638</v>
      </c>
      <c r="H105" s="123" t="s">
        <v>638</v>
      </c>
      <c r="I105" s="60" t="s">
        <v>638</v>
      </c>
      <c r="J105" s="121" t="s">
        <v>638</v>
      </c>
      <c r="K105" s="123" t="s">
        <v>638</v>
      </c>
      <c r="L105" s="60" t="s">
        <v>638</v>
      </c>
      <c r="M105" s="121" t="s">
        <v>638</v>
      </c>
      <c r="N105" s="123" t="s">
        <v>638</v>
      </c>
      <c r="O105" s="60" t="s">
        <v>638</v>
      </c>
      <c r="P105" s="121" t="s">
        <v>638</v>
      </c>
      <c r="Q105" s="123" t="s">
        <v>638</v>
      </c>
      <c r="R105" s="60" t="s">
        <v>638</v>
      </c>
      <c r="S105" s="139"/>
    </row>
    <row r="106" spans="1:19" x14ac:dyDescent="0.25">
      <c r="A106" s="117">
        <v>709</v>
      </c>
      <c r="B106" s="118" t="s">
        <v>123</v>
      </c>
      <c r="C106" s="119" t="s">
        <v>336</v>
      </c>
      <c r="D106" s="120" t="s">
        <v>638</v>
      </c>
      <c r="E106" s="123" t="s">
        <v>638</v>
      </c>
      <c r="F106" s="60" t="s">
        <v>638</v>
      </c>
      <c r="G106" s="121" t="s">
        <v>638</v>
      </c>
      <c r="H106" s="123" t="s">
        <v>638</v>
      </c>
      <c r="I106" s="60" t="s">
        <v>638</v>
      </c>
      <c r="J106" s="121" t="s">
        <v>638</v>
      </c>
      <c r="K106" s="123" t="s">
        <v>638</v>
      </c>
      <c r="L106" s="60" t="s">
        <v>638</v>
      </c>
      <c r="M106" s="121" t="s">
        <v>638</v>
      </c>
      <c r="N106" s="123" t="s">
        <v>638</v>
      </c>
      <c r="O106" s="60" t="s">
        <v>638</v>
      </c>
      <c r="P106" s="121" t="s">
        <v>638</v>
      </c>
      <c r="Q106" s="123" t="s">
        <v>638</v>
      </c>
      <c r="R106" s="60" t="s">
        <v>638</v>
      </c>
      <c r="S106" s="139"/>
    </row>
    <row r="107" spans="1:19" x14ac:dyDescent="0.25">
      <c r="A107" s="117">
        <v>710</v>
      </c>
      <c r="B107" s="118" t="s">
        <v>124</v>
      </c>
      <c r="C107" s="119" t="s">
        <v>337</v>
      </c>
      <c r="D107" s="120" t="s">
        <v>638</v>
      </c>
      <c r="E107" s="123" t="s">
        <v>638</v>
      </c>
      <c r="F107" s="60" t="s">
        <v>638</v>
      </c>
      <c r="G107" s="121" t="s">
        <v>638</v>
      </c>
      <c r="H107" s="123" t="s">
        <v>638</v>
      </c>
      <c r="I107" s="60" t="s">
        <v>638</v>
      </c>
      <c r="J107" s="121" t="s">
        <v>638</v>
      </c>
      <c r="K107" s="123" t="s">
        <v>638</v>
      </c>
      <c r="L107" s="60" t="s">
        <v>638</v>
      </c>
      <c r="M107" s="121" t="s">
        <v>638</v>
      </c>
      <c r="N107" s="123" t="s">
        <v>638</v>
      </c>
      <c r="O107" s="60" t="s">
        <v>638</v>
      </c>
      <c r="P107" s="121" t="s">
        <v>638</v>
      </c>
      <c r="Q107" s="123" t="s">
        <v>638</v>
      </c>
      <c r="R107" s="60" t="s">
        <v>638</v>
      </c>
      <c r="S107" s="139"/>
    </row>
    <row r="108" spans="1:19" x14ac:dyDescent="0.25">
      <c r="A108" s="117">
        <v>711</v>
      </c>
      <c r="B108" s="118" t="s">
        <v>125</v>
      </c>
      <c r="C108" s="119" t="s">
        <v>338</v>
      </c>
      <c r="D108" s="120" t="s">
        <v>638</v>
      </c>
      <c r="E108" s="123" t="s">
        <v>638</v>
      </c>
      <c r="F108" s="60" t="s">
        <v>638</v>
      </c>
      <c r="G108" s="121" t="s">
        <v>638</v>
      </c>
      <c r="H108" s="123" t="s">
        <v>638</v>
      </c>
      <c r="I108" s="60" t="s">
        <v>638</v>
      </c>
      <c r="J108" s="121" t="s">
        <v>638</v>
      </c>
      <c r="K108" s="123" t="s">
        <v>638</v>
      </c>
      <c r="L108" s="60" t="s">
        <v>638</v>
      </c>
      <c r="M108" s="121" t="s">
        <v>638</v>
      </c>
      <c r="N108" s="123" t="s">
        <v>638</v>
      </c>
      <c r="O108" s="60" t="s">
        <v>638</v>
      </c>
      <c r="P108" s="121" t="s">
        <v>638</v>
      </c>
      <c r="Q108" s="123" t="s">
        <v>638</v>
      </c>
      <c r="R108" s="60" t="s">
        <v>638</v>
      </c>
      <c r="S108" s="139"/>
    </row>
    <row r="109" spans="1:19" x14ac:dyDescent="0.25">
      <c r="A109" s="117">
        <v>712</v>
      </c>
      <c r="B109" s="118" t="s">
        <v>126</v>
      </c>
      <c r="C109" s="119" t="s">
        <v>339</v>
      </c>
      <c r="D109" s="120" t="s">
        <v>638</v>
      </c>
      <c r="E109" s="123" t="s">
        <v>638</v>
      </c>
      <c r="F109" s="60" t="s">
        <v>638</v>
      </c>
      <c r="G109" s="121" t="s">
        <v>638</v>
      </c>
      <c r="H109" s="123" t="s">
        <v>638</v>
      </c>
      <c r="I109" s="60" t="s">
        <v>638</v>
      </c>
      <c r="J109" s="121" t="s">
        <v>638</v>
      </c>
      <c r="K109" s="123" t="s">
        <v>638</v>
      </c>
      <c r="L109" s="60" t="s">
        <v>638</v>
      </c>
      <c r="M109" s="121" t="s">
        <v>638</v>
      </c>
      <c r="N109" s="123" t="s">
        <v>638</v>
      </c>
      <c r="O109" s="60" t="s">
        <v>638</v>
      </c>
      <c r="P109" s="121" t="s">
        <v>638</v>
      </c>
      <c r="Q109" s="123" t="s">
        <v>638</v>
      </c>
      <c r="R109" s="60" t="s">
        <v>638</v>
      </c>
      <c r="S109" s="139"/>
    </row>
    <row r="110" spans="1:19" x14ac:dyDescent="0.25">
      <c r="A110" s="117">
        <v>713</v>
      </c>
      <c r="B110" s="118" t="s">
        <v>127</v>
      </c>
      <c r="C110" s="119" t="s">
        <v>340</v>
      </c>
      <c r="D110" s="120" t="s">
        <v>638</v>
      </c>
      <c r="E110" s="123" t="s">
        <v>638</v>
      </c>
      <c r="F110" s="60" t="s">
        <v>638</v>
      </c>
      <c r="G110" s="121" t="s">
        <v>638</v>
      </c>
      <c r="H110" s="123" t="s">
        <v>638</v>
      </c>
      <c r="I110" s="60" t="s">
        <v>638</v>
      </c>
      <c r="J110" s="121" t="s">
        <v>638</v>
      </c>
      <c r="K110" s="123" t="s">
        <v>638</v>
      </c>
      <c r="L110" s="60" t="s">
        <v>638</v>
      </c>
      <c r="M110" s="121" t="s">
        <v>638</v>
      </c>
      <c r="N110" s="123" t="s">
        <v>638</v>
      </c>
      <c r="O110" s="60" t="s">
        <v>638</v>
      </c>
      <c r="P110" s="121" t="s">
        <v>638</v>
      </c>
      <c r="Q110" s="123" t="s">
        <v>638</v>
      </c>
      <c r="R110" s="60" t="s">
        <v>638</v>
      </c>
      <c r="S110" s="139"/>
    </row>
    <row r="111" spans="1:19" x14ac:dyDescent="0.25">
      <c r="A111" s="117">
        <v>714</v>
      </c>
      <c r="B111" s="118" t="s">
        <v>128</v>
      </c>
      <c r="C111" s="119" t="s">
        <v>341</v>
      </c>
      <c r="D111" s="120" t="s">
        <v>638</v>
      </c>
      <c r="E111" s="123" t="s">
        <v>638</v>
      </c>
      <c r="F111" s="60" t="s">
        <v>638</v>
      </c>
      <c r="G111" s="121" t="s">
        <v>638</v>
      </c>
      <c r="H111" s="123" t="s">
        <v>638</v>
      </c>
      <c r="I111" s="60" t="s">
        <v>638</v>
      </c>
      <c r="J111" s="121" t="s">
        <v>638</v>
      </c>
      <c r="K111" s="123" t="s">
        <v>638</v>
      </c>
      <c r="L111" s="60" t="s">
        <v>638</v>
      </c>
      <c r="M111" s="121" t="s">
        <v>638</v>
      </c>
      <c r="N111" s="123" t="s">
        <v>638</v>
      </c>
      <c r="O111" s="60" t="s">
        <v>638</v>
      </c>
      <c r="P111" s="121" t="s">
        <v>638</v>
      </c>
      <c r="Q111" s="123" t="s">
        <v>638</v>
      </c>
      <c r="R111" s="60" t="s">
        <v>638</v>
      </c>
      <c r="S111" s="139"/>
    </row>
    <row r="112" spans="1:19" x14ac:dyDescent="0.25">
      <c r="A112" s="117">
        <v>716</v>
      </c>
      <c r="B112" s="118" t="s">
        <v>129</v>
      </c>
      <c r="C112" s="119" t="s">
        <v>342</v>
      </c>
      <c r="D112" s="120">
        <v>6.1</v>
      </c>
      <c r="E112" s="123">
        <v>185</v>
      </c>
      <c r="F112" s="60">
        <v>74.3</v>
      </c>
      <c r="G112" s="121">
        <v>9.1999999999999993</v>
      </c>
      <c r="H112" s="123">
        <v>80</v>
      </c>
      <c r="I112" s="60">
        <v>78.099999999999994</v>
      </c>
      <c r="J112" s="121">
        <v>8.6</v>
      </c>
      <c r="K112" s="123">
        <v>105</v>
      </c>
      <c r="L112" s="60">
        <v>71.599999999999994</v>
      </c>
      <c r="M112" s="121">
        <v>9.1</v>
      </c>
      <c r="N112" s="123">
        <v>105</v>
      </c>
      <c r="O112" s="60">
        <v>69.8</v>
      </c>
      <c r="P112" s="121">
        <v>8.4</v>
      </c>
      <c r="Q112" s="123">
        <v>80</v>
      </c>
      <c r="R112" s="60">
        <v>78</v>
      </c>
      <c r="S112" s="139"/>
    </row>
    <row r="113" spans="1:19" x14ac:dyDescent="0.25">
      <c r="A113" s="117">
        <v>717</v>
      </c>
      <c r="B113" s="118" t="s">
        <v>130</v>
      </c>
      <c r="C113" s="119" t="s">
        <v>343</v>
      </c>
      <c r="D113" s="120" t="s">
        <v>638</v>
      </c>
      <c r="E113" s="123" t="s">
        <v>638</v>
      </c>
      <c r="F113" s="60" t="s">
        <v>638</v>
      </c>
      <c r="G113" s="121" t="s">
        <v>638</v>
      </c>
      <c r="H113" s="123" t="s">
        <v>638</v>
      </c>
      <c r="I113" s="60" t="s">
        <v>638</v>
      </c>
      <c r="J113" s="121" t="s">
        <v>638</v>
      </c>
      <c r="K113" s="123" t="s">
        <v>638</v>
      </c>
      <c r="L113" s="60" t="s">
        <v>638</v>
      </c>
      <c r="M113" s="121" t="s">
        <v>638</v>
      </c>
      <c r="N113" s="123" t="s">
        <v>638</v>
      </c>
      <c r="O113" s="60" t="s">
        <v>638</v>
      </c>
      <c r="P113" s="121" t="s">
        <v>638</v>
      </c>
      <c r="Q113" s="123" t="s">
        <v>638</v>
      </c>
      <c r="R113" s="60" t="s">
        <v>638</v>
      </c>
      <c r="S113" s="139"/>
    </row>
    <row r="114" spans="1:19" x14ac:dyDescent="0.25">
      <c r="A114" s="117">
        <v>718</v>
      </c>
      <c r="B114" s="118" t="s">
        <v>131</v>
      </c>
      <c r="C114" s="119" t="s">
        <v>344</v>
      </c>
      <c r="D114" s="120">
        <v>4.5</v>
      </c>
      <c r="E114" s="123">
        <v>345</v>
      </c>
      <c r="F114" s="60">
        <v>74.400000000000006</v>
      </c>
      <c r="G114" s="121">
        <v>7.9</v>
      </c>
      <c r="H114" s="123">
        <v>150</v>
      </c>
      <c r="I114" s="60">
        <v>74.8</v>
      </c>
      <c r="J114" s="121">
        <v>5.3</v>
      </c>
      <c r="K114" s="123">
        <v>190</v>
      </c>
      <c r="L114" s="60">
        <v>74</v>
      </c>
      <c r="M114" s="121">
        <v>5.9</v>
      </c>
      <c r="N114" s="123">
        <v>160</v>
      </c>
      <c r="O114" s="60">
        <v>73.900000000000006</v>
      </c>
      <c r="P114" s="121">
        <v>6.4</v>
      </c>
      <c r="Q114" s="123">
        <v>180</v>
      </c>
      <c r="R114" s="60">
        <v>74.7</v>
      </c>
      <c r="S114" s="139"/>
    </row>
    <row r="115" spans="1:19" x14ac:dyDescent="0.25">
      <c r="A115" s="117">
        <v>719</v>
      </c>
      <c r="B115" s="118" t="s">
        <v>132</v>
      </c>
      <c r="C115" s="119" t="s">
        <v>345</v>
      </c>
      <c r="D115" s="120" t="s">
        <v>638</v>
      </c>
      <c r="E115" s="123" t="s">
        <v>638</v>
      </c>
      <c r="F115" s="60" t="s">
        <v>638</v>
      </c>
      <c r="G115" s="121" t="s">
        <v>638</v>
      </c>
      <c r="H115" s="123" t="s">
        <v>638</v>
      </c>
      <c r="I115" s="60" t="s">
        <v>638</v>
      </c>
      <c r="J115" s="121" t="s">
        <v>638</v>
      </c>
      <c r="K115" s="123" t="s">
        <v>638</v>
      </c>
      <c r="L115" s="60" t="s">
        <v>638</v>
      </c>
      <c r="M115" s="121" t="s">
        <v>638</v>
      </c>
      <c r="N115" s="123" t="s">
        <v>638</v>
      </c>
      <c r="O115" s="60" t="s">
        <v>638</v>
      </c>
      <c r="P115" s="121" t="s">
        <v>638</v>
      </c>
      <c r="Q115" s="123" t="s">
        <v>638</v>
      </c>
      <c r="R115" s="60" t="s">
        <v>638</v>
      </c>
      <c r="S115" s="139"/>
    </row>
    <row r="116" spans="1:19" x14ac:dyDescent="0.25">
      <c r="A116" s="117">
        <v>720</v>
      </c>
      <c r="B116" s="118" t="s">
        <v>133</v>
      </c>
      <c r="C116" s="119" t="s">
        <v>346</v>
      </c>
      <c r="D116" s="120" t="s">
        <v>638</v>
      </c>
      <c r="E116" s="123" t="s">
        <v>638</v>
      </c>
      <c r="F116" s="60" t="s">
        <v>638</v>
      </c>
      <c r="G116" s="121" t="s">
        <v>638</v>
      </c>
      <c r="H116" s="123" t="s">
        <v>638</v>
      </c>
      <c r="I116" s="60" t="s">
        <v>638</v>
      </c>
      <c r="J116" s="121" t="s">
        <v>638</v>
      </c>
      <c r="K116" s="123" t="s">
        <v>638</v>
      </c>
      <c r="L116" s="60" t="s">
        <v>638</v>
      </c>
      <c r="M116" s="121" t="s">
        <v>638</v>
      </c>
      <c r="N116" s="123" t="s">
        <v>638</v>
      </c>
      <c r="O116" s="60" t="s">
        <v>638</v>
      </c>
      <c r="P116" s="121" t="s">
        <v>638</v>
      </c>
      <c r="Q116" s="123" t="s">
        <v>638</v>
      </c>
      <c r="R116" s="60" t="s">
        <v>638</v>
      </c>
      <c r="S116" s="139"/>
    </row>
    <row r="117" spans="1:19" x14ac:dyDescent="0.25">
      <c r="A117" s="117">
        <v>721</v>
      </c>
      <c r="B117" s="118" t="s">
        <v>134</v>
      </c>
      <c r="C117" s="119" t="s">
        <v>347</v>
      </c>
      <c r="D117" s="120" t="s">
        <v>638</v>
      </c>
      <c r="E117" s="123" t="s">
        <v>638</v>
      </c>
      <c r="F117" s="60" t="s">
        <v>638</v>
      </c>
      <c r="G117" s="121" t="s">
        <v>638</v>
      </c>
      <c r="H117" s="123" t="s">
        <v>638</v>
      </c>
      <c r="I117" s="60" t="s">
        <v>638</v>
      </c>
      <c r="J117" s="121" t="s">
        <v>638</v>
      </c>
      <c r="K117" s="123" t="s">
        <v>638</v>
      </c>
      <c r="L117" s="60" t="s">
        <v>638</v>
      </c>
      <c r="M117" s="121" t="s">
        <v>638</v>
      </c>
      <c r="N117" s="123" t="s">
        <v>638</v>
      </c>
      <c r="O117" s="60" t="s">
        <v>638</v>
      </c>
      <c r="P117" s="121" t="s">
        <v>638</v>
      </c>
      <c r="Q117" s="123" t="s">
        <v>638</v>
      </c>
      <c r="R117" s="60" t="s">
        <v>638</v>
      </c>
      <c r="S117" s="139"/>
    </row>
    <row r="118" spans="1:19" x14ac:dyDescent="0.25">
      <c r="A118" s="117">
        <v>722</v>
      </c>
      <c r="B118" s="118" t="s">
        <v>135</v>
      </c>
      <c r="C118" s="119" t="s">
        <v>348</v>
      </c>
      <c r="D118" s="120" t="s">
        <v>638</v>
      </c>
      <c r="E118" s="123" t="s">
        <v>638</v>
      </c>
      <c r="F118" s="60" t="s">
        <v>638</v>
      </c>
      <c r="G118" s="121" t="s">
        <v>638</v>
      </c>
      <c r="H118" s="123" t="s">
        <v>638</v>
      </c>
      <c r="I118" s="60" t="s">
        <v>638</v>
      </c>
      <c r="J118" s="121" t="s">
        <v>638</v>
      </c>
      <c r="K118" s="123" t="s">
        <v>638</v>
      </c>
      <c r="L118" s="60" t="s">
        <v>638</v>
      </c>
      <c r="M118" s="121" t="s">
        <v>638</v>
      </c>
      <c r="N118" s="123" t="s">
        <v>638</v>
      </c>
      <c r="O118" s="60" t="s">
        <v>638</v>
      </c>
      <c r="P118" s="121" t="s">
        <v>638</v>
      </c>
      <c r="Q118" s="123" t="s">
        <v>638</v>
      </c>
      <c r="R118" s="60" t="s">
        <v>638</v>
      </c>
      <c r="S118" s="139"/>
    </row>
    <row r="119" spans="1:19" x14ac:dyDescent="0.25">
      <c r="A119" s="117">
        <v>723</v>
      </c>
      <c r="B119" s="118" t="s">
        <v>136</v>
      </c>
      <c r="C119" s="119" t="s">
        <v>349</v>
      </c>
      <c r="D119" s="120">
        <v>5.4</v>
      </c>
      <c r="E119" s="123">
        <v>240</v>
      </c>
      <c r="F119" s="60">
        <v>71.099999999999994</v>
      </c>
      <c r="G119" s="121">
        <v>8.3000000000000007</v>
      </c>
      <c r="H119" s="123">
        <v>100</v>
      </c>
      <c r="I119" s="60">
        <v>68.7</v>
      </c>
      <c r="J119" s="121">
        <v>7.3</v>
      </c>
      <c r="K119" s="123">
        <v>135</v>
      </c>
      <c r="L119" s="60">
        <v>72.8</v>
      </c>
      <c r="M119" s="121">
        <v>7.9</v>
      </c>
      <c r="N119" s="123">
        <v>125</v>
      </c>
      <c r="O119" s="60">
        <v>63.7</v>
      </c>
      <c r="P119" s="121">
        <v>7.4</v>
      </c>
      <c r="Q119" s="123">
        <v>115</v>
      </c>
      <c r="R119" s="60">
        <v>78.099999999999994</v>
      </c>
      <c r="S119" s="139"/>
    </row>
    <row r="120" spans="1:19" x14ac:dyDescent="0.25">
      <c r="A120" s="117">
        <v>724</v>
      </c>
      <c r="B120" s="118" t="s">
        <v>137</v>
      </c>
      <c r="C120" s="119" t="s">
        <v>350</v>
      </c>
      <c r="D120" s="120" t="s">
        <v>638</v>
      </c>
      <c r="E120" s="123" t="s">
        <v>638</v>
      </c>
      <c r="F120" s="60" t="s">
        <v>638</v>
      </c>
      <c r="G120" s="121" t="s">
        <v>638</v>
      </c>
      <c r="H120" s="123" t="s">
        <v>638</v>
      </c>
      <c r="I120" s="60" t="s">
        <v>638</v>
      </c>
      <c r="J120" s="121" t="s">
        <v>638</v>
      </c>
      <c r="K120" s="123" t="s">
        <v>638</v>
      </c>
      <c r="L120" s="60" t="s">
        <v>638</v>
      </c>
      <c r="M120" s="121" t="s">
        <v>638</v>
      </c>
      <c r="N120" s="123" t="s">
        <v>638</v>
      </c>
      <c r="O120" s="60" t="s">
        <v>638</v>
      </c>
      <c r="P120" s="121" t="s">
        <v>638</v>
      </c>
      <c r="Q120" s="123" t="s">
        <v>638</v>
      </c>
      <c r="R120" s="60" t="s">
        <v>638</v>
      </c>
      <c r="S120" s="139"/>
    </row>
    <row r="121" spans="1:19" x14ac:dyDescent="0.25">
      <c r="A121" s="117">
        <v>725</v>
      </c>
      <c r="B121" s="118" t="s">
        <v>138</v>
      </c>
      <c r="C121" s="119" t="s">
        <v>351</v>
      </c>
      <c r="D121" s="120" t="s">
        <v>638</v>
      </c>
      <c r="E121" s="123" t="s">
        <v>638</v>
      </c>
      <c r="F121" s="60" t="s">
        <v>638</v>
      </c>
      <c r="G121" s="121" t="s">
        <v>638</v>
      </c>
      <c r="H121" s="123" t="s">
        <v>638</v>
      </c>
      <c r="I121" s="60" t="s">
        <v>638</v>
      </c>
      <c r="J121" s="121" t="s">
        <v>638</v>
      </c>
      <c r="K121" s="123" t="s">
        <v>638</v>
      </c>
      <c r="L121" s="60" t="s">
        <v>638</v>
      </c>
      <c r="M121" s="121" t="s">
        <v>638</v>
      </c>
      <c r="N121" s="123" t="s">
        <v>638</v>
      </c>
      <c r="O121" s="60" t="s">
        <v>638</v>
      </c>
      <c r="P121" s="121" t="s">
        <v>638</v>
      </c>
      <c r="Q121" s="123" t="s">
        <v>638</v>
      </c>
      <c r="R121" s="60" t="s">
        <v>638</v>
      </c>
      <c r="S121" s="139"/>
    </row>
    <row r="122" spans="1:19" x14ac:dyDescent="0.25">
      <c r="A122" s="117">
        <v>726</v>
      </c>
      <c r="B122" s="118" t="s">
        <v>139</v>
      </c>
      <c r="C122" s="119" t="s">
        <v>352</v>
      </c>
      <c r="D122" s="120" t="s">
        <v>638</v>
      </c>
      <c r="E122" s="123" t="s">
        <v>638</v>
      </c>
      <c r="F122" s="60" t="s">
        <v>638</v>
      </c>
      <c r="G122" s="121" t="s">
        <v>638</v>
      </c>
      <c r="H122" s="123" t="s">
        <v>638</v>
      </c>
      <c r="I122" s="60" t="s">
        <v>638</v>
      </c>
      <c r="J122" s="121" t="s">
        <v>638</v>
      </c>
      <c r="K122" s="123" t="s">
        <v>638</v>
      </c>
      <c r="L122" s="60" t="s">
        <v>638</v>
      </c>
      <c r="M122" s="121" t="s">
        <v>638</v>
      </c>
      <c r="N122" s="123" t="s">
        <v>638</v>
      </c>
      <c r="O122" s="60" t="s">
        <v>638</v>
      </c>
      <c r="P122" s="121" t="s">
        <v>638</v>
      </c>
      <c r="Q122" s="123" t="s">
        <v>638</v>
      </c>
      <c r="R122" s="60" t="s">
        <v>638</v>
      </c>
      <c r="S122" s="139"/>
    </row>
    <row r="123" spans="1:19" x14ac:dyDescent="0.25">
      <c r="A123" s="117">
        <v>727</v>
      </c>
      <c r="B123" s="118" t="s">
        <v>140</v>
      </c>
      <c r="C123" s="119" t="s">
        <v>353</v>
      </c>
      <c r="D123" s="120">
        <v>4</v>
      </c>
      <c r="E123" s="123">
        <v>385</v>
      </c>
      <c r="F123" s="60">
        <v>69.5</v>
      </c>
      <c r="G123" s="121">
        <v>6.6</v>
      </c>
      <c r="H123" s="123">
        <v>160</v>
      </c>
      <c r="I123" s="60">
        <v>69.5</v>
      </c>
      <c r="J123" s="121">
        <v>5.5</v>
      </c>
      <c r="K123" s="123">
        <v>225</v>
      </c>
      <c r="L123" s="60">
        <v>69.400000000000006</v>
      </c>
      <c r="M123" s="121">
        <v>6.4</v>
      </c>
      <c r="N123" s="123">
        <v>170</v>
      </c>
      <c r="O123" s="60">
        <v>67.099999999999994</v>
      </c>
      <c r="P123" s="121">
        <v>5.3</v>
      </c>
      <c r="Q123" s="123">
        <v>215</v>
      </c>
      <c r="R123" s="60">
        <v>71.2</v>
      </c>
      <c r="S123" s="139"/>
    </row>
    <row r="124" spans="1:19" x14ac:dyDescent="0.25">
      <c r="A124" s="117">
        <v>728</v>
      </c>
      <c r="B124" s="118" t="s">
        <v>141</v>
      </c>
      <c r="C124" s="119" t="s">
        <v>354</v>
      </c>
      <c r="D124" s="120">
        <v>3.9</v>
      </c>
      <c r="E124" s="123">
        <v>410</v>
      </c>
      <c r="F124" s="60">
        <v>73.2</v>
      </c>
      <c r="G124" s="121">
        <v>6.5</v>
      </c>
      <c r="H124" s="123">
        <v>165</v>
      </c>
      <c r="I124" s="60">
        <v>77.900000000000006</v>
      </c>
      <c r="J124" s="121">
        <v>5.3</v>
      </c>
      <c r="K124" s="123">
        <v>245</v>
      </c>
      <c r="L124" s="60">
        <v>70.3</v>
      </c>
      <c r="M124" s="121">
        <v>5.9</v>
      </c>
      <c r="N124" s="123">
        <v>195</v>
      </c>
      <c r="O124" s="60">
        <v>71.599999999999994</v>
      </c>
      <c r="P124" s="121">
        <v>5.2</v>
      </c>
      <c r="Q124" s="123">
        <v>215</v>
      </c>
      <c r="R124" s="60">
        <v>74.2</v>
      </c>
      <c r="S124" s="139"/>
    </row>
    <row r="125" spans="1:19" x14ac:dyDescent="0.25">
      <c r="A125" s="117">
        <v>729</v>
      </c>
      <c r="B125" s="118" t="s">
        <v>142</v>
      </c>
      <c r="C125" s="119" t="s">
        <v>355</v>
      </c>
      <c r="D125" s="120" t="s">
        <v>638</v>
      </c>
      <c r="E125" s="123" t="s">
        <v>638</v>
      </c>
      <c r="F125" s="60" t="s">
        <v>638</v>
      </c>
      <c r="G125" s="121" t="s">
        <v>638</v>
      </c>
      <c r="H125" s="123" t="s">
        <v>638</v>
      </c>
      <c r="I125" s="60" t="s">
        <v>638</v>
      </c>
      <c r="J125" s="121" t="s">
        <v>638</v>
      </c>
      <c r="K125" s="123" t="s">
        <v>638</v>
      </c>
      <c r="L125" s="60" t="s">
        <v>638</v>
      </c>
      <c r="M125" s="121" t="s">
        <v>638</v>
      </c>
      <c r="N125" s="123" t="s">
        <v>638</v>
      </c>
      <c r="O125" s="60" t="s">
        <v>638</v>
      </c>
      <c r="P125" s="121" t="s">
        <v>638</v>
      </c>
      <c r="Q125" s="123" t="s">
        <v>638</v>
      </c>
      <c r="R125" s="60" t="s">
        <v>638</v>
      </c>
      <c r="S125" s="139"/>
    </row>
    <row r="126" spans="1:19" x14ac:dyDescent="0.25">
      <c r="A126" s="117">
        <v>730</v>
      </c>
      <c r="B126" s="118" t="s">
        <v>143</v>
      </c>
      <c r="C126" s="119" t="s">
        <v>356</v>
      </c>
      <c r="D126" s="120" t="s">
        <v>638</v>
      </c>
      <c r="E126" s="123" t="s">
        <v>638</v>
      </c>
      <c r="F126" s="60" t="s">
        <v>638</v>
      </c>
      <c r="G126" s="121" t="s">
        <v>638</v>
      </c>
      <c r="H126" s="123" t="s">
        <v>638</v>
      </c>
      <c r="I126" s="60" t="s">
        <v>638</v>
      </c>
      <c r="J126" s="121" t="s">
        <v>638</v>
      </c>
      <c r="K126" s="123" t="s">
        <v>638</v>
      </c>
      <c r="L126" s="60" t="s">
        <v>638</v>
      </c>
      <c r="M126" s="121" t="s">
        <v>638</v>
      </c>
      <c r="N126" s="123" t="s">
        <v>638</v>
      </c>
      <c r="O126" s="60" t="s">
        <v>638</v>
      </c>
      <c r="P126" s="121" t="s">
        <v>638</v>
      </c>
      <c r="Q126" s="123" t="s">
        <v>638</v>
      </c>
      <c r="R126" s="60" t="s">
        <v>638</v>
      </c>
      <c r="S126" s="139"/>
    </row>
    <row r="127" spans="1:19" x14ac:dyDescent="0.25">
      <c r="A127" s="117">
        <v>731</v>
      </c>
      <c r="B127" s="118" t="s">
        <v>144</v>
      </c>
      <c r="C127" s="119" t="s">
        <v>357</v>
      </c>
      <c r="D127" s="120" t="s">
        <v>638</v>
      </c>
      <c r="E127" s="123" t="s">
        <v>638</v>
      </c>
      <c r="F127" s="60" t="s">
        <v>638</v>
      </c>
      <c r="G127" s="121" t="s">
        <v>638</v>
      </c>
      <c r="H127" s="123" t="s">
        <v>638</v>
      </c>
      <c r="I127" s="60" t="s">
        <v>638</v>
      </c>
      <c r="J127" s="121" t="s">
        <v>638</v>
      </c>
      <c r="K127" s="123" t="s">
        <v>638</v>
      </c>
      <c r="L127" s="60" t="s">
        <v>638</v>
      </c>
      <c r="M127" s="121" t="s">
        <v>638</v>
      </c>
      <c r="N127" s="123" t="s">
        <v>638</v>
      </c>
      <c r="O127" s="60" t="s">
        <v>638</v>
      </c>
      <c r="P127" s="121" t="s">
        <v>638</v>
      </c>
      <c r="Q127" s="123" t="s">
        <v>638</v>
      </c>
      <c r="R127" s="60" t="s">
        <v>638</v>
      </c>
      <c r="S127" s="139"/>
    </row>
    <row r="128" spans="1:19" x14ac:dyDescent="0.25">
      <c r="A128" s="117">
        <v>732</v>
      </c>
      <c r="B128" s="118" t="s">
        <v>145</v>
      </c>
      <c r="C128" s="119" t="s">
        <v>358</v>
      </c>
      <c r="D128" s="120" t="s">
        <v>638</v>
      </c>
      <c r="E128" s="123" t="s">
        <v>638</v>
      </c>
      <c r="F128" s="60" t="s">
        <v>638</v>
      </c>
      <c r="G128" s="121" t="s">
        <v>638</v>
      </c>
      <c r="H128" s="123" t="s">
        <v>638</v>
      </c>
      <c r="I128" s="60" t="s">
        <v>638</v>
      </c>
      <c r="J128" s="121" t="s">
        <v>638</v>
      </c>
      <c r="K128" s="123" t="s">
        <v>638</v>
      </c>
      <c r="L128" s="60" t="s">
        <v>638</v>
      </c>
      <c r="M128" s="121" t="s">
        <v>638</v>
      </c>
      <c r="N128" s="123" t="s">
        <v>638</v>
      </c>
      <c r="O128" s="60" t="s">
        <v>638</v>
      </c>
      <c r="P128" s="121" t="s">
        <v>638</v>
      </c>
      <c r="Q128" s="123" t="s">
        <v>638</v>
      </c>
      <c r="R128" s="60" t="s">
        <v>638</v>
      </c>
      <c r="S128" s="139"/>
    </row>
    <row r="129" spans="1:19" x14ac:dyDescent="0.25">
      <c r="A129" s="117">
        <v>733</v>
      </c>
      <c r="B129" s="118" t="s">
        <v>146</v>
      </c>
      <c r="C129" s="119" t="s">
        <v>359</v>
      </c>
      <c r="D129" s="120" t="s">
        <v>638</v>
      </c>
      <c r="E129" s="123" t="s">
        <v>638</v>
      </c>
      <c r="F129" s="60" t="s">
        <v>638</v>
      </c>
      <c r="G129" s="121" t="s">
        <v>638</v>
      </c>
      <c r="H129" s="123" t="s">
        <v>638</v>
      </c>
      <c r="I129" s="60" t="s">
        <v>638</v>
      </c>
      <c r="J129" s="121" t="s">
        <v>638</v>
      </c>
      <c r="K129" s="123" t="s">
        <v>638</v>
      </c>
      <c r="L129" s="60" t="s">
        <v>638</v>
      </c>
      <c r="M129" s="121" t="s">
        <v>638</v>
      </c>
      <c r="N129" s="123" t="s">
        <v>638</v>
      </c>
      <c r="O129" s="60" t="s">
        <v>638</v>
      </c>
      <c r="P129" s="121" t="s">
        <v>638</v>
      </c>
      <c r="Q129" s="123" t="s">
        <v>638</v>
      </c>
      <c r="R129" s="60" t="s">
        <v>638</v>
      </c>
      <c r="S129" s="139"/>
    </row>
    <row r="130" spans="1:19" x14ac:dyDescent="0.25">
      <c r="A130" s="117">
        <v>734</v>
      </c>
      <c r="B130" s="118" t="s">
        <v>147</v>
      </c>
      <c r="C130" s="119" t="s">
        <v>360</v>
      </c>
      <c r="D130" s="120" t="s">
        <v>638</v>
      </c>
      <c r="E130" s="123" t="s">
        <v>638</v>
      </c>
      <c r="F130" s="60" t="s">
        <v>638</v>
      </c>
      <c r="G130" s="121" t="s">
        <v>638</v>
      </c>
      <c r="H130" s="123" t="s">
        <v>638</v>
      </c>
      <c r="I130" s="60" t="s">
        <v>638</v>
      </c>
      <c r="J130" s="121" t="s">
        <v>638</v>
      </c>
      <c r="K130" s="123" t="s">
        <v>638</v>
      </c>
      <c r="L130" s="60" t="s">
        <v>638</v>
      </c>
      <c r="M130" s="121" t="s">
        <v>638</v>
      </c>
      <c r="N130" s="123" t="s">
        <v>638</v>
      </c>
      <c r="O130" s="60" t="s">
        <v>638</v>
      </c>
      <c r="P130" s="121" t="s">
        <v>638</v>
      </c>
      <c r="Q130" s="123" t="s">
        <v>638</v>
      </c>
      <c r="R130" s="60" t="s">
        <v>638</v>
      </c>
      <c r="S130" s="139"/>
    </row>
    <row r="131" spans="1:19" x14ac:dyDescent="0.25">
      <c r="A131" s="117">
        <v>735</v>
      </c>
      <c r="B131" s="118" t="s">
        <v>148</v>
      </c>
      <c r="C131" s="119" t="s">
        <v>361</v>
      </c>
      <c r="D131" s="120" t="s">
        <v>638</v>
      </c>
      <c r="E131" s="123" t="s">
        <v>638</v>
      </c>
      <c r="F131" s="60" t="s">
        <v>638</v>
      </c>
      <c r="G131" s="121" t="s">
        <v>638</v>
      </c>
      <c r="H131" s="123" t="s">
        <v>638</v>
      </c>
      <c r="I131" s="60" t="s">
        <v>638</v>
      </c>
      <c r="J131" s="121" t="s">
        <v>638</v>
      </c>
      <c r="K131" s="123" t="s">
        <v>638</v>
      </c>
      <c r="L131" s="60" t="s">
        <v>638</v>
      </c>
      <c r="M131" s="121" t="s">
        <v>638</v>
      </c>
      <c r="N131" s="123" t="s">
        <v>638</v>
      </c>
      <c r="O131" s="60" t="s">
        <v>638</v>
      </c>
      <c r="P131" s="121" t="s">
        <v>638</v>
      </c>
      <c r="Q131" s="123" t="s">
        <v>638</v>
      </c>
      <c r="R131" s="60" t="s">
        <v>638</v>
      </c>
      <c r="S131" s="139"/>
    </row>
    <row r="132" spans="1:19" x14ac:dyDescent="0.25">
      <c r="A132" s="117">
        <v>738</v>
      </c>
      <c r="B132" s="118" t="s">
        <v>628</v>
      </c>
      <c r="C132" s="192" t="s">
        <v>721</v>
      </c>
      <c r="D132" s="120" t="s">
        <v>638</v>
      </c>
      <c r="E132" s="123" t="s">
        <v>638</v>
      </c>
      <c r="F132" s="60" t="s">
        <v>638</v>
      </c>
      <c r="G132" s="121" t="s">
        <v>638</v>
      </c>
      <c r="H132" s="123" t="s">
        <v>638</v>
      </c>
      <c r="I132" s="60" t="s">
        <v>638</v>
      </c>
      <c r="J132" s="121" t="s">
        <v>638</v>
      </c>
      <c r="K132" s="123" t="s">
        <v>638</v>
      </c>
      <c r="L132" s="60" t="s">
        <v>638</v>
      </c>
      <c r="M132" s="121" t="s">
        <v>638</v>
      </c>
      <c r="N132" s="123" t="s">
        <v>638</v>
      </c>
      <c r="O132" s="60" t="s">
        <v>638</v>
      </c>
      <c r="P132" s="121" t="s">
        <v>638</v>
      </c>
      <c r="Q132" s="123" t="s">
        <v>638</v>
      </c>
      <c r="R132" s="60" t="s">
        <v>638</v>
      </c>
      <c r="S132" s="139"/>
    </row>
    <row r="133" spans="1:19" x14ac:dyDescent="0.25">
      <c r="A133" s="117">
        <v>803</v>
      </c>
      <c r="B133" s="118" t="s">
        <v>149</v>
      </c>
      <c r="C133" s="119" t="s">
        <v>362</v>
      </c>
      <c r="D133" s="120">
        <v>2.9</v>
      </c>
      <c r="E133" s="123">
        <v>425</v>
      </c>
      <c r="F133" s="60">
        <v>78.3</v>
      </c>
      <c r="G133" s="121">
        <v>5.2</v>
      </c>
      <c r="H133" s="123">
        <v>160</v>
      </c>
      <c r="I133" s="60">
        <v>78.099999999999994</v>
      </c>
      <c r="J133" s="121">
        <v>4</v>
      </c>
      <c r="K133" s="123">
        <v>265</v>
      </c>
      <c r="L133" s="60">
        <v>78.400000000000006</v>
      </c>
      <c r="M133" s="121">
        <v>5.5</v>
      </c>
      <c r="N133" s="123">
        <v>180</v>
      </c>
      <c r="O133" s="60">
        <v>72</v>
      </c>
      <c r="P133" s="121">
        <v>3.4</v>
      </c>
      <c r="Q133" s="123">
        <v>240</v>
      </c>
      <c r="R133" s="60">
        <v>81.900000000000006</v>
      </c>
      <c r="S133" s="139"/>
    </row>
    <row r="134" spans="1:19" x14ac:dyDescent="0.25">
      <c r="A134" s="117">
        <v>805</v>
      </c>
      <c r="B134" s="118" t="s">
        <v>150</v>
      </c>
      <c r="C134" s="119" t="s">
        <v>363</v>
      </c>
      <c r="D134" s="120" t="s">
        <v>638</v>
      </c>
      <c r="E134" s="123" t="s">
        <v>638</v>
      </c>
      <c r="F134" s="60" t="s">
        <v>638</v>
      </c>
      <c r="G134" s="121" t="s">
        <v>638</v>
      </c>
      <c r="H134" s="123" t="s">
        <v>638</v>
      </c>
      <c r="I134" s="60" t="s">
        <v>638</v>
      </c>
      <c r="J134" s="121" t="s">
        <v>638</v>
      </c>
      <c r="K134" s="123" t="s">
        <v>638</v>
      </c>
      <c r="L134" s="60" t="s">
        <v>638</v>
      </c>
      <c r="M134" s="121" t="s">
        <v>638</v>
      </c>
      <c r="N134" s="123" t="s">
        <v>638</v>
      </c>
      <c r="O134" s="60" t="s">
        <v>638</v>
      </c>
      <c r="P134" s="121" t="s">
        <v>638</v>
      </c>
      <c r="Q134" s="123" t="s">
        <v>638</v>
      </c>
      <c r="R134" s="60" t="s">
        <v>638</v>
      </c>
      <c r="S134" s="139"/>
    </row>
    <row r="135" spans="1:19" x14ac:dyDescent="0.25">
      <c r="A135" s="117">
        <v>807</v>
      </c>
      <c r="B135" s="118" t="s">
        <v>151</v>
      </c>
      <c r="C135" s="119" t="s">
        <v>364</v>
      </c>
      <c r="D135" s="120" t="s">
        <v>638</v>
      </c>
      <c r="E135" s="123" t="s">
        <v>638</v>
      </c>
      <c r="F135" s="60" t="s">
        <v>638</v>
      </c>
      <c r="G135" s="121" t="s">
        <v>638</v>
      </c>
      <c r="H135" s="123" t="s">
        <v>638</v>
      </c>
      <c r="I135" s="60" t="s">
        <v>638</v>
      </c>
      <c r="J135" s="121" t="s">
        <v>638</v>
      </c>
      <c r="K135" s="123" t="s">
        <v>638</v>
      </c>
      <c r="L135" s="60" t="s">
        <v>638</v>
      </c>
      <c r="M135" s="121" t="s">
        <v>638</v>
      </c>
      <c r="N135" s="123" t="s">
        <v>638</v>
      </c>
      <c r="O135" s="60" t="s">
        <v>638</v>
      </c>
      <c r="P135" s="121" t="s">
        <v>638</v>
      </c>
      <c r="Q135" s="123" t="s">
        <v>638</v>
      </c>
      <c r="R135" s="60" t="s">
        <v>638</v>
      </c>
      <c r="S135" s="139"/>
    </row>
    <row r="136" spans="1:19" x14ac:dyDescent="0.25">
      <c r="A136" s="117">
        <v>809</v>
      </c>
      <c r="B136" s="118" t="s">
        <v>152</v>
      </c>
      <c r="C136" s="119" t="s">
        <v>629</v>
      </c>
      <c r="D136" s="120" t="s">
        <v>638</v>
      </c>
      <c r="E136" s="123" t="s">
        <v>638</v>
      </c>
      <c r="F136" s="60" t="s">
        <v>638</v>
      </c>
      <c r="G136" s="121" t="s">
        <v>638</v>
      </c>
      <c r="H136" s="123" t="s">
        <v>638</v>
      </c>
      <c r="I136" s="60" t="s">
        <v>638</v>
      </c>
      <c r="J136" s="121" t="s">
        <v>638</v>
      </c>
      <c r="K136" s="123" t="s">
        <v>638</v>
      </c>
      <c r="L136" s="60" t="s">
        <v>638</v>
      </c>
      <c r="M136" s="121" t="s">
        <v>638</v>
      </c>
      <c r="N136" s="123" t="s">
        <v>638</v>
      </c>
      <c r="O136" s="60" t="s">
        <v>638</v>
      </c>
      <c r="P136" s="121" t="s">
        <v>638</v>
      </c>
      <c r="Q136" s="123" t="s">
        <v>638</v>
      </c>
      <c r="R136" s="60" t="s">
        <v>638</v>
      </c>
      <c r="S136" s="139"/>
    </row>
    <row r="137" spans="1:19" x14ac:dyDescent="0.25">
      <c r="A137" s="117">
        <v>812</v>
      </c>
      <c r="B137" s="118" t="s">
        <v>153</v>
      </c>
      <c r="C137" s="119" t="s">
        <v>365</v>
      </c>
      <c r="D137" s="120" t="s">
        <v>638</v>
      </c>
      <c r="E137" s="123" t="s">
        <v>638</v>
      </c>
      <c r="F137" s="60" t="s">
        <v>638</v>
      </c>
      <c r="G137" s="121" t="s">
        <v>638</v>
      </c>
      <c r="H137" s="123" t="s">
        <v>638</v>
      </c>
      <c r="I137" s="60" t="s">
        <v>638</v>
      </c>
      <c r="J137" s="121" t="s">
        <v>638</v>
      </c>
      <c r="K137" s="123" t="s">
        <v>638</v>
      </c>
      <c r="L137" s="60" t="s">
        <v>638</v>
      </c>
      <c r="M137" s="121" t="s">
        <v>638</v>
      </c>
      <c r="N137" s="123" t="s">
        <v>638</v>
      </c>
      <c r="O137" s="60" t="s">
        <v>638</v>
      </c>
      <c r="P137" s="121" t="s">
        <v>638</v>
      </c>
      <c r="Q137" s="123" t="s">
        <v>638</v>
      </c>
      <c r="R137" s="60" t="s">
        <v>638</v>
      </c>
      <c r="S137" s="139"/>
    </row>
    <row r="138" spans="1:19" x14ac:dyDescent="0.25">
      <c r="A138" s="117">
        <v>813</v>
      </c>
      <c r="B138" s="118" t="s">
        <v>154</v>
      </c>
      <c r="C138" s="119" t="s">
        <v>366</v>
      </c>
      <c r="D138" s="120" t="s">
        <v>638</v>
      </c>
      <c r="E138" s="123" t="s">
        <v>638</v>
      </c>
      <c r="F138" s="60" t="s">
        <v>638</v>
      </c>
      <c r="G138" s="121" t="s">
        <v>638</v>
      </c>
      <c r="H138" s="123" t="s">
        <v>638</v>
      </c>
      <c r="I138" s="60" t="s">
        <v>638</v>
      </c>
      <c r="J138" s="121" t="s">
        <v>638</v>
      </c>
      <c r="K138" s="123" t="s">
        <v>638</v>
      </c>
      <c r="L138" s="60" t="s">
        <v>638</v>
      </c>
      <c r="M138" s="121" t="s">
        <v>638</v>
      </c>
      <c r="N138" s="123" t="s">
        <v>638</v>
      </c>
      <c r="O138" s="60" t="s">
        <v>638</v>
      </c>
      <c r="P138" s="121" t="s">
        <v>638</v>
      </c>
      <c r="Q138" s="123" t="s">
        <v>638</v>
      </c>
      <c r="R138" s="60" t="s">
        <v>638</v>
      </c>
      <c r="S138" s="139"/>
    </row>
    <row r="139" spans="1:19" x14ac:dyDescent="0.25">
      <c r="A139" s="117">
        <v>814</v>
      </c>
      <c r="B139" s="118" t="s">
        <v>155</v>
      </c>
      <c r="C139" s="119" t="s">
        <v>367</v>
      </c>
      <c r="D139" s="120" t="s">
        <v>638</v>
      </c>
      <c r="E139" s="123" t="s">
        <v>638</v>
      </c>
      <c r="F139" s="60" t="s">
        <v>638</v>
      </c>
      <c r="G139" s="121" t="s">
        <v>638</v>
      </c>
      <c r="H139" s="123" t="s">
        <v>638</v>
      </c>
      <c r="I139" s="60" t="s">
        <v>638</v>
      </c>
      <c r="J139" s="121" t="s">
        <v>638</v>
      </c>
      <c r="K139" s="123" t="s">
        <v>638</v>
      </c>
      <c r="L139" s="60" t="s">
        <v>638</v>
      </c>
      <c r="M139" s="121" t="s">
        <v>638</v>
      </c>
      <c r="N139" s="123" t="s">
        <v>638</v>
      </c>
      <c r="O139" s="60" t="s">
        <v>638</v>
      </c>
      <c r="P139" s="121" t="s">
        <v>638</v>
      </c>
      <c r="Q139" s="123" t="s">
        <v>638</v>
      </c>
      <c r="R139" s="60" t="s">
        <v>638</v>
      </c>
      <c r="S139" s="139"/>
    </row>
    <row r="140" spans="1:19" x14ac:dyDescent="0.25">
      <c r="A140" s="117">
        <v>815</v>
      </c>
      <c r="B140" s="118" t="s">
        <v>156</v>
      </c>
      <c r="C140" s="119" t="s">
        <v>368</v>
      </c>
      <c r="D140" s="120" t="s">
        <v>638</v>
      </c>
      <c r="E140" s="123" t="s">
        <v>638</v>
      </c>
      <c r="F140" s="60" t="s">
        <v>638</v>
      </c>
      <c r="G140" s="121" t="s">
        <v>638</v>
      </c>
      <c r="H140" s="123" t="s">
        <v>638</v>
      </c>
      <c r="I140" s="60" t="s">
        <v>638</v>
      </c>
      <c r="J140" s="121" t="s">
        <v>638</v>
      </c>
      <c r="K140" s="123" t="s">
        <v>638</v>
      </c>
      <c r="L140" s="60" t="s">
        <v>638</v>
      </c>
      <c r="M140" s="121" t="s">
        <v>638</v>
      </c>
      <c r="N140" s="123" t="s">
        <v>638</v>
      </c>
      <c r="O140" s="60" t="s">
        <v>638</v>
      </c>
      <c r="P140" s="121" t="s">
        <v>638</v>
      </c>
      <c r="Q140" s="123" t="s">
        <v>638</v>
      </c>
      <c r="R140" s="60" t="s">
        <v>638</v>
      </c>
      <c r="S140" s="139"/>
    </row>
    <row r="141" spans="1:19" x14ac:dyDescent="0.25">
      <c r="A141" s="117">
        <v>816</v>
      </c>
      <c r="B141" s="118" t="s">
        <v>157</v>
      </c>
      <c r="C141" s="119" t="s">
        <v>369</v>
      </c>
      <c r="D141" s="120" t="s">
        <v>638</v>
      </c>
      <c r="E141" s="123" t="s">
        <v>638</v>
      </c>
      <c r="F141" s="60" t="s">
        <v>638</v>
      </c>
      <c r="G141" s="121" t="s">
        <v>638</v>
      </c>
      <c r="H141" s="123" t="s">
        <v>638</v>
      </c>
      <c r="I141" s="60" t="s">
        <v>638</v>
      </c>
      <c r="J141" s="121" t="s">
        <v>638</v>
      </c>
      <c r="K141" s="123" t="s">
        <v>638</v>
      </c>
      <c r="L141" s="60" t="s">
        <v>638</v>
      </c>
      <c r="M141" s="121" t="s">
        <v>638</v>
      </c>
      <c r="N141" s="123" t="s">
        <v>638</v>
      </c>
      <c r="O141" s="60" t="s">
        <v>638</v>
      </c>
      <c r="P141" s="121" t="s">
        <v>638</v>
      </c>
      <c r="Q141" s="123" t="s">
        <v>638</v>
      </c>
      <c r="R141" s="60" t="s">
        <v>638</v>
      </c>
      <c r="S141" s="139"/>
    </row>
    <row r="142" spans="1:19" x14ac:dyDescent="0.25">
      <c r="A142" s="117">
        <v>817</v>
      </c>
      <c r="B142" s="118" t="s">
        <v>158</v>
      </c>
      <c r="C142" s="119" t="s">
        <v>370</v>
      </c>
      <c r="D142" s="120" t="s">
        <v>638</v>
      </c>
      <c r="E142" s="123" t="s">
        <v>638</v>
      </c>
      <c r="F142" s="60" t="s">
        <v>638</v>
      </c>
      <c r="G142" s="121" t="s">
        <v>638</v>
      </c>
      <c r="H142" s="123" t="s">
        <v>638</v>
      </c>
      <c r="I142" s="60" t="s">
        <v>638</v>
      </c>
      <c r="J142" s="121" t="s">
        <v>638</v>
      </c>
      <c r="K142" s="123" t="s">
        <v>638</v>
      </c>
      <c r="L142" s="60" t="s">
        <v>638</v>
      </c>
      <c r="M142" s="121" t="s">
        <v>638</v>
      </c>
      <c r="N142" s="123" t="s">
        <v>638</v>
      </c>
      <c r="O142" s="60" t="s">
        <v>638</v>
      </c>
      <c r="P142" s="121" t="s">
        <v>638</v>
      </c>
      <c r="Q142" s="123" t="s">
        <v>638</v>
      </c>
      <c r="R142" s="60" t="s">
        <v>638</v>
      </c>
      <c r="S142" s="139"/>
    </row>
    <row r="143" spans="1:19" x14ac:dyDescent="0.25">
      <c r="A143" s="117">
        <v>819</v>
      </c>
      <c r="B143" s="118" t="s">
        <v>159</v>
      </c>
      <c r="C143" s="119" t="s">
        <v>371</v>
      </c>
      <c r="D143" s="120" t="s">
        <v>638</v>
      </c>
      <c r="E143" s="123" t="s">
        <v>638</v>
      </c>
      <c r="F143" s="60" t="s">
        <v>638</v>
      </c>
      <c r="G143" s="121" t="s">
        <v>638</v>
      </c>
      <c r="H143" s="123" t="s">
        <v>638</v>
      </c>
      <c r="I143" s="60" t="s">
        <v>638</v>
      </c>
      <c r="J143" s="121" t="s">
        <v>638</v>
      </c>
      <c r="K143" s="123" t="s">
        <v>638</v>
      </c>
      <c r="L143" s="60" t="s">
        <v>638</v>
      </c>
      <c r="M143" s="121" t="s">
        <v>638</v>
      </c>
      <c r="N143" s="123" t="s">
        <v>638</v>
      </c>
      <c r="O143" s="60" t="s">
        <v>638</v>
      </c>
      <c r="P143" s="121" t="s">
        <v>638</v>
      </c>
      <c r="Q143" s="123" t="s">
        <v>638</v>
      </c>
      <c r="R143" s="60" t="s">
        <v>638</v>
      </c>
      <c r="S143" s="139"/>
    </row>
    <row r="144" spans="1:19" x14ac:dyDescent="0.25">
      <c r="A144" s="117">
        <v>820</v>
      </c>
      <c r="B144" s="118" t="s">
        <v>160</v>
      </c>
      <c r="C144" s="119" t="s">
        <v>372</v>
      </c>
      <c r="D144" s="120" t="s">
        <v>638</v>
      </c>
      <c r="E144" s="123" t="s">
        <v>638</v>
      </c>
      <c r="F144" s="60" t="s">
        <v>638</v>
      </c>
      <c r="G144" s="121" t="s">
        <v>638</v>
      </c>
      <c r="H144" s="123" t="s">
        <v>638</v>
      </c>
      <c r="I144" s="60" t="s">
        <v>638</v>
      </c>
      <c r="J144" s="121" t="s">
        <v>638</v>
      </c>
      <c r="K144" s="123" t="s">
        <v>638</v>
      </c>
      <c r="L144" s="60" t="s">
        <v>638</v>
      </c>
      <c r="M144" s="121" t="s">
        <v>638</v>
      </c>
      <c r="N144" s="123" t="s">
        <v>638</v>
      </c>
      <c r="O144" s="60" t="s">
        <v>638</v>
      </c>
      <c r="P144" s="121" t="s">
        <v>638</v>
      </c>
      <c r="Q144" s="123" t="s">
        <v>638</v>
      </c>
      <c r="R144" s="60" t="s">
        <v>638</v>
      </c>
      <c r="S144" s="139"/>
    </row>
    <row r="145" spans="1:19" x14ac:dyDescent="0.25">
      <c r="A145" s="117">
        <v>821</v>
      </c>
      <c r="B145" s="118" t="s">
        <v>161</v>
      </c>
      <c r="C145" s="119" t="s">
        <v>373</v>
      </c>
      <c r="D145" s="120" t="s">
        <v>638</v>
      </c>
      <c r="E145" s="123" t="s">
        <v>638</v>
      </c>
      <c r="F145" s="60" t="s">
        <v>638</v>
      </c>
      <c r="G145" s="121" t="s">
        <v>638</v>
      </c>
      <c r="H145" s="123" t="s">
        <v>638</v>
      </c>
      <c r="I145" s="60" t="s">
        <v>638</v>
      </c>
      <c r="J145" s="121" t="s">
        <v>638</v>
      </c>
      <c r="K145" s="123" t="s">
        <v>638</v>
      </c>
      <c r="L145" s="60" t="s">
        <v>638</v>
      </c>
      <c r="M145" s="121" t="s">
        <v>638</v>
      </c>
      <c r="N145" s="123" t="s">
        <v>638</v>
      </c>
      <c r="O145" s="60" t="s">
        <v>638</v>
      </c>
      <c r="P145" s="121" t="s">
        <v>638</v>
      </c>
      <c r="Q145" s="123" t="s">
        <v>638</v>
      </c>
      <c r="R145" s="60" t="s">
        <v>638</v>
      </c>
      <c r="S145" s="139"/>
    </row>
    <row r="146" spans="1:19" x14ac:dyDescent="0.25">
      <c r="A146" s="117">
        <v>902</v>
      </c>
      <c r="B146" s="118" t="s">
        <v>162</v>
      </c>
      <c r="C146" s="119" t="s">
        <v>374</v>
      </c>
      <c r="D146" s="120" t="s">
        <v>638</v>
      </c>
      <c r="E146" s="123" t="s">
        <v>638</v>
      </c>
      <c r="F146" s="60" t="s">
        <v>638</v>
      </c>
      <c r="G146" s="121" t="s">
        <v>638</v>
      </c>
      <c r="H146" s="123" t="s">
        <v>638</v>
      </c>
      <c r="I146" s="60" t="s">
        <v>638</v>
      </c>
      <c r="J146" s="121" t="s">
        <v>638</v>
      </c>
      <c r="K146" s="123" t="s">
        <v>638</v>
      </c>
      <c r="L146" s="60" t="s">
        <v>638</v>
      </c>
      <c r="M146" s="121" t="s">
        <v>638</v>
      </c>
      <c r="N146" s="123" t="s">
        <v>638</v>
      </c>
      <c r="O146" s="60" t="s">
        <v>638</v>
      </c>
      <c r="P146" s="121" t="s">
        <v>638</v>
      </c>
      <c r="Q146" s="123" t="s">
        <v>638</v>
      </c>
      <c r="R146" s="60" t="s">
        <v>638</v>
      </c>
      <c r="S146" s="139"/>
    </row>
    <row r="147" spans="1:19" x14ac:dyDescent="0.25">
      <c r="A147" s="117">
        <v>904</v>
      </c>
      <c r="B147" s="118" t="s">
        <v>163</v>
      </c>
      <c r="C147" s="119" t="s">
        <v>375</v>
      </c>
      <c r="D147" s="120" t="s">
        <v>638</v>
      </c>
      <c r="E147" s="123" t="s">
        <v>638</v>
      </c>
      <c r="F147" s="60" t="s">
        <v>638</v>
      </c>
      <c r="G147" s="121" t="s">
        <v>638</v>
      </c>
      <c r="H147" s="123" t="s">
        <v>638</v>
      </c>
      <c r="I147" s="60" t="s">
        <v>638</v>
      </c>
      <c r="J147" s="121" t="s">
        <v>638</v>
      </c>
      <c r="K147" s="123" t="s">
        <v>638</v>
      </c>
      <c r="L147" s="60" t="s">
        <v>638</v>
      </c>
      <c r="M147" s="121" t="s">
        <v>638</v>
      </c>
      <c r="N147" s="123" t="s">
        <v>638</v>
      </c>
      <c r="O147" s="60" t="s">
        <v>638</v>
      </c>
      <c r="P147" s="121" t="s">
        <v>638</v>
      </c>
      <c r="Q147" s="123" t="s">
        <v>638</v>
      </c>
      <c r="R147" s="60" t="s">
        <v>638</v>
      </c>
      <c r="S147" s="139"/>
    </row>
    <row r="148" spans="1:19" x14ac:dyDescent="0.25">
      <c r="A148" s="117">
        <v>905</v>
      </c>
      <c r="B148" s="118" t="s">
        <v>164</v>
      </c>
      <c r="C148" s="119" t="s">
        <v>376</v>
      </c>
      <c r="D148" s="120" t="s">
        <v>638</v>
      </c>
      <c r="E148" s="123" t="s">
        <v>638</v>
      </c>
      <c r="F148" s="60" t="s">
        <v>638</v>
      </c>
      <c r="G148" s="121" t="s">
        <v>638</v>
      </c>
      <c r="H148" s="123" t="s">
        <v>638</v>
      </c>
      <c r="I148" s="60" t="s">
        <v>638</v>
      </c>
      <c r="J148" s="121" t="s">
        <v>638</v>
      </c>
      <c r="K148" s="123" t="s">
        <v>638</v>
      </c>
      <c r="L148" s="60" t="s">
        <v>638</v>
      </c>
      <c r="M148" s="121" t="s">
        <v>638</v>
      </c>
      <c r="N148" s="123" t="s">
        <v>638</v>
      </c>
      <c r="O148" s="60" t="s">
        <v>638</v>
      </c>
      <c r="P148" s="121" t="s">
        <v>638</v>
      </c>
      <c r="Q148" s="123" t="s">
        <v>638</v>
      </c>
      <c r="R148" s="60" t="s">
        <v>638</v>
      </c>
      <c r="S148" s="139"/>
    </row>
    <row r="149" spans="1:19" x14ac:dyDescent="0.25">
      <c r="A149" s="117">
        <v>906</v>
      </c>
      <c r="B149" s="118" t="s">
        <v>165</v>
      </c>
      <c r="C149" s="119" t="s">
        <v>377</v>
      </c>
      <c r="D149" s="120" t="s">
        <v>638</v>
      </c>
      <c r="E149" s="123" t="s">
        <v>638</v>
      </c>
      <c r="F149" s="60" t="s">
        <v>638</v>
      </c>
      <c r="G149" s="121" t="s">
        <v>638</v>
      </c>
      <c r="H149" s="123" t="s">
        <v>638</v>
      </c>
      <c r="I149" s="60" t="s">
        <v>638</v>
      </c>
      <c r="J149" s="121" t="s">
        <v>638</v>
      </c>
      <c r="K149" s="123" t="s">
        <v>638</v>
      </c>
      <c r="L149" s="60" t="s">
        <v>638</v>
      </c>
      <c r="M149" s="121" t="s">
        <v>638</v>
      </c>
      <c r="N149" s="123" t="s">
        <v>638</v>
      </c>
      <c r="O149" s="60" t="s">
        <v>638</v>
      </c>
      <c r="P149" s="121" t="s">
        <v>638</v>
      </c>
      <c r="Q149" s="123" t="s">
        <v>638</v>
      </c>
      <c r="R149" s="60" t="s">
        <v>638</v>
      </c>
      <c r="S149" s="139"/>
    </row>
    <row r="150" spans="1:19" x14ac:dyDescent="0.25">
      <c r="A150" s="117">
        <v>908</v>
      </c>
      <c r="B150" s="118" t="s">
        <v>166</v>
      </c>
      <c r="C150" s="119" t="s">
        <v>378</v>
      </c>
      <c r="D150" s="120" t="s">
        <v>638</v>
      </c>
      <c r="E150" s="123" t="s">
        <v>638</v>
      </c>
      <c r="F150" s="60" t="s">
        <v>638</v>
      </c>
      <c r="G150" s="121" t="s">
        <v>638</v>
      </c>
      <c r="H150" s="123" t="s">
        <v>638</v>
      </c>
      <c r="I150" s="60" t="s">
        <v>638</v>
      </c>
      <c r="J150" s="121" t="s">
        <v>638</v>
      </c>
      <c r="K150" s="123" t="s">
        <v>638</v>
      </c>
      <c r="L150" s="60" t="s">
        <v>638</v>
      </c>
      <c r="M150" s="121" t="s">
        <v>638</v>
      </c>
      <c r="N150" s="123" t="s">
        <v>638</v>
      </c>
      <c r="O150" s="60" t="s">
        <v>638</v>
      </c>
      <c r="P150" s="121" t="s">
        <v>638</v>
      </c>
      <c r="Q150" s="123" t="s">
        <v>638</v>
      </c>
      <c r="R150" s="60" t="s">
        <v>638</v>
      </c>
      <c r="S150" s="139"/>
    </row>
    <row r="151" spans="1:19" x14ac:dyDescent="0.25">
      <c r="A151" s="117">
        <v>909</v>
      </c>
      <c r="B151" s="118" t="s">
        <v>167</v>
      </c>
      <c r="C151" s="119" t="s">
        <v>379</v>
      </c>
      <c r="D151" s="120" t="s">
        <v>638</v>
      </c>
      <c r="E151" s="123" t="s">
        <v>638</v>
      </c>
      <c r="F151" s="60" t="s">
        <v>638</v>
      </c>
      <c r="G151" s="121" t="s">
        <v>638</v>
      </c>
      <c r="H151" s="123" t="s">
        <v>638</v>
      </c>
      <c r="I151" s="60" t="s">
        <v>638</v>
      </c>
      <c r="J151" s="121" t="s">
        <v>638</v>
      </c>
      <c r="K151" s="123" t="s">
        <v>638</v>
      </c>
      <c r="L151" s="60" t="s">
        <v>638</v>
      </c>
      <c r="M151" s="121" t="s">
        <v>638</v>
      </c>
      <c r="N151" s="123" t="s">
        <v>638</v>
      </c>
      <c r="O151" s="60" t="s">
        <v>638</v>
      </c>
      <c r="P151" s="121" t="s">
        <v>638</v>
      </c>
      <c r="Q151" s="123" t="s">
        <v>638</v>
      </c>
      <c r="R151" s="60" t="s">
        <v>638</v>
      </c>
      <c r="S151" s="139"/>
    </row>
    <row r="152" spans="1:19" x14ac:dyDescent="0.25">
      <c r="A152" s="117">
        <v>910</v>
      </c>
      <c r="B152" s="118" t="s">
        <v>168</v>
      </c>
      <c r="C152" s="119" t="s">
        <v>380</v>
      </c>
      <c r="D152" s="120" t="s">
        <v>638</v>
      </c>
      <c r="E152" s="123" t="s">
        <v>638</v>
      </c>
      <c r="F152" s="60" t="s">
        <v>638</v>
      </c>
      <c r="G152" s="121" t="s">
        <v>638</v>
      </c>
      <c r="H152" s="123" t="s">
        <v>638</v>
      </c>
      <c r="I152" s="60" t="s">
        <v>638</v>
      </c>
      <c r="J152" s="121" t="s">
        <v>638</v>
      </c>
      <c r="K152" s="123" t="s">
        <v>638</v>
      </c>
      <c r="L152" s="60" t="s">
        <v>638</v>
      </c>
      <c r="M152" s="121" t="s">
        <v>638</v>
      </c>
      <c r="N152" s="123" t="s">
        <v>638</v>
      </c>
      <c r="O152" s="60" t="s">
        <v>638</v>
      </c>
      <c r="P152" s="121" t="s">
        <v>638</v>
      </c>
      <c r="Q152" s="123" t="s">
        <v>638</v>
      </c>
      <c r="R152" s="60" t="s">
        <v>638</v>
      </c>
      <c r="S152" s="139"/>
    </row>
    <row r="153" spans="1:19" x14ac:dyDescent="0.25">
      <c r="A153" s="117">
        <v>911</v>
      </c>
      <c r="B153" s="118" t="s">
        <v>169</v>
      </c>
      <c r="C153" s="119" t="s">
        <v>381</v>
      </c>
      <c r="D153" s="120" t="s">
        <v>638</v>
      </c>
      <c r="E153" s="123" t="s">
        <v>638</v>
      </c>
      <c r="F153" s="60" t="s">
        <v>638</v>
      </c>
      <c r="G153" s="121" t="s">
        <v>638</v>
      </c>
      <c r="H153" s="123" t="s">
        <v>638</v>
      </c>
      <c r="I153" s="60" t="s">
        <v>638</v>
      </c>
      <c r="J153" s="121" t="s">
        <v>638</v>
      </c>
      <c r="K153" s="123" t="s">
        <v>638</v>
      </c>
      <c r="L153" s="60" t="s">
        <v>638</v>
      </c>
      <c r="M153" s="121" t="s">
        <v>638</v>
      </c>
      <c r="N153" s="123" t="s">
        <v>638</v>
      </c>
      <c r="O153" s="60" t="s">
        <v>638</v>
      </c>
      <c r="P153" s="121" t="s">
        <v>638</v>
      </c>
      <c r="Q153" s="123" t="s">
        <v>638</v>
      </c>
      <c r="R153" s="60" t="s">
        <v>638</v>
      </c>
      <c r="S153" s="139"/>
    </row>
    <row r="154" spans="1:19" x14ac:dyDescent="0.25">
      <c r="A154" s="117">
        <v>912</v>
      </c>
      <c r="B154" s="118" t="s">
        <v>170</v>
      </c>
      <c r="C154" s="119" t="s">
        <v>382</v>
      </c>
      <c r="D154" s="120" t="s">
        <v>638</v>
      </c>
      <c r="E154" s="123" t="s">
        <v>638</v>
      </c>
      <c r="F154" s="60" t="s">
        <v>638</v>
      </c>
      <c r="G154" s="121" t="s">
        <v>638</v>
      </c>
      <c r="H154" s="123" t="s">
        <v>638</v>
      </c>
      <c r="I154" s="60" t="s">
        <v>638</v>
      </c>
      <c r="J154" s="121" t="s">
        <v>638</v>
      </c>
      <c r="K154" s="123" t="s">
        <v>638</v>
      </c>
      <c r="L154" s="60" t="s">
        <v>638</v>
      </c>
      <c r="M154" s="121" t="s">
        <v>638</v>
      </c>
      <c r="N154" s="123" t="s">
        <v>638</v>
      </c>
      <c r="O154" s="60" t="s">
        <v>638</v>
      </c>
      <c r="P154" s="121" t="s">
        <v>638</v>
      </c>
      <c r="Q154" s="123" t="s">
        <v>638</v>
      </c>
      <c r="R154" s="60" t="s">
        <v>638</v>
      </c>
      <c r="S154" s="139"/>
    </row>
    <row r="155" spans="1:19" x14ac:dyDescent="0.25">
      <c r="A155" s="117">
        <v>913</v>
      </c>
      <c r="B155" s="118" t="s">
        <v>171</v>
      </c>
      <c r="C155" s="119" t="s">
        <v>383</v>
      </c>
      <c r="D155" s="120" t="s">
        <v>638</v>
      </c>
      <c r="E155" s="123" t="s">
        <v>638</v>
      </c>
      <c r="F155" s="60" t="s">
        <v>638</v>
      </c>
      <c r="G155" s="121" t="s">
        <v>638</v>
      </c>
      <c r="H155" s="123" t="s">
        <v>638</v>
      </c>
      <c r="I155" s="60" t="s">
        <v>638</v>
      </c>
      <c r="J155" s="121" t="s">
        <v>638</v>
      </c>
      <c r="K155" s="123" t="s">
        <v>638</v>
      </c>
      <c r="L155" s="60" t="s">
        <v>638</v>
      </c>
      <c r="M155" s="121" t="s">
        <v>638</v>
      </c>
      <c r="N155" s="123" t="s">
        <v>638</v>
      </c>
      <c r="O155" s="60" t="s">
        <v>638</v>
      </c>
      <c r="P155" s="121" t="s">
        <v>638</v>
      </c>
      <c r="Q155" s="123" t="s">
        <v>638</v>
      </c>
      <c r="R155" s="60" t="s">
        <v>638</v>
      </c>
      <c r="S155" s="139"/>
    </row>
    <row r="156" spans="1:19" x14ac:dyDescent="0.25">
      <c r="A156" s="117">
        <v>914</v>
      </c>
      <c r="B156" s="118" t="s">
        <v>172</v>
      </c>
      <c r="C156" s="119" t="s">
        <v>384</v>
      </c>
      <c r="D156" s="120">
        <v>3.9</v>
      </c>
      <c r="E156" s="123">
        <v>405</v>
      </c>
      <c r="F156" s="60">
        <v>72.2</v>
      </c>
      <c r="G156" s="121">
        <v>6.1</v>
      </c>
      <c r="H156" s="123">
        <v>190</v>
      </c>
      <c r="I156" s="60">
        <v>72</v>
      </c>
      <c r="J156" s="121">
        <v>5.5</v>
      </c>
      <c r="K156" s="123">
        <v>210</v>
      </c>
      <c r="L156" s="60">
        <v>72.400000000000006</v>
      </c>
      <c r="M156" s="121">
        <v>6.5</v>
      </c>
      <c r="N156" s="123">
        <v>175</v>
      </c>
      <c r="O156" s="60">
        <v>70.8</v>
      </c>
      <c r="P156" s="121">
        <v>4.9000000000000004</v>
      </c>
      <c r="Q156" s="123">
        <v>230</v>
      </c>
      <c r="R156" s="60">
        <v>73.3</v>
      </c>
      <c r="S156" s="139"/>
    </row>
    <row r="157" spans="1:19" x14ac:dyDescent="0.25">
      <c r="A157" s="117">
        <v>916</v>
      </c>
      <c r="B157" s="118" t="s">
        <v>101</v>
      </c>
      <c r="C157" s="119" t="s">
        <v>634</v>
      </c>
      <c r="D157" s="120">
        <v>3.3</v>
      </c>
      <c r="E157" s="123">
        <v>570</v>
      </c>
      <c r="F157" s="60">
        <v>77.2</v>
      </c>
      <c r="G157" s="121">
        <v>5.2</v>
      </c>
      <c r="H157" s="123">
        <v>255</v>
      </c>
      <c r="I157" s="60">
        <v>76</v>
      </c>
      <c r="J157" s="121">
        <v>4.4000000000000004</v>
      </c>
      <c r="K157" s="123">
        <v>315</v>
      </c>
      <c r="L157" s="60">
        <v>78.2</v>
      </c>
      <c r="M157" s="121">
        <v>5.0999999999999996</v>
      </c>
      <c r="N157" s="123">
        <v>255</v>
      </c>
      <c r="O157" s="60">
        <v>77.8</v>
      </c>
      <c r="P157" s="121">
        <v>4.3</v>
      </c>
      <c r="Q157" s="123">
        <v>315</v>
      </c>
      <c r="R157" s="60">
        <v>76.7</v>
      </c>
      <c r="S157" s="139"/>
    </row>
    <row r="158" spans="1:19" ht="23.25" customHeight="1" x14ac:dyDescent="0.25">
      <c r="A158" s="117"/>
      <c r="B158" s="124" t="s">
        <v>668</v>
      </c>
      <c r="C158" s="125"/>
      <c r="D158" s="126">
        <v>1.2</v>
      </c>
      <c r="E158" s="127">
        <v>6430</v>
      </c>
      <c r="F158" s="128">
        <v>73.599999999999994</v>
      </c>
      <c r="G158" s="129">
        <v>1.8</v>
      </c>
      <c r="H158" s="127">
        <v>2800</v>
      </c>
      <c r="I158" s="128">
        <v>73.5</v>
      </c>
      <c r="J158" s="129">
        <v>1.7</v>
      </c>
      <c r="K158" s="127">
        <v>3625</v>
      </c>
      <c r="L158" s="128">
        <v>73.8</v>
      </c>
      <c r="M158" s="129">
        <v>1.8</v>
      </c>
      <c r="N158" s="127">
        <v>3015</v>
      </c>
      <c r="O158" s="128">
        <v>70.900000000000006</v>
      </c>
      <c r="P158" s="129">
        <v>1.7</v>
      </c>
      <c r="Q158" s="127">
        <v>3415</v>
      </c>
      <c r="R158" s="128">
        <v>75.599999999999994</v>
      </c>
      <c r="S158" s="139"/>
    </row>
    <row r="159" spans="1:19" ht="26.25" customHeight="1" x14ac:dyDescent="0.25">
      <c r="A159" s="117" t="s">
        <v>511</v>
      </c>
      <c r="B159" s="118" t="s">
        <v>174</v>
      </c>
      <c r="C159" s="118"/>
      <c r="D159" s="120" t="s">
        <v>638</v>
      </c>
      <c r="E159" s="123" t="s">
        <v>638</v>
      </c>
      <c r="F159" s="60" t="s">
        <v>638</v>
      </c>
      <c r="G159" s="120" t="s">
        <v>638</v>
      </c>
      <c r="H159" s="123" t="s">
        <v>638</v>
      </c>
      <c r="I159" s="60" t="s">
        <v>638</v>
      </c>
      <c r="J159" s="120" t="s">
        <v>638</v>
      </c>
      <c r="K159" s="123" t="s">
        <v>638</v>
      </c>
      <c r="L159" s="60" t="s">
        <v>638</v>
      </c>
      <c r="M159" s="121" t="s">
        <v>638</v>
      </c>
      <c r="N159" s="120" t="s">
        <v>638</v>
      </c>
      <c r="O159" s="60" t="s">
        <v>638</v>
      </c>
      <c r="P159" s="121" t="s">
        <v>638</v>
      </c>
      <c r="Q159" s="120" t="s">
        <v>638</v>
      </c>
      <c r="R159" s="60" t="s">
        <v>638</v>
      </c>
      <c r="S159" s="139"/>
    </row>
    <row r="160" spans="1:19" x14ac:dyDescent="0.25">
      <c r="A160" s="117" t="s">
        <v>512</v>
      </c>
      <c r="B160" s="118" t="s">
        <v>175</v>
      </c>
      <c r="C160" s="118"/>
      <c r="D160" s="120" t="s">
        <v>638</v>
      </c>
      <c r="E160" s="123" t="s">
        <v>638</v>
      </c>
      <c r="F160" s="60" t="s">
        <v>638</v>
      </c>
      <c r="G160" s="120" t="s">
        <v>638</v>
      </c>
      <c r="H160" s="123" t="s">
        <v>638</v>
      </c>
      <c r="I160" s="60" t="s">
        <v>638</v>
      </c>
      <c r="J160" s="120" t="s">
        <v>638</v>
      </c>
      <c r="K160" s="123" t="s">
        <v>638</v>
      </c>
      <c r="L160" s="60" t="s">
        <v>638</v>
      </c>
      <c r="M160" s="121" t="s">
        <v>638</v>
      </c>
      <c r="N160" s="120" t="s">
        <v>638</v>
      </c>
      <c r="O160" s="60" t="s">
        <v>638</v>
      </c>
      <c r="P160" s="121" t="s">
        <v>638</v>
      </c>
      <c r="Q160" s="120" t="s">
        <v>638</v>
      </c>
      <c r="R160" s="60" t="s">
        <v>638</v>
      </c>
      <c r="S160" s="139"/>
    </row>
    <row r="161" spans="1:19" x14ac:dyDescent="0.25">
      <c r="A161" s="117" t="s">
        <v>509</v>
      </c>
      <c r="B161" s="118" t="s">
        <v>176</v>
      </c>
      <c r="C161" s="118"/>
      <c r="D161" s="120" t="s">
        <v>638</v>
      </c>
      <c r="E161" s="123" t="s">
        <v>638</v>
      </c>
      <c r="F161" s="60" t="s">
        <v>638</v>
      </c>
      <c r="G161" s="120" t="s">
        <v>638</v>
      </c>
      <c r="H161" s="123" t="s">
        <v>638</v>
      </c>
      <c r="I161" s="60" t="s">
        <v>638</v>
      </c>
      <c r="J161" s="120" t="s">
        <v>638</v>
      </c>
      <c r="K161" s="123" t="s">
        <v>638</v>
      </c>
      <c r="L161" s="60" t="s">
        <v>638</v>
      </c>
      <c r="M161" s="121" t="s">
        <v>638</v>
      </c>
      <c r="N161" s="120" t="s">
        <v>638</v>
      </c>
      <c r="O161" s="60" t="s">
        <v>638</v>
      </c>
      <c r="P161" s="121" t="s">
        <v>638</v>
      </c>
      <c r="Q161" s="120" t="s">
        <v>638</v>
      </c>
      <c r="R161" s="60" t="s">
        <v>638</v>
      </c>
      <c r="S161" s="139"/>
    </row>
    <row r="162" spans="1:19" x14ac:dyDescent="0.25">
      <c r="A162" s="117" t="s">
        <v>508</v>
      </c>
      <c r="B162" s="118" t="s">
        <v>177</v>
      </c>
      <c r="C162" s="118"/>
      <c r="D162" s="120" t="s">
        <v>638</v>
      </c>
      <c r="E162" s="123" t="s">
        <v>638</v>
      </c>
      <c r="F162" s="60" t="s">
        <v>638</v>
      </c>
      <c r="G162" s="120" t="s">
        <v>638</v>
      </c>
      <c r="H162" s="123" t="s">
        <v>638</v>
      </c>
      <c r="I162" s="60" t="s">
        <v>638</v>
      </c>
      <c r="J162" s="120" t="s">
        <v>638</v>
      </c>
      <c r="K162" s="123" t="s">
        <v>638</v>
      </c>
      <c r="L162" s="60" t="s">
        <v>638</v>
      </c>
      <c r="M162" s="121" t="s">
        <v>638</v>
      </c>
      <c r="N162" s="120" t="s">
        <v>638</v>
      </c>
      <c r="O162" s="60" t="s">
        <v>638</v>
      </c>
      <c r="P162" s="121" t="s">
        <v>638</v>
      </c>
      <c r="Q162" s="120" t="s">
        <v>638</v>
      </c>
      <c r="R162" s="60" t="s">
        <v>638</v>
      </c>
      <c r="S162" s="139"/>
    </row>
    <row r="163" spans="1:19" x14ac:dyDescent="0.25">
      <c r="A163" s="117" t="s">
        <v>510</v>
      </c>
      <c r="B163" s="118" t="s">
        <v>178</v>
      </c>
      <c r="C163" s="118"/>
      <c r="D163" s="120" t="s">
        <v>638</v>
      </c>
      <c r="E163" s="123" t="s">
        <v>638</v>
      </c>
      <c r="F163" s="60" t="s">
        <v>638</v>
      </c>
      <c r="G163" s="120" t="s">
        <v>638</v>
      </c>
      <c r="H163" s="123" t="s">
        <v>638</v>
      </c>
      <c r="I163" s="60" t="s">
        <v>638</v>
      </c>
      <c r="J163" s="120" t="s">
        <v>638</v>
      </c>
      <c r="K163" s="123" t="s">
        <v>638</v>
      </c>
      <c r="L163" s="60" t="s">
        <v>638</v>
      </c>
      <c r="M163" s="121" t="s">
        <v>638</v>
      </c>
      <c r="N163" s="120" t="s">
        <v>638</v>
      </c>
      <c r="O163" s="60" t="s">
        <v>638</v>
      </c>
      <c r="P163" s="121" t="s">
        <v>638</v>
      </c>
      <c r="Q163" s="120" t="s">
        <v>638</v>
      </c>
      <c r="R163" s="60" t="s">
        <v>638</v>
      </c>
      <c r="S163" s="139"/>
    </row>
    <row r="164" spans="1:19" ht="18" customHeight="1" x14ac:dyDescent="0.25">
      <c r="A164" s="117" t="s">
        <v>502</v>
      </c>
      <c r="B164" s="118" t="s">
        <v>182</v>
      </c>
      <c r="C164" s="119" t="s">
        <v>389</v>
      </c>
      <c r="D164" s="120" t="s">
        <v>638</v>
      </c>
      <c r="E164" s="123" t="s">
        <v>638</v>
      </c>
      <c r="F164" s="60" t="s">
        <v>638</v>
      </c>
      <c r="G164" s="120" t="s">
        <v>638</v>
      </c>
      <c r="H164" s="123" t="s">
        <v>638</v>
      </c>
      <c r="I164" s="60" t="s">
        <v>638</v>
      </c>
      <c r="J164" s="120" t="s">
        <v>638</v>
      </c>
      <c r="K164" s="123" t="s">
        <v>638</v>
      </c>
      <c r="L164" s="60" t="s">
        <v>638</v>
      </c>
      <c r="M164" s="120" t="s">
        <v>638</v>
      </c>
      <c r="N164" s="123" t="s">
        <v>638</v>
      </c>
      <c r="O164" s="60" t="s">
        <v>638</v>
      </c>
      <c r="P164" s="120" t="s">
        <v>638</v>
      </c>
      <c r="Q164" s="123" t="s">
        <v>638</v>
      </c>
      <c r="R164" s="60" t="s">
        <v>638</v>
      </c>
      <c r="S164" s="139"/>
    </row>
    <row r="165" spans="1:19" x14ac:dyDescent="0.25">
      <c r="A165" s="117" t="s">
        <v>504</v>
      </c>
      <c r="B165" s="118" t="s">
        <v>185</v>
      </c>
      <c r="C165" s="119" t="s">
        <v>391</v>
      </c>
      <c r="D165" s="120" t="s">
        <v>638</v>
      </c>
      <c r="E165" s="123" t="s">
        <v>638</v>
      </c>
      <c r="F165" s="60" t="s">
        <v>638</v>
      </c>
      <c r="G165" s="120" t="s">
        <v>638</v>
      </c>
      <c r="H165" s="123" t="s">
        <v>638</v>
      </c>
      <c r="I165" s="60" t="s">
        <v>638</v>
      </c>
      <c r="J165" s="120" t="s">
        <v>638</v>
      </c>
      <c r="K165" s="123" t="s">
        <v>638</v>
      </c>
      <c r="L165" s="60" t="s">
        <v>638</v>
      </c>
      <c r="M165" s="120" t="s">
        <v>638</v>
      </c>
      <c r="N165" s="123" t="s">
        <v>638</v>
      </c>
      <c r="O165" s="60" t="s">
        <v>638</v>
      </c>
      <c r="P165" s="120" t="s">
        <v>638</v>
      </c>
      <c r="Q165" s="123" t="s">
        <v>638</v>
      </c>
      <c r="R165" s="60" t="s">
        <v>638</v>
      </c>
      <c r="S165" s="139"/>
    </row>
    <row r="166" spans="1:19" x14ac:dyDescent="0.25">
      <c r="A166" s="117" t="s">
        <v>505</v>
      </c>
      <c r="B166" s="118" t="s">
        <v>186</v>
      </c>
      <c r="C166" s="119" t="s">
        <v>392</v>
      </c>
      <c r="D166" s="120" t="s">
        <v>638</v>
      </c>
      <c r="E166" s="123" t="s">
        <v>638</v>
      </c>
      <c r="F166" s="60" t="s">
        <v>638</v>
      </c>
      <c r="G166" s="120" t="s">
        <v>638</v>
      </c>
      <c r="H166" s="123" t="s">
        <v>638</v>
      </c>
      <c r="I166" s="60" t="s">
        <v>638</v>
      </c>
      <c r="J166" s="120" t="s">
        <v>638</v>
      </c>
      <c r="K166" s="123" t="s">
        <v>638</v>
      </c>
      <c r="L166" s="60" t="s">
        <v>638</v>
      </c>
      <c r="M166" s="120" t="s">
        <v>638</v>
      </c>
      <c r="N166" s="123" t="s">
        <v>638</v>
      </c>
      <c r="O166" s="60" t="s">
        <v>638</v>
      </c>
      <c r="P166" s="120" t="s">
        <v>638</v>
      </c>
      <c r="Q166" s="123" t="s">
        <v>638</v>
      </c>
      <c r="R166" s="60" t="s">
        <v>638</v>
      </c>
      <c r="S166" s="139"/>
    </row>
    <row r="167" spans="1:19" x14ac:dyDescent="0.25">
      <c r="A167" s="117" t="s">
        <v>499</v>
      </c>
      <c r="B167" s="118" t="s">
        <v>179</v>
      </c>
      <c r="C167" s="119" t="s">
        <v>386</v>
      </c>
      <c r="D167" s="120" t="s">
        <v>638</v>
      </c>
      <c r="E167" s="123" t="s">
        <v>638</v>
      </c>
      <c r="F167" s="60" t="s">
        <v>638</v>
      </c>
      <c r="G167" s="120" t="s">
        <v>638</v>
      </c>
      <c r="H167" s="123" t="s">
        <v>638</v>
      </c>
      <c r="I167" s="60" t="s">
        <v>638</v>
      </c>
      <c r="J167" s="120" t="s">
        <v>638</v>
      </c>
      <c r="K167" s="123" t="s">
        <v>638</v>
      </c>
      <c r="L167" s="60" t="s">
        <v>638</v>
      </c>
      <c r="M167" s="120" t="s">
        <v>638</v>
      </c>
      <c r="N167" s="123" t="s">
        <v>638</v>
      </c>
      <c r="O167" s="60" t="s">
        <v>638</v>
      </c>
      <c r="P167" s="120" t="s">
        <v>638</v>
      </c>
      <c r="Q167" s="123" t="s">
        <v>638</v>
      </c>
      <c r="R167" s="60" t="s">
        <v>638</v>
      </c>
      <c r="S167" s="139"/>
    </row>
    <row r="168" spans="1:19" x14ac:dyDescent="0.25">
      <c r="A168" s="117" t="s">
        <v>500</v>
      </c>
      <c r="B168" s="118" t="s">
        <v>180</v>
      </c>
      <c r="C168" s="119" t="s">
        <v>387</v>
      </c>
      <c r="D168" s="120" t="s">
        <v>638</v>
      </c>
      <c r="E168" s="123" t="s">
        <v>638</v>
      </c>
      <c r="F168" s="60" t="s">
        <v>638</v>
      </c>
      <c r="G168" s="120" t="s">
        <v>638</v>
      </c>
      <c r="H168" s="123" t="s">
        <v>638</v>
      </c>
      <c r="I168" s="60" t="s">
        <v>638</v>
      </c>
      <c r="J168" s="120" t="s">
        <v>638</v>
      </c>
      <c r="K168" s="123" t="s">
        <v>638</v>
      </c>
      <c r="L168" s="60" t="s">
        <v>638</v>
      </c>
      <c r="M168" s="120" t="s">
        <v>638</v>
      </c>
      <c r="N168" s="123" t="s">
        <v>638</v>
      </c>
      <c r="O168" s="60" t="s">
        <v>638</v>
      </c>
      <c r="P168" s="120" t="s">
        <v>638</v>
      </c>
      <c r="Q168" s="123" t="s">
        <v>638</v>
      </c>
      <c r="R168" s="60" t="s">
        <v>638</v>
      </c>
      <c r="S168" s="139"/>
    </row>
    <row r="169" spans="1:19" x14ac:dyDescent="0.25">
      <c r="A169" s="117" t="s">
        <v>506</v>
      </c>
      <c r="B169" s="118" t="s">
        <v>187</v>
      </c>
      <c r="C169" s="119" t="s">
        <v>393</v>
      </c>
      <c r="D169" s="120" t="s">
        <v>638</v>
      </c>
      <c r="E169" s="123" t="s">
        <v>638</v>
      </c>
      <c r="F169" s="60" t="s">
        <v>638</v>
      </c>
      <c r="G169" s="120" t="s">
        <v>638</v>
      </c>
      <c r="H169" s="123" t="s">
        <v>638</v>
      </c>
      <c r="I169" s="60" t="s">
        <v>638</v>
      </c>
      <c r="J169" s="120" t="s">
        <v>638</v>
      </c>
      <c r="K169" s="123" t="s">
        <v>638</v>
      </c>
      <c r="L169" s="60" t="s">
        <v>638</v>
      </c>
      <c r="M169" s="120" t="s">
        <v>638</v>
      </c>
      <c r="N169" s="123" t="s">
        <v>638</v>
      </c>
      <c r="O169" s="60" t="s">
        <v>638</v>
      </c>
      <c r="P169" s="120" t="s">
        <v>638</v>
      </c>
      <c r="Q169" s="123" t="s">
        <v>638</v>
      </c>
      <c r="R169" s="60" t="s">
        <v>638</v>
      </c>
      <c r="S169" s="139"/>
    </row>
    <row r="170" spans="1:19" x14ac:dyDescent="0.25">
      <c r="A170" s="117" t="s">
        <v>507</v>
      </c>
      <c r="B170" s="130" t="s">
        <v>184</v>
      </c>
      <c r="C170" s="119" t="s">
        <v>394</v>
      </c>
      <c r="D170" s="120" t="s">
        <v>638</v>
      </c>
      <c r="E170" s="123" t="s">
        <v>638</v>
      </c>
      <c r="F170" s="60" t="s">
        <v>638</v>
      </c>
      <c r="G170" s="120" t="s">
        <v>638</v>
      </c>
      <c r="H170" s="123" t="s">
        <v>638</v>
      </c>
      <c r="I170" s="60" t="s">
        <v>638</v>
      </c>
      <c r="J170" s="120" t="s">
        <v>638</v>
      </c>
      <c r="K170" s="123" t="s">
        <v>638</v>
      </c>
      <c r="L170" s="60" t="s">
        <v>638</v>
      </c>
      <c r="M170" s="120" t="s">
        <v>638</v>
      </c>
      <c r="N170" s="123" t="s">
        <v>638</v>
      </c>
      <c r="O170" s="60" t="s">
        <v>638</v>
      </c>
      <c r="P170" s="120" t="s">
        <v>638</v>
      </c>
      <c r="Q170" s="123" t="s">
        <v>638</v>
      </c>
      <c r="R170" s="60" t="s">
        <v>638</v>
      </c>
      <c r="S170" s="139"/>
    </row>
    <row r="171" spans="1:19" x14ac:dyDescent="0.25">
      <c r="A171" s="117" t="s">
        <v>503</v>
      </c>
      <c r="B171" s="118" t="s">
        <v>183</v>
      </c>
      <c r="C171" s="119" t="s">
        <v>390</v>
      </c>
      <c r="D171" s="120" t="s">
        <v>638</v>
      </c>
      <c r="E171" s="123" t="s">
        <v>638</v>
      </c>
      <c r="F171" s="60" t="s">
        <v>638</v>
      </c>
      <c r="G171" s="120" t="s">
        <v>638</v>
      </c>
      <c r="H171" s="123" t="s">
        <v>638</v>
      </c>
      <c r="I171" s="60" t="s">
        <v>638</v>
      </c>
      <c r="J171" s="120" t="s">
        <v>638</v>
      </c>
      <c r="K171" s="123" t="s">
        <v>638</v>
      </c>
      <c r="L171" s="60" t="s">
        <v>638</v>
      </c>
      <c r="M171" s="120" t="s">
        <v>638</v>
      </c>
      <c r="N171" s="123" t="s">
        <v>638</v>
      </c>
      <c r="O171" s="60" t="s">
        <v>638</v>
      </c>
      <c r="P171" s="120" t="s">
        <v>638</v>
      </c>
      <c r="Q171" s="123" t="s">
        <v>638</v>
      </c>
      <c r="R171" s="60" t="s">
        <v>638</v>
      </c>
      <c r="S171" s="139"/>
    </row>
    <row r="172" spans="1:19" x14ac:dyDescent="0.25">
      <c r="A172" s="133" t="s">
        <v>501</v>
      </c>
      <c r="B172" s="134" t="s">
        <v>181</v>
      </c>
      <c r="C172" s="135" t="s">
        <v>388</v>
      </c>
      <c r="D172" s="138" t="s">
        <v>638</v>
      </c>
      <c r="E172" s="177" t="s">
        <v>638</v>
      </c>
      <c r="F172" s="137" t="s">
        <v>638</v>
      </c>
      <c r="G172" s="136" t="s">
        <v>638</v>
      </c>
      <c r="H172" s="177" t="s">
        <v>638</v>
      </c>
      <c r="I172" s="137" t="s">
        <v>638</v>
      </c>
      <c r="J172" s="136" t="s">
        <v>638</v>
      </c>
      <c r="K172" s="177" t="s">
        <v>638</v>
      </c>
      <c r="L172" s="137" t="s">
        <v>638</v>
      </c>
      <c r="M172" s="136" t="s">
        <v>638</v>
      </c>
      <c r="N172" s="177" t="s">
        <v>638</v>
      </c>
      <c r="O172" s="137" t="s">
        <v>638</v>
      </c>
      <c r="P172" s="136" t="s">
        <v>638</v>
      </c>
      <c r="Q172" s="177" t="s">
        <v>638</v>
      </c>
      <c r="R172" s="137" t="s">
        <v>638</v>
      </c>
      <c r="S172" s="139"/>
    </row>
    <row r="173" spans="1:19" x14ac:dyDescent="0.25">
      <c r="B173" s="96"/>
      <c r="C173" s="118"/>
      <c r="D173" s="96"/>
      <c r="E173" s="118"/>
      <c r="F173" s="96"/>
      <c r="G173" s="96"/>
      <c r="H173" s="96"/>
      <c r="I173" s="96"/>
      <c r="J173" s="96"/>
      <c r="K173" s="96"/>
      <c r="L173" s="96"/>
      <c r="M173" s="96"/>
      <c r="N173" s="96"/>
      <c r="O173" s="96"/>
      <c r="P173" s="96"/>
      <c r="Q173" s="96"/>
      <c r="R173" s="96"/>
      <c r="S173" s="96"/>
    </row>
    <row r="174" spans="1:19" x14ac:dyDescent="0.25">
      <c r="A174" s="142" t="s">
        <v>714</v>
      </c>
      <c r="B174" s="118"/>
      <c r="C174" s="118"/>
      <c r="D174" s="96"/>
      <c r="E174" s="118"/>
      <c r="F174" s="96"/>
      <c r="G174" s="96"/>
      <c r="H174" s="96"/>
      <c r="I174" s="96"/>
      <c r="J174" s="96"/>
      <c r="K174" s="96"/>
      <c r="L174" s="96"/>
      <c r="M174" s="96"/>
      <c r="N174" s="96"/>
      <c r="O174" s="96"/>
      <c r="P174" s="96"/>
      <c r="Q174" s="96"/>
      <c r="R174" s="96"/>
      <c r="S174" s="96"/>
    </row>
    <row r="175" spans="1:19" hidden="1" x14ac:dyDescent="0.25">
      <c r="B175" s="160"/>
      <c r="C175" s="160"/>
      <c r="D175" s="96"/>
      <c r="E175" s="160"/>
      <c r="F175" s="96"/>
      <c r="G175" s="96"/>
      <c r="H175" s="96"/>
      <c r="I175" s="96"/>
      <c r="J175" s="96"/>
      <c r="K175" s="96"/>
      <c r="L175" s="96"/>
      <c r="M175" s="96"/>
      <c r="N175" s="96"/>
      <c r="O175" s="96"/>
      <c r="P175" s="96"/>
      <c r="Q175" s="96"/>
      <c r="R175" s="96"/>
      <c r="S175" s="96"/>
    </row>
    <row r="176" spans="1:19" hidden="1" x14ac:dyDescent="0.25">
      <c r="A176" s="96"/>
      <c r="B176" s="163"/>
      <c r="C176" s="118"/>
      <c r="D176" s="96"/>
      <c r="E176" s="118"/>
      <c r="F176" s="96"/>
      <c r="G176" s="96"/>
      <c r="H176" s="96"/>
      <c r="I176" s="96"/>
      <c r="J176" s="96"/>
      <c r="K176" s="96"/>
      <c r="L176" s="96"/>
      <c r="M176" s="96"/>
      <c r="N176" s="96"/>
      <c r="O176" s="96"/>
      <c r="P176" s="96"/>
      <c r="Q176" s="96"/>
      <c r="R176" s="96"/>
      <c r="S176" s="96"/>
    </row>
    <row r="177" spans="1:19" hidden="1" x14ac:dyDescent="0.25">
      <c r="A177" s="96"/>
      <c r="B177" s="163"/>
      <c r="C177" s="118"/>
      <c r="D177" s="96"/>
      <c r="E177" s="118"/>
      <c r="F177" s="96"/>
      <c r="G177" s="96"/>
      <c r="H177" s="96"/>
      <c r="I177" s="96"/>
      <c r="J177" s="96"/>
      <c r="K177" s="96"/>
      <c r="L177" s="96"/>
      <c r="M177" s="96"/>
      <c r="N177" s="96"/>
      <c r="O177" s="96"/>
      <c r="P177" s="96"/>
      <c r="Q177" s="96"/>
      <c r="R177" s="96"/>
      <c r="S177" s="96"/>
    </row>
    <row r="178" spans="1:19" hidden="1" x14ac:dyDescent="0.25">
      <c r="A178" s="96"/>
      <c r="B178" s="118"/>
      <c r="C178" s="118"/>
      <c r="D178" s="96"/>
      <c r="E178" s="118"/>
      <c r="F178" s="96"/>
      <c r="G178" s="96"/>
      <c r="H178" s="96"/>
      <c r="I178" s="96"/>
      <c r="J178" s="96"/>
      <c r="K178" s="96"/>
      <c r="L178" s="96"/>
      <c r="M178" s="96"/>
      <c r="N178" s="96"/>
      <c r="O178" s="96"/>
      <c r="P178" s="96"/>
      <c r="Q178" s="96"/>
      <c r="R178" s="96"/>
      <c r="S178" s="96"/>
    </row>
    <row r="179" spans="1:19" hidden="1" x14ac:dyDescent="0.25">
      <c r="A179" s="96"/>
      <c r="B179" s="179"/>
      <c r="C179" s="118"/>
      <c r="D179" s="96"/>
      <c r="E179" s="118"/>
      <c r="F179" s="96"/>
      <c r="G179" s="96"/>
      <c r="H179" s="96"/>
      <c r="I179" s="96"/>
      <c r="J179" s="96"/>
      <c r="K179" s="96"/>
      <c r="L179" s="96"/>
      <c r="M179" s="96"/>
      <c r="N179" s="96"/>
      <c r="O179" s="96"/>
      <c r="P179" s="96"/>
      <c r="Q179" s="96"/>
      <c r="R179" s="96"/>
      <c r="S179" s="96"/>
    </row>
    <row r="180" spans="1:19" hidden="1" x14ac:dyDescent="0.25">
      <c r="A180" s="96"/>
      <c r="B180" s="118"/>
      <c r="C180" s="118"/>
      <c r="D180" s="96"/>
      <c r="E180" s="118"/>
      <c r="F180" s="96"/>
      <c r="G180" s="96"/>
      <c r="H180" s="96"/>
      <c r="I180" s="96"/>
      <c r="J180" s="96"/>
      <c r="K180" s="96"/>
      <c r="L180" s="96"/>
      <c r="M180" s="96"/>
      <c r="N180" s="96"/>
      <c r="O180" s="96"/>
      <c r="P180" s="96"/>
      <c r="Q180" s="96"/>
      <c r="R180" s="96"/>
      <c r="S180" s="96"/>
    </row>
    <row r="181" spans="1:19" hidden="1" x14ac:dyDescent="0.25">
      <c r="A181" s="96"/>
      <c r="B181" s="118"/>
      <c r="C181" s="118"/>
      <c r="D181" s="96"/>
      <c r="E181" s="118"/>
      <c r="F181" s="96"/>
      <c r="G181" s="96"/>
      <c r="H181" s="96"/>
      <c r="I181" s="96"/>
      <c r="J181" s="96"/>
      <c r="K181" s="96"/>
      <c r="L181" s="96"/>
      <c r="M181" s="96"/>
      <c r="N181" s="96"/>
      <c r="O181" s="96"/>
      <c r="P181" s="96"/>
      <c r="Q181" s="96"/>
      <c r="R181" s="96"/>
      <c r="S181" s="96"/>
    </row>
    <row r="182" spans="1:19" hidden="1" x14ac:dyDescent="0.25">
      <c r="A182" s="96"/>
      <c r="B182" s="118"/>
      <c r="C182" s="118"/>
      <c r="D182" s="96"/>
      <c r="E182" s="118"/>
      <c r="F182" s="96"/>
      <c r="G182" s="96"/>
      <c r="H182" s="96"/>
      <c r="I182" s="96"/>
      <c r="J182" s="96"/>
      <c r="K182" s="96"/>
      <c r="L182" s="96"/>
      <c r="M182" s="96"/>
      <c r="N182" s="96"/>
      <c r="O182" s="96"/>
      <c r="P182" s="96"/>
      <c r="Q182" s="96"/>
      <c r="R182" s="96"/>
      <c r="S182" s="96"/>
    </row>
    <row r="183" spans="1:19" hidden="1" x14ac:dyDescent="0.25">
      <c r="A183" s="96"/>
      <c r="B183" s="118"/>
      <c r="C183" s="118"/>
      <c r="D183" s="96"/>
      <c r="E183" s="118"/>
      <c r="F183" s="96"/>
      <c r="G183" s="96"/>
      <c r="H183" s="96"/>
      <c r="I183" s="96"/>
      <c r="J183" s="96"/>
      <c r="K183" s="96"/>
      <c r="L183" s="96"/>
      <c r="M183" s="96"/>
      <c r="N183" s="96"/>
      <c r="O183" s="96"/>
      <c r="P183" s="96"/>
      <c r="Q183" s="96"/>
      <c r="R183" s="96"/>
      <c r="S183" s="96"/>
    </row>
    <row r="184" spans="1:19" hidden="1" x14ac:dyDescent="0.25">
      <c r="A184" s="96"/>
      <c r="B184" s="118"/>
      <c r="C184" s="118"/>
      <c r="D184" s="96"/>
      <c r="E184" s="118"/>
      <c r="F184" s="96"/>
      <c r="G184" s="96"/>
      <c r="H184" s="96"/>
      <c r="I184" s="96"/>
      <c r="J184" s="96"/>
      <c r="K184" s="96"/>
      <c r="L184" s="96"/>
      <c r="M184" s="96"/>
      <c r="N184" s="96"/>
      <c r="O184" s="96"/>
      <c r="P184" s="96"/>
      <c r="Q184" s="96"/>
      <c r="R184" s="96"/>
      <c r="S184" s="96"/>
    </row>
    <row r="185" spans="1:19" hidden="1" x14ac:dyDescent="0.25">
      <c r="A185" s="96"/>
      <c r="B185" s="118"/>
      <c r="C185" s="118"/>
      <c r="D185" s="96"/>
      <c r="E185" s="118"/>
      <c r="F185" s="96"/>
      <c r="G185" s="96"/>
      <c r="H185" s="96"/>
      <c r="I185" s="96"/>
      <c r="J185" s="96"/>
      <c r="K185" s="96"/>
      <c r="L185" s="96"/>
      <c r="M185" s="96"/>
      <c r="N185" s="96"/>
      <c r="O185" s="96"/>
      <c r="P185" s="96"/>
      <c r="Q185" s="96"/>
      <c r="R185" s="96"/>
      <c r="S185" s="96"/>
    </row>
    <row r="186" spans="1:19" hidden="1" x14ac:dyDescent="0.25">
      <c r="A186" s="96"/>
      <c r="B186" s="118"/>
      <c r="C186" s="118"/>
      <c r="D186" s="96"/>
      <c r="E186" s="118"/>
      <c r="F186" s="96"/>
      <c r="G186" s="96"/>
      <c r="H186" s="96"/>
      <c r="I186" s="96"/>
      <c r="J186" s="96"/>
      <c r="K186" s="96"/>
      <c r="L186" s="96"/>
      <c r="M186" s="96"/>
      <c r="N186" s="96"/>
      <c r="O186" s="96"/>
      <c r="P186" s="96"/>
      <c r="Q186" s="96"/>
      <c r="R186" s="96"/>
      <c r="S186" s="96"/>
    </row>
    <row r="187" spans="1:19" hidden="1" x14ac:dyDescent="0.25">
      <c r="A187" s="96"/>
      <c r="B187" s="118"/>
      <c r="C187" s="118"/>
      <c r="D187" s="96"/>
      <c r="E187" s="118"/>
      <c r="F187" s="96"/>
      <c r="G187" s="96"/>
      <c r="H187" s="96"/>
      <c r="I187" s="96"/>
      <c r="J187" s="96"/>
      <c r="K187" s="96"/>
      <c r="L187" s="96"/>
      <c r="M187" s="96"/>
      <c r="N187" s="96"/>
      <c r="O187" s="96"/>
      <c r="P187" s="96"/>
      <c r="Q187" s="96"/>
      <c r="R187" s="96"/>
      <c r="S187" s="96"/>
    </row>
    <row r="188" spans="1:19" hidden="1" x14ac:dyDescent="0.25">
      <c r="A188" s="96"/>
      <c r="B188" s="118"/>
      <c r="C188" s="118"/>
      <c r="D188" s="96"/>
      <c r="E188" s="118"/>
      <c r="F188" s="96"/>
      <c r="G188" s="96"/>
      <c r="H188" s="96"/>
      <c r="I188" s="96"/>
      <c r="J188" s="96"/>
      <c r="K188" s="96"/>
      <c r="L188" s="96"/>
      <c r="M188" s="96"/>
      <c r="N188" s="96"/>
      <c r="O188" s="96"/>
      <c r="P188" s="96"/>
      <c r="Q188" s="96"/>
      <c r="R188" s="96"/>
      <c r="S188" s="96"/>
    </row>
    <row r="189" spans="1:19" hidden="1" x14ac:dyDescent="0.25">
      <c r="A189" s="96"/>
      <c r="B189" s="118"/>
      <c r="C189" s="118"/>
      <c r="D189" s="96"/>
      <c r="E189" s="118"/>
      <c r="F189" s="96"/>
      <c r="G189" s="96"/>
      <c r="H189" s="96"/>
      <c r="I189" s="96"/>
      <c r="J189" s="96"/>
      <c r="K189" s="96"/>
      <c r="L189" s="96"/>
      <c r="M189" s="96"/>
      <c r="N189" s="96"/>
      <c r="O189" s="96"/>
      <c r="P189" s="96"/>
      <c r="Q189" s="96"/>
      <c r="R189" s="96"/>
      <c r="S189" s="96"/>
    </row>
    <row r="190" spans="1:19" hidden="1" x14ac:dyDescent="0.25">
      <c r="A190" s="96"/>
      <c r="B190" s="118"/>
      <c r="C190" s="118"/>
      <c r="D190" s="96"/>
      <c r="E190" s="118"/>
      <c r="F190" s="96"/>
      <c r="G190" s="96"/>
      <c r="H190" s="96"/>
      <c r="I190" s="96"/>
      <c r="J190" s="96"/>
      <c r="K190" s="96"/>
      <c r="L190" s="96"/>
      <c r="M190" s="96"/>
      <c r="N190" s="96"/>
      <c r="O190" s="96"/>
      <c r="P190" s="96"/>
      <c r="Q190" s="96"/>
      <c r="R190" s="96"/>
      <c r="S190" s="96"/>
    </row>
    <row r="191" spans="1:19" hidden="1" x14ac:dyDescent="0.25">
      <c r="A191" s="96"/>
      <c r="B191" s="118"/>
      <c r="C191" s="118"/>
      <c r="D191" s="96"/>
      <c r="E191" s="118"/>
      <c r="F191" s="96"/>
      <c r="G191" s="96"/>
      <c r="H191" s="96"/>
      <c r="I191" s="96"/>
      <c r="J191" s="96"/>
      <c r="K191" s="96"/>
      <c r="L191" s="96"/>
      <c r="M191" s="96"/>
      <c r="N191" s="96"/>
      <c r="O191" s="96"/>
      <c r="P191" s="96"/>
      <c r="Q191" s="96"/>
      <c r="R191" s="96"/>
      <c r="S191" s="96"/>
    </row>
    <row r="192" spans="1:19" hidden="1" x14ac:dyDescent="0.25">
      <c r="A192" s="96"/>
      <c r="B192" s="118"/>
      <c r="C192" s="118"/>
      <c r="D192" s="96"/>
      <c r="E192" s="118"/>
      <c r="F192" s="96"/>
      <c r="G192" s="96"/>
      <c r="H192" s="96"/>
      <c r="I192" s="96"/>
      <c r="J192" s="96"/>
      <c r="K192" s="96"/>
      <c r="L192" s="96"/>
      <c r="M192" s="96"/>
      <c r="N192" s="96"/>
      <c r="O192" s="96"/>
      <c r="P192" s="96"/>
      <c r="Q192" s="96"/>
      <c r="R192" s="96"/>
      <c r="S192" s="96"/>
    </row>
    <row r="193" spans="1:19" hidden="1" x14ac:dyDescent="0.25">
      <c r="A193" s="96"/>
      <c r="B193" s="118"/>
      <c r="C193" s="118"/>
      <c r="D193" s="96"/>
      <c r="E193" s="118"/>
      <c r="F193" s="96"/>
      <c r="G193" s="96"/>
      <c r="H193" s="96"/>
      <c r="I193" s="96"/>
      <c r="J193" s="96"/>
      <c r="K193" s="96"/>
      <c r="L193" s="96"/>
      <c r="M193" s="96"/>
      <c r="N193" s="96"/>
      <c r="O193" s="96"/>
      <c r="P193" s="96"/>
      <c r="Q193" s="96"/>
      <c r="R193" s="96"/>
      <c r="S193" s="96"/>
    </row>
    <row r="194" spans="1:19" hidden="1" x14ac:dyDescent="0.25">
      <c r="A194" s="96"/>
      <c r="B194" s="118"/>
      <c r="C194" s="118"/>
      <c r="D194" s="96"/>
      <c r="E194" s="118"/>
      <c r="F194" s="96"/>
      <c r="G194" s="96"/>
      <c r="H194" s="96"/>
      <c r="I194" s="96"/>
      <c r="J194" s="96"/>
      <c r="K194" s="96"/>
      <c r="L194" s="96"/>
      <c r="M194" s="96"/>
      <c r="N194" s="96"/>
      <c r="O194" s="96"/>
      <c r="P194" s="96"/>
      <c r="Q194" s="96"/>
      <c r="R194" s="96"/>
      <c r="S194" s="96"/>
    </row>
    <row r="195" spans="1:19" hidden="1" x14ac:dyDescent="0.25">
      <c r="A195" s="96"/>
      <c r="B195" s="118"/>
      <c r="C195" s="118"/>
      <c r="D195" s="96"/>
      <c r="E195" s="118"/>
      <c r="F195" s="96"/>
      <c r="G195" s="96"/>
      <c r="H195" s="96"/>
      <c r="I195" s="96"/>
      <c r="J195" s="96"/>
      <c r="K195" s="96"/>
      <c r="L195" s="96"/>
      <c r="M195" s="96"/>
      <c r="N195" s="96"/>
      <c r="O195" s="96"/>
      <c r="P195" s="96"/>
      <c r="Q195" s="96"/>
      <c r="R195" s="96"/>
      <c r="S195" s="96"/>
    </row>
    <row r="196" spans="1:19" hidden="1" x14ac:dyDescent="0.25">
      <c r="A196" s="96"/>
      <c r="B196" s="118"/>
      <c r="C196" s="118"/>
      <c r="D196" s="96"/>
      <c r="E196" s="118"/>
      <c r="F196" s="96"/>
      <c r="G196" s="96"/>
      <c r="H196" s="96"/>
      <c r="I196" s="96"/>
      <c r="J196" s="96"/>
      <c r="K196" s="96"/>
      <c r="L196" s="96"/>
      <c r="M196" s="96"/>
      <c r="N196" s="96"/>
      <c r="O196" s="96"/>
      <c r="P196" s="96"/>
      <c r="Q196" s="96"/>
      <c r="R196" s="96"/>
      <c r="S196" s="96"/>
    </row>
    <row r="197" spans="1:19" hidden="1" x14ac:dyDescent="0.25">
      <c r="A197" s="96"/>
      <c r="B197" s="118"/>
      <c r="C197" s="118"/>
      <c r="D197" s="96"/>
      <c r="E197" s="118"/>
      <c r="F197" s="96"/>
      <c r="G197" s="96"/>
      <c r="H197" s="96"/>
      <c r="I197" s="96"/>
      <c r="J197" s="96"/>
      <c r="K197" s="96"/>
      <c r="L197" s="96"/>
      <c r="M197" s="96"/>
      <c r="N197" s="96"/>
      <c r="O197" s="96"/>
      <c r="P197" s="96"/>
      <c r="Q197" s="96"/>
      <c r="R197" s="96"/>
      <c r="S197" s="96"/>
    </row>
    <row r="198" spans="1:19" hidden="1" x14ac:dyDescent="0.25">
      <c r="A198" s="96"/>
      <c r="B198" s="118"/>
      <c r="C198" s="118"/>
      <c r="D198" s="96"/>
      <c r="E198" s="118"/>
      <c r="F198" s="96"/>
      <c r="G198" s="96"/>
      <c r="H198" s="96"/>
      <c r="I198" s="96"/>
      <c r="J198" s="96"/>
      <c r="K198" s="96"/>
      <c r="L198" s="96"/>
      <c r="M198" s="96"/>
      <c r="N198" s="96"/>
      <c r="O198" s="96"/>
      <c r="P198" s="96"/>
      <c r="Q198" s="96"/>
      <c r="R198" s="96"/>
      <c r="S198" s="96"/>
    </row>
    <row r="199" spans="1:19" hidden="1" x14ac:dyDescent="0.25">
      <c r="A199" s="96"/>
      <c r="B199" s="118"/>
      <c r="C199" s="118"/>
      <c r="D199" s="96"/>
      <c r="E199" s="118"/>
      <c r="F199" s="96"/>
      <c r="G199" s="96"/>
      <c r="H199" s="96"/>
      <c r="I199" s="96"/>
      <c r="J199" s="96"/>
      <c r="K199" s="96"/>
      <c r="L199" s="96"/>
      <c r="M199" s="96"/>
      <c r="N199" s="96"/>
      <c r="O199" s="96"/>
      <c r="P199" s="96"/>
      <c r="Q199" s="96"/>
      <c r="R199" s="96"/>
      <c r="S199" s="96"/>
    </row>
    <row r="200" spans="1:19" hidden="1" x14ac:dyDescent="0.25">
      <c r="A200" s="96"/>
      <c r="B200" s="118"/>
      <c r="C200" s="118"/>
      <c r="D200" s="96"/>
      <c r="E200" s="118"/>
      <c r="F200" s="96"/>
      <c r="G200" s="96"/>
      <c r="H200" s="96"/>
      <c r="I200" s="96"/>
      <c r="J200" s="96"/>
      <c r="K200" s="96"/>
      <c r="L200" s="96"/>
      <c r="M200" s="96"/>
      <c r="N200" s="96"/>
      <c r="O200" s="96"/>
      <c r="P200" s="96"/>
      <c r="Q200" s="96"/>
      <c r="R200" s="96"/>
      <c r="S200" s="96"/>
    </row>
    <row r="201" spans="1:19" hidden="1" x14ac:dyDescent="0.25">
      <c r="A201" s="96"/>
      <c r="B201" s="118"/>
      <c r="C201" s="118"/>
      <c r="D201" s="96"/>
      <c r="E201" s="118"/>
      <c r="F201" s="96"/>
      <c r="G201" s="96"/>
      <c r="H201" s="96"/>
      <c r="I201" s="96"/>
      <c r="J201" s="96"/>
      <c r="K201" s="96"/>
      <c r="L201" s="96"/>
      <c r="M201" s="96"/>
      <c r="N201" s="96"/>
      <c r="O201" s="96"/>
      <c r="P201" s="96"/>
      <c r="Q201" s="96"/>
      <c r="R201" s="96"/>
      <c r="S201" s="96"/>
    </row>
    <row r="202" spans="1:19" hidden="1" x14ac:dyDescent="0.25">
      <c r="A202" s="96"/>
      <c r="B202" s="118"/>
      <c r="C202" s="118"/>
      <c r="D202" s="96"/>
      <c r="E202" s="118"/>
      <c r="F202" s="96"/>
      <c r="G202" s="96"/>
      <c r="H202" s="96"/>
      <c r="I202" s="96"/>
      <c r="J202" s="96"/>
      <c r="K202" s="96"/>
      <c r="L202" s="96"/>
      <c r="M202" s="96"/>
      <c r="N202" s="96"/>
      <c r="O202" s="96"/>
      <c r="P202" s="96"/>
      <c r="Q202" s="96"/>
      <c r="R202" s="96"/>
      <c r="S202" s="96"/>
    </row>
    <row r="203" spans="1:19" hidden="1" x14ac:dyDescent="0.25">
      <c r="A203" s="96"/>
      <c r="B203" s="118"/>
      <c r="C203" s="118"/>
      <c r="D203" s="96"/>
      <c r="E203" s="118"/>
      <c r="F203" s="96"/>
      <c r="G203" s="96"/>
      <c r="H203" s="96"/>
      <c r="I203" s="96"/>
      <c r="J203" s="96"/>
      <c r="K203" s="96"/>
      <c r="L203" s="96"/>
      <c r="M203" s="96"/>
      <c r="N203" s="96"/>
      <c r="O203" s="96"/>
      <c r="P203" s="96"/>
      <c r="Q203" s="96"/>
      <c r="R203" s="96"/>
      <c r="S203" s="96"/>
    </row>
    <row r="204" spans="1:19" hidden="1" x14ac:dyDescent="0.25">
      <c r="A204" s="96"/>
      <c r="B204" s="118"/>
      <c r="C204" s="118"/>
      <c r="D204" s="96"/>
      <c r="E204" s="118"/>
      <c r="F204" s="96"/>
      <c r="G204" s="96"/>
      <c r="H204" s="96"/>
      <c r="I204" s="96"/>
      <c r="J204" s="96"/>
      <c r="K204" s="96"/>
      <c r="L204" s="96"/>
      <c r="M204" s="96"/>
      <c r="N204" s="96"/>
      <c r="O204" s="96"/>
      <c r="P204" s="96"/>
      <c r="Q204" s="96"/>
      <c r="R204" s="96"/>
      <c r="S204" s="96"/>
    </row>
    <row r="205" spans="1:19" hidden="1" x14ac:dyDescent="0.25">
      <c r="A205" s="96"/>
      <c r="B205" s="118"/>
      <c r="C205" s="118"/>
      <c r="D205" s="96"/>
      <c r="E205" s="118"/>
      <c r="F205" s="96"/>
      <c r="G205" s="96"/>
      <c r="H205" s="96"/>
      <c r="I205" s="96"/>
      <c r="J205" s="96"/>
      <c r="K205" s="96"/>
      <c r="L205" s="96"/>
      <c r="M205" s="96"/>
      <c r="N205" s="96"/>
      <c r="O205" s="96"/>
      <c r="P205" s="96"/>
      <c r="Q205" s="96"/>
      <c r="R205" s="96"/>
      <c r="S205" s="96"/>
    </row>
    <row r="206" spans="1:19" hidden="1" x14ac:dyDescent="0.25">
      <c r="A206" s="96"/>
      <c r="B206" s="118"/>
      <c r="C206" s="118"/>
      <c r="D206" s="96"/>
      <c r="E206" s="118"/>
      <c r="F206" s="96"/>
      <c r="G206" s="96"/>
      <c r="H206" s="96"/>
      <c r="I206" s="96"/>
      <c r="J206" s="96"/>
      <c r="K206" s="96"/>
      <c r="L206" s="96"/>
      <c r="M206" s="96"/>
      <c r="N206" s="96"/>
      <c r="O206" s="96"/>
      <c r="P206" s="96"/>
      <c r="Q206" s="96"/>
      <c r="R206" s="96"/>
      <c r="S206" s="96"/>
    </row>
    <row r="207" spans="1:19" hidden="1" x14ac:dyDescent="0.25">
      <c r="A207" s="96"/>
      <c r="B207" s="118"/>
      <c r="C207" s="118"/>
      <c r="D207" s="96"/>
      <c r="E207" s="118"/>
      <c r="F207" s="96"/>
      <c r="G207" s="96"/>
      <c r="H207" s="96"/>
      <c r="I207" s="96"/>
      <c r="J207" s="96"/>
      <c r="K207" s="96"/>
      <c r="L207" s="96"/>
      <c r="M207" s="96"/>
      <c r="N207" s="96"/>
      <c r="O207" s="96"/>
      <c r="P207" s="96"/>
      <c r="Q207" s="96"/>
      <c r="R207" s="96"/>
      <c r="S207" s="96"/>
    </row>
    <row r="208" spans="1:19" hidden="1" x14ac:dyDescent="0.25">
      <c r="A208" s="96"/>
      <c r="B208" s="118"/>
      <c r="C208" s="118"/>
      <c r="D208" s="96"/>
      <c r="E208" s="118"/>
      <c r="F208" s="96"/>
      <c r="G208" s="96"/>
      <c r="H208" s="96"/>
      <c r="I208" s="96"/>
      <c r="J208" s="96"/>
      <c r="K208" s="96"/>
      <c r="L208" s="96"/>
      <c r="M208" s="96"/>
      <c r="N208" s="96"/>
      <c r="O208" s="96"/>
      <c r="P208" s="96"/>
      <c r="Q208" s="96"/>
      <c r="R208" s="96"/>
      <c r="S208" s="96"/>
    </row>
    <row r="209" spans="1:19" hidden="1" x14ac:dyDescent="0.25">
      <c r="A209" s="96"/>
      <c r="B209" s="118"/>
      <c r="C209" s="118"/>
      <c r="D209" s="96"/>
      <c r="E209" s="118"/>
      <c r="F209" s="96"/>
      <c r="G209" s="96"/>
      <c r="H209" s="96"/>
      <c r="I209" s="96"/>
      <c r="J209" s="96"/>
      <c r="K209" s="96"/>
      <c r="L209" s="96"/>
      <c r="M209" s="96"/>
      <c r="N209" s="96"/>
      <c r="O209" s="96"/>
      <c r="P209" s="96"/>
      <c r="Q209" s="96"/>
      <c r="R209" s="96"/>
      <c r="S209" s="96"/>
    </row>
    <row r="210" spans="1:19" hidden="1" x14ac:dyDescent="0.25">
      <c r="A210" s="96"/>
      <c r="B210" s="118"/>
      <c r="C210" s="118"/>
      <c r="D210" s="96"/>
      <c r="E210" s="118"/>
      <c r="F210" s="96"/>
      <c r="G210" s="96"/>
      <c r="H210" s="96"/>
      <c r="I210" s="96"/>
      <c r="J210" s="96"/>
      <c r="K210" s="96"/>
      <c r="L210" s="96"/>
      <c r="M210" s="96"/>
      <c r="N210" s="96"/>
      <c r="O210" s="96"/>
      <c r="P210" s="96"/>
      <c r="Q210" s="96"/>
      <c r="R210" s="96"/>
      <c r="S210" s="96"/>
    </row>
    <row r="211" spans="1:19" hidden="1" x14ac:dyDescent="0.25">
      <c r="A211" s="96"/>
      <c r="B211" s="118"/>
      <c r="C211" s="118"/>
      <c r="D211" s="96"/>
      <c r="E211" s="118"/>
      <c r="F211" s="96"/>
      <c r="G211" s="96"/>
      <c r="H211" s="96"/>
      <c r="I211" s="96"/>
      <c r="J211" s="96"/>
      <c r="K211" s="96"/>
      <c r="L211" s="96"/>
      <c r="M211" s="96"/>
      <c r="N211" s="96"/>
      <c r="O211" s="96"/>
      <c r="P211" s="96"/>
      <c r="Q211" s="96"/>
      <c r="R211" s="96"/>
      <c r="S211" s="96"/>
    </row>
    <row r="212" spans="1:19" hidden="1" x14ac:dyDescent="0.25">
      <c r="A212" s="96"/>
      <c r="B212" s="118"/>
      <c r="C212" s="118"/>
      <c r="D212" s="96"/>
      <c r="E212" s="118"/>
      <c r="F212" s="96"/>
      <c r="G212" s="96"/>
      <c r="H212" s="96"/>
      <c r="I212" s="96"/>
      <c r="J212" s="96"/>
      <c r="K212" s="96"/>
      <c r="L212" s="96"/>
      <c r="M212" s="96"/>
      <c r="N212" s="96"/>
      <c r="O212" s="96"/>
      <c r="P212" s="96"/>
      <c r="Q212" s="96"/>
      <c r="R212" s="96"/>
      <c r="S212" s="96"/>
    </row>
    <row r="213" spans="1:19" hidden="1" x14ac:dyDescent="0.25">
      <c r="A213" s="96"/>
      <c r="B213" s="118"/>
      <c r="C213" s="118"/>
      <c r="D213" s="96"/>
      <c r="E213" s="118"/>
      <c r="F213" s="96"/>
      <c r="G213" s="96"/>
      <c r="H213" s="96"/>
      <c r="I213" s="96"/>
      <c r="J213" s="96"/>
      <c r="K213" s="96"/>
      <c r="L213" s="96"/>
      <c r="M213" s="96"/>
      <c r="N213" s="96"/>
      <c r="O213" s="96"/>
      <c r="P213" s="96"/>
      <c r="Q213" s="96"/>
      <c r="R213" s="96"/>
      <c r="S213" s="96"/>
    </row>
    <row r="214" spans="1:19" hidden="1" x14ac:dyDescent="0.25">
      <c r="A214" s="96"/>
      <c r="B214" s="118"/>
      <c r="C214" s="118"/>
      <c r="D214" s="96"/>
      <c r="E214" s="118"/>
      <c r="F214" s="96"/>
      <c r="G214" s="96"/>
      <c r="H214" s="96"/>
      <c r="I214" s="96"/>
      <c r="J214" s="96"/>
      <c r="K214" s="96"/>
      <c r="L214" s="96"/>
      <c r="M214" s="96"/>
      <c r="N214" s="96"/>
      <c r="O214" s="96"/>
      <c r="P214" s="96"/>
      <c r="Q214" s="96"/>
      <c r="R214" s="96"/>
      <c r="S214" s="96"/>
    </row>
    <row r="215" spans="1:19" hidden="1" x14ac:dyDescent="0.25">
      <c r="A215" s="96"/>
      <c r="B215" s="118"/>
      <c r="C215" s="118"/>
      <c r="D215" s="96"/>
      <c r="E215" s="118"/>
      <c r="F215" s="96"/>
      <c r="G215" s="96"/>
      <c r="H215" s="96"/>
      <c r="I215" s="96"/>
      <c r="J215" s="96"/>
      <c r="K215" s="96"/>
      <c r="L215" s="96"/>
      <c r="M215" s="96"/>
      <c r="N215" s="96"/>
      <c r="O215" s="96"/>
      <c r="P215" s="96"/>
      <c r="Q215" s="96"/>
      <c r="R215" s="96"/>
      <c r="S215" s="96"/>
    </row>
    <row r="216" spans="1:19" hidden="1" x14ac:dyDescent="0.25">
      <c r="A216" s="96"/>
      <c r="B216" s="118"/>
      <c r="C216" s="118"/>
      <c r="D216" s="96"/>
      <c r="E216" s="118"/>
      <c r="F216" s="96"/>
      <c r="G216" s="96"/>
      <c r="H216" s="96"/>
      <c r="I216" s="96"/>
      <c r="J216" s="96"/>
      <c r="K216" s="96"/>
      <c r="L216" s="96"/>
      <c r="M216" s="96"/>
      <c r="N216" s="96"/>
      <c r="O216" s="96"/>
      <c r="P216" s="96"/>
      <c r="Q216" s="96"/>
      <c r="R216" s="96"/>
      <c r="S216" s="96"/>
    </row>
    <row r="217" spans="1:19" hidden="1" x14ac:dyDescent="0.25">
      <c r="A217" s="96"/>
      <c r="B217" s="118"/>
      <c r="C217" s="118"/>
      <c r="D217" s="96"/>
      <c r="E217" s="118"/>
      <c r="F217" s="96"/>
      <c r="G217" s="96"/>
      <c r="H217" s="96"/>
      <c r="I217" s="96"/>
      <c r="J217" s="96"/>
      <c r="K217" s="96"/>
      <c r="L217" s="96"/>
      <c r="M217" s="96"/>
      <c r="N217" s="96"/>
      <c r="O217" s="96"/>
      <c r="P217" s="96"/>
      <c r="Q217" s="96"/>
      <c r="R217" s="96"/>
      <c r="S217" s="96"/>
    </row>
    <row r="218" spans="1:19" hidden="1" x14ac:dyDescent="0.25">
      <c r="A218" s="96"/>
      <c r="B218" s="118"/>
      <c r="C218" s="118"/>
      <c r="D218" s="96"/>
      <c r="E218" s="118"/>
      <c r="F218" s="96"/>
      <c r="G218" s="96"/>
      <c r="H218" s="96"/>
      <c r="I218" s="96"/>
      <c r="J218" s="96"/>
      <c r="K218" s="96"/>
      <c r="L218" s="96"/>
      <c r="M218" s="96"/>
      <c r="N218" s="96"/>
      <c r="O218" s="96"/>
      <c r="P218" s="96"/>
      <c r="Q218" s="96"/>
      <c r="R218" s="96"/>
      <c r="S218" s="96"/>
    </row>
    <row r="219" spans="1:19" hidden="1" x14ac:dyDescent="0.25">
      <c r="A219" s="96"/>
      <c r="B219" s="118"/>
      <c r="C219" s="118"/>
      <c r="D219" s="96"/>
      <c r="E219" s="118"/>
      <c r="F219" s="96"/>
      <c r="G219" s="96"/>
      <c r="H219" s="96"/>
      <c r="I219" s="96"/>
      <c r="J219" s="96"/>
      <c r="K219" s="96"/>
      <c r="L219" s="96"/>
      <c r="M219" s="96"/>
      <c r="N219" s="96"/>
      <c r="O219" s="96"/>
      <c r="P219" s="96"/>
      <c r="Q219" s="96"/>
      <c r="R219" s="96"/>
      <c r="S219" s="96"/>
    </row>
    <row r="220" spans="1:19" hidden="1" x14ac:dyDescent="0.25">
      <c r="A220" s="96"/>
      <c r="B220" s="118"/>
      <c r="C220" s="118"/>
      <c r="D220" s="96"/>
      <c r="E220" s="118"/>
      <c r="F220" s="96"/>
      <c r="G220" s="96"/>
      <c r="H220" s="96"/>
      <c r="I220" s="96"/>
      <c r="J220" s="96"/>
      <c r="K220" s="96"/>
      <c r="L220" s="96"/>
      <c r="M220" s="96"/>
      <c r="N220" s="96"/>
      <c r="O220" s="96"/>
      <c r="P220" s="96"/>
      <c r="Q220" s="96"/>
      <c r="R220" s="96"/>
      <c r="S220" s="96"/>
    </row>
    <row r="221" spans="1:19" hidden="1" x14ac:dyDescent="0.25">
      <c r="A221" s="96"/>
      <c r="B221" s="118"/>
      <c r="C221" s="118"/>
      <c r="D221" s="96"/>
      <c r="E221" s="118"/>
      <c r="F221" s="96"/>
      <c r="G221" s="96"/>
      <c r="H221" s="96"/>
      <c r="I221" s="96"/>
      <c r="J221" s="96"/>
      <c r="K221" s="96"/>
      <c r="L221" s="96"/>
      <c r="M221" s="96"/>
      <c r="N221" s="96"/>
      <c r="O221" s="96"/>
      <c r="P221" s="96"/>
      <c r="Q221" s="96"/>
      <c r="R221" s="96"/>
      <c r="S221" s="96"/>
    </row>
    <row r="222" spans="1:19" hidden="1" x14ac:dyDescent="0.25">
      <c r="A222" s="96"/>
      <c r="B222" s="118"/>
      <c r="C222" s="118"/>
      <c r="D222" s="96"/>
      <c r="E222" s="118"/>
      <c r="F222" s="96"/>
      <c r="G222" s="96"/>
      <c r="H222" s="96"/>
      <c r="I222" s="96"/>
      <c r="J222" s="96"/>
      <c r="K222" s="96"/>
      <c r="L222" s="96"/>
      <c r="M222" s="96"/>
      <c r="N222" s="96"/>
      <c r="O222" s="96"/>
      <c r="P222" s="96"/>
      <c r="Q222" s="96"/>
      <c r="R222" s="96"/>
      <c r="S222" s="96"/>
    </row>
    <row r="223" spans="1:19" hidden="1" x14ac:dyDescent="0.25">
      <c r="A223" s="96"/>
      <c r="B223" s="118"/>
      <c r="C223" s="118"/>
      <c r="D223" s="96"/>
      <c r="E223" s="118"/>
      <c r="F223" s="96"/>
      <c r="G223" s="96"/>
      <c r="H223" s="96"/>
      <c r="I223" s="96"/>
      <c r="J223" s="96"/>
      <c r="K223" s="96"/>
      <c r="L223" s="96"/>
      <c r="M223" s="96"/>
      <c r="N223" s="96"/>
      <c r="O223" s="96"/>
      <c r="P223" s="96"/>
      <c r="Q223" s="96"/>
      <c r="R223" s="96"/>
      <c r="S223" s="96"/>
    </row>
    <row r="224" spans="1:19" hidden="1" x14ac:dyDescent="0.25">
      <c r="A224" s="96"/>
      <c r="B224" s="118"/>
      <c r="C224" s="118"/>
      <c r="D224" s="96"/>
      <c r="E224" s="118"/>
      <c r="F224" s="96"/>
      <c r="G224" s="96"/>
      <c r="H224" s="96"/>
      <c r="I224" s="96"/>
      <c r="J224" s="96"/>
      <c r="K224" s="96"/>
      <c r="L224" s="96"/>
      <c r="M224" s="96"/>
      <c r="N224" s="96"/>
      <c r="O224" s="96"/>
      <c r="P224" s="96"/>
      <c r="Q224" s="96"/>
      <c r="R224" s="96"/>
      <c r="S224" s="96"/>
    </row>
    <row r="225" spans="1:19" hidden="1" x14ac:dyDescent="0.25">
      <c r="A225" s="96"/>
      <c r="B225" s="118"/>
      <c r="C225" s="118"/>
      <c r="D225" s="96"/>
      <c r="E225" s="118"/>
      <c r="F225" s="96"/>
      <c r="G225" s="96"/>
      <c r="H225" s="96"/>
      <c r="I225" s="96"/>
      <c r="J225" s="96"/>
      <c r="K225" s="96"/>
      <c r="L225" s="96"/>
      <c r="M225" s="96"/>
      <c r="N225" s="96"/>
      <c r="O225" s="96"/>
      <c r="P225" s="96"/>
      <c r="Q225" s="96"/>
      <c r="R225" s="96"/>
      <c r="S225" s="96"/>
    </row>
    <row r="226" spans="1:19" hidden="1" x14ac:dyDescent="0.25">
      <c r="A226" s="96"/>
      <c r="B226" s="118"/>
      <c r="C226" s="118"/>
      <c r="D226" s="96"/>
      <c r="E226" s="118"/>
      <c r="F226" s="96"/>
      <c r="G226" s="96"/>
      <c r="H226" s="96"/>
      <c r="I226" s="96"/>
      <c r="J226" s="96"/>
      <c r="K226" s="96"/>
      <c r="L226" s="96"/>
      <c r="M226" s="96"/>
      <c r="N226" s="96"/>
      <c r="O226" s="96"/>
      <c r="P226" s="96"/>
      <c r="Q226" s="96"/>
      <c r="R226" s="96"/>
      <c r="S226" s="96"/>
    </row>
    <row r="227" spans="1:19" hidden="1" x14ac:dyDescent="0.25">
      <c r="A227" s="96"/>
      <c r="B227" s="118"/>
      <c r="C227" s="118"/>
      <c r="D227" s="96"/>
      <c r="E227" s="118"/>
      <c r="F227" s="96"/>
      <c r="G227" s="96"/>
      <c r="H227" s="96"/>
      <c r="I227" s="96"/>
      <c r="J227" s="96"/>
      <c r="K227" s="96"/>
      <c r="L227" s="96"/>
      <c r="M227" s="96"/>
      <c r="N227" s="96"/>
      <c r="O227" s="96"/>
      <c r="P227" s="96"/>
      <c r="Q227" s="96"/>
      <c r="R227" s="96"/>
      <c r="S227" s="96"/>
    </row>
    <row r="228" spans="1:19" hidden="1" x14ac:dyDescent="0.25">
      <c r="A228" s="96"/>
      <c r="B228" s="118"/>
      <c r="C228" s="118"/>
      <c r="D228" s="96"/>
      <c r="E228" s="118"/>
      <c r="F228" s="96"/>
      <c r="G228" s="96"/>
      <c r="H228" s="96"/>
      <c r="I228" s="96"/>
      <c r="J228" s="96"/>
      <c r="K228" s="96"/>
      <c r="L228" s="96"/>
      <c r="M228" s="96"/>
      <c r="N228" s="96"/>
      <c r="O228" s="96"/>
      <c r="P228" s="96"/>
      <c r="Q228" s="96"/>
      <c r="R228" s="96"/>
      <c r="S228" s="96"/>
    </row>
    <row r="229" spans="1:19" hidden="1" x14ac:dyDescent="0.25">
      <c r="A229" s="96"/>
      <c r="B229" s="118"/>
      <c r="C229" s="118"/>
      <c r="D229" s="96"/>
      <c r="E229" s="118"/>
      <c r="F229" s="96"/>
      <c r="G229" s="96"/>
      <c r="H229" s="96"/>
      <c r="I229" s="96"/>
      <c r="J229" s="96"/>
      <c r="K229" s="96"/>
      <c r="L229" s="96"/>
      <c r="M229" s="96"/>
      <c r="N229" s="96"/>
      <c r="O229" s="96"/>
      <c r="P229" s="96"/>
      <c r="Q229" s="96"/>
      <c r="R229" s="96"/>
      <c r="S229" s="96"/>
    </row>
    <row r="230" spans="1:19" hidden="1" x14ac:dyDescent="0.25">
      <c r="A230" s="96"/>
      <c r="B230" s="118"/>
      <c r="C230" s="118"/>
      <c r="D230" s="96"/>
      <c r="E230" s="118"/>
      <c r="F230" s="96"/>
      <c r="G230" s="96"/>
      <c r="H230" s="96"/>
      <c r="I230" s="96"/>
      <c r="J230" s="96"/>
      <c r="K230" s="96"/>
      <c r="L230" s="96"/>
      <c r="M230" s="96"/>
      <c r="N230" s="96"/>
      <c r="O230" s="96"/>
      <c r="P230" s="96"/>
      <c r="Q230" s="96"/>
      <c r="R230" s="96"/>
      <c r="S230" s="96"/>
    </row>
    <row r="231" spans="1:19" hidden="1" x14ac:dyDescent="0.25">
      <c r="A231" s="96"/>
      <c r="B231" s="118"/>
      <c r="C231" s="118"/>
      <c r="D231" s="96"/>
      <c r="E231" s="118"/>
      <c r="F231" s="96"/>
      <c r="G231" s="96"/>
      <c r="H231" s="96"/>
      <c r="I231" s="96"/>
      <c r="J231" s="96"/>
      <c r="K231" s="96"/>
      <c r="L231" s="96"/>
      <c r="M231" s="96"/>
      <c r="N231" s="96"/>
      <c r="O231" s="96"/>
      <c r="P231" s="96"/>
      <c r="Q231" s="96"/>
      <c r="R231" s="96"/>
      <c r="S231" s="96"/>
    </row>
    <row r="232" spans="1:19" hidden="1" x14ac:dyDescent="0.25">
      <c r="A232" s="96"/>
      <c r="B232" s="118"/>
      <c r="C232" s="118"/>
      <c r="D232" s="96"/>
      <c r="E232" s="118"/>
      <c r="F232" s="96"/>
      <c r="G232" s="96"/>
      <c r="H232" s="96"/>
      <c r="I232" s="96"/>
      <c r="J232" s="96"/>
      <c r="K232" s="96"/>
      <c r="L232" s="96"/>
      <c r="M232" s="96"/>
      <c r="N232" s="96"/>
      <c r="O232" s="96"/>
      <c r="P232" s="96"/>
      <c r="Q232" s="96"/>
      <c r="R232" s="96"/>
      <c r="S232" s="96"/>
    </row>
    <row r="233" spans="1:19" hidden="1" x14ac:dyDescent="0.25">
      <c r="A233" s="96"/>
      <c r="B233" s="118"/>
      <c r="C233" s="118"/>
      <c r="D233" s="96"/>
      <c r="E233" s="118"/>
      <c r="F233" s="96"/>
      <c r="G233" s="96"/>
      <c r="H233" s="96"/>
      <c r="I233" s="96"/>
      <c r="J233" s="96"/>
      <c r="K233" s="96"/>
      <c r="L233" s="96"/>
      <c r="M233" s="96"/>
      <c r="N233" s="96"/>
      <c r="O233" s="96"/>
      <c r="P233" s="96"/>
      <c r="Q233" s="96"/>
      <c r="R233" s="96"/>
      <c r="S233" s="96"/>
    </row>
    <row r="234" spans="1:19" hidden="1" x14ac:dyDescent="0.25">
      <c r="A234" s="96"/>
      <c r="B234" s="118"/>
      <c r="C234" s="118"/>
      <c r="D234" s="96"/>
      <c r="E234" s="118"/>
      <c r="F234" s="96"/>
      <c r="G234" s="96"/>
      <c r="H234" s="96"/>
      <c r="I234" s="96"/>
      <c r="J234" s="96"/>
      <c r="K234" s="96"/>
      <c r="L234" s="96"/>
      <c r="M234" s="96"/>
      <c r="N234" s="96"/>
      <c r="O234" s="96"/>
      <c r="P234" s="96"/>
      <c r="Q234" s="96"/>
      <c r="R234" s="96"/>
      <c r="S234" s="96"/>
    </row>
    <row r="235" spans="1:19" hidden="1" x14ac:dyDescent="0.25">
      <c r="A235" s="96"/>
      <c r="B235" s="118"/>
      <c r="C235" s="118"/>
      <c r="D235" s="96"/>
      <c r="E235" s="118"/>
      <c r="F235" s="96"/>
      <c r="G235" s="96"/>
      <c r="H235" s="96"/>
      <c r="I235" s="96"/>
      <c r="J235" s="96"/>
      <c r="K235" s="96"/>
      <c r="L235" s="96"/>
      <c r="M235" s="96"/>
      <c r="N235" s="96"/>
      <c r="O235" s="96"/>
      <c r="P235" s="96"/>
      <c r="Q235" s="96"/>
      <c r="R235" s="96"/>
      <c r="S235" s="96"/>
    </row>
    <row r="236" spans="1:19" hidden="1" x14ac:dyDescent="0.25">
      <c r="A236" s="96"/>
      <c r="B236" s="118"/>
      <c r="C236" s="118"/>
      <c r="D236" s="96"/>
      <c r="E236" s="118"/>
      <c r="F236" s="96"/>
      <c r="G236" s="96"/>
      <c r="H236" s="96"/>
      <c r="I236" s="96"/>
      <c r="J236" s="96"/>
      <c r="K236" s="96"/>
      <c r="L236" s="96"/>
      <c r="M236" s="96"/>
      <c r="N236" s="96"/>
      <c r="O236" s="96"/>
      <c r="P236" s="96"/>
      <c r="Q236" s="96"/>
      <c r="R236" s="96"/>
      <c r="S236" s="96"/>
    </row>
    <row r="237" spans="1:19" hidden="1" x14ac:dyDescent="0.25">
      <c r="A237" s="96"/>
      <c r="B237" s="118"/>
      <c r="C237" s="118"/>
      <c r="D237" s="96"/>
      <c r="E237" s="118"/>
      <c r="F237" s="96"/>
      <c r="G237" s="96"/>
      <c r="H237" s="96"/>
      <c r="I237" s="96"/>
      <c r="J237" s="96"/>
      <c r="K237" s="96"/>
      <c r="L237" s="96"/>
      <c r="M237" s="96"/>
      <c r="N237" s="96"/>
      <c r="O237" s="96"/>
      <c r="P237" s="96"/>
      <c r="Q237" s="96"/>
      <c r="R237" s="96"/>
      <c r="S237" s="96"/>
    </row>
    <row r="238" spans="1:19" hidden="1" x14ac:dyDescent="0.25">
      <c r="A238" s="96"/>
      <c r="B238" s="118"/>
      <c r="C238" s="118"/>
      <c r="D238" s="96"/>
      <c r="E238" s="118"/>
      <c r="F238" s="96"/>
      <c r="G238" s="96"/>
      <c r="H238" s="96"/>
      <c r="I238" s="96"/>
      <c r="J238" s="96"/>
      <c r="K238" s="96"/>
      <c r="L238" s="96"/>
      <c r="M238" s="96"/>
      <c r="N238" s="96"/>
      <c r="O238" s="96"/>
      <c r="P238" s="96"/>
      <c r="Q238" s="96"/>
      <c r="R238" s="96"/>
      <c r="S238" s="96"/>
    </row>
    <row r="239" spans="1:19" hidden="1" x14ac:dyDescent="0.25">
      <c r="A239" s="96"/>
      <c r="B239" s="118"/>
      <c r="C239" s="118"/>
      <c r="D239" s="96"/>
      <c r="E239" s="118"/>
      <c r="F239" s="96"/>
      <c r="G239" s="96"/>
      <c r="H239" s="96"/>
      <c r="I239" s="96"/>
      <c r="J239" s="96"/>
      <c r="K239" s="96"/>
      <c r="L239" s="96"/>
      <c r="M239" s="96"/>
      <c r="N239" s="96"/>
      <c r="O239" s="96"/>
      <c r="P239" s="96"/>
      <c r="Q239" s="96"/>
      <c r="R239" s="96"/>
      <c r="S239" s="96"/>
    </row>
    <row r="240" spans="1:19" hidden="1" x14ac:dyDescent="0.25">
      <c r="A240" s="96"/>
      <c r="B240" s="118"/>
      <c r="C240" s="118"/>
      <c r="D240" s="96"/>
      <c r="E240" s="118"/>
      <c r="F240" s="96"/>
      <c r="G240" s="96"/>
      <c r="H240" s="96"/>
      <c r="I240" s="96"/>
      <c r="J240" s="96"/>
      <c r="K240" s="96"/>
      <c r="L240" s="96"/>
      <c r="M240" s="96"/>
      <c r="N240" s="96"/>
      <c r="O240" s="96"/>
      <c r="P240" s="96"/>
      <c r="Q240" s="96"/>
      <c r="R240" s="96"/>
      <c r="S240" s="96"/>
    </row>
    <row r="241" spans="1:19" hidden="1" x14ac:dyDescent="0.25">
      <c r="A241" s="96"/>
      <c r="B241" s="118"/>
      <c r="C241" s="118"/>
      <c r="D241" s="96"/>
      <c r="E241" s="118"/>
      <c r="F241" s="96"/>
      <c r="G241" s="96"/>
      <c r="H241" s="96"/>
      <c r="I241" s="96"/>
      <c r="J241" s="96"/>
      <c r="K241" s="96"/>
      <c r="L241" s="96"/>
      <c r="M241" s="96"/>
      <c r="N241" s="96"/>
      <c r="O241" s="96"/>
      <c r="P241" s="96"/>
      <c r="Q241" s="96"/>
      <c r="R241" s="96"/>
      <c r="S241" s="96"/>
    </row>
    <row r="242" spans="1:19" hidden="1" x14ac:dyDescent="0.25">
      <c r="A242" s="96"/>
      <c r="B242" s="118"/>
      <c r="C242" s="118"/>
      <c r="D242" s="96"/>
      <c r="E242" s="118"/>
      <c r="F242" s="96"/>
      <c r="G242" s="96"/>
      <c r="H242" s="96"/>
      <c r="I242" s="96"/>
      <c r="J242" s="96"/>
      <c r="K242" s="96"/>
      <c r="L242" s="96"/>
      <c r="M242" s="96"/>
      <c r="N242" s="96"/>
      <c r="O242" s="96"/>
      <c r="P242" s="96"/>
      <c r="Q242" s="96"/>
      <c r="R242" s="96"/>
      <c r="S242" s="96"/>
    </row>
    <row r="243" spans="1:19" hidden="1" x14ac:dyDescent="0.25">
      <c r="A243" s="96"/>
      <c r="B243" s="118"/>
      <c r="C243" s="118"/>
      <c r="D243" s="96"/>
      <c r="E243" s="118"/>
      <c r="F243" s="96"/>
      <c r="G243" s="96"/>
      <c r="H243" s="96"/>
      <c r="I243" s="96"/>
      <c r="J243" s="96"/>
      <c r="K243" s="96"/>
      <c r="L243" s="96"/>
      <c r="M243" s="96"/>
      <c r="N243" s="96"/>
      <c r="O243" s="96"/>
      <c r="P243" s="96"/>
      <c r="Q243" s="96"/>
      <c r="R243" s="96"/>
      <c r="S243" s="96"/>
    </row>
    <row r="244" spans="1:19" hidden="1" x14ac:dyDescent="0.25">
      <c r="A244" s="96"/>
      <c r="B244" s="118"/>
      <c r="C244" s="118"/>
      <c r="D244" s="96"/>
      <c r="E244" s="118"/>
      <c r="F244" s="96"/>
      <c r="G244" s="96"/>
      <c r="H244" s="96"/>
      <c r="I244" s="96"/>
      <c r="J244" s="96"/>
      <c r="K244" s="96"/>
      <c r="L244" s="96"/>
      <c r="M244" s="96"/>
      <c r="N244" s="96"/>
      <c r="O244" s="96"/>
      <c r="P244" s="96"/>
      <c r="Q244" s="96"/>
      <c r="R244" s="96"/>
      <c r="S244" s="96"/>
    </row>
    <row r="245" spans="1:19" hidden="1" x14ac:dyDescent="0.25">
      <c r="A245" s="96"/>
      <c r="B245" s="118"/>
      <c r="C245" s="118"/>
      <c r="D245" s="96"/>
      <c r="E245" s="118"/>
      <c r="F245" s="96"/>
      <c r="G245" s="96"/>
      <c r="H245" s="96"/>
      <c r="I245" s="96"/>
      <c r="J245" s="96"/>
      <c r="K245" s="96"/>
      <c r="L245" s="96"/>
      <c r="M245" s="96"/>
      <c r="N245" s="96"/>
      <c r="O245" s="96"/>
      <c r="P245" s="96"/>
      <c r="Q245" s="96"/>
      <c r="R245" s="96"/>
      <c r="S245" s="96"/>
    </row>
    <row r="246" spans="1:19" hidden="1" x14ac:dyDescent="0.25">
      <c r="A246" s="96"/>
      <c r="B246" s="118"/>
      <c r="C246" s="118"/>
      <c r="D246" s="96"/>
      <c r="E246" s="118"/>
      <c r="F246" s="96"/>
      <c r="G246" s="96"/>
      <c r="H246" s="96"/>
      <c r="I246" s="96"/>
      <c r="J246" s="96"/>
      <c r="K246" s="96"/>
      <c r="L246" s="96"/>
      <c r="M246" s="96"/>
      <c r="N246" s="96"/>
      <c r="O246" s="96"/>
      <c r="P246" s="96"/>
      <c r="Q246" s="96"/>
      <c r="R246" s="96"/>
      <c r="S246" s="96"/>
    </row>
    <row r="247" spans="1:19" hidden="1" x14ac:dyDescent="0.25">
      <c r="A247" s="96"/>
      <c r="B247" s="118"/>
      <c r="C247" s="118"/>
      <c r="D247" s="96"/>
      <c r="E247" s="118"/>
      <c r="F247" s="96"/>
      <c r="G247" s="96"/>
      <c r="H247" s="96"/>
      <c r="I247" s="96"/>
      <c r="J247" s="96"/>
      <c r="K247" s="96"/>
      <c r="L247" s="96"/>
      <c r="M247" s="96"/>
      <c r="N247" s="96"/>
      <c r="O247" s="96"/>
      <c r="P247" s="96"/>
      <c r="Q247" s="96"/>
      <c r="R247" s="96"/>
      <c r="S247" s="96"/>
    </row>
    <row r="248" spans="1:19" hidden="1" x14ac:dyDescent="0.25">
      <c r="A248" s="96"/>
      <c r="B248" s="118"/>
      <c r="C248" s="118"/>
      <c r="D248" s="96"/>
      <c r="E248" s="118"/>
      <c r="F248" s="96"/>
      <c r="G248" s="96"/>
      <c r="H248" s="96"/>
      <c r="I248" s="96"/>
      <c r="J248" s="96"/>
      <c r="K248" s="96"/>
      <c r="L248" s="96"/>
      <c r="M248" s="96"/>
      <c r="N248" s="96"/>
      <c r="O248" s="96"/>
      <c r="P248" s="96"/>
      <c r="Q248" s="96"/>
      <c r="R248" s="96"/>
      <c r="S248" s="96"/>
    </row>
    <row r="249" spans="1:19" hidden="1" x14ac:dyDescent="0.25">
      <c r="A249" s="96"/>
      <c r="B249" s="118"/>
      <c r="C249" s="118"/>
      <c r="D249" s="96"/>
      <c r="E249" s="118"/>
      <c r="F249" s="96"/>
      <c r="G249" s="96"/>
      <c r="H249" s="96"/>
      <c r="I249" s="96"/>
      <c r="J249" s="96"/>
      <c r="K249" s="96"/>
      <c r="L249" s="96"/>
      <c r="M249" s="96"/>
      <c r="N249" s="96"/>
      <c r="O249" s="96"/>
      <c r="P249" s="96"/>
      <c r="Q249" s="96"/>
      <c r="R249" s="96"/>
      <c r="S249" s="96"/>
    </row>
    <row r="250" spans="1:19" hidden="1" x14ac:dyDescent="0.25">
      <c r="A250" s="96"/>
      <c r="B250" s="118"/>
      <c r="C250" s="118"/>
      <c r="D250" s="96"/>
      <c r="E250" s="118"/>
      <c r="F250" s="96"/>
      <c r="G250" s="96"/>
      <c r="H250" s="96"/>
      <c r="I250" s="96"/>
      <c r="J250" s="96"/>
      <c r="K250" s="96"/>
      <c r="L250" s="96"/>
      <c r="M250" s="96"/>
      <c r="N250" s="96"/>
      <c r="O250" s="96"/>
      <c r="P250" s="96"/>
      <c r="Q250" s="96"/>
      <c r="R250" s="96"/>
      <c r="S250" s="96"/>
    </row>
    <row r="251" spans="1:19" hidden="1" x14ac:dyDescent="0.25">
      <c r="A251" s="96"/>
      <c r="B251" s="118"/>
      <c r="C251" s="118"/>
      <c r="D251" s="96"/>
      <c r="E251" s="118"/>
      <c r="F251" s="96"/>
      <c r="G251" s="96"/>
      <c r="H251" s="96"/>
      <c r="I251" s="96"/>
      <c r="J251" s="96"/>
      <c r="K251" s="96"/>
      <c r="L251" s="96"/>
      <c r="M251" s="96"/>
      <c r="N251" s="96"/>
      <c r="O251" s="96"/>
      <c r="P251" s="96"/>
      <c r="Q251" s="96"/>
      <c r="R251" s="96"/>
      <c r="S251" s="96"/>
    </row>
    <row r="252" spans="1:19" hidden="1" x14ac:dyDescent="0.25">
      <c r="A252" s="96"/>
      <c r="B252" s="118"/>
      <c r="C252" s="118"/>
      <c r="D252" s="96"/>
      <c r="E252" s="118"/>
      <c r="F252" s="96"/>
      <c r="G252" s="96"/>
      <c r="H252" s="96"/>
      <c r="I252" s="96"/>
      <c r="J252" s="96"/>
      <c r="K252" s="96"/>
      <c r="L252" s="96"/>
      <c r="M252" s="96"/>
      <c r="N252" s="96"/>
      <c r="O252" s="96"/>
      <c r="P252" s="96"/>
      <c r="Q252" s="96"/>
      <c r="R252" s="96"/>
      <c r="S252" s="96"/>
    </row>
    <row r="253" spans="1:19" hidden="1" x14ac:dyDescent="0.25">
      <c r="A253" s="96"/>
      <c r="B253" s="118"/>
      <c r="C253" s="118"/>
      <c r="D253" s="96"/>
      <c r="E253" s="118"/>
      <c r="F253" s="96"/>
      <c r="G253" s="96"/>
      <c r="H253" s="96"/>
      <c r="I253" s="96"/>
      <c r="J253" s="96"/>
      <c r="K253" s="96"/>
      <c r="L253" s="96"/>
      <c r="M253" s="96"/>
      <c r="N253" s="96"/>
      <c r="O253" s="96"/>
      <c r="P253" s="96"/>
      <c r="Q253" s="96"/>
      <c r="R253" s="96"/>
      <c r="S253" s="96"/>
    </row>
    <row r="254" spans="1:19" hidden="1" x14ac:dyDescent="0.25">
      <c r="A254" s="96"/>
      <c r="B254" s="118"/>
      <c r="C254" s="118"/>
      <c r="D254" s="96"/>
      <c r="E254" s="118"/>
      <c r="F254" s="96"/>
      <c r="G254" s="96"/>
      <c r="H254" s="96"/>
      <c r="I254" s="96"/>
      <c r="J254" s="96"/>
      <c r="K254" s="96"/>
      <c r="L254" s="96"/>
      <c r="M254" s="96"/>
      <c r="N254" s="96"/>
      <c r="O254" s="96"/>
      <c r="P254" s="96"/>
      <c r="Q254" s="96"/>
      <c r="R254" s="96"/>
      <c r="S254" s="96"/>
    </row>
    <row r="255" spans="1:19" hidden="1" x14ac:dyDescent="0.25">
      <c r="A255" s="96"/>
      <c r="B255" s="118"/>
      <c r="C255" s="118"/>
      <c r="D255" s="96"/>
      <c r="E255" s="118"/>
      <c r="F255" s="96"/>
      <c r="G255" s="96"/>
      <c r="H255" s="96"/>
      <c r="I255" s="96"/>
      <c r="J255" s="96"/>
      <c r="K255" s="96"/>
      <c r="L255" s="96"/>
      <c r="M255" s="96"/>
      <c r="N255" s="96"/>
      <c r="O255" s="96"/>
      <c r="P255" s="96"/>
      <c r="Q255" s="96"/>
      <c r="R255" s="96"/>
      <c r="S255" s="96"/>
    </row>
    <row r="256" spans="1:19" hidden="1" x14ac:dyDescent="0.25">
      <c r="A256" s="96"/>
      <c r="B256" s="118"/>
      <c r="C256" s="118"/>
      <c r="D256" s="96"/>
      <c r="E256" s="118"/>
      <c r="F256" s="96"/>
      <c r="G256" s="96"/>
      <c r="H256" s="96"/>
      <c r="I256" s="96"/>
      <c r="J256" s="96"/>
      <c r="K256" s="96"/>
      <c r="L256" s="96"/>
      <c r="M256" s="96"/>
      <c r="N256" s="96"/>
      <c r="O256" s="96"/>
      <c r="P256" s="96"/>
      <c r="Q256" s="96"/>
      <c r="R256" s="96"/>
      <c r="S256" s="96"/>
    </row>
    <row r="257" spans="1:19" hidden="1" x14ac:dyDescent="0.25">
      <c r="A257" s="96"/>
      <c r="B257" s="118"/>
      <c r="C257" s="118"/>
      <c r="D257" s="96"/>
      <c r="E257" s="118"/>
      <c r="F257" s="96"/>
      <c r="G257" s="96"/>
      <c r="H257" s="96"/>
      <c r="I257" s="96"/>
      <c r="J257" s="96"/>
      <c r="K257" s="96"/>
      <c r="L257" s="96"/>
      <c r="M257" s="96"/>
      <c r="N257" s="96"/>
      <c r="O257" s="96"/>
      <c r="P257" s="96"/>
      <c r="Q257" s="96"/>
      <c r="R257" s="96"/>
      <c r="S257" s="96"/>
    </row>
    <row r="258" spans="1:19" hidden="1" x14ac:dyDescent="0.25">
      <c r="A258" s="96"/>
      <c r="B258" s="118"/>
      <c r="C258" s="118"/>
      <c r="D258" s="96"/>
      <c r="E258" s="118"/>
      <c r="F258" s="96"/>
      <c r="G258" s="96"/>
      <c r="H258" s="96"/>
      <c r="I258" s="96"/>
      <c r="J258" s="96"/>
      <c r="K258" s="96"/>
      <c r="L258" s="96"/>
      <c r="M258" s="96"/>
      <c r="N258" s="96"/>
      <c r="O258" s="96"/>
      <c r="P258" s="96"/>
      <c r="Q258" s="96"/>
      <c r="R258" s="96"/>
      <c r="S258" s="96"/>
    </row>
    <row r="259" spans="1:19" hidden="1" x14ac:dyDescent="0.25">
      <c r="A259" s="96"/>
      <c r="B259" s="118"/>
      <c r="C259" s="118"/>
      <c r="D259" s="96"/>
      <c r="E259" s="118"/>
      <c r="F259" s="96"/>
      <c r="G259" s="96"/>
      <c r="H259" s="96"/>
      <c r="I259" s="96"/>
      <c r="J259" s="96"/>
      <c r="K259" s="96"/>
      <c r="L259" s="96"/>
      <c r="M259" s="96"/>
      <c r="N259" s="96"/>
      <c r="O259" s="96"/>
      <c r="P259" s="96"/>
      <c r="Q259" s="96"/>
      <c r="R259" s="96"/>
      <c r="S259" s="96"/>
    </row>
    <row r="260" spans="1:19" hidden="1" x14ac:dyDescent="0.25">
      <c r="A260" s="96"/>
      <c r="B260" s="118"/>
      <c r="C260" s="118"/>
      <c r="D260" s="96"/>
      <c r="E260" s="118"/>
      <c r="F260" s="96"/>
      <c r="G260" s="96"/>
      <c r="H260" s="96"/>
      <c r="I260" s="96"/>
      <c r="J260" s="96"/>
      <c r="K260" s="96"/>
      <c r="L260" s="96"/>
      <c r="M260" s="96"/>
      <c r="N260" s="96"/>
      <c r="O260" s="96"/>
      <c r="P260" s="96"/>
      <c r="Q260" s="96"/>
      <c r="R260" s="96"/>
      <c r="S260" s="96"/>
    </row>
    <row r="261" spans="1:19" hidden="1" x14ac:dyDescent="0.25">
      <c r="A261" s="96"/>
      <c r="B261" s="118"/>
      <c r="C261" s="118"/>
      <c r="D261" s="96"/>
      <c r="E261" s="118"/>
      <c r="F261" s="96"/>
      <c r="G261" s="96"/>
      <c r="H261" s="96"/>
      <c r="I261" s="96"/>
      <c r="J261" s="96"/>
      <c r="K261" s="96"/>
      <c r="L261" s="96"/>
      <c r="M261" s="96"/>
      <c r="N261" s="96"/>
      <c r="O261" s="96"/>
      <c r="P261" s="96"/>
      <c r="Q261" s="96"/>
      <c r="R261" s="96"/>
      <c r="S261" s="96"/>
    </row>
    <row r="262" spans="1:19" hidden="1" x14ac:dyDescent="0.25">
      <c r="A262" s="96"/>
      <c r="B262" s="118"/>
      <c r="C262" s="118"/>
      <c r="D262" s="96"/>
      <c r="E262" s="118"/>
      <c r="F262" s="96"/>
      <c r="G262" s="96"/>
      <c r="H262" s="96"/>
      <c r="I262" s="96"/>
      <c r="J262" s="96"/>
      <c r="K262" s="96"/>
      <c r="L262" s="96"/>
      <c r="M262" s="96"/>
      <c r="N262" s="96"/>
      <c r="O262" s="96"/>
      <c r="P262" s="96"/>
      <c r="Q262" s="96"/>
      <c r="R262" s="96"/>
      <c r="S262" s="96"/>
    </row>
    <row r="263" spans="1:19" hidden="1" x14ac:dyDescent="0.25">
      <c r="A263" s="96"/>
      <c r="B263" s="118"/>
      <c r="C263" s="118"/>
      <c r="D263" s="96"/>
      <c r="E263" s="118"/>
      <c r="F263" s="96"/>
      <c r="G263" s="96"/>
      <c r="H263" s="96"/>
      <c r="I263" s="96"/>
      <c r="J263" s="96"/>
      <c r="K263" s="96"/>
      <c r="L263" s="96"/>
      <c r="M263" s="96"/>
      <c r="N263" s="96"/>
      <c r="O263" s="96"/>
      <c r="P263" s="96"/>
      <c r="Q263" s="96"/>
      <c r="R263" s="96"/>
      <c r="S263" s="96"/>
    </row>
    <row r="264" spans="1:19" hidden="1" x14ac:dyDescent="0.25">
      <c r="A264" s="96"/>
      <c r="B264" s="118"/>
      <c r="C264" s="118"/>
      <c r="D264" s="96"/>
      <c r="E264" s="118"/>
      <c r="F264" s="96"/>
      <c r="G264" s="96"/>
      <c r="H264" s="96"/>
      <c r="I264" s="96"/>
      <c r="J264" s="96"/>
      <c r="K264" s="96"/>
      <c r="L264" s="96"/>
      <c r="M264" s="96"/>
      <c r="N264" s="96"/>
      <c r="O264" s="96"/>
      <c r="P264" s="96"/>
      <c r="Q264" s="96"/>
      <c r="R264" s="96"/>
      <c r="S264" s="96"/>
    </row>
    <row r="265" spans="1:19" hidden="1" x14ac:dyDescent="0.25">
      <c r="A265" s="96"/>
      <c r="B265" s="118"/>
      <c r="C265" s="118"/>
      <c r="D265" s="96"/>
      <c r="E265" s="118"/>
      <c r="F265" s="96"/>
      <c r="G265" s="96"/>
      <c r="H265" s="96"/>
      <c r="I265" s="96"/>
      <c r="J265" s="96"/>
      <c r="K265" s="96"/>
      <c r="L265" s="96"/>
      <c r="M265" s="96"/>
      <c r="N265" s="96"/>
      <c r="O265" s="96"/>
      <c r="P265" s="96"/>
      <c r="Q265" s="96"/>
      <c r="R265" s="96"/>
      <c r="S265" s="96"/>
    </row>
    <row r="266" spans="1:19" hidden="1" x14ac:dyDescent="0.25">
      <c r="A266" s="96"/>
      <c r="B266" s="118"/>
      <c r="C266" s="118"/>
      <c r="D266" s="96"/>
      <c r="E266" s="118"/>
      <c r="F266" s="96"/>
      <c r="G266" s="96"/>
      <c r="H266" s="96"/>
      <c r="I266" s="96"/>
      <c r="J266" s="96"/>
      <c r="K266" s="96"/>
      <c r="L266" s="96"/>
      <c r="M266" s="96"/>
      <c r="N266" s="96"/>
      <c r="O266" s="96"/>
      <c r="P266" s="96"/>
      <c r="Q266" s="96"/>
      <c r="R266" s="96"/>
      <c r="S266" s="96"/>
    </row>
    <row r="267" spans="1:19" hidden="1" x14ac:dyDescent="0.25">
      <c r="A267" s="96"/>
      <c r="B267" s="118"/>
      <c r="C267" s="118"/>
      <c r="D267" s="96"/>
      <c r="E267" s="118"/>
      <c r="F267" s="96"/>
      <c r="G267" s="96"/>
      <c r="H267" s="96"/>
      <c r="I267" s="96"/>
      <c r="J267" s="96"/>
      <c r="K267" s="96"/>
      <c r="L267" s="96"/>
      <c r="M267" s="96"/>
      <c r="N267" s="96"/>
      <c r="O267" s="96"/>
      <c r="P267" s="96"/>
      <c r="Q267" s="96"/>
      <c r="R267" s="96"/>
      <c r="S267" s="96"/>
    </row>
    <row r="268" spans="1:19" hidden="1" x14ac:dyDescent="0.25">
      <c r="A268" s="96"/>
      <c r="B268" s="118"/>
      <c r="C268" s="118"/>
      <c r="D268" s="96"/>
      <c r="E268" s="118"/>
      <c r="F268" s="96"/>
      <c r="G268" s="96"/>
      <c r="H268" s="96"/>
      <c r="I268" s="96"/>
      <c r="J268" s="96"/>
      <c r="K268" s="96"/>
      <c r="L268" s="96"/>
      <c r="M268" s="96"/>
      <c r="N268" s="96"/>
      <c r="O268" s="96"/>
      <c r="P268" s="96"/>
      <c r="Q268" s="96"/>
      <c r="R268" s="96"/>
      <c r="S268" s="96"/>
    </row>
    <row r="269" spans="1:19" hidden="1" x14ac:dyDescent="0.25">
      <c r="A269" s="96"/>
      <c r="B269" s="118"/>
      <c r="C269" s="118"/>
      <c r="D269" s="96"/>
      <c r="E269" s="118"/>
      <c r="F269" s="96"/>
      <c r="G269" s="96"/>
      <c r="H269" s="96"/>
      <c r="I269" s="96"/>
      <c r="J269" s="96"/>
      <c r="K269" s="96"/>
      <c r="L269" s="96"/>
      <c r="M269" s="96"/>
      <c r="N269" s="96"/>
      <c r="O269" s="96"/>
      <c r="P269" s="96"/>
      <c r="Q269" s="96"/>
      <c r="R269" s="96"/>
      <c r="S269" s="96"/>
    </row>
    <row r="270" spans="1:19" hidden="1" x14ac:dyDescent="0.25">
      <c r="A270" s="96"/>
      <c r="B270" s="118"/>
      <c r="C270" s="118"/>
      <c r="D270" s="96"/>
      <c r="E270" s="118"/>
      <c r="F270" s="96"/>
      <c r="G270" s="96"/>
      <c r="H270" s="96"/>
      <c r="I270" s="96"/>
      <c r="J270" s="96"/>
      <c r="K270" s="96"/>
      <c r="L270" s="96"/>
      <c r="M270" s="96"/>
      <c r="N270" s="96"/>
      <c r="O270" s="96"/>
      <c r="P270" s="96"/>
      <c r="Q270" s="96"/>
      <c r="R270" s="96"/>
      <c r="S270" s="96"/>
    </row>
    <row r="271" spans="1:19" hidden="1" x14ac:dyDescent="0.25">
      <c r="A271" s="96"/>
      <c r="B271" s="118"/>
      <c r="C271" s="118"/>
      <c r="D271" s="96"/>
      <c r="E271" s="118"/>
      <c r="F271" s="96"/>
      <c r="G271" s="96"/>
      <c r="H271" s="96"/>
      <c r="I271" s="96"/>
      <c r="J271" s="96"/>
      <c r="K271" s="96"/>
      <c r="L271" s="96"/>
      <c r="M271" s="96"/>
      <c r="N271" s="96"/>
      <c r="O271" s="96"/>
      <c r="P271" s="96"/>
      <c r="Q271" s="96"/>
      <c r="R271" s="96"/>
      <c r="S271" s="96"/>
    </row>
    <row r="272" spans="1:19" hidden="1" x14ac:dyDescent="0.25">
      <c r="A272" s="96"/>
      <c r="B272" s="118"/>
      <c r="C272" s="118"/>
      <c r="D272" s="96"/>
      <c r="E272" s="118"/>
      <c r="F272" s="96"/>
      <c r="G272" s="96"/>
      <c r="H272" s="96"/>
      <c r="I272" s="96"/>
      <c r="J272" s="96"/>
      <c r="K272" s="96"/>
      <c r="L272" s="96"/>
      <c r="M272" s="96"/>
      <c r="N272" s="96"/>
      <c r="O272" s="96"/>
      <c r="P272" s="96"/>
      <c r="Q272" s="96"/>
      <c r="R272" s="96"/>
      <c r="S272" s="96"/>
    </row>
    <row r="273" spans="1:19" hidden="1" x14ac:dyDescent="0.25">
      <c r="A273" s="96"/>
      <c r="B273" s="118"/>
      <c r="C273" s="118"/>
      <c r="D273" s="96"/>
      <c r="E273" s="118"/>
      <c r="F273" s="96"/>
      <c r="G273" s="96"/>
      <c r="H273" s="96"/>
      <c r="I273" s="96"/>
      <c r="J273" s="96"/>
      <c r="K273" s="96"/>
      <c r="L273" s="96"/>
      <c r="M273" s="96"/>
      <c r="N273" s="96"/>
      <c r="O273" s="96"/>
      <c r="P273" s="96"/>
      <c r="Q273" s="96"/>
      <c r="R273" s="96"/>
      <c r="S273" s="96"/>
    </row>
    <row r="274" spans="1:19" hidden="1" x14ac:dyDescent="0.25">
      <c r="A274" s="96"/>
      <c r="B274" s="118"/>
      <c r="C274" s="118"/>
      <c r="D274" s="96"/>
      <c r="E274" s="118"/>
      <c r="F274" s="96"/>
      <c r="G274" s="96"/>
      <c r="H274" s="96"/>
      <c r="I274" s="96"/>
      <c r="J274" s="96"/>
      <c r="K274" s="96"/>
      <c r="L274" s="96"/>
      <c r="M274" s="96"/>
      <c r="N274" s="96"/>
      <c r="O274" s="96"/>
      <c r="P274" s="96"/>
      <c r="Q274" s="96"/>
      <c r="R274" s="96"/>
      <c r="S274" s="96"/>
    </row>
    <row r="275" spans="1:19" hidden="1" x14ac:dyDescent="0.25">
      <c r="A275" s="96"/>
      <c r="B275" s="118"/>
      <c r="C275" s="118"/>
      <c r="D275" s="96"/>
      <c r="E275" s="118"/>
      <c r="F275" s="96"/>
      <c r="G275" s="96"/>
      <c r="H275" s="96"/>
      <c r="I275" s="96"/>
      <c r="J275" s="96"/>
      <c r="K275" s="96"/>
      <c r="L275" s="96"/>
      <c r="M275" s="96"/>
      <c r="N275" s="96"/>
      <c r="O275" s="96"/>
      <c r="P275" s="96"/>
      <c r="Q275" s="96"/>
      <c r="R275" s="96"/>
      <c r="S275" s="96"/>
    </row>
    <row r="276" spans="1:19" hidden="1" x14ac:dyDescent="0.25">
      <c r="A276" s="96"/>
      <c r="B276" s="118"/>
      <c r="C276" s="118"/>
      <c r="D276" s="96"/>
      <c r="E276" s="118"/>
      <c r="F276" s="96"/>
      <c r="G276" s="96"/>
      <c r="H276" s="96"/>
      <c r="I276" s="96"/>
      <c r="J276" s="96"/>
      <c r="K276" s="96"/>
      <c r="L276" s="96"/>
      <c r="M276" s="96"/>
      <c r="N276" s="96"/>
      <c r="O276" s="96"/>
      <c r="P276" s="96"/>
      <c r="Q276" s="96"/>
      <c r="R276" s="96"/>
      <c r="S276" s="96"/>
    </row>
    <row r="277" spans="1:19" hidden="1" x14ac:dyDescent="0.25">
      <c r="A277" s="96"/>
      <c r="B277" s="118"/>
      <c r="C277" s="118"/>
      <c r="D277" s="96"/>
      <c r="E277" s="118"/>
      <c r="F277" s="96"/>
      <c r="G277" s="96"/>
      <c r="H277" s="96"/>
      <c r="I277" s="96"/>
      <c r="J277" s="96"/>
      <c r="K277" s="96"/>
      <c r="L277" s="96"/>
      <c r="M277" s="96"/>
      <c r="N277" s="96"/>
      <c r="O277" s="96"/>
      <c r="P277" s="96"/>
      <c r="Q277" s="96"/>
      <c r="R277" s="96"/>
      <c r="S277" s="96"/>
    </row>
    <row r="278" spans="1:19" hidden="1" x14ac:dyDescent="0.25">
      <c r="A278" s="96"/>
      <c r="B278" s="118"/>
      <c r="C278" s="118"/>
      <c r="D278" s="96"/>
      <c r="E278" s="118"/>
      <c r="F278" s="96"/>
      <c r="G278" s="96"/>
      <c r="H278" s="96"/>
      <c r="I278" s="96"/>
      <c r="J278" s="96"/>
      <c r="K278" s="96"/>
      <c r="L278" s="96"/>
      <c r="M278" s="96"/>
      <c r="N278" s="96"/>
      <c r="O278" s="96"/>
      <c r="P278" s="96"/>
      <c r="Q278" s="96"/>
      <c r="R278" s="96"/>
      <c r="S278" s="96"/>
    </row>
    <row r="279" spans="1:19" hidden="1" x14ac:dyDescent="0.25">
      <c r="A279" s="96"/>
      <c r="B279" s="118"/>
      <c r="C279" s="118"/>
      <c r="D279" s="96"/>
      <c r="E279" s="118"/>
      <c r="F279" s="96"/>
      <c r="G279" s="96"/>
      <c r="H279" s="96"/>
      <c r="I279" s="96"/>
      <c r="J279" s="96"/>
      <c r="K279" s="96"/>
      <c r="L279" s="96"/>
      <c r="M279" s="96"/>
      <c r="N279" s="96"/>
      <c r="O279" s="96"/>
      <c r="P279" s="96"/>
      <c r="Q279" s="96"/>
      <c r="R279" s="96"/>
      <c r="S279" s="96"/>
    </row>
    <row r="280" spans="1:19" hidden="1" x14ac:dyDescent="0.25">
      <c r="A280" s="96"/>
      <c r="B280" s="118"/>
      <c r="C280" s="118"/>
      <c r="D280" s="96"/>
      <c r="E280" s="118"/>
      <c r="F280" s="96"/>
      <c r="G280" s="96"/>
      <c r="H280" s="96"/>
      <c r="I280" s="96"/>
      <c r="J280" s="96"/>
      <c r="K280" s="96"/>
      <c r="L280" s="96"/>
      <c r="M280" s="96"/>
      <c r="N280" s="96"/>
      <c r="O280" s="96"/>
      <c r="P280" s="96"/>
      <c r="Q280" s="96"/>
      <c r="R280" s="96"/>
      <c r="S280" s="96"/>
    </row>
    <row r="281" spans="1:19" hidden="1" x14ac:dyDescent="0.25">
      <c r="A281" s="96"/>
      <c r="B281" s="118"/>
      <c r="C281" s="118"/>
      <c r="D281" s="96"/>
      <c r="E281" s="118"/>
      <c r="F281" s="96"/>
      <c r="G281" s="96"/>
      <c r="H281" s="96"/>
      <c r="I281" s="96"/>
      <c r="J281" s="96"/>
      <c r="K281" s="96"/>
      <c r="L281" s="96"/>
      <c r="M281" s="96"/>
      <c r="N281" s="96"/>
      <c r="O281" s="96"/>
      <c r="P281" s="96"/>
      <c r="Q281" s="96"/>
      <c r="R281" s="96"/>
      <c r="S281" s="96"/>
    </row>
    <row r="282" spans="1:19" hidden="1" x14ac:dyDescent="0.25">
      <c r="A282" s="96"/>
      <c r="B282" s="118"/>
      <c r="C282" s="118"/>
      <c r="D282" s="96"/>
      <c r="E282" s="118"/>
      <c r="F282" s="96"/>
      <c r="G282" s="96"/>
      <c r="H282" s="96"/>
      <c r="I282" s="96"/>
      <c r="J282" s="96"/>
      <c r="K282" s="96"/>
      <c r="L282" s="96"/>
      <c r="M282" s="96"/>
      <c r="N282" s="96"/>
      <c r="O282" s="96"/>
      <c r="P282" s="96"/>
      <c r="Q282" s="96"/>
      <c r="R282" s="96"/>
      <c r="S282" s="96"/>
    </row>
    <row r="283" spans="1:19" hidden="1" x14ac:dyDescent="0.25">
      <c r="A283" s="96"/>
      <c r="B283" s="118"/>
      <c r="C283" s="118"/>
      <c r="D283" s="96"/>
      <c r="E283" s="118"/>
      <c r="F283" s="96"/>
      <c r="G283" s="96"/>
      <c r="H283" s="96"/>
      <c r="I283" s="96"/>
      <c r="J283" s="96"/>
      <c r="K283" s="96"/>
      <c r="L283" s="96"/>
      <c r="M283" s="96"/>
      <c r="N283" s="96"/>
      <c r="O283" s="96"/>
      <c r="P283" s="96"/>
      <c r="Q283" s="96"/>
      <c r="R283" s="96"/>
      <c r="S283" s="96"/>
    </row>
    <row r="284" spans="1:19" hidden="1" x14ac:dyDescent="0.25">
      <c r="A284" s="96"/>
      <c r="B284" s="118"/>
      <c r="C284" s="118"/>
      <c r="D284" s="96"/>
      <c r="E284" s="118"/>
      <c r="F284" s="96"/>
      <c r="G284" s="96"/>
      <c r="H284" s="96"/>
      <c r="I284" s="96"/>
      <c r="J284" s="96"/>
      <c r="K284" s="96"/>
      <c r="L284" s="96"/>
      <c r="M284" s="96"/>
      <c r="N284" s="96"/>
      <c r="O284" s="96"/>
      <c r="P284" s="96"/>
      <c r="Q284" s="96"/>
      <c r="R284" s="96"/>
      <c r="S284" s="96"/>
    </row>
    <row r="285" spans="1:19" hidden="1" x14ac:dyDescent="0.25">
      <c r="A285" s="96"/>
      <c r="B285" s="118"/>
      <c r="C285" s="118"/>
      <c r="D285" s="96"/>
      <c r="E285" s="118"/>
      <c r="F285" s="96"/>
      <c r="G285" s="96"/>
      <c r="H285" s="96"/>
      <c r="I285" s="96"/>
      <c r="J285" s="96"/>
      <c r="K285" s="96"/>
      <c r="L285" s="96"/>
      <c r="M285" s="96"/>
      <c r="N285" s="96"/>
      <c r="O285" s="96"/>
      <c r="P285" s="96"/>
      <c r="Q285" s="96"/>
      <c r="R285" s="96"/>
      <c r="S285" s="96"/>
    </row>
    <row r="286" spans="1:19" hidden="1" x14ac:dyDescent="0.25">
      <c r="A286" s="96"/>
      <c r="B286" s="118"/>
      <c r="C286" s="118"/>
      <c r="D286" s="96"/>
      <c r="E286" s="118"/>
      <c r="F286" s="96"/>
      <c r="G286" s="96"/>
      <c r="H286" s="96"/>
      <c r="I286" s="96"/>
      <c r="J286" s="96"/>
      <c r="K286" s="96"/>
      <c r="L286" s="96"/>
      <c r="M286" s="96"/>
      <c r="N286" s="96"/>
      <c r="O286" s="96"/>
      <c r="P286" s="96"/>
      <c r="Q286" s="96"/>
      <c r="R286" s="96"/>
      <c r="S286" s="96"/>
    </row>
    <row r="287" spans="1:19" hidden="1" x14ac:dyDescent="0.25">
      <c r="A287" s="96"/>
      <c r="B287" s="118"/>
      <c r="C287" s="118"/>
      <c r="D287" s="96"/>
      <c r="E287" s="118"/>
      <c r="F287" s="96"/>
      <c r="G287" s="96"/>
      <c r="H287" s="96"/>
      <c r="I287" s="96"/>
      <c r="J287" s="96"/>
      <c r="K287" s="96"/>
      <c r="L287" s="96"/>
      <c r="M287" s="96"/>
      <c r="N287" s="96"/>
      <c r="O287" s="96"/>
      <c r="P287" s="96"/>
      <c r="Q287" s="96"/>
      <c r="R287" s="96"/>
      <c r="S287" s="96"/>
    </row>
    <row r="288" spans="1:19" hidden="1" x14ac:dyDescent="0.25">
      <c r="A288" s="96"/>
      <c r="B288" s="118"/>
      <c r="C288" s="118"/>
      <c r="D288" s="96"/>
      <c r="E288" s="118"/>
      <c r="F288" s="96"/>
      <c r="G288" s="96"/>
      <c r="H288" s="96"/>
      <c r="I288" s="96"/>
      <c r="J288" s="96"/>
      <c r="K288" s="96"/>
      <c r="L288" s="96"/>
      <c r="M288" s="96"/>
      <c r="N288" s="96"/>
      <c r="O288" s="96"/>
      <c r="P288" s="96"/>
      <c r="Q288" s="96"/>
      <c r="R288" s="96"/>
      <c r="S288" s="96"/>
    </row>
    <row r="289" spans="1:19" hidden="1" x14ac:dyDescent="0.25">
      <c r="A289" s="96"/>
      <c r="B289" s="118"/>
      <c r="C289" s="118"/>
      <c r="D289" s="96"/>
      <c r="E289" s="118"/>
      <c r="F289" s="96"/>
      <c r="G289" s="96"/>
      <c r="H289" s="96"/>
      <c r="I289" s="96"/>
      <c r="J289" s="96"/>
      <c r="K289" s="96"/>
      <c r="L289" s="96"/>
      <c r="M289" s="96"/>
      <c r="N289" s="96"/>
      <c r="O289" s="96"/>
      <c r="P289" s="96"/>
      <c r="Q289" s="96"/>
      <c r="R289" s="96"/>
      <c r="S289" s="96"/>
    </row>
    <row r="290" spans="1:19" hidden="1" x14ac:dyDescent="0.25">
      <c r="A290" s="96"/>
      <c r="B290" s="118"/>
      <c r="C290" s="118"/>
      <c r="D290" s="96"/>
      <c r="E290" s="118"/>
      <c r="F290" s="96"/>
      <c r="G290" s="96"/>
      <c r="H290" s="96"/>
      <c r="I290" s="96"/>
      <c r="J290" s="96"/>
      <c r="K290" s="96"/>
      <c r="L290" s="96"/>
      <c r="M290" s="96"/>
      <c r="N290" s="96"/>
      <c r="O290" s="96"/>
      <c r="P290" s="96"/>
      <c r="Q290" s="96"/>
      <c r="R290" s="96"/>
      <c r="S290" s="96"/>
    </row>
    <row r="291" spans="1:19" hidden="1" x14ac:dyDescent="0.25">
      <c r="A291" s="96"/>
      <c r="B291" s="118"/>
      <c r="C291" s="118"/>
      <c r="D291" s="96"/>
      <c r="E291" s="118"/>
      <c r="F291" s="96"/>
      <c r="G291" s="96"/>
      <c r="H291" s="96"/>
      <c r="I291" s="96"/>
      <c r="J291" s="96"/>
      <c r="K291" s="96"/>
      <c r="L291" s="96"/>
      <c r="M291" s="96"/>
      <c r="N291" s="96"/>
      <c r="O291" s="96"/>
      <c r="P291" s="96"/>
      <c r="Q291" s="96"/>
      <c r="R291" s="96"/>
      <c r="S291" s="96"/>
    </row>
    <row r="292" spans="1:19" hidden="1" x14ac:dyDescent="0.25">
      <c r="A292" s="96"/>
      <c r="B292" s="118"/>
      <c r="C292" s="118"/>
      <c r="D292" s="96"/>
      <c r="E292" s="118"/>
      <c r="F292" s="96"/>
      <c r="G292" s="96"/>
      <c r="H292" s="96"/>
      <c r="I292" s="96"/>
      <c r="J292" s="96"/>
      <c r="K292" s="96"/>
      <c r="L292" s="96"/>
      <c r="M292" s="96"/>
      <c r="N292" s="96"/>
      <c r="O292" s="96"/>
      <c r="P292" s="96"/>
      <c r="Q292" s="96"/>
      <c r="R292" s="96"/>
      <c r="S292" s="96"/>
    </row>
    <row r="293" spans="1:19" hidden="1" x14ac:dyDescent="0.25">
      <c r="A293" s="96"/>
      <c r="B293" s="118"/>
      <c r="C293" s="118"/>
      <c r="D293" s="96"/>
      <c r="E293" s="118"/>
      <c r="F293" s="96"/>
      <c r="G293" s="96"/>
      <c r="H293" s="96"/>
      <c r="I293" s="96"/>
      <c r="J293" s="96"/>
      <c r="K293" s="96"/>
      <c r="L293" s="96"/>
      <c r="M293" s="96"/>
      <c r="N293" s="96"/>
      <c r="O293" s="96"/>
      <c r="P293" s="96"/>
      <c r="Q293" s="96"/>
      <c r="R293" s="96"/>
      <c r="S293" s="96"/>
    </row>
    <row r="294" spans="1:19" hidden="1" x14ac:dyDescent="0.25">
      <c r="A294" s="96"/>
      <c r="B294" s="118"/>
      <c r="C294" s="118"/>
      <c r="D294" s="96"/>
      <c r="E294" s="118"/>
      <c r="F294" s="96"/>
      <c r="G294" s="96"/>
      <c r="H294" s="96"/>
      <c r="I294" s="96"/>
      <c r="J294" s="96"/>
      <c r="K294" s="96"/>
      <c r="L294" s="96"/>
      <c r="M294" s="96"/>
      <c r="N294" s="96"/>
      <c r="O294" s="96"/>
      <c r="P294" s="96"/>
      <c r="Q294" s="96"/>
      <c r="R294" s="96"/>
      <c r="S294" s="96"/>
    </row>
    <row r="295" spans="1:19" hidden="1" x14ac:dyDescent="0.25">
      <c r="A295" s="96"/>
      <c r="B295" s="118"/>
      <c r="C295" s="118"/>
      <c r="D295" s="96"/>
      <c r="E295" s="118"/>
      <c r="F295" s="96"/>
      <c r="G295" s="96"/>
      <c r="H295" s="96"/>
      <c r="I295" s="96"/>
      <c r="J295" s="96"/>
      <c r="K295" s="96"/>
      <c r="L295" s="96"/>
      <c r="M295" s="96"/>
      <c r="N295" s="96"/>
      <c r="O295" s="96"/>
      <c r="P295" s="96"/>
      <c r="Q295" s="96"/>
      <c r="R295" s="96"/>
      <c r="S295" s="96"/>
    </row>
    <row r="296" spans="1:19" hidden="1" x14ac:dyDescent="0.25">
      <c r="A296" s="96"/>
      <c r="B296" s="118"/>
      <c r="C296" s="118"/>
      <c r="D296" s="96"/>
      <c r="E296" s="118"/>
      <c r="F296" s="96"/>
      <c r="G296" s="96"/>
      <c r="H296" s="96"/>
      <c r="I296" s="96"/>
      <c r="J296" s="96"/>
      <c r="K296" s="96"/>
      <c r="L296" s="96"/>
      <c r="M296" s="96"/>
      <c r="N296" s="96"/>
      <c r="O296" s="96"/>
      <c r="P296" s="96"/>
      <c r="Q296" s="96"/>
      <c r="R296" s="96"/>
      <c r="S296" s="96"/>
    </row>
    <row r="297" spans="1:19" hidden="1" x14ac:dyDescent="0.25">
      <c r="A297" s="96"/>
      <c r="B297" s="118"/>
      <c r="C297" s="118"/>
      <c r="D297" s="96"/>
      <c r="E297" s="118"/>
      <c r="F297" s="96"/>
      <c r="G297" s="96"/>
      <c r="H297" s="96"/>
      <c r="I297" s="96"/>
      <c r="J297" s="96"/>
      <c r="K297" s="96"/>
      <c r="L297" s="96"/>
      <c r="M297" s="96"/>
      <c r="N297" s="96"/>
      <c r="O297" s="96"/>
      <c r="P297" s="96"/>
      <c r="Q297" s="96"/>
      <c r="R297" s="96"/>
      <c r="S297" s="96"/>
    </row>
    <row r="298" spans="1:19" hidden="1" x14ac:dyDescent="0.25">
      <c r="A298" s="96"/>
      <c r="B298" s="118"/>
      <c r="C298" s="118"/>
      <c r="D298" s="96"/>
      <c r="E298" s="118"/>
      <c r="F298" s="96"/>
      <c r="G298" s="96"/>
      <c r="H298" s="96"/>
      <c r="I298" s="96"/>
      <c r="J298" s="96"/>
      <c r="K298" s="96"/>
      <c r="L298" s="96"/>
      <c r="M298" s="96"/>
      <c r="N298" s="96"/>
      <c r="O298" s="96"/>
      <c r="P298" s="96"/>
      <c r="Q298" s="96"/>
      <c r="R298" s="96"/>
      <c r="S298" s="96"/>
    </row>
    <row r="299" spans="1:19" hidden="1" x14ac:dyDescent="0.25">
      <c r="A299" s="96"/>
      <c r="B299" s="118"/>
      <c r="C299" s="118"/>
      <c r="D299" s="96"/>
      <c r="E299" s="118"/>
      <c r="F299" s="96"/>
      <c r="G299" s="96"/>
      <c r="H299" s="96"/>
      <c r="I299" s="96"/>
      <c r="J299" s="96"/>
      <c r="K299" s="96"/>
      <c r="L299" s="96"/>
      <c r="M299" s="96"/>
      <c r="N299" s="96"/>
      <c r="O299" s="96"/>
      <c r="P299" s="96"/>
      <c r="Q299" s="96"/>
      <c r="R299" s="96"/>
      <c r="S299" s="96"/>
    </row>
    <row r="300" spans="1:19" hidden="1" x14ac:dyDescent="0.25">
      <c r="A300" s="96"/>
      <c r="B300" s="118"/>
      <c r="C300" s="118"/>
      <c r="D300" s="96"/>
      <c r="E300" s="118"/>
      <c r="F300" s="96"/>
      <c r="G300" s="96"/>
      <c r="H300" s="96"/>
      <c r="I300" s="96"/>
      <c r="J300" s="96"/>
      <c r="K300" s="96"/>
      <c r="L300" s="96"/>
      <c r="M300" s="96"/>
      <c r="N300" s="96"/>
      <c r="O300" s="96"/>
      <c r="P300" s="96"/>
      <c r="Q300" s="96"/>
      <c r="R300" s="96"/>
      <c r="S300" s="96"/>
    </row>
    <row r="301" spans="1:19" hidden="1" x14ac:dyDescent="0.25">
      <c r="A301" s="96"/>
      <c r="B301" s="118"/>
      <c r="C301" s="118"/>
      <c r="D301" s="96"/>
      <c r="E301" s="118"/>
      <c r="F301" s="96"/>
      <c r="G301" s="96"/>
      <c r="H301" s="96"/>
      <c r="I301" s="96"/>
      <c r="J301" s="96"/>
      <c r="K301" s="96"/>
      <c r="L301" s="96"/>
      <c r="M301" s="96"/>
      <c r="N301" s="96"/>
      <c r="O301" s="96"/>
      <c r="P301" s="96"/>
      <c r="Q301" s="96"/>
      <c r="R301" s="96"/>
      <c r="S301" s="96"/>
    </row>
    <row r="302" spans="1:19" hidden="1" x14ac:dyDescent="0.25">
      <c r="A302" s="96"/>
      <c r="B302" s="118"/>
      <c r="C302" s="118"/>
      <c r="D302" s="96"/>
      <c r="E302" s="118"/>
      <c r="F302" s="96"/>
      <c r="G302" s="96"/>
      <c r="H302" s="96"/>
      <c r="I302" s="96"/>
      <c r="J302" s="96"/>
      <c r="K302" s="96"/>
      <c r="L302" s="96"/>
      <c r="M302" s="96"/>
      <c r="N302" s="96"/>
      <c r="O302" s="96"/>
      <c r="P302" s="96"/>
      <c r="Q302" s="96"/>
      <c r="R302" s="96"/>
      <c r="S302" s="96"/>
    </row>
    <row r="303" spans="1:19" hidden="1" x14ac:dyDescent="0.25">
      <c r="A303" s="96"/>
      <c r="B303" s="118"/>
      <c r="C303" s="118"/>
      <c r="D303" s="96"/>
      <c r="E303" s="118"/>
      <c r="F303" s="96"/>
      <c r="G303" s="96"/>
      <c r="H303" s="96"/>
      <c r="I303" s="96"/>
      <c r="J303" s="96"/>
      <c r="K303" s="96"/>
      <c r="L303" s="96"/>
      <c r="M303" s="96"/>
      <c r="N303" s="96"/>
      <c r="O303" s="96"/>
      <c r="P303" s="96"/>
      <c r="Q303" s="96"/>
      <c r="R303" s="96"/>
      <c r="S303" s="96"/>
    </row>
    <row r="304" spans="1:19" hidden="1" x14ac:dyDescent="0.25">
      <c r="A304" s="96"/>
      <c r="B304" s="118"/>
      <c r="C304" s="118"/>
      <c r="D304" s="96"/>
      <c r="E304" s="118"/>
      <c r="F304" s="96"/>
      <c r="G304" s="96"/>
      <c r="H304" s="96"/>
      <c r="I304" s="96"/>
      <c r="J304" s="96"/>
      <c r="K304" s="96"/>
      <c r="L304" s="96"/>
      <c r="M304" s="96"/>
      <c r="N304" s="96"/>
      <c r="O304" s="96"/>
      <c r="P304" s="96"/>
      <c r="Q304" s="96"/>
      <c r="R304" s="96"/>
      <c r="S304" s="96"/>
    </row>
    <row r="305" spans="1:19" hidden="1" x14ac:dyDescent="0.25">
      <c r="A305" s="96"/>
      <c r="B305" s="118"/>
      <c r="C305" s="118"/>
      <c r="D305" s="96"/>
      <c r="E305" s="118"/>
      <c r="F305" s="96"/>
      <c r="G305" s="96"/>
      <c r="H305" s="96"/>
      <c r="I305" s="96"/>
      <c r="J305" s="96"/>
      <c r="K305" s="96"/>
      <c r="L305" s="96"/>
      <c r="M305" s="96"/>
      <c r="N305" s="96"/>
      <c r="O305" s="96"/>
      <c r="P305" s="96"/>
      <c r="Q305" s="96"/>
      <c r="R305" s="96"/>
      <c r="S305" s="96"/>
    </row>
    <row r="306" spans="1:19" hidden="1" x14ac:dyDescent="0.25">
      <c r="A306" s="96"/>
      <c r="B306" s="118"/>
      <c r="C306" s="118"/>
      <c r="D306" s="96"/>
      <c r="E306" s="118"/>
      <c r="F306" s="96"/>
      <c r="G306" s="96"/>
      <c r="H306" s="96"/>
      <c r="I306" s="96"/>
      <c r="J306" s="96"/>
      <c r="K306" s="96"/>
      <c r="L306" s="96"/>
      <c r="M306" s="96"/>
      <c r="N306" s="96"/>
      <c r="O306" s="96"/>
      <c r="P306" s="96"/>
      <c r="Q306" s="96"/>
      <c r="R306" s="96"/>
      <c r="S306" s="96"/>
    </row>
    <row r="307" spans="1:19" hidden="1" x14ac:dyDescent="0.25">
      <c r="A307" s="96"/>
      <c r="B307" s="118"/>
      <c r="C307" s="118"/>
      <c r="D307" s="96"/>
      <c r="E307" s="118"/>
      <c r="F307" s="96"/>
      <c r="G307" s="96"/>
      <c r="H307" s="96"/>
      <c r="I307" s="96"/>
      <c r="J307" s="96"/>
      <c r="K307" s="96"/>
      <c r="L307" s="96"/>
      <c r="M307" s="96"/>
      <c r="N307" s="96"/>
      <c r="O307" s="96"/>
      <c r="P307" s="96"/>
      <c r="Q307" s="96"/>
      <c r="R307" s="96"/>
      <c r="S307" s="96"/>
    </row>
    <row r="308" spans="1:19" hidden="1" x14ac:dyDescent="0.25">
      <c r="A308" s="96"/>
      <c r="B308" s="118"/>
      <c r="C308" s="118"/>
      <c r="D308" s="96"/>
      <c r="E308" s="118"/>
      <c r="F308" s="96"/>
      <c r="G308" s="96"/>
      <c r="H308" s="96"/>
      <c r="I308" s="96"/>
      <c r="J308" s="96"/>
      <c r="K308" s="96"/>
      <c r="L308" s="96"/>
      <c r="M308" s="96"/>
      <c r="N308" s="96"/>
      <c r="O308" s="96"/>
      <c r="P308" s="96"/>
      <c r="Q308" s="96"/>
      <c r="R308" s="96"/>
      <c r="S308" s="96"/>
    </row>
    <row r="309" spans="1:19" hidden="1" x14ac:dyDescent="0.25">
      <c r="A309" s="96"/>
      <c r="B309" s="118"/>
      <c r="C309" s="118"/>
      <c r="D309" s="96"/>
      <c r="E309" s="118"/>
      <c r="F309" s="96"/>
      <c r="G309" s="96"/>
      <c r="H309" s="96"/>
      <c r="I309" s="96"/>
      <c r="J309" s="96"/>
      <c r="K309" s="96"/>
      <c r="L309" s="96"/>
      <c r="M309" s="96"/>
      <c r="N309" s="96"/>
      <c r="O309" s="96"/>
      <c r="P309" s="96"/>
      <c r="Q309" s="96"/>
      <c r="R309" s="96"/>
      <c r="S309" s="96"/>
    </row>
    <row r="310" spans="1:19" hidden="1" x14ac:dyDescent="0.25">
      <c r="A310" s="96"/>
      <c r="B310" s="118"/>
      <c r="C310" s="118"/>
      <c r="D310" s="96"/>
      <c r="E310" s="118"/>
      <c r="F310" s="96"/>
      <c r="G310" s="96"/>
      <c r="H310" s="96"/>
      <c r="I310" s="96"/>
      <c r="J310" s="96"/>
      <c r="K310" s="96"/>
      <c r="L310" s="96"/>
      <c r="M310" s="96"/>
      <c r="N310" s="96"/>
      <c r="O310" s="96"/>
      <c r="P310" s="96"/>
      <c r="Q310" s="96"/>
      <c r="R310" s="96"/>
      <c r="S310" s="96"/>
    </row>
    <row r="311" spans="1:19" hidden="1" x14ac:dyDescent="0.25">
      <c r="A311" s="96"/>
      <c r="B311" s="118"/>
      <c r="C311" s="118"/>
      <c r="D311" s="96"/>
      <c r="E311" s="118"/>
      <c r="F311" s="96"/>
      <c r="G311" s="96"/>
      <c r="H311" s="96"/>
      <c r="I311" s="96"/>
      <c r="J311" s="96"/>
      <c r="K311" s="96"/>
      <c r="L311" s="96"/>
      <c r="M311" s="96"/>
      <c r="N311" s="96"/>
      <c r="O311" s="96"/>
      <c r="P311" s="96"/>
      <c r="Q311" s="96"/>
      <c r="R311" s="96"/>
      <c r="S311" s="96"/>
    </row>
    <row r="312" spans="1:19" hidden="1" x14ac:dyDescent="0.25">
      <c r="A312" s="96"/>
      <c r="B312" s="118"/>
      <c r="C312" s="118"/>
      <c r="D312" s="96"/>
      <c r="E312" s="118"/>
      <c r="F312" s="96"/>
      <c r="G312" s="96"/>
      <c r="H312" s="96"/>
      <c r="I312" s="96"/>
      <c r="J312" s="96"/>
      <c r="K312" s="96"/>
      <c r="L312" s="96"/>
      <c r="M312" s="96"/>
      <c r="N312" s="96"/>
      <c r="O312" s="96"/>
      <c r="P312" s="96"/>
      <c r="Q312" s="96"/>
      <c r="R312" s="96"/>
      <c r="S312" s="96"/>
    </row>
    <row r="313" spans="1:19" hidden="1" x14ac:dyDescent="0.25">
      <c r="A313" s="96"/>
      <c r="B313" s="118"/>
      <c r="C313" s="118"/>
      <c r="D313" s="96"/>
      <c r="E313" s="118"/>
      <c r="F313" s="96"/>
      <c r="G313" s="96"/>
      <c r="H313" s="96"/>
      <c r="I313" s="96"/>
      <c r="J313" s="96"/>
      <c r="K313" s="96"/>
      <c r="L313" s="96"/>
      <c r="M313" s="96"/>
      <c r="N313" s="96"/>
      <c r="O313" s="96"/>
      <c r="P313" s="96"/>
      <c r="Q313" s="96"/>
      <c r="R313" s="96"/>
      <c r="S313" s="96"/>
    </row>
    <row r="314" spans="1:19" hidden="1" x14ac:dyDescent="0.25">
      <c r="A314" s="96"/>
      <c r="B314" s="118"/>
      <c r="C314" s="118"/>
      <c r="D314" s="96"/>
      <c r="E314" s="118"/>
      <c r="F314" s="96"/>
      <c r="G314" s="96"/>
      <c r="H314" s="96"/>
      <c r="I314" s="96"/>
      <c r="J314" s="96"/>
      <c r="K314" s="96"/>
      <c r="L314" s="96"/>
      <c r="M314" s="96"/>
      <c r="N314" s="96"/>
      <c r="O314" s="96"/>
      <c r="P314" s="96"/>
      <c r="Q314" s="96"/>
      <c r="R314" s="96"/>
      <c r="S314" s="96"/>
    </row>
    <row r="315" spans="1:19" hidden="1" x14ac:dyDescent="0.25">
      <c r="A315" s="96"/>
      <c r="B315" s="118"/>
      <c r="C315" s="118"/>
      <c r="D315" s="96"/>
      <c r="E315" s="118"/>
      <c r="F315" s="96"/>
      <c r="G315" s="96"/>
      <c r="H315" s="96"/>
      <c r="I315" s="96"/>
      <c r="J315" s="96"/>
      <c r="K315" s="96"/>
      <c r="L315" s="96"/>
      <c r="M315" s="96"/>
      <c r="N315" s="96"/>
      <c r="O315" s="96"/>
      <c r="P315" s="96"/>
      <c r="Q315" s="96"/>
      <c r="R315" s="96"/>
      <c r="S315" s="96"/>
    </row>
    <row r="316" spans="1:19" hidden="1" x14ac:dyDescent="0.25">
      <c r="A316" s="96"/>
      <c r="B316" s="118"/>
      <c r="C316" s="118"/>
      <c r="D316" s="96"/>
      <c r="E316" s="118"/>
      <c r="F316" s="96"/>
      <c r="G316" s="96"/>
      <c r="H316" s="96"/>
      <c r="I316" s="96"/>
      <c r="J316" s="96"/>
      <c r="K316" s="96"/>
      <c r="L316" s="96"/>
      <c r="M316" s="96"/>
      <c r="N316" s="96"/>
      <c r="O316" s="96"/>
      <c r="P316" s="96"/>
      <c r="Q316" s="96"/>
      <c r="R316" s="96"/>
      <c r="S316" s="96"/>
    </row>
    <row r="317" spans="1:19" hidden="1" x14ac:dyDescent="0.25">
      <c r="A317" s="96"/>
      <c r="B317" s="118"/>
      <c r="C317" s="118"/>
      <c r="D317" s="96"/>
      <c r="E317" s="118"/>
      <c r="F317" s="96"/>
      <c r="G317" s="96"/>
      <c r="H317" s="96"/>
      <c r="I317" s="96"/>
      <c r="J317" s="96"/>
      <c r="K317" s="96"/>
      <c r="L317" s="96"/>
      <c r="M317" s="96"/>
      <c r="N317" s="96"/>
      <c r="O317" s="96"/>
      <c r="P317" s="96"/>
      <c r="Q317" s="96"/>
      <c r="R317" s="96"/>
      <c r="S317" s="96"/>
    </row>
    <row r="318" spans="1:19" hidden="1" x14ac:dyDescent="0.25">
      <c r="A318" s="96"/>
      <c r="B318" s="118"/>
      <c r="C318" s="118"/>
      <c r="D318" s="96"/>
      <c r="E318" s="118"/>
      <c r="F318" s="96"/>
      <c r="G318" s="96"/>
      <c r="H318" s="96"/>
      <c r="I318" s="96"/>
      <c r="J318" s="96"/>
      <c r="K318" s="96"/>
      <c r="L318" s="96"/>
      <c r="M318" s="96"/>
      <c r="N318" s="96"/>
      <c r="O318" s="96"/>
      <c r="P318" s="96"/>
      <c r="Q318" s="96"/>
      <c r="R318" s="96"/>
      <c r="S318" s="96"/>
    </row>
    <row r="319" spans="1:19" hidden="1" x14ac:dyDescent="0.25">
      <c r="A319" s="96"/>
      <c r="B319" s="118"/>
      <c r="C319" s="118"/>
      <c r="D319" s="96"/>
      <c r="E319" s="118"/>
      <c r="F319" s="96"/>
      <c r="G319" s="96"/>
      <c r="H319" s="96"/>
      <c r="I319" s="96"/>
      <c r="J319" s="96"/>
      <c r="K319" s="96"/>
      <c r="L319" s="96"/>
      <c r="M319" s="96"/>
      <c r="N319" s="96"/>
      <c r="O319" s="96"/>
      <c r="P319" s="96"/>
      <c r="Q319" s="96"/>
      <c r="R319" s="96"/>
      <c r="S319" s="96"/>
    </row>
    <row r="320" spans="1:19" hidden="1" x14ac:dyDescent="0.25">
      <c r="A320" s="96"/>
      <c r="B320" s="118"/>
      <c r="C320" s="118"/>
      <c r="D320" s="96"/>
      <c r="E320" s="118"/>
      <c r="F320" s="96"/>
      <c r="G320" s="96"/>
      <c r="H320" s="96"/>
      <c r="I320" s="96"/>
      <c r="J320" s="96"/>
      <c r="K320" s="96"/>
      <c r="L320" s="96"/>
      <c r="M320" s="96"/>
      <c r="N320" s="96"/>
      <c r="O320" s="96"/>
      <c r="P320" s="96"/>
      <c r="Q320" s="96"/>
      <c r="R320" s="96"/>
      <c r="S320" s="96"/>
    </row>
    <row r="321" spans="1:19" hidden="1" x14ac:dyDescent="0.25">
      <c r="A321" s="96"/>
      <c r="B321" s="118"/>
      <c r="C321" s="118"/>
      <c r="D321" s="96"/>
      <c r="E321" s="118"/>
      <c r="F321" s="96"/>
      <c r="G321" s="96"/>
      <c r="H321" s="96"/>
      <c r="I321" s="96"/>
      <c r="J321" s="96"/>
      <c r="K321" s="96"/>
      <c r="L321" s="96"/>
      <c r="M321" s="96"/>
      <c r="N321" s="96"/>
      <c r="O321" s="96"/>
      <c r="P321" s="96"/>
      <c r="Q321" s="96"/>
      <c r="R321" s="96"/>
      <c r="S321" s="96"/>
    </row>
    <row r="322" spans="1:19" hidden="1" x14ac:dyDescent="0.25">
      <c r="A322" s="96"/>
      <c r="B322" s="118"/>
      <c r="C322" s="118"/>
      <c r="D322" s="96"/>
      <c r="E322" s="118"/>
      <c r="F322" s="96"/>
      <c r="G322" s="96"/>
      <c r="H322" s="96"/>
      <c r="I322" s="96"/>
      <c r="J322" s="96"/>
      <c r="K322" s="96"/>
      <c r="L322" s="96"/>
      <c r="M322" s="96"/>
      <c r="N322" s="96"/>
      <c r="O322" s="96"/>
      <c r="P322" s="96"/>
      <c r="Q322" s="96"/>
      <c r="R322" s="96"/>
      <c r="S322" s="96"/>
    </row>
    <row r="323" spans="1:19" hidden="1" x14ac:dyDescent="0.25">
      <c r="A323" s="96"/>
      <c r="B323" s="118"/>
      <c r="C323" s="118"/>
      <c r="D323" s="96"/>
      <c r="E323" s="118"/>
      <c r="F323" s="96"/>
      <c r="G323" s="96"/>
      <c r="H323" s="96"/>
      <c r="I323" s="96"/>
      <c r="J323" s="96"/>
      <c r="K323" s="96"/>
      <c r="L323" s="96"/>
      <c r="M323" s="96"/>
      <c r="N323" s="96"/>
      <c r="O323" s="96"/>
      <c r="P323" s="96"/>
      <c r="Q323" s="96"/>
      <c r="R323" s="96"/>
      <c r="S323" s="96"/>
    </row>
    <row r="324" spans="1:19" hidden="1" x14ac:dyDescent="0.25">
      <c r="A324" s="96"/>
      <c r="B324" s="118"/>
      <c r="C324" s="118"/>
      <c r="D324" s="96"/>
      <c r="E324" s="118"/>
      <c r="F324" s="96"/>
      <c r="G324" s="96"/>
      <c r="H324" s="96"/>
      <c r="I324" s="96"/>
      <c r="J324" s="96"/>
      <c r="K324" s="96"/>
      <c r="L324" s="96"/>
      <c r="M324" s="96"/>
      <c r="N324" s="96"/>
      <c r="O324" s="96"/>
      <c r="P324" s="96"/>
      <c r="Q324" s="96"/>
      <c r="R324" s="96"/>
      <c r="S324" s="96"/>
    </row>
    <row r="325" spans="1:19" hidden="1" x14ac:dyDescent="0.25">
      <c r="A325" s="96"/>
      <c r="B325" s="118"/>
      <c r="C325" s="118"/>
      <c r="D325" s="96"/>
      <c r="E325" s="118"/>
      <c r="F325" s="96"/>
      <c r="G325" s="96"/>
      <c r="H325" s="96"/>
      <c r="I325" s="96"/>
      <c r="J325" s="96"/>
      <c r="K325" s="96"/>
      <c r="L325" s="96"/>
      <c r="M325" s="96"/>
      <c r="N325" s="96"/>
      <c r="O325" s="96"/>
      <c r="P325" s="96"/>
      <c r="Q325" s="96"/>
      <c r="R325" s="96"/>
      <c r="S325" s="96"/>
    </row>
    <row r="326" spans="1:19" hidden="1" x14ac:dyDescent="0.25">
      <c r="A326" s="96"/>
      <c r="B326" s="118"/>
      <c r="C326" s="118"/>
      <c r="D326" s="96"/>
      <c r="E326" s="118"/>
      <c r="F326" s="96"/>
      <c r="G326" s="96"/>
      <c r="H326" s="96"/>
      <c r="I326" s="96"/>
      <c r="J326" s="96"/>
      <c r="K326" s="96"/>
      <c r="L326" s="96"/>
      <c r="M326" s="96"/>
      <c r="N326" s="96"/>
      <c r="O326" s="96"/>
      <c r="P326" s="96"/>
      <c r="Q326" s="96"/>
      <c r="R326" s="96"/>
      <c r="S326" s="96"/>
    </row>
    <row r="327" spans="1:19" hidden="1" x14ac:dyDescent="0.25">
      <c r="A327" s="96"/>
      <c r="B327" s="118"/>
      <c r="C327" s="118"/>
      <c r="D327" s="96"/>
      <c r="E327" s="118"/>
      <c r="F327" s="96"/>
      <c r="G327" s="96"/>
      <c r="H327" s="96"/>
      <c r="I327" s="96"/>
      <c r="J327" s="96"/>
      <c r="K327" s="96"/>
      <c r="L327" s="96"/>
      <c r="M327" s="96"/>
      <c r="N327" s="96"/>
      <c r="O327" s="96"/>
      <c r="P327" s="96"/>
      <c r="Q327" s="96"/>
      <c r="R327" s="96"/>
      <c r="S327" s="96"/>
    </row>
    <row r="328" spans="1:19" hidden="1" x14ac:dyDescent="0.25">
      <c r="A328" s="96"/>
      <c r="B328" s="118"/>
      <c r="C328" s="118"/>
      <c r="D328" s="96"/>
      <c r="E328" s="118"/>
      <c r="F328" s="96"/>
      <c r="G328" s="96"/>
      <c r="H328" s="96"/>
      <c r="I328" s="96"/>
      <c r="J328" s="96"/>
      <c r="K328" s="96"/>
      <c r="L328" s="96"/>
      <c r="M328" s="96"/>
      <c r="N328" s="96"/>
      <c r="O328" s="96"/>
      <c r="P328" s="96"/>
      <c r="Q328" s="96"/>
      <c r="R328" s="96"/>
      <c r="S328" s="96"/>
    </row>
    <row r="329" spans="1:19" hidden="1" x14ac:dyDescent="0.25">
      <c r="A329" s="96"/>
      <c r="B329" s="118"/>
      <c r="C329" s="118"/>
      <c r="D329" s="96"/>
      <c r="E329" s="118"/>
      <c r="F329" s="96"/>
      <c r="G329" s="96"/>
      <c r="H329" s="96"/>
      <c r="I329" s="96"/>
      <c r="J329" s="96"/>
      <c r="K329" s="96"/>
      <c r="L329" s="96"/>
      <c r="M329" s="96"/>
      <c r="N329" s="96"/>
      <c r="O329" s="96"/>
      <c r="P329" s="96"/>
      <c r="Q329" s="96"/>
      <c r="R329" s="96"/>
      <c r="S329" s="96"/>
    </row>
    <row r="330" spans="1:19" hidden="1" x14ac:dyDescent="0.25">
      <c r="A330" s="96"/>
      <c r="B330" s="118"/>
      <c r="C330" s="118"/>
      <c r="D330" s="96"/>
      <c r="E330" s="118"/>
      <c r="F330" s="96"/>
      <c r="G330" s="96"/>
      <c r="H330" s="96"/>
      <c r="I330" s="96"/>
      <c r="J330" s="96"/>
      <c r="K330" s="96"/>
      <c r="L330" s="96"/>
      <c r="M330" s="96"/>
      <c r="N330" s="96"/>
      <c r="O330" s="96"/>
      <c r="P330" s="96"/>
      <c r="Q330" s="96"/>
      <c r="R330" s="96"/>
      <c r="S330" s="96"/>
    </row>
    <row r="331" spans="1:19" hidden="1" x14ac:dyDescent="0.25">
      <c r="A331" s="96"/>
      <c r="B331" s="118"/>
      <c r="C331" s="118"/>
      <c r="D331" s="96"/>
      <c r="E331" s="118"/>
      <c r="F331" s="96"/>
      <c r="G331" s="96"/>
      <c r="H331" s="96"/>
      <c r="I331" s="96"/>
      <c r="J331" s="96"/>
      <c r="K331" s="96"/>
      <c r="L331" s="96"/>
      <c r="M331" s="96"/>
      <c r="N331" s="96"/>
      <c r="O331" s="96"/>
      <c r="P331" s="96"/>
      <c r="Q331" s="96"/>
      <c r="R331" s="96"/>
      <c r="S331" s="96"/>
    </row>
    <row r="332" spans="1:19" hidden="1" x14ac:dyDescent="0.25">
      <c r="A332" s="96"/>
      <c r="B332" s="118"/>
      <c r="C332" s="118"/>
      <c r="D332" s="96"/>
      <c r="E332" s="118"/>
      <c r="F332" s="96"/>
      <c r="G332" s="96"/>
      <c r="H332" s="96"/>
      <c r="I332" s="96"/>
      <c r="J332" s="96"/>
      <c r="K332" s="96"/>
      <c r="L332" s="96"/>
      <c r="M332" s="96"/>
      <c r="N332" s="96"/>
      <c r="O332" s="96"/>
      <c r="P332" s="96"/>
      <c r="Q332" s="96"/>
      <c r="R332" s="96"/>
      <c r="S332" s="96"/>
    </row>
    <row r="333" spans="1:19" hidden="1" x14ac:dyDescent="0.25">
      <c r="A333" s="96"/>
      <c r="B333" s="118"/>
      <c r="C333" s="118"/>
      <c r="D333" s="96"/>
      <c r="E333" s="118"/>
      <c r="F333" s="96"/>
      <c r="G333" s="96"/>
      <c r="H333" s="96"/>
      <c r="I333" s="96"/>
      <c r="J333" s="96"/>
      <c r="K333" s="96"/>
      <c r="L333" s="96"/>
      <c r="M333" s="96"/>
      <c r="N333" s="96"/>
      <c r="O333" s="96"/>
      <c r="P333" s="96"/>
      <c r="Q333" s="96"/>
      <c r="R333" s="96"/>
      <c r="S333" s="96"/>
    </row>
    <row r="334" spans="1:19" hidden="1" x14ac:dyDescent="0.25">
      <c r="A334" s="96"/>
      <c r="B334" s="118"/>
      <c r="C334" s="118"/>
      <c r="D334" s="96"/>
      <c r="E334" s="118"/>
      <c r="F334" s="96"/>
      <c r="G334" s="96"/>
      <c r="H334" s="96"/>
      <c r="I334" s="96"/>
      <c r="J334" s="96"/>
      <c r="K334" s="96"/>
      <c r="L334" s="96"/>
      <c r="M334" s="96"/>
      <c r="N334" s="96"/>
      <c r="O334" s="96"/>
      <c r="P334" s="96"/>
      <c r="Q334" s="96"/>
      <c r="R334" s="96"/>
      <c r="S334" s="96"/>
    </row>
    <row r="335" spans="1:19" hidden="1" x14ac:dyDescent="0.25">
      <c r="A335" s="96"/>
      <c r="B335" s="118"/>
      <c r="C335" s="118"/>
      <c r="D335" s="96"/>
      <c r="E335" s="118"/>
      <c r="F335" s="96"/>
      <c r="G335" s="96"/>
      <c r="H335" s="96"/>
      <c r="I335" s="96"/>
      <c r="J335" s="96"/>
      <c r="K335" s="96"/>
      <c r="L335" s="96"/>
      <c r="M335" s="96"/>
      <c r="N335" s="96"/>
      <c r="O335" s="96"/>
      <c r="P335" s="96"/>
      <c r="Q335" s="96"/>
      <c r="R335" s="96"/>
      <c r="S335" s="96"/>
    </row>
    <row r="336" spans="1:19" hidden="1" x14ac:dyDescent="0.25">
      <c r="A336" s="96"/>
      <c r="B336" s="118"/>
      <c r="C336" s="118"/>
      <c r="D336" s="96"/>
      <c r="E336" s="118"/>
      <c r="F336" s="96"/>
      <c r="G336" s="96"/>
      <c r="H336" s="96"/>
      <c r="I336" s="96"/>
      <c r="J336" s="96"/>
      <c r="K336" s="96"/>
      <c r="L336" s="96"/>
      <c r="M336" s="96"/>
      <c r="N336" s="96"/>
      <c r="O336" s="96"/>
      <c r="P336" s="96"/>
      <c r="Q336" s="96"/>
      <c r="R336" s="96"/>
      <c r="S336" s="96"/>
    </row>
    <row r="337" spans="1:19" hidden="1" x14ac:dyDescent="0.25">
      <c r="A337" s="96"/>
      <c r="B337" s="118"/>
      <c r="C337" s="118"/>
      <c r="D337" s="96"/>
      <c r="E337" s="118"/>
      <c r="F337" s="96"/>
      <c r="G337" s="96"/>
      <c r="H337" s="96"/>
      <c r="I337" s="96"/>
      <c r="J337" s="96"/>
      <c r="K337" s="96"/>
      <c r="L337" s="96"/>
      <c r="M337" s="96"/>
      <c r="N337" s="96"/>
      <c r="O337" s="96"/>
      <c r="P337" s="96"/>
      <c r="Q337" s="96"/>
      <c r="R337" s="96"/>
      <c r="S337" s="96"/>
    </row>
    <row r="338" spans="1:19" hidden="1" x14ac:dyDescent="0.25">
      <c r="A338" s="96"/>
      <c r="B338" s="118"/>
      <c r="C338" s="118"/>
      <c r="D338" s="96"/>
      <c r="E338" s="118"/>
      <c r="F338" s="96"/>
      <c r="G338" s="96"/>
      <c r="H338" s="96"/>
      <c r="I338" s="96"/>
      <c r="J338" s="96"/>
      <c r="K338" s="96"/>
      <c r="L338" s="96"/>
      <c r="M338" s="96"/>
      <c r="N338" s="96"/>
      <c r="O338" s="96"/>
      <c r="P338" s="96"/>
      <c r="Q338" s="96"/>
      <c r="R338" s="96"/>
      <c r="S338" s="96"/>
    </row>
    <row r="339" spans="1:19" hidden="1" x14ac:dyDescent="0.25">
      <c r="A339" s="96"/>
      <c r="B339" s="118"/>
      <c r="C339" s="118"/>
      <c r="D339" s="96"/>
      <c r="E339" s="118"/>
      <c r="F339" s="96"/>
      <c r="G339" s="96"/>
      <c r="H339" s="96"/>
      <c r="I339" s="96"/>
      <c r="J339" s="96"/>
      <c r="K339" s="96"/>
      <c r="L339" s="96"/>
      <c r="M339" s="96"/>
      <c r="N339" s="96"/>
      <c r="O339" s="96"/>
      <c r="P339" s="96"/>
      <c r="Q339" s="96"/>
      <c r="R339" s="96"/>
      <c r="S339" s="96"/>
    </row>
    <row r="340" spans="1:19" hidden="1" x14ac:dyDescent="0.25">
      <c r="A340" s="96"/>
      <c r="B340" s="118"/>
      <c r="C340" s="118"/>
      <c r="D340" s="96"/>
      <c r="E340" s="118"/>
      <c r="F340" s="96"/>
      <c r="G340" s="96"/>
      <c r="H340" s="96"/>
      <c r="I340" s="96"/>
      <c r="J340" s="96"/>
      <c r="K340" s="96"/>
      <c r="L340" s="96"/>
      <c r="M340" s="96"/>
      <c r="N340" s="96"/>
      <c r="O340" s="96"/>
      <c r="P340" s="96"/>
      <c r="Q340" s="96"/>
      <c r="R340" s="96"/>
      <c r="S340" s="96"/>
    </row>
    <row r="341" spans="1:19" hidden="1" x14ac:dyDescent="0.25">
      <c r="A341" s="96"/>
      <c r="B341" s="118"/>
      <c r="C341" s="118"/>
      <c r="D341" s="96"/>
      <c r="E341" s="118"/>
      <c r="F341" s="96"/>
      <c r="G341" s="96"/>
      <c r="H341" s="96"/>
      <c r="I341" s="96"/>
      <c r="J341" s="96"/>
      <c r="K341" s="96"/>
      <c r="L341" s="96"/>
      <c r="M341" s="96"/>
      <c r="N341" s="96"/>
      <c r="O341" s="96"/>
      <c r="P341" s="96"/>
      <c r="Q341" s="96"/>
      <c r="R341" s="96"/>
      <c r="S341" s="96"/>
    </row>
    <row r="342" spans="1:19" hidden="1" x14ac:dyDescent="0.25">
      <c r="A342" s="96"/>
      <c r="B342" s="118"/>
      <c r="C342" s="118"/>
      <c r="D342" s="96"/>
      <c r="E342" s="118"/>
      <c r="F342" s="96"/>
      <c r="G342" s="96"/>
      <c r="H342" s="96"/>
      <c r="I342" s="96"/>
      <c r="J342" s="96"/>
      <c r="K342" s="96"/>
      <c r="L342" s="96"/>
      <c r="M342" s="96"/>
      <c r="N342" s="96"/>
      <c r="O342" s="96"/>
      <c r="P342" s="96"/>
      <c r="Q342" s="96"/>
      <c r="R342" s="96"/>
      <c r="S342" s="96"/>
    </row>
    <row r="343" spans="1:19" hidden="1" x14ac:dyDescent="0.25">
      <c r="A343" s="96"/>
      <c r="B343" s="118"/>
      <c r="C343" s="118"/>
      <c r="D343" s="96"/>
      <c r="E343" s="118"/>
      <c r="F343" s="96"/>
      <c r="G343" s="96"/>
      <c r="H343" s="96"/>
      <c r="I343" s="96"/>
      <c r="J343" s="96"/>
      <c r="K343" s="96"/>
      <c r="L343" s="96"/>
      <c r="M343" s="96"/>
      <c r="N343" s="96"/>
      <c r="O343" s="96"/>
      <c r="P343" s="96"/>
      <c r="Q343" s="96"/>
      <c r="R343" s="96"/>
      <c r="S343" s="96"/>
    </row>
    <row r="344" spans="1:19" hidden="1" x14ac:dyDescent="0.25">
      <c r="A344" s="96"/>
      <c r="B344" s="118"/>
      <c r="C344" s="118"/>
      <c r="D344" s="96"/>
      <c r="E344" s="118"/>
      <c r="F344" s="96"/>
      <c r="G344" s="96"/>
      <c r="H344" s="96"/>
      <c r="I344" s="96"/>
      <c r="J344" s="96"/>
      <c r="K344" s="96"/>
      <c r="L344" s="96"/>
      <c r="M344" s="96"/>
      <c r="N344" s="96"/>
      <c r="O344" s="96"/>
      <c r="P344" s="96"/>
      <c r="Q344" s="96"/>
      <c r="R344" s="96"/>
      <c r="S344" s="96"/>
    </row>
    <row r="345" spans="1:19" hidden="1" x14ac:dyDescent="0.25">
      <c r="A345" s="96"/>
      <c r="B345" s="118"/>
      <c r="C345" s="118"/>
      <c r="D345" s="96"/>
      <c r="E345" s="118"/>
      <c r="F345" s="96"/>
      <c r="G345" s="96"/>
      <c r="H345" s="96"/>
      <c r="I345" s="96"/>
      <c r="J345" s="96"/>
      <c r="K345" s="96"/>
      <c r="L345" s="96"/>
      <c r="M345" s="96"/>
      <c r="N345" s="96"/>
      <c r="O345" s="96"/>
      <c r="P345" s="96"/>
      <c r="Q345" s="96"/>
      <c r="R345" s="96"/>
      <c r="S345" s="96"/>
    </row>
    <row r="346" spans="1:19" hidden="1" x14ac:dyDescent="0.25">
      <c r="A346" s="96"/>
      <c r="B346" s="118"/>
      <c r="C346" s="118"/>
      <c r="D346" s="96"/>
      <c r="E346" s="118"/>
      <c r="F346" s="96"/>
      <c r="G346" s="96"/>
      <c r="H346" s="96"/>
      <c r="I346" s="96"/>
      <c r="J346" s="96"/>
      <c r="K346" s="96"/>
      <c r="L346" s="96"/>
      <c r="M346" s="96"/>
      <c r="N346" s="96"/>
      <c r="O346" s="96"/>
      <c r="P346" s="96"/>
      <c r="Q346" s="96"/>
      <c r="R346" s="96"/>
      <c r="S346" s="96"/>
    </row>
    <row r="347" spans="1:19" hidden="1" x14ac:dyDescent="0.25">
      <c r="A347" s="96"/>
      <c r="B347" s="118"/>
      <c r="C347" s="118"/>
      <c r="D347" s="96"/>
      <c r="E347" s="118"/>
      <c r="F347" s="96"/>
      <c r="G347" s="96"/>
      <c r="H347" s="96"/>
      <c r="I347" s="96"/>
      <c r="J347" s="96"/>
      <c r="K347" s="96"/>
      <c r="L347" s="96"/>
      <c r="M347" s="96"/>
      <c r="N347" s="96"/>
      <c r="O347" s="96"/>
      <c r="P347" s="96"/>
      <c r="Q347" s="96"/>
      <c r="R347" s="96"/>
      <c r="S347" s="96"/>
    </row>
    <row r="348" spans="1:19" hidden="1" x14ac:dyDescent="0.25">
      <c r="A348" s="96"/>
      <c r="B348" s="118"/>
      <c r="C348" s="118"/>
      <c r="D348" s="96"/>
      <c r="E348" s="118"/>
      <c r="F348" s="96"/>
      <c r="G348" s="96"/>
      <c r="H348" s="96"/>
      <c r="I348" s="96"/>
      <c r="J348" s="96"/>
      <c r="K348" s="96"/>
      <c r="L348" s="96"/>
      <c r="M348" s="96"/>
      <c r="N348" s="96"/>
      <c r="O348" s="96"/>
      <c r="P348" s="96"/>
      <c r="Q348" s="96"/>
      <c r="R348" s="96"/>
      <c r="S348" s="96"/>
    </row>
    <row r="349" spans="1:19" hidden="1" x14ac:dyDescent="0.25">
      <c r="A349" s="96"/>
      <c r="B349" s="118"/>
      <c r="C349" s="118"/>
      <c r="D349" s="96"/>
      <c r="E349" s="118"/>
      <c r="F349" s="96"/>
      <c r="G349" s="96"/>
      <c r="H349" s="96"/>
      <c r="I349" s="96"/>
      <c r="J349" s="96"/>
      <c r="K349" s="96"/>
      <c r="L349" s="96"/>
      <c r="M349" s="96"/>
      <c r="N349" s="96"/>
      <c r="O349" s="96"/>
      <c r="P349" s="96"/>
      <c r="Q349" s="96"/>
      <c r="R349" s="96"/>
      <c r="S349" s="96"/>
    </row>
    <row r="350" spans="1:19" hidden="1" x14ac:dyDescent="0.25">
      <c r="A350" s="96"/>
      <c r="B350" s="118"/>
      <c r="C350" s="118"/>
      <c r="D350" s="96"/>
      <c r="E350" s="118"/>
      <c r="F350" s="96"/>
      <c r="G350" s="96"/>
      <c r="H350" s="96"/>
      <c r="I350" s="96"/>
      <c r="J350" s="96"/>
      <c r="K350" s="96"/>
      <c r="L350" s="96"/>
      <c r="M350" s="96"/>
      <c r="N350" s="96"/>
      <c r="O350" s="96"/>
      <c r="P350" s="96"/>
      <c r="Q350" s="96"/>
      <c r="R350" s="96"/>
      <c r="S350" s="96"/>
    </row>
    <row r="351" spans="1:19" hidden="1" x14ac:dyDescent="0.25">
      <c r="A351" s="96"/>
      <c r="B351" s="118"/>
      <c r="C351" s="118"/>
      <c r="D351" s="96"/>
      <c r="E351" s="118"/>
      <c r="F351" s="96"/>
      <c r="G351" s="96"/>
      <c r="H351" s="96"/>
      <c r="I351" s="96"/>
      <c r="J351" s="96"/>
      <c r="K351" s="96"/>
      <c r="L351" s="96"/>
      <c r="M351" s="96"/>
      <c r="N351" s="96"/>
      <c r="O351" s="96"/>
      <c r="P351" s="96"/>
      <c r="Q351" s="96"/>
      <c r="R351" s="96"/>
      <c r="S351" s="96"/>
    </row>
    <row r="352" spans="1:19" hidden="1" x14ac:dyDescent="0.25">
      <c r="A352" s="96"/>
      <c r="B352" s="118"/>
      <c r="C352" s="118"/>
      <c r="D352" s="96"/>
      <c r="E352" s="118"/>
      <c r="F352" s="96"/>
      <c r="G352" s="96"/>
      <c r="H352" s="96"/>
      <c r="I352" s="96"/>
      <c r="J352" s="96"/>
      <c r="K352" s="96"/>
      <c r="L352" s="96"/>
      <c r="M352" s="96"/>
      <c r="N352" s="96"/>
      <c r="O352" s="96"/>
      <c r="P352" s="96"/>
      <c r="Q352" s="96"/>
      <c r="R352" s="96"/>
      <c r="S352" s="96"/>
    </row>
    <row r="353" spans="1:19" hidden="1" x14ac:dyDescent="0.25">
      <c r="A353" s="96"/>
      <c r="B353" s="118"/>
      <c r="C353" s="118"/>
      <c r="D353" s="96"/>
      <c r="E353" s="118"/>
      <c r="F353" s="96"/>
      <c r="G353" s="96"/>
      <c r="H353" s="96"/>
      <c r="I353" s="96"/>
      <c r="J353" s="96"/>
      <c r="K353" s="96"/>
      <c r="L353" s="96"/>
      <c r="M353" s="96"/>
      <c r="N353" s="96"/>
      <c r="O353" s="96"/>
      <c r="P353" s="96"/>
      <c r="Q353" s="96"/>
      <c r="R353" s="96"/>
      <c r="S353" s="96"/>
    </row>
    <row r="354" spans="1:19" hidden="1" x14ac:dyDescent="0.25">
      <c r="A354" s="96"/>
      <c r="B354" s="118"/>
      <c r="C354" s="118"/>
      <c r="D354" s="96"/>
      <c r="E354" s="118"/>
      <c r="F354" s="96"/>
      <c r="G354" s="96"/>
      <c r="H354" s="96"/>
      <c r="I354" s="96"/>
      <c r="J354" s="96"/>
      <c r="K354" s="96"/>
      <c r="L354" s="96"/>
      <c r="M354" s="96"/>
      <c r="N354" s="96"/>
      <c r="O354" s="96"/>
      <c r="P354" s="96"/>
      <c r="Q354" s="96"/>
      <c r="R354" s="96"/>
      <c r="S354" s="96"/>
    </row>
    <row r="355" spans="1:19" hidden="1" x14ac:dyDescent="0.25">
      <c r="A355" s="96"/>
      <c r="B355" s="118"/>
      <c r="C355" s="118"/>
      <c r="D355" s="96"/>
      <c r="E355" s="118"/>
      <c r="F355" s="96"/>
      <c r="G355" s="96"/>
      <c r="H355" s="96"/>
      <c r="I355" s="96"/>
      <c r="J355" s="96"/>
      <c r="K355" s="96"/>
      <c r="L355" s="96"/>
      <c r="M355" s="96"/>
      <c r="N355" s="96"/>
      <c r="O355" s="96"/>
      <c r="P355" s="96"/>
      <c r="Q355" s="96"/>
      <c r="R355" s="96"/>
      <c r="S355" s="96"/>
    </row>
    <row r="356" spans="1:19" hidden="1" x14ac:dyDescent="0.25">
      <c r="A356" s="96"/>
      <c r="B356" s="118"/>
      <c r="C356" s="118"/>
      <c r="D356" s="96"/>
      <c r="E356" s="118"/>
      <c r="F356" s="96"/>
      <c r="G356" s="96"/>
      <c r="H356" s="96"/>
      <c r="I356" s="96"/>
      <c r="J356" s="96"/>
      <c r="K356" s="96"/>
      <c r="L356" s="96"/>
      <c r="M356" s="96"/>
      <c r="N356" s="96"/>
      <c r="O356" s="96"/>
      <c r="P356" s="96"/>
      <c r="Q356" s="96"/>
      <c r="R356" s="96"/>
      <c r="S356" s="96"/>
    </row>
    <row r="357" spans="1:19" hidden="1" x14ac:dyDescent="0.25">
      <c r="A357" s="96"/>
      <c r="B357" s="118"/>
      <c r="C357" s="118"/>
      <c r="D357" s="96"/>
      <c r="E357" s="118"/>
      <c r="F357" s="96"/>
      <c r="G357" s="96"/>
      <c r="H357" s="96"/>
      <c r="I357" s="96"/>
      <c r="J357" s="96"/>
      <c r="K357" s="96"/>
      <c r="L357" s="96"/>
      <c r="M357" s="96"/>
      <c r="N357" s="96"/>
      <c r="O357" s="96"/>
      <c r="P357" s="96"/>
      <c r="Q357" s="96"/>
      <c r="R357" s="96"/>
      <c r="S357" s="96"/>
    </row>
    <row r="358" spans="1:19" hidden="1" x14ac:dyDescent="0.25">
      <c r="A358" s="96"/>
      <c r="B358" s="118"/>
      <c r="C358" s="118"/>
      <c r="D358" s="96"/>
      <c r="E358" s="118"/>
      <c r="F358" s="96"/>
      <c r="G358" s="96"/>
      <c r="H358" s="96"/>
      <c r="I358" s="96"/>
      <c r="J358" s="96"/>
      <c r="K358" s="96"/>
      <c r="L358" s="96"/>
      <c r="M358" s="96"/>
      <c r="N358" s="96"/>
      <c r="O358" s="96"/>
      <c r="P358" s="96"/>
      <c r="Q358" s="96"/>
      <c r="R358" s="96"/>
      <c r="S358" s="96"/>
    </row>
    <row r="359" spans="1:19" hidden="1" x14ac:dyDescent="0.25">
      <c r="A359" s="96"/>
      <c r="B359" s="118"/>
      <c r="C359" s="118"/>
      <c r="D359" s="96"/>
      <c r="E359" s="118"/>
      <c r="F359" s="96"/>
      <c r="G359" s="96"/>
      <c r="H359" s="96"/>
      <c r="I359" s="96"/>
      <c r="J359" s="96"/>
      <c r="K359" s="96"/>
      <c r="L359" s="96"/>
      <c r="M359" s="96"/>
      <c r="N359" s="96"/>
      <c r="O359" s="96"/>
      <c r="P359" s="96"/>
      <c r="Q359" s="96"/>
      <c r="R359" s="96"/>
      <c r="S359" s="96"/>
    </row>
    <row r="360" spans="1:19" hidden="1" x14ac:dyDescent="0.25">
      <c r="A360" s="96"/>
      <c r="B360" s="118"/>
      <c r="C360" s="118"/>
      <c r="D360" s="96"/>
      <c r="E360" s="118"/>
      <c r="F360" s="96"/>
      <c r="G360" s="96"/>
      <c r="H360" s="96"/>
      <c r="I360" s="96"/>
      <c r="J360" s="96"/>
      <c r="K360" s="96"/>
      <c r="L360" s="96"/>
      <c r="M360" s="96"/>
      <c r="N360" s="96"/>
      <c r="O360" s="96"/>
      <c r="P360" s="96"/>
      <c r="Q360" s="96"/>
      <c r="R360" s="96"/>
      <c r="S360" s="96"/>
    </row>
    <row r="361" spans="1:19" hidden="1" x14ac:dyDescent="0.25">
      <c r="A361" s="96"/>
      <c r="B361" s="118"/>
      <c r="C361" s="118"/>
      <c r="D361" s="96"/>
      <c r="E361" s="118"/>
      <c r="F361" s="96"/>
      <c r="G361" s="96"/>
      <c r="H361" s="96"/>
      <c r="I361" s="96"/>
      <c r="J361" s="96"/>
      <c r="K361" s="96"/>
      <c r="L361" s="96"/>
      <c r="M361" s="96"/>
      <c r="N361" s="96"/>
      <c r="O361" s="96"/>
      <c r="P361" s="96"/>
      <c r="Q361" s="96"/>
      <c r="R361" s="96"/>
      <c r="S361" s="96"/>
    </row>
    <row r="362" spans="1:19" hidden="1" x14ac:dyDescent="0.25">
      <c r="A362" s="96"/>
      <c r="B362" s="118"/>
      <c r="C362" s="118"/>
      <c r="D362" s="96"/>
      <c r="E362" s="118"/>
      <c r="F362" s="96"/>
      <c r="G362" s="96"/>
      <c r="H362" s="96"/>
      <c r="I362" s="96"/>
      <c r="J362" s="96"/>
      <c r="K362" s="96"/>
      <c r="L362" s="96"/>
      <c r="M362" s="96"/>
      <c r="N362" s="96"/>
      <c r="O362" s="96"/>
      <c r="P362" s="96"/>
      <c r="Q362" s="96"/>
      <c r="R362" s="96"/>
      <c r="S362" s="96"/>
    </row>
    <row r="363" spans="1:19" hidden="1" x14ac:dyDescent="0.25">
      <c r="A363" s="96"/>
      <c r="B363" s="118"/>
      <c r="C363" s="118"/>
      <c r="D363" s="96"/>
      <c r="E363" s="118"/>
      <c r="F363" s="96"/>
      <c r="G363" s="96"/>
      <c r="H363" s="96"/>
      <c r="I363" s="96"/>
      <c r="J363" s="96"/>
      <c r="K363" s="96"/>
      <c r="L363" s="96"/>
      <c r="M363" s="96"/>
      <c r="N363" s="96"/>
      <c r="O363" s="96"/>
      <c r="P363" s="96"/>
      <c r="Q363" s="96"/>
      <c r="R363" s="96"/>
      <c r="S363" s="96"/>
    </row>
    <row r="364" spans="1:19" hidden="1" x14ac:dyDescent="0.25">
      <c r="A364" s="96"/>
      <c r="B364" s="118"/>
      <c r="C364" s="118"/>
      <c r="D364" s="96"/>
      <c r="E364" s="118"/>
      <c r="F364" s="96"/>
      <c r="G364" s="96"/>
      <c r="H364" s="96"/>
      <c r="I364" s="96"/>
      <c r="J364" s="96"/>
      <c r="K364" s="96"/>
      <c r="L364" s="96"/>
      <c r="M364" s="96"/>
      <c r="N364" s="96"/>
      <c r="O364" s="96"/>
      <c r="P364" s="96"/>
      <c r="Q364" s="96"/>
      <c r="R364" s="96"/>
      <c r="S364" s="96"/>
    </row>
    <row r="365" spans="1:19" hidden="1" x14ac:dyDescent="0.25">
      <c r="A365" s="96"/>
      <c r="B365" s="118"/>
      <c r="C365" s="118"/>
      <c r="D365" s="96"/>
      <c r="E365" s="118"/>
      <c r="F365" s="96"/>
      <c r="G365" s="96"/>
      <c r="H365" s="96"/>
      <c r="I365" s="96"/>
      <c r="J365" s="96"/>
      <c r="K365" s="96"/>
      <c r="L365" s="96"/>
      <c r="M365" s="96"/>
      <c r="N365" s="96"/>
      <c r="O365" s="96"/>
      <c r="P365" s="96"/>
      <c r="Q365" s="96"/>
      <c r="R365" s="96"/>
      <c r="S365" s="96"/>
    </row>
    <row r="366" spans="1:19" hidden="1" x14ac:dyDescent="0.25">
      <c r="A366" s="96"/>
      <c r="B366" s="118"/>
      <c r="C366" s="118"/>
      <c r="D366" s="96"/>
      <c r="E366" s="118"/>
      <c r="F366" s="96"/>
      <c r="G366" s="96"/>
      <c r="H366" s="96"/>
      <c r="I366" s="96"/>
      <c r="J366" s="96"/>
      <c r="K366" s="96"/>
      <c r="L366" s="96"/>
      <c r="M366" s="96"/>
      <c r="N366" s="96"/>
      <c r="O366" s="96"/>
      <c r="P366" s="96"/>
      <c r="Q366" s="96"/>
      <c r="R366" s="96"/>
      <c r="S366" s="96"/>
    </row>
    <row r="367" spans="1:19" hidden="1" x14ac:dyDescent="0.25">
      <c r="A367" s="96"/>
      <c r="B367" s="118"/>
      <c r="C367" s="118"/>
      <c r="D367" s="96"/>
      <c r="E367" s="118"/>
      <c r="F367" s="96"/>
      <c r="G367" s="96"/>
      <c r="H367" s="96"/>
      <c r="I367" s="96"/>
      <c r="J367" s="96"/>
      <c r="K367" s="96"/>
      <c r="L367" s="96"/>
      <c r="M367" s="96"/>
      <c r="N367" s="96"/>
      <c r="O367" s="96"/>
      <c r="P367" s="96"/>
      <c r="Q367" s="96"/>
      <c r="R367" s="96"/>
      <c r="S367" s="96"/>
    </row>
    <row r="368" spans="1:19" hidden="1" x14ac:dyDescent="0.25">
      <c r="A368" s="96"/>
      <c r="B368" s="118"/>
      <c r="C368" s="118"/>
      <c r="D368" s="96"/>
      <c r="E368" s="118"/>
      <c r="F368" s="96"/>
      <c r="G368" s="96"/>
      <c r="H368" s="96"/>
      <c r="I368" s="96"/>
      <c r="J368" s="96"/>
      <c r="K368" s="96"/>
      <c r="L368" s="96"/>
      <c r="M368" s="96"/>
      <c r="N368" s="96"/>
      <c r="O368" s="96"/>
      <c r="P368" s="96"/>
      <c r="Q368" s="96"/>
      <c r="R368" s="96"/>
      <c r="S368" s="96"/>
    </row>
    <row r="369" spans="1:19" hidden="1" x14ac:dyDescent="0.25">
      <c r="A369" s="96"/>
      <c r="B369" s="118"/>
      <c r="C369" s="118"/>
      <c r="D369" s="96"/>
      <c r="E369" s="118"/>
      <c r="F369" s="96"/>
      <c r="G369" s="96"/>
      <c r="H369" s="96"/>
      <c r="I369" s="96"/>
      <c r="J369" s="96"/>
      <c r="K369" s="96"/>
      <c r="L369" s="96"/>
      <c r="M369" s="96"/>
      <c r="N369" s="96"/>
      <c r="O369" s="96"/>
      <c r="P369" s="96"/>
      <c r="Q369" s="96"/>
      <c r="R369" s="96"/>
      <c r="S369" s="96"/>
    </row>
    <row r="370" spans="1:19" hidden="1" x14ac:dyDescent="0.25">
      <c r="A370" s="96"/>
      <c r="B370" s="118"/>
      <c r="C370" s="118"/>
      <c r="D370" s="96"/>
      <c r="E370" s="118"/>
      <c r="F370" s="96"/>
      <c r="G370" s="96"/>
      <c r="H370" s="96"/>
      <c r="I370" s="96"/>
      <c r="J370" s="96"/>
      <c r="K370" s="96"/>
      <c r="L370" s="96"/>
      <c r="M370" s="96"/>
      <c r="N370" s="96"/>
      <c r="O370" s="96"/>
      <c r="P370" s="96"/>
      <c r="Q370" s="96"/>
      <c r="R370" s="96"/>
      <c r="S370" s="96"/>
    </row>
    <row r="371" spans="1:19" hidden="1" x14ac:dyDescent="0.25">
      <c r="A371" s="96"/>
      <c r="B371" s="118"/>
      <c r="C371" s="118"/>
      <c r="D371" s="96"/>
      <c r="E371" s="118"/>
      <c r="F371" s="96"/>
      <c r="G371" s="96"/>
      <c r="H371" s="96"/>
      <c r="I371" s="96"/>
      <c r="J371" s="96"/>
      <c r="K371" s="96"/>
      <c r="L371" s="96"/>
      <c r="M371" s="96"/>
      <c r="N371" s="96"/>
      <c r="O371" s="96"/>
      <c r="P371" s="96"/>
      <c r="Q371" s="96"/>
      <c r="R371" s="96"/>
      <c r="S371" s="96"/>
    </row>
    <row r="372" spans="1:19" hidden="1" x14ac:dyDescent="0.25">
      <c r="A372" s="96"/>
      <c r="B372" s="118"/>
      <c r="C372" s="118"/>
      <c r="D372" s="96"/>
      <c r="E372" s="118"/>
      <c r="F372" s="96"/>
      <c r="G372" s="96"/>
      <c r="H372" s="96"/>
      <c r="I372" s="96"/>
      <c r="J372" s="96"/>
      <c r="K372" s="96"/>
      <c r="L372" s="96"/>
      <c r="M372" s="96"/>
      <c r="N372" s="96"/>
      <c r="O372" s="96"/>
      <c r="P372" s="96"/>
      <c r="Q372" s="96"/>
      <c r="R372" s="96"/>
      <c r="S372" s="96"/>
    </row>
    <row r="373" spans="1:19" hidden="1" x14ac:dyDescent="0.25">
      <c r="B373" s="96"/>
      <c r="C373" s="96"/>
      <c r="D373" s="96"/>
      <c r="E373" s="96"/>
      <c r="F373" s="96"/>
      <c r="G373" s="96"/>
      <c r="H373" s="96"/>
      <c r="I373" s="96"/>
      <c r="J373" s="96"/>
      <c r="K373" s="96"/>
      <c r="L373" s="96"/>
      <c r="M373" s="96"/>
      <c r="N373" s="96"/>
      <c r="O373" s="96"/>
      <c r="P373" s="96"/>
      <c r="Q373" s="96"/>
      <c r="R373" s="96"/>
      <c r="S373" s="96"/>
    </row>
    <row r="374" spans="1:19" hidden="1" x14ac:dyDescent="0.25">
      <c r="B374" s="96"/>
      <c r="C374" s="96"/>
      <c r="D374" s="96"/>
      <c r="E374" s="96"/>
      <c r="F374" s="96"/>
      <c r="G374" s="96"/>
      <c r="H374" s="96"/>
      <c r="I374" s="96"/>
      <c r="J374" s="96"/>
      <c r="K374" s="96"/>
      <c r="L374" s="96"/>
      <c r="M374" s="96"/>
      <c r="N374" s="96"/>
      <c r="O374" s="96"/>
      <c r="P374" s="96"/>
      <c r="Q374" s="96"/>
      <c r="R374" s="96"/>
      <c r="S374" s="96"/>
    </row>
    <row r="375" spans="1:19" hidden="1" x14ac:dyDescent="0.25">
      <c r="B375" s="96"/>
      <c r="C375" s="96"/>
      <c r="D375" s="96"/>
      <c r="E375" s="96"/>
      <c r="F375" s="96"/>
      <c r="G375" s="96"/>
      <c r="H375" s="96"/>
      <c r="I375" s="96"/>
      <c r="J375" s="96"/>
      <c r="K375" s="96"/>
      <c r="L375" s="96"/>
      <c r="M375" s="96"/>
      <c r="N375" s="96"/>
      <c r="O375" s="96"/>
      <c r="P375" s="96"/>
      <c r="Q375" s="96"/>
      <c r="R375" s="96"/>
      <c r="S375" s="96"/>
    </row>
    <row r="376" spans="1:19" hidden="1" x14ac:dyDescent="0.25">
      <c r="B376" s="96"/>
      <c r="C376" s="96"/>
      <c r="D376" s="96"/>
      <c r="E376" s="96"/>
      <c r="F376" s="96"/>
      <c r="G376" s="96"/>
      <c r="H376" s="96"/>
      <c r="I376" s="96"/>
      <c r="J376" s="96"/>
      <c r="K376" s="96"/>
      <c r="L376" s="96"/>
      <c r="M376" s="96"/>
      <c r="N376" s="96"/>
      <c r="O376" s="96"/>
      <c r="P376" s="96"/>
      <c r="Q376" s="96"/>
      <c r="R376" s="96"/>
      <c r="S376" s="96"/>
    </row>
    <row r="377" spans="1:19" hidden="1" x14ac:dyDescent="0.25">
      <c r="B377" s="96"/>
      <c r="C377" s="96"/>
      <c r="D377" s="96"/>
      <c r="E377" s="96"/>
      <c r="F377" s="96"/>
      <c r="G377" s="96"/>
      <c r="H377" s="96"/>
      <c r="I377" s="96"/>
      <c r="J377" s="96"/>
      <c r="K377" s="96"/>
      <c r="L377" s="96"/>
      <c r="M377" s="96"/>
      <c r="N377" s="96"/>
      <c r="O377" s="96"/>
      <c r="P377" s="96"/>
      <c r="Q377" s="96"/>
      <c r="R377" s="96"/>
      <c r="S377" s="96"/>
    </row>
    <row r="378" spans="1:19" hidden="1" x14ac:dyDescent="0.25">
      <c r="B378" s="96"/>
      <c r="C378" s="96"/>
      <c r="D378" s="96"/>
      <c r="E378" s="96"/>
      <c r="F378" s="96"/>
      <c r="G378" s="96"/>
      <c r="H378" s="96"/>
      <c r="I378" s="96"/>
      <c r="J378" s="96"/>
      <c r="K378" s="96"/>
      <c r="L378" s="96"/>
      <c r="M378" s="96"/>
      <c r="N378" s="96"/>
      <c r="O378" s="96"/>
      <c r="P378" s="96"/>
      <c r="Q378" s="96"/>
      <c r="R378" s="96"/>
      <c r="S378" s="96"/>
    </row>
    <row r="379" spans="1:19" hidden="1" x14ac:dyDescent="0.25">
      <c r="B379" s="96"/>
      <c r="C379" s="96"/>
      <c r="D379" s="96"/>
      <c r="E379" s="96"/>
      <c r="F379" s="96"/>
      <c r="G379" s="96"/>
      <c r="H379" s="96"/>
      <c r="I379" s="96"/>
      <c r="J379" s="96"/>
      <c r="K379" s="96"/>
      <c r="L379" s="96"/>
      <c r="M379" s="96"/>
      <c r="N379" s="96"/>
      <c r="O379" s="96"/>
      <c r="P379" s="96"/>
      <c r="Q379" s="96"/>
      <c r="R379" s="96"/>
      <c r="S379" s="96"/>
    </row>
    <row r="380" spans="1:19" hidden="1" x14ac:dyDescent="0.25">
      <c r="B380" s="96"/>
      <c r="C380" s="96"/>
      <c r="D380" s="96"/>
      <c r="E380" s="96"/>
      <c r="F380" s="96"/>
      <c r="G380" s="96"/>
      <c r="H380" s="96"/>
      <c r="I380" s="96"/>
      <c r="J380" s="96"/>
      <c r="K380" s="96"/>
      <c r="L380" s="96"/>
      <c r="M380" s="96"/>
      <c r="N380" s="96"/>
      <c r="O380" s="96"/>
      <c r="P380" s="96"/>
      <c r="Q380" s="96"/>
      <c r="R380" s="96"/>
      <c r="S380" s="96"/>
    </row>
    <row r="381" spans="1:19" hidden="1" x14ac:dyDescent="0.25">
      <c r="B381" s="96"/>
      <c r="C381" s="96"/>
      <c r="D381" s="96"/>
      <c r="E381" s="96"/>
      <c r="F381" s="96"/>
      <c r="G381" s="96"/>
      <c r="H381" s="96"/>
      <c r="I381" s="96"/>
      <c r="J381" s="96"/>
      <c r="K381" s="96"/>
      <c r="L381" s="96"/>
      <c r="M381" s="96"/>
      <c r="N381" s="96"/>
      <c r="O381" s="96"/>
      <c r="P381" s="96"/>
      <c r="Q381" s="96"/>
      <c r="R381" s="96"/>
      <c r="S381" s="96"/>
    </row>
    <row r="382" spans="1:19" hidden="1" x14ac:dyDescent="0.25">
      <c r="B382" s="96"/>
      <c r="C382" s="96"/>
      <c r="D382" s="96"/>
      <c r="E382" s="96"/>
      <c r="F382" s="96"/>
      <c r="G382" s="96"/>
      <c r="H382" s="96"/>
      <c r="I382" s="96"/>
      <c r="J382" s="96"/>
      <c r="K382" s="96"/>
      <c r="L382" s="96"/>
      <c r="M382" s="96"/>
      <c r="N382" s="96"/>
      <c r="O382" s="96"/>
      <c r="P382" s="96"/>
      <c r="Q382" s="96"/>
      <c r="R382" s="96"/>
      <c r="S382" s="96"/>
    </row>
    <row r="383" spans="1:19" hidden="1" x14ac:dyDescent="0.25">
      <c r="B383" s="96"/>
      <c r="C383" s="96"/>
      <c r="D383" s="96"/>
      <c r="E383" s="96"/>
      <c r="F383" s="96"/>
      <c r="G383" s="96"/>
      <c r="H383" s="96"/>
      <c r="I383" s="96"/>
      <c r="J383" s="96"/>
      <c r="K383" s="96"/>
      <c r="L383" s="96"/>
      <c r="M383" s="96"/>
      <c r="N383" s="96"/>
      <c r="O383" s="96"/>
      <c r="P383" s="96"/>
      <c r="Q383" s="96"/>
      <c r="R383" s="96"/>
      <c r="S383" s="96"/>
    </row>
    <row r="384" spans="1:19" hidden="1" x14ac:dyDescent="0.25">
      <c r="B384" s="96"/>
      <c r="C384" s="96"/>
      <c r="D384" s="96"/>
      <c r="E384" s="96"/>
      <c r="F384" s="96"/>
      <c r="G384" s="96"/>
      <c r="H384" s="96"/>
      <c r="I384" s="96"/>
      <c r="J384" s="96"/>
      <c r="K384" s="96"/>
      <c r="L384" s="96"/>
      <c r="M384" s="96"/>
      <c r="N384" s="96"/>
      <c r="O384" s="96"/>
      <c r="P384" s="96"/>
      <c r="Q384" s="96"/>
      <c r="R384" s="96"/>
      <c r="S384" s="96"/>
    </row>
    <row r="385" spans="2:19" hidden="1" x14ac:dyDescent="0.25">
      <c r="B385" s="96"/>
      <c r="C385" s="96"/>
      <c r="D385" s="96"/>
      <c r="E385" s="96"/>
      <c r="F385" s="96"/>
      <c r="G385" s="96"/>
      <c r="H385" s="96"/>
      <c r="I385" s="96"/>
      <c r="J385" s="96"/>
      <c r="K385" s="96"/>
      <c r="L385" s="96"/>
      <c r="M385" s="96"/>
      <c r="N385" s="96"/>
      <c r="O385" s="96"/>
      <c r="P385" s="96"/>
      <c r="Q385" s="96"/>
      <c r="R385" s="96"/>
      <c r="S385" s="96"/>
    </row>
  </sheetData>
  <sortState xmlns:xlrd2="http://schemas.microsoft.com/office/spreadsheetml/2017/richdata2" ref="A7:S157">
    <sortCondition ref="A7:A157"/>
  </sortState>
  <mergeCells count="5">
    <mergeCell ref="M4:O4"/>
    <mergeCell ref="P4:R4"/>
    <mergeCell ref="D4:F4"/>
    <mergeCell ref="G4:I4"/>
    <mergeCell ref="J4:L4"/>
  </mergeCells>
  <conditionalFormatting sqref="B4">
    <cfRule type="cellIs" dxfId="7" priority="14" stopIfTrue="1" operator="equal">
      <formula>""</formula>
    </cfRule>
  </conditionalFormatting>
  <conditionalFormatting sqref="B6">
    <cfRule type="cellIs" dxfId="6" priority="2" stopIfTrue="1" operator="equal">
      <formula>""</formula>
    </cfRule>
  </conditionalFormatting>
  <conditionalFormatting sqref="A4">
    <cfRule type="cellIs" dxfId="5" priority="3" stopIfTrue="1" operator="equal">
      <formula>""</formula>
    </cfRule>
  </conditionalFormatting>
  <conditionalFormatting sqref="C132">
    <cfRule type="containsText" dxfId="4" priority="1" operator="containsText" text="FALSE">
      <formula>NOT(ISERROR(SEARCH("FALSE",C132)))</formula>
    </cfRule>
  </conditionalFormatting>
  <pageMargins left="0.7" right="0.7" top="0.75" bottom="0.75" header="0.3" footer="0.3"/>
  <pageSetup orientation="portrait" verticalDpi="0"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25"/>
  <dimension ref="A1:U384"/>
  <sheetViews>
    <sheetView showGridLines="0" showRowColHeaders="0" zoomScale="85" zoomScaleNormal="85" workbookViewId="0">
      <pane xSplit="3" ySplit="6" topLeftCell="D7" activePane="bottomRight" state="frozen"/>
      <selection activeCell="B14" sqref="B14"/>
      <selection pane="topRight" activeCell="B14" sqref="B14"/>
      <selection pane="bottomLeft" activeCell="B14" sqref="B14"/>
      <selection pane="bottomRight"/>
    </sheetView>
  </sheetViews>
  <sheetFormatPr defaultColWidth="0" defaultRowHeight="13.8" zeroHeight="1" x14ac:dyDescent="0.25"/>
  <cols>
    <col min="1" max="1" width="9.59765625" style="178" customWidth="1"/>
    <col min="2" max="2" width="32.5" style="97" customWidth="1"/>
    <col min="3" max="3" width="15.09765625" style="97" customWidth="1"/>
    <col min="4" max="18" width="22.5" style="97" customWidth="1"/>
    <col min="19" max="19" width="9" style="97" customWidth="1"/>
    <col min="20" max="20" width="9" style="97" hidden="1" customWidth="1"/>
    <col min="21" max="16384" width="9" style="97" hidden="1"/>
  </cols>
  <sheetData>
    <row r="1" spans="1:21" ht="57" customHeight="1" x14ac:dyDescent="0.25">
      <c r="A1" s="58" t="s">
        <v>737</v>
      </c>
      <c r="B1" s="143"/>
      <c r="C1" s="96"/>
      <c r="D1" s="96"/>
      <c r="E1" s="96"/>
      <c r="F1" s="96"/>
      <c r="G1" s="96"/>
      <c r="H1" s="96"/>
      <c r="I1" s="96"/>
      <c r="J1" s="96"/>
      <c r="K1" s="96"/>
      <c r="L1" s="96"/>
      <c r="M1" s="96"/>
      <c r="N1" s="96"/>
      <c r="O1" s="96"/>
      <c r="P1" s="96"/>
      <c r="Q1" s="96"/>
      <c r="R1" s="96"/>
      <c r="S1" s="96"/>
    </row>
    <row r="2" spans="1:21" x14ac:dyDescent="0.25">
      <c r="A2" s="54" t="s">
        <v>670</v>
      </c>
      <c r="B2" s="143"/>
      <c r="C2" s="96"/>
      <c r="D2" s="96"/>
      <c r="E2" s="96"/>
      <c r="F2" s="96"/>
      <c r="G2" s="96"/>
      <c r="H2" s="96"/>
      <c r="I2" s="96"/>
      <c r="J2" s="96"/>
      <c r="K2" s="96"/>
      <c r="L2" s="96"/>
      <c r="M2" s="96"/>
      <c r="N2" s="96"/>
      <c r="O2" s="96"/>
      <c r="P2" s="96"/>
      <c r="Q2" s="96"/>
      <c r="R2" s="96"/>
      <c r="S2" s="96"/>
    </row>
    <row r="3" spans="1:21" ht="14.4" thickBot="1" x14ac:dyDescent="0.3">
      <c r="A3" s="55" t="s">
        <v>639</v>
      </c>
      <c r="B3" s="143"/>
      <c r="C3" s="96"/>
      <c r="D3" s="96"/>
      <c r="E3" s="96"/>
      <c r="F3" s="96"/>
      <c r="G3" s="96"/>
      <c r="H3" s="96"/>
      <c r="I3" s="96"/>
      <c r="J3" s="96"/>
      <c r="K3" s="96"/>
      <c r="L3" s="96"/>
      <c r="M3" s="96"/>
      <c r="N3" s="96"/>
      <c r="O3" s="96"/>
      <c r="P3" s="96"/>
      <c r="Q3" s="96"/>
      <c r="R3" s="96"/>
      <c r="S3" s="96"/>
    </row>
    <row r="4" spans="1:21" ht="15" thickBot="1" x14ac:dyDescent="0.35">
      <c r="A4" s="55" t="s">
        <v>708</v>
      </c>
      <c r="B4" s="254"/>
      <c r="C4" s="96"/>
      <c r="D4" s="100" t="s">
        <v>683</v>
      </c>
      <c r="E4" s="146"/>
      <c r="F4" s="147"/>
      <c r="G4" s="101" t="s">
        <v>490</v>
      </c>
      <c r="H4" s="148"/>
      <c r="I4" s="149"/>
      <c r="J4" s="101" t="s">
        <v>491</v>
      </c>
      <c r="K4" s="148"/>
      <c r="L4" s="149"/>
      <c r="M4" s="101" t="s">
        <v>632</v>
      </c>
      <c r="N4" s="148"/>
      <c r="O4" s="149"/>
      <c r="P4" s="101" t="s">
        <v>633</v>
      </c>
      <c r="Q4" s="148"/>
      <c r="R4" s="149"/>
      <c r="S4" s="96"/>
      <c r="U4" s="199"/>
    </row>
    <row r="5" spans="1:21" x14ac:dyDescent="0.25">
      <c r="A5" s="102"/>
      <c r="B5" s="103"/>
      <c r="C5" s="104"/>
      <c r="D5" s="105" t="s">
        <v>647</v>
      </c>
      <c r="E5" s="106" t="s">
        <v>723</v>
      </c>
      <c r="F5" s="107" t="s">
        <v>722</v>
      </c>
      <c r="G5" s="108" t="s">
        <v>647</v>
      </c>
      <c r="H5" s="108" t="s">
        <v>19</v>
      </c>
      <c r="I5" s="109" t="s">
        <v>20</v>
      </c>
      <c r="J5" s="108" t="s">
        <v>647</v>
      </c>
      <c r="K5" s="108" t="s">
        <v>19</v>
      </c>
      <c r="L5" s="109" t="s">
        <v>20</v>
      </c>
      <c r="M5" s="108" t="s">
        <v>647</v>
      </c>
      <c r="N5" s="108" t="s">
        <v>19</v>
      </c>
      <c r="O5" s="109" t="s">
        <v>20</v>
      </c>
      <c r="P5" s="108" t="s">
        <v>647</v>
      </c>
      <c r="Q5" s="108" t="s">
        <v>19</v>
      </c>
      <c r="R5" s="109" t="s">
        <v>20</v>
      </c>
      <c r="S5" s="96"/>
    </row>
    <row r="6" spans="1:21" ht="108.6" customHeight="1" x14ac:dyDescent="0.25">
      <c r="A6" s="110" t="s">
        <v>667</v>
      </c>
      <c r="B6" s="111" t="s">
        <v>713</v>
      </c>
      <c r="C6" s="112" t="s">
        <v>682</v>
      </c>
      <c r="D6" s="198"/>
      <c r="E6" s="155" t="s">
        <v>450</v>
      </c>
      <c r="F6" s="156" t="s">
        <v>451</v>
      </c>
      <c r="G6" s="198"/>
      <c r="H6" s="155" t="s">
        <v>452</v>
      </c>
      <c r="I6" s="156" t="s">
        <v>453</v>
      </c>
      <c r="J6" s="198"/>
      <c r="K6" s="155" t="s">
        <v>454</v>
      </c>
      <c r="L6" s="156" t="s">
        <v>455</v>
      </c>
      <c r="M6" s="198"/>
      <c r="N6" s="155" t="s">
        <v>613</v>
      </c>
      <c r="O6" s="156" t="s">
        <v>614</v>
      </c>
      <c r="P6" s="198"/>
      <c r="Q6" s="155" t="s">
        <v>592</v>
      </c>
      <c r="R6" s="156" t="s">
        <v>593</v>
      </c>
      <c r="S6" s="96"/>
    </row>
    <row r="7" spans="1:21" ht="14.4" x14ac:dyDescent="0.3">
      <c r="A7" s="117">
        <v>102</v>
      </c>
      <c r="B7" s="118" t="s">
        <v>23</v>
      </c>
      <c r="C7" s="141" t="s">
        <v>237</v>
      </c>
      <c r="D7" s="120" t="s">
        <v>638</v>
      </c>
      <c r="E7" s="123" t="s">
        <v>638</v>
      </c>
      <c r="F7" s="60" t="s">
        <v>638</v>
      </c>
      <c r="G7" s="121" t="s">
        <v>638</v>
      </c>
      <c r="H7" s="123" t="s">
        <v>638</v>
      </c>
      <c r="I7" s="60" t="s">
        <v>638</v>
      </c>
      <c r="J7" s="121" t="s">
        <v>638</v>
      </c>
      <c r="K7" s="123" t="s">
        <v>638</v>
      </c>
      <c r="L7" s="60" t="s">
        <v>638</v>
      </c>
      <c r="M7" s="121" t="s">
        <v>638</v>
      </c>
      <c r="N7" s="123" t="s">
        <v>638</v>
      </c>
      <c r="O7" s="60" t="s">
        <v>638</v>
      </c>
      <c r="P7" s="121" t="s">
        <v>638</v>
      </c>
      <c r="Q7" s="123" t="s">
        <v>638</v>
      </c>
      <c r="R7" s="60" t="s">
        <v>638</v>
      </c>
      <c r="S7" s="122"/>
      <c r="U7" s="199"/>
    </row>
    <row r="8" spans="1:21" ht="14.4" x14ac:dyDescent="0.3">
      <c r="A8" s="117">
        <v>104</v>
      </c>
      <c r="B8" s="118" t="s">
        <v>24</v>
      </c>
      <c r="C8" s="141" t="s">
        <v>238</v>
      </c>
      <c r="D8" s="120" t="s">
        <v>638</v>
      </c>
      <c r="E8" s="123" t="s">
        <v>638</v>
      </c>
      <c r="F8" s="60" t="s">
        <v>638</v>
      </c>
      <c r="G8" s="121" t="s">
        <v>638</v>
      </c>
      <c r="H8" s="123" t="s">
        <v>638</v>
      </c>
      <c r="I8" s="60" t="s">
        <v>638</v>
      </c>
      <c r="J8" s="121" t="s">
        <v>638</v>
      </c>
      <c r="K8" s="123" t="s">
        <v>638</v>
      </c>
      <c r="L8" s="60" t="s">
        <v>638</v>
      </c>
      <c r="M8" s="121" t="s">
        <v>638</v>
      </c>
      <c r="N8" s="123" t="s">
        <v>638</v>
      </c>
      <c r="O8" s="60" t="s">
        <v>638</v>
      </c>
      <c r="P8" s="121" t="s">
        <v>638</v>
      </c>
      <c r="Q8" s="123" t="s">
        <v>638</v>
      </c>
      <c r="R8" s="60" t="s">
        <v>638</v>
      </c>
      <c r="S8" s="122"/>
      <c r="U8" s="199"/>
    </row>
    <row r="9" spans="1:21" ht="14.4" x14ac:dyDescent="0.3">
      <c r="A9" s="117">
        <v>106</v>
      </c>
      <c r="B9" s="118" t="s">
        <v>25</v>
      </c>
      <c r="C9" s="141" t="s">
        <v>239</v>
      </c>
      <c r="D9" s="120" t="s">
        <v>638</v>
      </c>
      <c r="E9" s="123" t="s">
        <v>638</v>
      </c>
      <c r="F9" s="60" t="s">
        <v>638</v>
      </c>
      <c r="G9" s="121" t="s">
        <v>638</v>
      </c>
      <c r="H9" s="123" t="s">
        <v>638</v>
      </c>
      <c r="I9" s="60" t="s">
        <v>638</v>
      </c>
      <c r="J9" s="121" t="s">
        <v>638</v>
      </c>
      <c r="K9" s="123" t="s">
        <v>638</v>
      </c>
      <c r="L9" s="60" t="s">
        <v>638</v>
      </c>
      <c r="M9" s="121" t="s">
        <v>638</v>
      </c>
      <c r="N9" s="123" t="s">
        <v>638</v>
      </c>
      <c r="O9" s="60" t="s">
        <v>638</v>
      </c>
      <c r="P9" s="121" t="s">
        <v>638</v>
      </c>
      <c r="Q9" s="123" t="s">
        <v>638</v>
      </c>
      <c r="R9" s="60" t="s">
        <v>638</v>
      </c>
      <c r="S9" s="122"/>
      <c r="U9" s="199"/>
    </row>
    <row r="10" spans="1:21" ht="14.4" x14ac:dyDescent="0.3">
      <c r="A10" s="117">
        <v>107</v>
      </c>
      <c r="B10" s="118" t="s">
        <v>26</v>
      </c>
      <c r="C10" s="141" t="s">
        <v>240</v>
      </c>
      <c r="D10" s="120" t="s">
        <v>638</v>
      </c>
      <c r="E10" s="123" t="s">
        <v>638</v>
      </c>
      <c r="F10" s="60" t="s">
        <v>638</v>
      </c>
      <c r="G10" s="121" t="s">
        <v>638</v>
      </c>
      <c r="H10" s="123" t="s">
        <v>638</v>
      </c>
      <c r="I10" s="60" t="s">
        <v>638</v>
      </c>
      <c r="J10" s="121" t="s">
        <v>638</v>
      </c>
      <c r="K10" s="123" t="s">
        <v>638</v>
      </c>
      <c r="L10" s="60" t="s">
        <v>638</v>
      </c>
      <c r="M10" s="121" t="s">
        <v>638</v>
      </c>
      <c r="N10" s="123" t="s">
        <v>638</v>
      </c>
      <c r="O10" s="60" t="s">
        <v>638</v>
      </c>
      <c r="P10" s="121" t="s">
        <v>638</v>
      </c>
      <c r="Q10" s="123" t="s">
        <v>638</v>
      </c>
      <c r="R10" s="60" t="s">
        <v>638</v>
      </c>
      <c r="S10" s="122"/>
      <c r="U10" s="199"/>
    </row>
    <row r="11" spans="1:21" ht="14.4" x14ac:dyDescent="0.3">
      <c r="A11" s="117">
        <v>108</v>
      </c>
      <c r="B11" s="118" t="s">
        <v>27</v>
      </c>
      <c r="C11" s="141" t="s">
        <v>241</v>
      </c>
      <c r="D11" s="120" t="s">
        <v>638</v>
      </c>
      <c r="E11" s="123" t="s">
        <v>638</v>
      </c>
      <c r="F11" s="60" t="s">
        <v>638</v>
      </c>
      <c r="G11" s="121" t="s">
        <v>638</v>
      </c>
      <c r="H11" s="123" t="s">
        <v>638</v>
      </c>
      <c r="I11" s="60" t="s">
        <v>638</v>
      </c>
      <c r="J11" s="121" t="s">
        <v>638</v>
      </c>
      <c r="K11" s="123" t="s">
        <v>638</v>
      </c>
      <c r="L11" s="60" t="s">
        <v>638</v>
      </c>
      <c r="M11" s="121" t="s">
        <v>638</v>
      </c>
      <c r="N11" s="123" t="s">
        <v>638</v>
      </c>
      <c r="O11" s="60" t="s">
        <v>638</v>
      </c>
      <c r="P11" s="121" t="s">
        <v>638</v>
      </c>
      <c r="Q11" s="123" t="s">
        <v>638</v>
      </c>
      <c r="R11" s="60" t="s">
        <v>638</v>
      </c>
      <c r="S11" s="122"/>
      <c r="U11" s="199"/>
    </row>
    <row r="12" spans="1:21" ht="14.4" x14ac:dyDescent="0.3">
      <c r="A12" s="117">
        <v>109</v>
      </c>
      <c r="B12" s="118" t="s">
        <v>28</v>
      </c>
      <c r="C12" s="141" t="s">
        <v>242</v>
      </c>
      <c r="D12" s="120" t="s">
        <v>638</v>
      </c>
      <c r="E12" s="123" t="s">
        <v>638</v>
      </c>
      <c r="F12" s="60" t="s">
        <v>638</v>
      </c>
      <c r="G12" s="121" t="s">
        <v>638</v>
      </c>
      <c r="H12" s="123" t="s">
        <v>638</v>
      </c>
      <c r="I12" s="60" t="s">
        <v>638</v>
      </c>
      <c r="J12" s="121" t="s">
        <v>638</v>
      </c>
      <c r="K12" s="123" t="s">
        <v>638</v>
      </c>
      <c r="L12" s="60" t="s">
        <v>638</v>
      </c>
      <c r="M12" s="121" t="s">
        <v>638</v>
      </c>
      <c r="N12" s="123" t="s">
        <v>638</v>
      </c>
      <c r="O12" s="60" t="s">
        <v>638</v>
      </c>
      <c r="P12" s="121" t="s">
        <v>638</v>
      </c>
      <c r="Q12" s="123" t="s">
        <v>638</v>
      </c>
      <c r="R12" s="60" t="s">
        <v>638</v>
      </c>
      <c r="S12" s="122"/>
      <c r="U12" s="199"/>
    </row>
    <row r="13" spans="1:21" ht="14.4" x14ac:dyDescent="0.3">
      <c r="A13" s="117">
        <v>110</v>
      </c>
      <c r="B13" s="118" t="s">
        <v>29</v>
      </c>
      <c r="C13" s="141" t="s">
        <v>243</v>
      </c>
      <c r="D13" s="120" t="s">
        <v>638</v>
      </c>
      <c r="E13" s="123" t="s">
        <v>638</v>
      </c>
      <c r="F13" s="60" t="s">
        <v>638</v>
      </c>
      <c r="G13" s="121" t="s">
        <v>638</v>
      </c>
      <c r="H13" s="123" t="s">
        <v>638</v>
      </c>
      <c r="I13" s="60" t="s">
        <v>638</v>
      </c>
      <c r="J13" s="121" t="s">
        <v>638</v>
      </c>
      <c r="K13" s="123" t="s">
        <v>638</v>
      </c>
      <c r="L13" s="60" t="s">
        <v>638</v>
      </c>
      <c r="M13" s="121" t="s">
        <v>638</v>
      </c>
      <c r="N13" s="123" t="s">
        <v>638</v>
      </c>
      <c r="O13" s="60" t="s">
        <v>638</v>
      </c>
      <c r="P13" s="121" t="s">
        <v>638</v>
      </c>
      <c r="Q13" s="123" t="s">
        <v>638</v>
      </c>
      <c r="R13" s="60" t="s">
        <v>638</v>
      </c>
      <c r="S13" s="122"/>
      <c r="U13" s="199"/>
    </row>
    <row r="14" spans="1:21" ht="14.4" x14ac:dyDescent="0.3">
      <c r="A14" s="117">
        <v>111</v>
      </c>
      <c r="B14" s="118" t="s">
        <v>30</v>
      </c>
      <c r="C14" s="141" t="s">
        <v>244</v>
      </c>
      <c r="D14" s="120" t="s">
        <v>638</v>
      </c>
      <c r="E14" s="123" t="s">
        <v>638</v>
      </c>
      <c r="F14" s="60" t="s">
        <v>638</v>
      </c>
      <c r="G14" s="121" t="s">
        <v>638</v>
      </c>
      <c r="H14" s="123" t="s">
        <v>638</v>
      </c>
      <c r="I14" s="60" t="s">
        <v>638</v>
      </c>
      <c r="J14" s="121" t="s">
        <v>638</v>
      </c>
      <c r="K14" s="123" t="s">
        <v>638</v>
      </c>
      <c r="L14" s="60" t="s">
        <v>638</v>
      </c>
      <c r="M14" s="121" t="s">
        <v>638</v>
      </c>
      <c r="N14" s="123" t="s">
        <v>638</v>
      </c>
      <c r="O14" s="60" t="s">
        <v>638</v>
      </c>
      <c r="P14" s="121" t="s">
        <v>638</v>
      </c>
      <c r="Q14" s="123" t="s">
        <v>638</v>
      </c>
      <c r="R14" s="60" t="s">
        <v>638</v>
      </c>
      <c r="S14" s="122"/>
      <c r="U14" s="199"/>
    </row>
    <row r="15" spans="1:21" ht="14.4" x14ac:dyDescent="0.3">
      <c r="A15" s="117">
        <v>112</v>
      </c>
      <c r="B15" s="118" t="s">
        <v>31</v>
      </c>
      <c r="C15" s="141" t="s">
        <v>245</v>
      </c>
      <c r="D15" s="120" t="s">
        <v>638</v>
      </c>
      <c r="E15" s="123" t="s">
        <v>638</v>
      </c>
      <c r="F15" s="60" t="s">
        <v>638</v>
      </c>
      <c r="G15" s="121" t="s">
        <v>638</v>
      </c>
      <c r="H15" s="123" t="s">
        <v>638</v>
      </c>
      <c r="I15" s="60" t="s">
        <v>638</v>
      </c>
      <c r="J15" s="121" t="s">
        <v>638</v>
      </c>
      <c r="K15" s="123" t="s">
        <v>638</v>
      </c>
      <c r="L15" s="60" t="s">
        <v>638</v>
      </c>
      <c r="M15" s="121" t="s">
        <v>638</v>
      </c>
      <c r="N15" s="123" t="s">
        <v>638</v>
      </c>
      <c r="O15" s="60" t="s">
        <v>638</v>
      </c>
      <c r="P15" s="121" t="s">
        <v>638</v>
      </c>
      <c r="Q15" s="123" t="s">
        <v>638</v>
      </c>
      <c r="R15" s="60" t="s">
        <v>638</v>
      </c>
      <c r="S15" s="122"/>
      <c r="U15" s="199"/>
    </row>
    <row r="16" spans="1:21" ht="14.4" x14ac:dyDescent="0.3">
      <c r="A16" s="117">
        <v>113</v>
      </c>
      <c r="B16" s="118" t="s">
        <v>32</v>
      </c>
      <c r="C16" s="141" t="s">
        <v>246</v>
      </c>
      <c r="D16" s="120" t="s">
        <v>638</v>
      </c>
      <c r="E16" s="123" t="s">
        <v>638</v>
      </c>
      <c r="F16" s="60" t="s">
        <v>638</v>
      </c>
      <c r="G16" s="121" t="s">
        <v>638</v>
      </c>
      <c r="H16" s="123" t="s">
        <v>638</v>
      </c>
      <c r="I16" s="60" t="s">
        <v>638</v>
      </c>
      <c r="J16" s="121" t="s">
        <v>638</v>
      </c>
      <c r="K16" s="123" t="s">
        <v>638</v>
      </c>
      <c r="L16" s="60" t="s">
        <v>638</v>
      </c>
      <c r="M16" s="121" t="s">
        <v>638</v>
      </c>
      <c r="N16" s="123" t="s">
        <v>638</v>
      </c>
      <c r="O16" s="60" t="s">
        <v>638</v>
      </c>
      <c r="P16" s="121" t="s">
        <v>638</v>
      </c>
      <c r="Q16" s="123" t="s">
        <v>638</v>
      </c>
      <c r="R16" s="60" t="s">
        <v>638</v>
      </c>
      <c r="S16" s="122"/>
      <c r="U16" s="199"/>
    </row>
    <row r="17" spans="1:21" ht="14.4" x14ac:dyDescent="0.3">
      <c r="A17" s="117">
        <v>114</v>
      </c>
      <c r="B17" s="118" t="s">
        <v>33</v>
      </c>
      <c r="C17" s="141" t="s">
        <v>247</v>
      </c>
      <c r="D17" s="120" t="s">
        <v>638</v>
      </c>
      <c r="E17" s="123" t="s">
        <v>638</v>
      </c>
      <c r="F17" s="60" t="s">
        <v>638</v>
      </c>
      <c r="G17" s="121" t="s">
        <v>638</v>
      </c>
      <c r="H17" s="123" t="s">
        <v>638</v>
      </c>
      <c r="I17" s="60" t="s">
        <v>638</v>
      </c>
      <c r="J17" s="121" t="s">
        <v>638</v>
      </c>
      <c r="K17" s="123" t="s">
        <v>638</v>
      </c>
      <c r="L17" s="60" t="s">
        <v>638</v>
      </c>
      <c r="M17" s="121" t="s">
        <v>638</v>
      </c>
      <c r="N17" s="123" t="s">
        <v>638</v>
      </c>
      <c r="O17" s="60" t="s">
        <v>638</v>
      </c>
      <c r="P17" s="121" t="s">
        <v>638</v>
      </c>
      <c r="Q17" s="123" t="s">
        <v>638</v>
      </c>
      <c r="R17" s="60" t="s">
        <v>638</v>
      </c>
      <c r="S17" s="122"/>
      <c r="U17" s="199"/>
    </row>
    <row r="18" spans="1:21" ht="14.4" x14ac:dyDescent="0.3">
      <c r="A18" s="117">
        <v>116</v>
      </c>
      <c r="B18" s="118" t="s">
        <v>34</v>
      </c>
      <c r="C18" s="141" t="s">
        <v>248</v>
      </c>
      <c r="D18" s="120" t="s">
        <v>638</v>
      </c>
      <c r="E18" s="123" t="s">
        <v>638</v>
      </c>
      <c r="F18" s="60" t="s">
        <v>638</v>
      </c>
      <c r="G18" s="121" t="s">
        <v>638</v>
      </c>
      <c r="H18" s="123" t="s">
        <v>638</v>
      </c>
      <c r="I18" s="60" t="s">
        <v>638</v>
      </c>
      <c r="J18" s="121" t="s">
        <v>638</v>
      </c>
      <c r="K18" s="123" t="s">
        <v>638</v>
      </c>
      <c r="L18" s="60" t="s">
        <v>638</v>
      </c>
      <c r="M18" s="121" t="s">
        <v>638</v>
      </c>
      <c r="N18" s="123" t="s">
        <v>638</v>
      </c>
      <c r="O18" s="60" t="s">
        <v>638</v>
      </c>
      <c r="P18" s="121" t="s">
        <v>638</v>
      </c>
      <c r="Q18" s="123" t="s">
        <v>638</v>
      </c>
      <c r="R18" s="60" t="s">
        <v>638</v>
      </c>
      <c r="S18" s="122"/>
      <c r="U18" s="199"/>
    </row>
    <row r="19" spans="1:21" ht="14.4" x14ac:dyDescent="0.3">
      <c r="A19" s="117">
        <v>117</v>
      </c>
      <c r="B19" s="118" t="s">
        <v>35</v>
      </c>
      <c r="C19" s="141" t="s">
        <v>249</v>
      </c>
      <c r="D19" s="120" t="s">
        <v>638</v>
      </c>
      <c r="E19" s="123" t="s">
        <v>638</v>
      </c>
      <c r="F19" s="60" t="s">
        <v>638</v>
      </c>
      <c r="G19" s="121" t="s">
        <v>638</v>
      </c>
      <c r="H19" s="123" t="s">
        <v>638</v>
      </c>
      <c r="I19" s="60" t="s">
        <v>638</v>
      </c>
      <c r="J19" s="121" t="s">
        <v>638</v>
      </c>
      <c r="K19" s="123" t="s">
        <v>638</v>
      </c>
      <c r="L19" s="60" t="s">
        <v>638</v>
      </c>
      <c r="M19" s="121" t="s">
        <v>638</v>
      </c>
      <c r="N19" s="123" t="s">
        <v>638</v>
      </c>
      <c r="O19" s="60" t="s">
        <v>638</v>
      </c>
      <c r="P19" s="121" t="s">
        <v>638</v>
      </c>
      <c r="Q19" s="123" t="s">
        <v>638</v>
      </c>
      <c r="R19" s="60" t="s">
        <v>638</v>
      </c>
      <c r="S19" s="122"/>
      <c r="U19" s="199"/>
    </row>
    <row r="20" spans="1:21" ht="14.4" x14ac:dyDescent="0.3">
      <c r="A20" s="117">
        <v>204</v>
      </c>
      <c r="B20" s="118" t="s">
        <v>36</v>
      </c>
      <c r="C20" s="141" t="s">
        <v>250</v>
      </c>
      <c r="D20" s="120" t="s">
        <v>638</v>
      </c>
      <c r="E20" s="123" t="s">
        <v>638</v>
      </c>
      <c r="F20" s="60" t="s">
        <v>638</v>
      </c>
      <c r="G20" s="121" t="s">
        <v>638</v>
      </c>
      <c r="H20" s="123" t="s">
        <v>638</v>
      </c>
      <c r="I20" s="60" t="s">
        <v>638</v>
      </c>
      <c r="J20" s="121" t="s">
        <v>638</v>
      </c>
      <c r="K20" s="123" t="s">
        <v>638</v>
      </c>
      <c r="L20" s="60" t="s">
        <v>638</v>
      </c>
      <c r="M20" s="121" t="s">
        <v>638</v>
      </c>
      <c r="N20" s="123" t="s">
        <v>638</v>
      </c>
      <c r="O20" s="60" t="s">
        <v>638</v>
      </c>
      <c r="P20" s="121" t="s">
        <v>638</v>
      </c>
      <c r="Q20" s="123" t="s">
        <v>638</v>
      </c>
      <c r="R20" s="60" t="s">
        <v>638</v>
      </c>
      <c r="S20" s="122"/>
      <c r="U20" s="199"/>
    </row>
    <row r="21" spans="1:21" ht="14.4" x14ac:dyDescent="0.3">
      <c r="A21" s="117">
        <v>205</v>
      </c>
      <c r="B21" s="118" t="s">
        <v>37</v>
      </c>
      <c r="C21" s="141" t="s">
        <v>251</v>
      </c>
      <c r="D21" s="120" t="s">
        <v>638</v>
      </c>
      <c r="E21" s="123" t="s">
        <v>638</v>
      </c>
      <c r="F21" s="60" t="s">
        <v>638</v>
      </c>
      <c r="G21" s="121" t="s">
        <v>638</v>
      </c>
      <c r="H21" s="123" t="s">
        <v>638</v>
      </c>
      <c r="I21" s="60" t="s">
        <v>638</v>
      </c>
      <c r="J21" s="121" t="s">
        <v>638</v>
      </c>
      <c r="K21" s="123" t="s">
        <v>638</v>
      </c>
      <c r="L21" s="60" t="s">
        <v>638</v>
      </c>
      <c r="M21" s="121" t="s">
        <v>638</v>
      </c>
      <c r="N21" s="123" t="s">
        <v>638</v>
      </c>
      <c r="O21" s="60" t="s">
        <v>638</v>
      </c>
      <c r="P21" s="121" t="s">
        <v>638</v>
      </c>
      <c r="Q21" s="123" t="s">
        <v>638</v>
      </c>
      <c r="R21" s="60" t="s">
        <v>638</v>
      </c>
      <c r="S21" s="122"/>
      <c r="U21" s="199"/>
    </row>
    <row r="22" spans="1:21" ht="14.4" x14ac:dyDescent="0.3">
      <c r="A22" s="117">
        <v>206</v>
      </c>
      <c r="B22" s="118" t="s">
        <v>38</v>
      </c>
      <c r="C22" s="141" t="s">
        <v>252</v>
      </c>
      <c r="D22" s="120" t="s">
        <v>638</v>
      </c>
      <c r="E22" s="123" t="s">
        <v>638</v>
      </c>
      <c r="F22" s="60" t="s">
        <v>638</v>
      </c>
      <c r="G22" s="121" t="s">
        <v>638</v>
      </c>
      <c r="H22" s="123" t="s">
        <v>638</v>
      </c>
      <c r="I22" s="60" t="s">
        <v>638</v>
      </c>
      <c r="J22" s="121" t="s">
        <v>638</v>
      </c>
      <c r="K22" s="123" t="s">
        <v>638</v>
      </c>
      <c r="L22" s="60" t="s">
        <v>638</v>
      </c>
      <c r="M22" s="121" t="s">
        <v>638</v>
      </c>
      <c r="N22" s="123" t="s">
        <v>638</v>
      </c>
      <c r="O22" s="60" t="s">
        <v>638</v>
      </c>
      <c r="P22" s="121" t="s">
        <v>638</v>
      </c>
      <c r="Q22" s="123" t="s">
        <v>638</v>
      </c>
      <c r="R22" s="60" t="s">
        <v>638</v>
      </c>
      <c r="S22" s="122"/>
      <c r="U22" s="199"/>
    </row>
    <row r="23" spans="1:21" ht="14.4" x14ac:dyDescent="0.3">
      <c r="A23" s="117">
        <v>207</v>
      </c>
      <c r="B23" s="118" t="s">
        <v>39</v>
      </c>
      <c r="C23" s="141" t="s">
        <v>253</v>
      </c>
      <c r="D23" s="120" t="s">
        <v>638</v>
      </c>
      <c r="E23" s="123" t="s">
        <v>638</v>
      </c>
      <c r="F23" s="60" t="s">
        <v>638</v>
      </c>
      <c r="G23" s="121" t="s">
        <v>638</v>
      </c>
      <c r="H23" s="123" t="s">
        <v>638</v>
      </c>
      <c r="I23" s="60" t="s">
        <v>638</v>
      </c>
      <c r="J23" s="121" t="s">
        <v>638</v>
      </c>
      <c r="K23" s="123" t="s">
        <v>638</v>
      </c>
      <c r="L23" s="60" t="s">
        <v>638</v>
      </c>
      <c r="M23" s="121" t="s">
        <v>638</v>
      </c>
      <c r="N23" s="123" t="s">
        <v>638</v>
      </c>
      <c r="O23" s="60" t="s">
        <v>638</v>
      </c>
      <c r="P23" s="121" t="s">
        <v>638</v>
      </c>
      <c r="Q23" s="123" t="s">
        <v>638</v>
      </c>
      <c r="R23" s="60" t="s">
        <v>638</v>
      </c>
      <c r="S23" s="122"/>
      <c r="U23" s="199"/>
    </row>
    <row r="24" spans="1:21" ht="14.4" x14ac:dyDescent="0.3">
      <c r="A24" s="117">
        <v>209</v>
      </c>
      <c r="B24" s="118" t="s">
        <v>40</v>
      </c>
      <c r="C24" s="141" t="s">
        <v>254</v>
      </c>
      <c r="D24" s="120" t="s">
        <v>638</v>
      </c>
      <c r="E24" s="123" t="s">
        <v>638</v>
      </c>
      <c r="F24" s="60" t="s">
        <v>638</v>
      </c>
      <c r="G24" s="121" t="s">
        <v>638</v>
      </c>
      <c r="H24" s="123" t="s">
        <v>638</v>
      </c>
      <c r="I24" s="60" t="s">
        <v>638</v>
      </c>
      <c r="J24" s="121" t="s">
        <v>638</v>
      </c>
      <c r="K24" s="123" t="s">
        <v>638</v>
      </c>
      <c r="L24" s="60" t="s">
        <v>638</v>
      </c>
      <c r="M24" s="121" t="s">
        <v>638</v>
      </c>
      <c r="N24" s="123" t="s">
        <v>638</v>
      </c>
      <c r="O24" s="60" t="s">
        <v>638</v>
      </c>
      <c r="P24" s="121" t="s">
        <v>638</v>
      </c>
      <c r="Q24" s="123" t="s">
        <v>638</v>
      </c>
      <c r="R24" s="60" t="s">
        <v>638</v>
      </c>
      <c r="S24" s="122"/>
      <c r="U24" s="199"/>
    </row>
    <row r="25" spans="1:21" ht="14.4" x14ac:dyDescent="0.3">
      <c r="A25" s="117">
        <v>210</v>
      </c>
      <c r="B25" s="118" t="s">
        <v>41</v>
      </c>
      <c r="C25" s="141" t="s">
        <v>255</v>
      </c>
      <c r="D25" s="120" t="s">
        <v>638</v>
      </c>
      <c r="E25" s="123" t="s">
        <v>638</v>
      </c>
      <c r="F25" s="60" t="s">
        <v>638</v>
      </c>
      <c r="G25" s="121" t="s">
        <v>638</v>
      </c>
      <c r="H25" s="123" t="s">
        <v>638</v>
      </c>
      <c r="I25" s="60" t="s">
        <v>638</v>
      </c>
      <c r="J25" s="121" t="s">
        <v>638</v>
      </c>
      <c r="K25" s="123" t="s">
        <v>638</v>
      </c>
      <c r="L25" s="60" t="s">
        <v>638</v>
      </c>
      <c r="M25" s="121" t="s">
        <v>638</v>
      </c>
      <c r="N25" s="123" t="s">
        <v>638</v>
      </c>
      <c r="O25" s="60" t="s">
        <v>638</v>
      </c>
      <c r="P25" s="121" t="s">
        <v>638</v>
      </c>
      <c r="Q25" s="123" t="s">
        <v>638</v>
      </c>
      <c r="R25" s="60" t="s">
        <v>638</v>
      </c>
      <c r="S25" s="122"/>
      <c r="U25" s="199"/>
    </row>
    <row r="26" spans="1:21" ht="14.4" x14ac:dyDescent="0.3">
      <c r="A26" s="117">
        <v>211</v>
      </c>
      <c r="B26" s="118" t="s">
        <v>42</v>
      </c>
      <c r="C26" s="141" t="s">
        <v>256</v>
      </c>
      <c r="D26" s="120">
        <v>2.6</v>
      </c>
      <c r="E26" s="123">
        <v>480</v>
      </c>
      <c r="F26" s="60">
        <v>89.7</v>
      </c>
      <c r="G26" s="121">
        <v>4.0999999999999996</v>
      </c>
      <c r="H26" s="123">
        <v>225</v>
      </c>
      <c r="I26" s="60">
        <v>88.4</v>
      </c>
      <c r="J26" s="121">
        <v>3.5</v>
      </c>
      <c r="K26" s="123">
        <v>255</v>
      </c>
      <c r="L26" s="60">
        <v>90.8</v>
      </c>
      <c r="M26" s="121">
        <v>3.4</v>
      </c>
      <c r="N26" s="123">
        <v>240</v>
      </c>
      <c r="O26" s="60">
        <v>92.6</v>
      </c>
      <c r="P26" s="121">
        <v>3.8</v>
      </c>
      <c r="Q26" s="123">
        <v>240</v>
      </c>
      <c r="R26" s="60">
        <v>87.6</v>
      </c>
      <c r="S26" s="122"/>
      <c r="U26" s="199"/>
    </row>
    <row r="27" spans="1:21" ht="14.4" x14ac:dyDescent="0.3">
      <c r="A27" s="117">
        <v>212</v>
      </c>
      <c r="B27" s="118" t="s">
        <v>43</v>
      </c>
      <c r="C27" s="141" t="s">
        <v>257</v>
      </c>
      <c r="D27" s="120" t="s">
        <v>638</v>
      </c>
      <c r="E27" s="123" t="s">
        <v>638</v>
      </c>
      <c r="F27" s="60" t="s">
        <v>638</v>
      </c>
      <c r="G27" s="121" t="s">
        <v>638</v>
      </c>
      <c r="H27" s="123" t="s">
        <v>638</v>
      </c>
      <c r="I27" s="60" t="s">
        <v>638</v>
      </c>
      <c r="J27" s="121" t="s">
        <v>638</v>
      </c>
      <c r="K27" s="123" t="s">
        <v>638</v>
      </c>
      <c r="L27" s="60" t="s">
        <v>638</v>
      </c>
      <c r="M27" s="121" t="s">
        <v>638</v>
      </c>
      <c r="N27" s="123" t="s">
        <v>638</v>
      </c>
      <c r="O27" s="60" t="s">
        <v>638</v>
      </c>
      <c r="P27" s="121" t="s">
        <v>638</v>
      </c>
      <c r="Q27" s="123" t="s">
        <v>638</v>
      </c>
      <c r="R27" s="60" t="s">
        <v>638</v>
      </c>
      <c r="S27" s="122"/>
      <c r="U27" s="199"/>
    </row>
    <row r="28" spans="1:21" ht="14.4" x14ac:dyDescent="0.3">
      <c r="A28" s="117">
        <v>213</v>
      </c>
      <c r="B28" s="118" t="s">
        <v>44</v>
      </c>
      <c r="C28" s="141" t="s">
        <v>258</v>
      </c>
      <c r="D28" s="120">
        <v>3.1</v>
      </c>
      <c r="E28" s="123">
        <v>380</v>
      </c>
      <c r="F28" s="60">
        <v>87.4</v>
      </c>
      <c r="G28" s="121">
        <v>4.4000000000000004</v>
      </c>
      <c r="H28" s="123">
        <v>160</v>
      </c>
      <c r="I28" s="60">
        <v>89.9</v>
      </c>
      <c r="J28" s="121">
        <v>4.3</v>
      </c>
      <c r="K28" s="123">
        <v>220</v>
      </c>
      <c r="L28" s="60">
        <v>85.8</v>
      </c>
      <c r="M28" s="121">
        <v>4.3</v>
      </c>
      <c r="N28" s="123">
        <v>205</v>
      </c>
      <c r="O28" s="60">
        <v>85.7</v>
      </c>
      <c r="P28" s="121">
        <v>4.3</v>
      </c>
      <c r="Q28" s="123">
        <v>175</v>
      </c>
      <c r="R28" s="60">
        <v>88.7</v>
      </c>
      <c r="S28" s="122"/>
      <c r="U28" s="199"/>
    </row>
    <row r="29" spans="1:21" ht="14.4" x14ac:dyDescent="0.3">
      <c r="A29" s="117">
        <v>214</v>
      </c>
      <c r="B29" s="118" t="s">
        <v>45</v>
      </c>
      <c r="C29" s="141" t="s">
        <v>259</v>
      </c>
      <c r="D29" s="120" t="s">
        <v>638</v>
      </c>
      <c r="E29" s="123" t="s">
        <v>638</v>
      </c>
      <c r="F29" s="60" t="s">
        <v>638</v>
      </c>
      <c r="G29" s="121" t="s">
        <v>638</v>
      </c>
      <c r="H29" s="123" t="s">
        <v>638</v>
      </c>
      <c r="I29" s="60" t="s">
        <v>638</v>
      </c>
      <c r="J29" s="121" t="s">
        <v>638</v>
      </c>
      <c r="K29" s="123" t="s">
        <v>638</v>
      </c>
      <c r="L29" s="60" t="s">
        <v>638</v>
      </c>
      <c r="M29" s="121" t="s">
        <v>638</v>
      </c>
      <c r="N29" s="123" t="s">
        <v>638</v>
      </c>
      <c r="O29" s="60" t="s">
        <v>638</v>
      </c>
      <c r="P29" s="121" t="s">
        <v>638</v>
      </c>
      <c r="Q29" s="123" t="s">
        <v>638</v>
      </c>
      <c r="R29" s="60" t="s">
        <v>638</v>
      </c>
      <c r="S29" s="122"/>
      <c r="U29" s="199"/>
    </row>
    <row r="30" spans="1:21" ht="14.4" x14ac:dyDescent="0.3">
      <c r="A30" s="117">
        <v>215</v>
      </c>
      <c r="B30" s="118" t="s">
        <v>46</v>
      </c>
      <c r="C30" s="141" t="s">
        <v>260</v>
      </c>
      <c r="D30" s="120" t="s">
        <v>638</v>
      </c>
      <c r="E30" s="123" t="s">
        <v>638</v>
      </c>
      <c r="F30" s="60" t="s">
        <v>638</v>
      </c>
      <c r="G30" s="121" t="s">
        <v>638</v>
      </c>
      <c r="H30" s="123" t="s">
        <v>638</v>
      </c>
      <c r="I30" s="60" t="s">
        <v>638</v>
      </c>
      <c r="J30" s="121" t="s">
        <v>638</v>
      </c>
      <c r="K30" s="123" t="s">
        <v>638</v>
      </c>
      <c r="L30" s="60" t="s">
        <v>638</v>
      </c>
      <c r="M30" s="121" t="s">
        <v>638</v>
      </c>
      <c r="N30" s="123" t="s">
        <v>638</v>
      </c>
      <c r="O30" s="60" t="s">
        <v>638</v>
      </c>
      <c r="P30" s="121" t="s">
        <v>638</v>
      </c>
      <c r="Q30" s="123" t="s">
        <v>638</v>
      </c>
      <c r="R30" s="60" t="s">
        <v>638</v>
      </c>
      <c r="S30" s="122"/>
      <c r="U30" s="199"/>
    </row>
    <row r="31" spans="1:21" ht="14.4" x14ac:dyDescent="0.3">
      <c r="A31" s="117">
        <v>216</v>
      </c>
      <c r="B31" s="118" t="s">
        <v>47</v>
      </c>
      <c r="C31" s="141" t="s">
        <v>261</v>
      </c>
      <c r="D31" s="120" t="s">
        <v>638</v>
      </c>
      <c r="E31" s="123" t="s">
        <v>638</v>
      </c>
      <c r="F31" s="60" t="s">
        <v>638</v>
      </c>
      <c r="G31" s="121" t="s">
        <v>638</v>
      </c>
      <c r="H31" s="123" t="s">
        <v>638</v>
      </c>
      <c r="I31" s="60" t="s">
        <v>638</v>
      </c>
      <c r="J31" s="121" t="s">
        <v>638</v>
      </c>
      <c r="K31" s="123" t="s">
        <v>638</v>
      </c>
      <c r="L31" s="60" t="s">
        <v>638</v>
      </c>
      <c r="M31" s="121" t="s">
        <v>638</v>
      </c>
      <c r="N31" s="123" t="s">
        <v>638</v>
      </c>
      <c r="O31" s="60" t="s">
        <v>638</v>
      </c>
      <c r="P31" s="121" t="s">
        <v>638</v>
      </c>
      <c r="Q31" s="123" t="s">
        <v>638</v>
      </c>
      <c r="R31" s="60" t="s">
        <v>638</v>
      </c>
      <c r="S31" s="122"/>
      <c r="U31" s="199"/>
    </row>
    <row r="32" spans="1:21" ht="14.4" x14ac:dyDescent="0.3">
      <c r="A32" s="117">
        <v>217</v>
      </c>
      <c r="B32" s="118" t="s">
        <v>48</v>
      </c>
      <c r="C32" s="141" t="s">
        <v>262</v>
      </c>
      <c r="D32" s="120" t="s">
        <v>638</v>
      </c>
      <c r="E32" s="123" t="s">
        <v>638</v>
      </c>
      <c r="F32" s="60" t="s">
        <v>638</v>
      </c>
      <c r="G32" s="121" t="s">
        <v>638</v>
      </c>
      <c r="H32" s="123" t="s">
        <v>638</v>
      </c>
      <c r="I32" s="60" t="s">
        <v>638</v>
      </c>
      <c r="J32" s="121" t="s">
        <v>638</v>
      </c>
      <c r="K32" s="123" t="s">
        <v>638</v>
      </c>
      <c r="L32" s="60" t="s">
        <v>638</v>
      </c>
      <c r="M32" s="121" t="s">
        <v>638</v>
      </c>
      <c r="N32" s="123" t="s">
        <v>638</v>
      </c>
      <c r="O32" s="60" t="s">
        <v>638</v>
      </c>
      <c r="P32" s="121" t="s">
        <v>638</v>
      </c>
      <c r="Q32" s="123" t="s">
        <v>638</v>
      </c>
      <c r="R32" s="60" t="s">
        <v>638</v>
      </c>
      <c r="S32" s="122"/>
      <c r="U32" s="199"/>
    </row>
    <row r="33" spans="1:21" ht="14.4" x14ac:dyDescent="0.3">
      <c r="A33" s="117">
        <v>218</v>
      </c>
      <c r="B33" s="118" t="s">
        <v>49</v>
      </c>
      <c r="C33" s="141" t="s">
        <v>263</v>
      </c>
      <c r="D33" s="120" t="s">
        <v>638</v>
      </c>
      <c r="E33" s="123" t="s">
        <v>638</v>
      </c>
      <c r="F33" s="60" t="s">
        <v>638</v>
      </c>
      <c r="G33" s="121" t="s">
        <v>638</v>
      </c>
      <c r="H33" s="123" t="s">
        <v>638</v>
      </c>
      <c r="I33" s="60" t="s">
        <v>638</v>
      </c>
      <c r="J33" s="121" t="s">
        <v>638</v>
      </c>
      <c r="K33" s="123" t="s">
        <v>638</v>
      </c>
      <c r="L33" s="60" t="s">
        <v>638</v>
      </c>
      <c r="M33" s="121" t="s">
        <v>638</v>
      </c>
      <c r="N33" s="123" t="s">
        <v>638</v>
      </c>
      <c r="O33" s="60" t="s">
        <v>638</v>
      </c>
      <c r="P33" s="121" t="s">
        <v>638</v>
      </c>
      <c r="Q33" s="123" t="s">
        <v>638</v>
      </c>
      <c r="R33" s="60" t="s">
        <v>638</v>
      </c>
      <c r="S33" s="122"/>
      <c r="U33" s="199"/>
    </row>
    <row r="34" spans="1:21" ht="14.4" x14ac:dyDescent="0.3">
      <c r="A34" s="117">
        <v>219</v>
      </c>
      <c r="B34" s="118" t="s">
        <v>50</v>
      </c>
      <c r="C34" s="141" t="s">
        <v>264</v>
      </c>
      <c r="D34" s="120">
        <v>4.2</v>
      </c>
      <c r="E34" s="123">
        <v>265</v>
      </c>
      <c r="F34" s="60">
        <v>85.1</v>
      </c>
      <c r="G34" s="121">
        <v>7</v>
      </c>
      <c r="H34" s="123">
        <v>110</v>
      </c>
      <c r="I34" s="60">
        <v>84.5</v>
      </c>
      <c r="J34" s="121">
        <v>5.5</v>
      </c>
      <c r="K34" s="123">
        <v>150</v>
      </c>
      <c r="L34" s="60">
        <v>85.3</v>
      </c>
      <c r="M34" s="121">
        <v>6.3</v>
      </c>
      <c r="N34" s="123">
        <v>130</v>
      </c>
      <c r="O34" s="60">
        <v>86.7</v>
      </c>
      <c r="P34" s="121">
        <v>5.7</v>
      </c>
      <c r="Q34" s="123">
        <v>130</v>
      </c>
      <c r="R34" s="60">
        <v>83.8</v>
      </c>
      <c r="S34" s="122"/>
      <c r="U34" s="199"/>
    </row>
    <row r="35" spans="1:21" ht="14.4" x14ac:dyDescent="0.3">
      <c r="A35" s="117">
        <v>304</v>
      </c>
      <c r="B35" s="118" t="s">
        <v>51</v>
      </c>
      <c r="C35" s="141" t="s">
        <v>265</v>
      </c>
      <c r="D35" s="120" t="s">
        <v>638</v>
      </c>
      <c r="E35" s="123" t="s">
        <v>638</v>
      </c>
      <c r="F35" s="60" t="s">
        <v>638</v>
      </c>
      <c r="G35" s="121" t="s">
        <v>638</v>
      </c>
      <c r="H35" s="123" t="s">
        <v>638</v>
      </c>
      <c r="I35" s="60" t="s">
        <v>638</v>
      </c>
      <c r="J35" s="121" t="s">
        <v>638</v>
      </c>
      <c r="K35" s="123" t="s">
        <v>638</v>
      </c>
      <c r="L35" s="60" t="s">
        <v>638</v>
      </c>
      <c r="M35" s="121" t="s">
        <v>638</v>
      </c>
      <c r="N35" s="123" t="s">
        <v>638</v>
      </c>
      <c r="O35" s="60" t="s">
        <v>638</v>
      </c>
      <c r="P35" s="121" t="s">
        <v>638</v>
      </c>
      <c r="Q35" s="123" t="s">
        <v>638</v>
      </c>
      <c r="R35" s="60" t="s">
        <v>638</v>
      </c>
      <c r="S35" s="122"/>
      <c r="U35" s="199"/>
    </row>
    <row r="36" spans="1:21" ht="14.4" x14ac:dyDescent="0.3">
      <c r="A36" s="117">
        <v>305</v>
      </c>
      <c r="B36" s="118" t="s">
        <v>52</v>
      </c>
      <c r="C36" s="141" t="s">
        <v>266</v>
      </c>
      <c r="D36" s="120" t="s">
        <v>638</v>
      </c>
      <c r="E36" s="123" t="s">
        <v>638</v>
      </c>
      <c r="F36" s="60" t="s">
        <v>638</v>
      </c>
      <c r="G36" s="121" t="s">
        <v>638</v>
      </c>
      <c r="H36" s="123" t="s">
        <v>638</v>
      </c>
      <c r="I36" s="60" t="s">
        <v>638</v>
      </c>
      <c r="J36" s="121" t="s">
        <v>638</v>
      </c>
      <c r="K36" s="123" t="s">
        <v>638</v>
      </c>
      <c r="L36" s="60" t="s">
        <v>638</v>
      </c>
      <c r="M36" s="121" t="s">
        <v>638</v>
      </c>
      <c r="N36" s="123" t="s">
        <v>638</v>
      </c>
      <c r="O36" s="60" t="s">
        <v>638</v>
      </c>
      <c r="P36" s="121" t="s">
        <v>638</v>
      </c>
      <c r="Q36" s="123" t="s">
        <v>638</v>
      </c>
      <c r="R36" s="60" t="s">
        <v>638</v>
      </c>
      <c r="S36" s="122"/>
      <c r="U36" s="199"/>
    </row>
    <row r="37" spans="1:21" ht="14.4" x14ac:dyDescent="0.3">
      <c r="A37" s="117">
        <v>306</v>
      </c>
      <c r="B37" s="118" t="s">
        <v>53</v>
      </c>
      <c r="C37" s="141" t="s">
        <v>267</v>
      </c>
      <c r="D37" s="120" t="s">
        <v>638</v>
      </c>
      <c r="E37" s="123" t="s">
        <v>638</v>
      </c>
      <c r="F37" s="60" t="s">
        <v>638</v>
      </c>
      <c r="G37" s="121" t="s">
        <v>638</v>
      </c>
      <c r="H37" s="123" t="s">
        <v>638</v>
      </c>
      <c r="I37" s="60" t="s">
        <v>638</v>
      </c>
      <c r="J37" s="121" t="s">
        <v>638</v>
      </c>
      <c r="K37" s="123" t="s">
        <v>638</v>
      </c>
      <c r="L37" s="60" t="s">
        <v>638</v>
      </c>
      <c r="M37" s="121" t="s">
        <v>638</v>
      </c>
      <c r="N37" s="123" t="s">
        <v>638</v>
      </c>
      <c r="O37" s="60" t="s">
        <v>638</v>
      </c>
      <c r="P37" s="121" t="s">
        <v>638</v>
      </c>
      <c r="Q37" s="123" t="s">
        <v>638</v>
      </c>
      <c r="R37" s="60" t="s">
        <v>638</v>
      </c>
      <c r="S37" s="122"/>
      <c r="U37" s="199"/>
    </row>
    <row r="38" spans="1:21" ht="14.4" x14ac:dyDescent="0.3">
      <c r="A38" s="117">
        <v>307</v>
      </c>
      <c r="B38" s="118" t="s">
        <v>54</v>
      </c>
      <c r="C38" s="141" t="s">
        <v>268</v>
      </c>
      <c r="D38" s="120" t="s">
        <v>638</v>
      </c>
      <c r="E38" s="123" t="s">
        <v>638</v>
      </c>
      <c r="F38" s="60" t="s">
        <v>638</v>
      </c>
      <c r="G38" s="121" t="s">
        <v>638</v>
      </c>
      <c r="H38" s="123" t="s">
        <v>638</v>
      </c>
      <c r="I38" s="60" t="s">
        <v>638</v>
      </c>
      <c r="J38" s="121" t="s">
        <v>638</v>
      </c>
      <c r="K38" s="123" t="s">
        <v>638</v>
      </c>
      <c r="L38" s="60" t="s">
        <v>638</v>
      </c>
      <c r="M38" s="121" t="s">
        <v>638</v>
      </c>
      <c r="N38" s="123" t="s">
        <v>638</v>
      </c>
      <c r="O38" s="60" t="s">
        <v>638</v>
      </c>
      <c r="P38" s="121" t="s">
        <v>638</v>
      </c>
      <c r="Q38" s="123" t="s">
        <v>638</v>
      </c>
      <c r="R38" s="60" t="s">
        <v>638</v>
      </c>
      <c r="S38" s="122"/>
      <c r="U38" s="199"/>
    </row>
    <row r="39" spans="1:21" ht="14.4" x14ac:dyDescent="0.3">
      <c r="A39" s="117">
        <v>308</v>
      </c>
      <c r="B39" s="118" t="s">
        <v>55</v>
      </c>
      <c r="C39" s="141" t="s">
        <v>269</v>
      </c>
      <c r="D39" s="120" t="s">
        <v>638</v>
      </c>
      <c r="E39" s="123" t="s">
        <v>638</v>
      </c>
      <c r="F39" s="60" t="s">
        <v>638</v>
      </c>
      <c r="G39" s="121" t="s">
        <v>638</v>
      </c>
      <c r="H39" s="123" t="s">
        <v>638</v>
      </c>
      <c r="I39" s="60" t="s">
        <v>638</v>
      </c>
      <c r="J39" s="121" t="s">
        <v>638</v>
      </c>
      <c r="K39" s="123" t="s">
        <v>638</v>
      </c>
      <c r="L39" s="60" t="s">
        <v>638</v>
      </c>
      <c r="M39" s="121" t="s">
        <v>638</v>
      </c>
      <c r="N39" s="123" t="s">
        <v>638</v>
      </c>
      <c r="O39" s="60" t="s">
        <v>638</v>
      </c>
      <c r="P39" s="121" t="s">
        <v>638</v>
      </c>
      <c r="Q39" s="123" t="s">
        <v>638</v>
      </c>
      <c r="R39" s="60" t="s">
        <v>638</v>
      </c>
      <c r="S39" s="122"/>
      <c r="U39" s="199"/>
    </row>
    <row r="40" spans="1:21" ht="14.4" x14ac:dyDescent="0.3">
      <c r="A40" s="117">
        <v>309</v>
      </c>
      <c r="B40" s="118" t="s">
        <v>56</v>
      </c>
      <c r="C40" s="141" t="s">
        <v>270</v>
      </c>
      <c r="D40" s="120" t="s">
        <v>638</v>
      </c>
      <c r="E40" s="123" t="s">
        <v>638</v>
      </c>
      <c r="F40" s="60" t="s">
        <v>638</v>
      </c>
      <c r="G40" s="121" t="s">
        <v>638</v>
      </c>
      <c r="H40" s="123" t="s">
        <v>638</v>
      </c>
      <c r="I40" s="60" t="s">
        <v>638</v>
      </c>
      <c r="J40" s="121" t="s">
        <v>638</v>
      </c>
      <c r="K40" s="123" t="s">
        <v>638</v>
      </c>
      <c r="L40" s="60" t="s">
        <v>638</v>
      </c>
      <c r="M40" s="121" t="s">
        <v>638</v>
      </c>
      <c r="N40" s="123" t="s">
        <v>638</v>
      </c>
      <c r="O40" s="60" t="s">
        <v>638</v>
      </c>
      <c r="P40" s="121" t="s">
        <v>638</v>
      </c>
      <c r="Q40" s="123" t="s">
        <v>638</v>
      </c>
      <c r="R40" s="60" t="s">
        <v>638</v>
      </c>
      <c r="S40" s="122"/>
      <c r="U40" s="199"/>
    </row>
    <row r="41" spans="1:21" ht="14.4" x14ac:dyDescent="0.3">
      <c r="A41" s="117">
        <v>310</v>
      </c>
      <c r="B41" s="118" t="s">
        <v>57</v>
      </c>
      <c r="C41" s="141" t="s">
        <v>271</v>
      </c>
      <c r="D41" s="120" t="s">
        <v>638</v>
      </c>
      <c r="E41" s="123" t="s">
        <v>638</v>
      </c>
      <c r="F41" s="60" t="s">
        <v>638</v>
      </c>
      <c r="G41" s="121" t="s">
        <v>638</v>
      </c>
      <c r="H41" s="123" t="s">
        <v>638</v>
      </c>
      <c r="I41" s="60" t="s">
        <v>638</v>
      </c>
      <c r="J41" s="121" t="s">
        <v>638</v>
      </c>
      <c r="K41" s="123" t="s">
        <v>638</v>
      </c>
      <c r="L41" s="60" t="s">
        <v>638</v>
      </c>
      <c r="M41" s="121" t="s">
        <v>638</v>
      </c>
      <c r="N41" s="123" t="s">
        <v>638</v>
      </c>
      <c r="O41" s="60" t="s">
        <v>638</v>
      </c>
      <c r="P41" s="121" t="s">
        <v>638</v>
      </c>
      <c r="Q41" s="123" t="s">
        <v>638</v>
      </c>
      <c r="R41" s="60" t="s">
        <v>638</v>
      </c>
      <c r="S41" s="122"/>
      <c r="U41" s="199"/>
    </row>
    <row r="42" spans="1:21" ht="14.4" x14ac:dyDescent="0.3">
      <c r="A42" s="117">
        <v>311</v>
      </c>
      <c r="B42" s="118" t="s">
        <v>58</v>
      </c>
      <c r="C42" s="141" t="s">
        <v>272</v>
      </c>
      <c r="D42" s="120" t="s">
        <v>638</v>
      </c>
      <c r="E42" s="123" t="s">
        <v>638</v>
      </c>
      <c r="F42" s="60" t="s">
        <v>638</v>
      </c>
      <c r="G42" s="121" t="s">
        <v>638</v>
      </c>
      <c r="H42" s="123" t="s">
        <v>638</v>
      </c>
      <c r="I42" s="60" t="s">
        <v>638</v>
      </c>
      <c r="J42" s="121" t="s">
        <v>638</v>
      </c>
      <c r="K42" s="123" t="s">
        <v>638</v>
      </c>
      <c r="L42" s="60" t="s">
        <v>638</v>
      </c>
      <c r="M42" s="121" t="s">
        <v>638</v>
      </c>
      <c r="N42" s="123" t="s">
        <v>638</v>
      </c>
      <c r="O42" s="60" t="s">
        <v>638</v>
      </c>
      <c r="P42" s="121" t="s">
        <v>638</v>
      </c>
      <c r="Q42" s="123" t="s">
        <v>638</v>
      </c>
      <c r="R42" s="60" t="s">
        <v>638</v>
      </c>
      <c r="S42" s="122"/>
      <c r="U42" s="199"/>
    </row>
    <row r="43" spans="1:21" ht="14.4" x14ac:dyDescent="0.3">
      <c r="A43" s="117">
        <v>312</v>
      </c>
      <c r="B43" s="118" t="s">
        <v>59</v>
      </c>
      <c r="C43" s="141" t="s">
        <v>273</v>
      </c>
      <c r="D43" s="120" t="s">
        <v>638</v>
      </c>
      <c r="E43" s="123" t="s">
        <v>638</v>
      </c>
      <c r="F43" s="60" t="s">
        <v>638</v>
      </c>
      <c r="G43" s="121" t="s">
        <v>638</v>
      </c>
      <c r="H43" s="123" t="s">
        <v>638</v>
      </c>
      <c r="I43" s="60" t="s">
        <v>638</v>
      </c>
      <c r="J43" s="121" t="s">
        <v>638</v>
      </c>
      <c r="K43" s="123" t="s">
        <v>638</v>
      </c>
      <c r="L43" s="60" t="s">
        <v>638</v>
      </c>
      <c r="M43" s="121" t="s">
        <v>638</v>
      </c>
      <c r="N43" s="123" t="s">
        <v>638</v>
      </c>
      <c r="O43" s="60" t="s">
        <v>638</v>
      </c>
      <c r="P43" s="121" t="s">
        <v>638</v>
      </c>
      <c r="Q43" s="123" t="s">
        <v>638</v>
      </c>
      <c r="R43" s="60" t="s">
        <v>638</v>
      </c>
      <c r="S43" s="122"/>
      <c r="U43" s="199"/>
    </row>
    <row r="44" spans="1:21" ht="14.4" x14ac:dyDescent="0.3">
      <c r="A44" s="117">
        <v>313</v>
      </c>
      <c r="B44" s="118" t="s">
        <v>60</v>
      </c>
      <c r="C44" s="141" t="s">
        <v>274</v>
      </c>
      <c r="D44" s="120" t="s">
        <v>638</v>
      </c>
      <c r="E44" s="123" t="s">
        <v>638</v>
      </c>
      <c r="F44" s="60" t="s">
        <v>638</v>
      </c>
      <c r="G44" s="121" t="s">
        <v>638</v>
      </c>
      <c r="H44" s="123" t="s">
        <v>638</v>
      </c>
      <c r="I44" s="60" t="s">
        <v>638</v>
      </c>
      <c r="J44" s="121" t="s">
        <v>638</v>
      </c>
      <c r="K44" s="123" t="s">
        <v>638</v>
      </c>
      <c r="L44" s="60" t="s">
        <v>638</v>
      </c>
      <c r="M44" s="121" t="s">
        <v>638</v>
      </c>
      <c r="N44" s="123" t="s">
        <v>638</v>
      </c>
      <c r="O44" s="60" t="s">
        <v>638</v>
      </c>
      <c r="P44" s="121" t="s">
        <v>638</v>
      </c>
      <c r="Q44" s="123" t="s">
        <v>638</v>
      </c>
      <c r="R44" s="60" t="s">
        <v>638</v>
      </c>
      <c r="S44" s="122"/>
      <c r="U44" s="199"/>
    </row>
    <row r="45" spans="1:21" ht="14.4" x14ac:dyDescent="0.3">
      <c r="A45" s="117">
        <v>315</v>
      </c>
      <c r="B45" s="118" t="s">
        <v>61</v>
      </c>
      <c r="C45" s="141" t="s">
        <v>275</v>
      </c>
      <c r="D45" s="120" t="s">
        <v>638</v>
      </c>
      <c r="E45" s="123" t="s">
        <v>638</v>
      </c>
      <c r="F45" s="60" t="s">
        <v>638</v>
      </c>
      <c r="G45" s="121" t="s">
        <v>638</v>
      </c>
      <c r="H45" s="123" t="s">
        <v>638</v>
      </c>
      <c r="I45" s="60" t="s">
        <v>638</v>
      </c>
      <c r="J45" s="121" t="s">
        <v>638</v>
      </c>
      <c r="K45" s="123" t="s">
        <v>638</v>
      </c>
      <c r="L45" s="60" t="s">
        <v>638</v>
      </c>
      <c r="M45" s="121" t="s">
        <v>638</v>
      </c>
      <c r="N45" s="123" t="s">
        <v>638</v>
      </c>
      <c r="O45" s="60" t="s">
        <v>638</v>
      </c>
      <c r="P45" s="121" t="s">
        <v>638</v>
      </c>
      <c r="Q45" s="123" t="s">
        <v>638</v>
      </c>
      <c r="R45" s="60" t="s">
        <v>638</v>
      </c>
      <c r="S45" s="122"/>
      <c r="U45" s="199"/>
    </row>
    <row r="46" spans="1:21" ht="14.4" x14ac:dyDescent="0.3">
      <c r="A46" s="117">
        <v>316</v>
      </c>
      <c r="B46" s="118" t="s">
        <v>62</v>
      </c>
      <c r="C46" s="141" t="s">
        <v>276</v>
      </c>
      <c r="D46" s="120">
        <v>2.9</v>
      </c>
      <c r="E46" s="123">
        <v>380</v>
      </c>
      <c r="F46" s="60">
        <v>90.7</v>
      </c>
      <c r="G46" s="121">
        <v>4.4000000000000004</v>
      </c>
      <c r="H46" s="123">
        <v>175</v>
      </c>
      <c r="I46" s="60">
        <v>90.8</v>
      </c>
      <c r="J46" s="121">
        <v>3.8</v>
      </c>
      <c r="K46" s="123">
        <v>200</v>
      </c>
      <c r="L46" s="60">
        <v>90.6</v>
      </c>
      <c r="M46" s="121">
        <v>5.3</v>
      </c>
      <c r="N46" s="123">
        <v>140</v>
      </c>
      <c r="O46" s="60">
        <v>89.2</v>
      </c>
      <c r="P46" s="121">
        <v>3.2</v>
      </c>
      <c r="Q46" s="123">
        <v>235</v>
      </c>
      <c r="R46" s="60">
        <v>91.7</v>
      </c>
      <c r="S46" s="122"/>
      <c r="U46" s="199"/>
    </row>
    <row r="47" spans="1:21" ht="14.4" x14ac:dyDescent="0.3">
      <c r="A47" s="117">
        <v>317</v>
      </c>
      <c r="B47" s="118" t="s">
        <v>63</v>
      </c>
      <c r="C47" s="141" t="s">
        <v>277</v>
      </c>
      <c r="D47" s="120" t="s">
        <v>638</v>
      </c>
      <c r="E47" s="123" t="s">
        <v>638</v>
      </c>
      <c r="F47" s="60" t="s">
        <v>638</v>
      </c>
      <c r="G47" s="121" t="s">
        <v>638</v>
      </c>
      <c r="H47" s="123" t="s">
        <v>638</v>
      </c>
      <c r="I47" s="60" t="s">
        <v>638</v>
      </c>
      <c r="J47" s="121" t="s">
        <v>638</v>
      </c>
      <c r="K47" s="123" t="s">
        <v>638</v>
      </c>
      <c r="L47" s="60" t="s">
        <v>638</v>
      </c>
      <c r="M47" s="121" t="s">
        <v>638</v>
      </c>
      <c r="N47" s="123" t="s">
        <v>638</v>
      </c>
      <c r="O47" s="60" t="s">
        <v>638</v>
      </c>
      <c r="P47" s="121" t="s">
        <v>638</v>
      </c>
      <c r="Q47" s="123" t="s">
        <v>638</v>
      </c>
      <c r="R47" s="60" t="s">
        <v>638</v>
      </c>
      <c r="S47" s="122"/>
      <c r="U47" s="199"/>
    </row>
    <row r="48" spans="1:21" ht="14.4" x14ac:dyDescent="0.3">
      <c r="A48" s="117">
        <v>318</v>
      </c>
      <c r="B48" s="118" t="s">
        <v>64</v>
      </c>
      <c r="C48" s="141" t="s">
        <v>278</v>
      </c>
      <c r="D48" s="120" t="s">
        <v>638</v>
      </c>
      <c r="E48" s="123" t="s">
        <v>638</v>
      </c>
      <c r="F48" s="60" t="s">
        <v>638</v>
      </c>
      <c r="G48" s="121" t="s">
        <v>638</v>
      </c>
      <c r="H48" s="123" t="s">
        <v>638</v>
      </c>
      <c r="I48" s="60" t="s">
        <v>638</v>
      </c>
      <c r="J48" s="121" t="s">
        <v>638</v>
      </c>
      <c r="K48" s="123" t="s">
        <v>638</v>
      </c>
      <c r="L48" s="60" t="s">
        <v>638</v>
      </c>
      <c r="M48" s="121" t="s">
        <v>638</v>
      </c>
      <c r="N48" s="123" t="s">
        <v>638</v>
      </c>
      <c r="O48" s="60" t="s">
        <v>638</v>
      </c>
      <c r="P48" s="121" t="s">
        <v>638</v>
      </c>
      <c r="Q48" s="123" t="s">
        <v>638</v>
      </c>
      <c r="R48" s="60" t="s">
        <v>638</v>
      </c>
      <c r="S48" s="122"/>
      <c r="U48" s="199"/>
    </row>
    <row r="49" spans="1:21" ht="14.4" x14ac:dyDescent="0.3">
      <c r="A49" s="117">
        <v>319</v>
      </c>
      <c r="B49" s="118" t="s">
        <v>65</v>
      </c>
      <c r="C49" s="141" t="s">
        <v>279</v>
      </c>
      <c r="D49" s="120" t="s">
        <v>638</v>
      </c>
      <c r="E49" s="123" t="s">
        <v>638</v>
      </c>
      <c r="F49" s="60" t="s">
        <v>638</v>
      </c>
      <c r="G49" s="121" t="s">
        <v>638</v>
      </c>
      <c r="H49" s="123" t="s">
        <v>638</v>
      </c>
      <c r="I49" s="60" t="s">
        <v>638</v>
      </c>
      <c r="J49" s="121" t="s">
        <v>638</v>
      </c>
      <c r="K49" s="123" t="s">
        <v>638</v>
      </c>
      <c r="L49" s="60" t="s">
        <v>638</v>
      </c>
      <c r="M49" s="121" t="s">
        <v>638</v>
      </c>
      <c r="N49" s="123" t="s">
        <v>638</v>
      </c>
      <c r="O49" s="60" t="s">
        <v>638</v>
      </c>
      <c r="P49" s="121" t="s">
        <v>638</v>
      </c>
      <c r="Q49" s="123" t="s">
        <v>638</v>
      </c>
      <c r="R49" s="60" t="s">
        <v>638</v>
      </c>
      <c r="S49" s="122"/>
      <c r="U49" s="199"/>
    </row>
    <row r="50" spans="1:21" ht="14.4" x14ac:dyDescent="0.3">
      <c r="A50" s="117">
        <v>321</v>
      </c>
      <c r="B50" s="118" t="s">
        <v>66</v>
      </c>
      <c r="C50" s="141" t="s">
        <v>280</v>
      </c>
      <c r="D50" s="120" t="s">
        <v>638</v>
      </c>
      <c r="E50" s="123" t="s">
        <v>638</v>
      </c>
      <c r="F50" s="60" t="s">
        <v>638</v>
      </c>
      <c r="G50" s="121" t="s">
        <v>638</v>
      </c>
      <c r="H50" s="123" t="s">
        <v>638</v>
      </c>
      <c r="I50" s="60" t="s">
        <v>638</v>
      </c>
      <c r="J50" s="121" t="s">
        <v>638</v>
      </c>
      <c r="K50" s="123" t="s">
        <v>638</v>
      </c>
      <c r="L50" s="60" t="s">
        <v>638</v>
      </c>
      <c r="M50" s="121" t="s">
        <v>638</v>
      </c>
      <c r="N50" s="123" t="s">
        <v>638</v>
      </c>
      <c r="O50" s="60" t="s">
        <v>638</v>
      </c>
      <c r="P50" s="121" t="s">
        <v>638</v>
      </c>
      <c r="Q50" s="123" t="s">
        <v>638</v>
      </c>
      <c r="R50" s="60" t="s">
        <v>638</v>
      </c>
      <c r="S50" s="122"/>
      <c r="U50" s="199"/>
    </row>
    <row r="51" spans="1:21" ht="14.4" x14ac:dyDescent="0.3">
      <c r="A51" s="117">
        <v>322</v>
      </c>
      <c r="B51" s="118" t="s">
        <v>67</v>
      </c>
      <c r="C51" s="141" t="s">
        <v>281</v>
      </c>
      <c r="D51" s="120" t="s">
        <v>638</v>
      </c>
      <c r="E51" s="123" t="s">
        <v>638</v>
      </c>
      <c r="F51" s="60" t="s">
        <v>638</v>
      </c>
      <c r="G51" s="121" t="s">
        <v>638</v>
      </c>
      <c r="H51" s="123" t="s">
        <v>638</v>
      </c>
      <c r="I51" s="60" t="s">
        <v>638</v>
      </c>
      <c r="J51" s="121" t="s">
        <v>638</v>
      </c>
      <c r="K51" s="123" t="s">
        <v>638</v>
      </c>
      <c r="L51" s="60" t="s">
        <v>638</v>
      </c>
      <c r="M51" s="121" t="s">
        <v>638</v>
      </c>
      <c r="N51" s="123" t="s">
        <v>638</v>
      </c>
      <c r="O51" s="60" t="s">
        <v>638</v>
      </c>
      <c r="P51" s="121" t="s">
        <v>638</v>
      </c>
      <c r="Q51" s="123" t="s">
        <v>638</v>
      </c>
      <c r="R51" s="60" t="s">
        <v>638</v>
      </c>
      <c r="S51" s="122"/>
      <c r="U51" s="199"/>
    </row>
    <row r="52" spans="1:21" ht="14.4" x14ac:dyDescent="0.3">
      <c r="A52" s="117">
        <v>323</v>
      </c>
      <c r="B52" s="118" t="s">
        <v>68</v>
      </c>
      <c r="C52" s="141" t="s">
        <v>282</v>
      </c>
      <c r="D52" s="120" t="s">
        <v>638</v>
      </c>
      <c r="E52" s="123" t="s">
        <v>638</v>
      </c>
      <c r="F52" s="60" t="s">
        <v>638</v>
      </c>
      <c r="G52" s="121" t="s">
        <v>638</v>
      </c>
      <c r="H52" s="123" t="s">
        <v>638</v>
      </c>
      <c r="I52" s="60" t="s">
        <v>638</v>
      </c>
      <c r="J52" s="121" t="s">
        <v>638</v>
      </c>
      <c r="K52" s="123" t="s">
        <v>638</v>
      </c>
      <c r="L52" s="60" t="s">
        <v>638</v>
      </c>
      <c r="M52" s="121" t="s">
        <v>638</v>
      </c>
      <c r="N52" s="123" t="s">
        <v>638</v>
      </c>
      <c r="O52" s="60" t="s">
        <v>638</v>
      </c>
      <c r="P52" s="121" t="s">
        <v>638</v>
      </c>
      <c r="Q52" s="123" t="s">
        <v>638</v>
      </c>
      <c r="R52" s="60" t="s">
        <v>638</v>
      </c>
      <c r="S52" s="122"/>
      <c r="U52" s="199"/>
    </row>
    <row r="53" spans="1:21" ht="14.4" x14ac:dyDescent="0.3">
      <c r="A53" s="117">
        <v>324</v>
      </c>
      <c r="B53" s="118" t="s">
        <v>69</v>
      </c>
      <c r="C53" s="141" t="s">
        <v>283</v>
      </c>
      <c r="D53" s="120" t="s">
        <v>638</v>
      </c>
      <c r="E53" s="123" t="s">
        <v>638</v>
      </c>
      <c r="F53" s="60" t="s">
        <v>638</v>
      </c>
      <c r="G53" s="121" t="s">
        <v>638</v>
      </c>
      <c r="H53" s="123" t="s">
        <v>638</v>
      </c>
      <c r="I53" s="60" t="s">
        <v>638</v>
      </c>
      <c r="J53" s="121" t="s">
        <v>638</v>
      </c>
      <c r="K53" s="123" t="s">
        <v>638</v>
      </c>
      <c r="L53" s="60" t="s">
        <v>638</v>
      </c>
      <c r="M53" s="121" t="s">
        <v>638</v>
      </c>
      <c r="N53" s="123" t="s">
        <v>638</v>
      </c>
      <c r="O53" s="60" t="s">
        <v>638</v>
      </c>
      <c r="P53" s="121" t="s">
        <v>638</v>
      </c>
      <c r="Q53" s="123" t="s">
        <v>638</v>
      </c>
      <c r="R53" s="60" t="s">
        <v>638</v>
      </c>
      <c r="S53" s="122"/>
      <c r="U53" s="199"/>
    </row>
    <row r="54" spans="1:21" ht="14.4" x14ac:dyDescent="0.3">
      <c r="A54" s="117">
        <v>325</v>
      </c>
      <c r="B54" s="118" t="s">
        <v>70</v>
      </c>
      <c r="C54" s="141" t="s">
        <v>284</v>
      </c>
      <c r="D54" s="120" t="s">
        <v>638</v>
      </c>
      <c r="E54" s="123" t="s">
        <v>638</v>
      </c>
      <c r="F54" s="60" t="s">
        <v>638</v>
      </c>
      <c r="G54" s="121" t="s">
        <v>638</v>
      </c>
      <c r="H54" s="123" t="s">
        <v>638</v>
      </c>
      <c r="I54" s="60" t="s">
        <v>638</v>
      </c>
      <c r="J54" s="121" t="s">
        <v>638</v>
      </c>
      <c r="K54" s="123" t="s">
        <v>638</v>
      </c>
      <c r="L54" s="60" t="s">
        <v>638</v>
      </c>
      <c r="M54" s="121" t="s">
        <v>638</v>
      </c>
      <c r="N54" s="123" t="s">
        <v>638</v>
      </c>
      <c r="O54" s="60" t="s">
        <v>638</v>
      </c>
      <c r="P54" s="121" t="s">
        <v>638</v>
      </c>
      <c r="Q54" s="123" t="s">
        <v>638</v>
      </c>
      <c r="R54" s="60" t="s">
        <v>638</v>
      </c>
      <c r="S54" s="122"/>
      <c r="U54" s="199"/>
    </row>
    <row r="55" spans="1:21" ht="14.4" x14ac:dyDescent="0.3">
      <c r="A55" s="117">
        <v>326</v>
      </c>
      <c r="B55" s="118" t="s">
        <v>71</v>
      </c>
      <c r="C55" s="141" t="s">
        <v>285</v>
      </c>
      <c r="D55" s="120" t="s">
        <v>638</v>
      </c>
      <c r="E55" s="123" t="s">
        <v>638</v>
      </c>
      <c r="F55" s="60" t="s">
        <v>638</v>
      </c>
      <c r="G55" s="121" t="s">
        <v>638</v>
      </c>
      <c r="H55" s="123" t="s">
        <v>638</v>
      </c>
      <c r="I55" s="60" t="s">
        <v>638</v>
      </c>
      <c r="J55" s="121" t="s">
        <v>638</v>
      </c>
      <c r="K55" s="123" t="s">
        <v>638</v>
      </c>
      <c r="L55" s="60" t="s">
        <v>638</v>
      </c>
      <c r="M55" s="121" t="s">
        <v>638</v>
      </c>
      <c r="N55" s="123" t="s">
        <v>638</v>
      </c>
      <c r="O55" s="60" t="s">
        <v>638</v>
      </c>
      <c r="P55" s="121" t="s">
        <v>638</v>
      </c>
      <c r="Q55" s="123" t="s">
        <v>638</v>
      </c>
      <c r="R55" s="60" t="s">
        <v>638</v>
      </c>
      <c r="S55" s="122"/>
      <c r="U55" s="199"/>
    </row>
    <row r="56" spans="1:21" ht="14.4" x14ac:dyDescent="0.3">
      <c r="A56" s="117">
        <v>327</v>
      </c>
      <c r="B56" s="118" t="s">
        <v>72</v>
      </c>
      <c r="C56" s="141" t="s">
        <v>286</v>
      </c>
      <c r="D56" s="120" t="s">
        <v>638</v>
      </c>
      <c r="E56" s="123" t="s">
        <v>638</v>
      </c>
      <c r="F56" s="60" t="s">
        <v>638</v>
      </c>
      <c r="G56" s="121" t="s">
        <v>638</v>
      </c>
      <c r="H56" s="123" t="s">
        <v>638</v>
      </c>
      <c r="I56" s="60" t="s">
        <v>638</v>
      </c>
      <c r="J56" s="121" t="s">
        <v>638</v>
      </c>
      <c r="K56" s="123" t="s">
        <v>638</v>
      </c>
      <c r="L56" s="60" t="s">
        <v>638</v>
      </c>
      <c r="M56" s="121" t="s">
        <v>638</v>
      </c>
      <c r="N56" s="123" t="s">
        <v>638</v>
      </c>
      <c r="O56" s="60" t="s">
        <v>638</v>
      </c>
      <c r="P56" s="121" t="s">
        <v>638</v>
      </c>
      <c r="Q56" s="123" t="s">
        <v>638</v>
      </c>
      <c r="R56" s="60" t="s">
        <v>638</v>
      </c>
      <c r="S56" s="122"/>
      <c r="U56" s="199"/>
    </row>
    <row r="57" spans="1:21" ht="14.4" x14ac:dyDescent="0.3">
      <c r="A57" s="117">
        <v>404</v>
      </c>
      <c r="B57" s="118" t="s">
        <v>73</v>
      </c>
      <c r="C57" s="141" t="s">
        <v>287</v>
      </c>
      <c r="D57" s="120" t="s">
        <v>638</v>
      </c>
      <c r="E57" s="123" t="s">
        <v>638</v>
      </c>
      <c r="F57" s="60" t="s">
        <v>638</v>
      </c>
      <c r="G57" s="121" t="s">
        <v>638</v>
      </c>
      <c r="H57" s="123" t="s">
        <v>638</v>
      </c>
      <c r="I57" s="60" t="s">
        <v>638</v>
      </c>
      <c r="J57" s="121" t="s">
        <v>638</v>
      </c>
      <c r="K57" s="123" t="s">
        <v>638</v>
      </c>
      <c r="L57" s="60" t="s">
        <v>638</v>
      </c>
      <c r="M57" s="121" t="s">
        <v>638</v>
      </c>
      <c r="N57" s="123" t="s">
        <v>638</v>
      </c>
      <c r="O57" s="60" t="s">
        <v>638</v>
      </c>
      <c r="P57" s="121" t="s">
        <v>638</v>
      </c>
      <c r="Q57" s="123" t="s">
        <v>638</v>
      </c>
      <c r="R57" s="60" t="s">
        <v>638</v>
      </c>
      <c r="S57" s="122"/>
      <c r="U57" s="199"/>
    </row>
    <row r="58" spans="1:21" ht="14.4" x14ac:dyDescent="0.3">
      <c r="A58" s="117">
        <v>406</v>
      </c>
      <c r="B58" s="118" t="s">
        <v>74</v>
      </c>
      <c r="C58" s="141" t="s">
        <v>288</v>
      </c>
      <c r="D58" s="120" t="s">
        <v>638</v>
      </c>
      <c r="E58" s="123" t="s">
        <v>638</v>
      </c>
      <c r="F58" s="60" t="s">
        <v>638</v>
      </c>
      <c r="G58" s="121" t="s">
        <v>638</v>
      </c>
      <c r="H58" s="123" t="s">
        <v>638</v>
      </c>
      <c r="I58" s="60" t="s">
        <v>638</v>
      </c>
      <c r="J58" s="121" t="s">
        <v>638</v>
      </c>
      <c r="K58" s="123" t="s">
        <v>638</v>
      </c>
      <c r="L58" s="60" t="s">
        <v>638</v>
      </c>
      <c r="M58" s="121" t="s">
        <v>638</v>
      </c>
      <c r="N58" s="123" t="s">
        <v>638</v>
      </c>
      <c r="O58" s="60" t="s">
        <v>638</v>
      </c>
      <c r="P58" s="121" t="s">
        <v>638</v>
      </c>
      <c r="Q58" s="123" t="s">
        <v>638</v>
      </c>
      <c r="R58" s="60" t="s">
        <v>638</v>
      </c>
      <c r="S58" s="122"/>
      <c r="U58" s="199"/>
    </row>
    <row r="59" spans="1:21" ht="14.4" x14ac:dyDescent="0.3">
      <c r="A59" s="117">
        <v>407</v>
      </c>
      <c r="B59" s="118" t="s">
        <v>75</v>
      </c>
      <c r="C59" s="141" t="s">
        <v>289</v>
      </c>
      <c r="D59" s="120" t="s">
        <v>638</v>
      </c>
      <c r="E59" s="123" t="s">
        <v>638</v>
      </c>
      <c r="F59" s="60" t="s">
        <v>638</v>
      </c>
      <c r="G59" s="121" t="s">
        <v>638</v>
      </c>
      <c r="H59" s="123" t="s">
        <v>638</v>
      </c>
      <c r="I59" s="60" t="s">
        <v>638</v>
      </c>
      <c r="J59" s="121" t="s">
        <v>638</v>
      </c>
      <c r="K59" s="123" t="s">
        <v>638</v>
      </c>
      <c r="L59" s="60" t="s">
        <v>638</v>
      </c>
      <c r="M59" s="121" t="s">
        <v>638</v>
      </c>
      <c r="N59" s="123" t="s">
        <v>638</v>
      </c>
      <c r="O59" s="60" t="s">
        <v>638</v>
      </c>
      <c r="P59" s="121" t="s">
        <v>638</v>
      </c>
      <c r="Q59" s="123" t="s">
        <v>638</v>
      </c>
      <c r="R59" s="60" t="s">
        <v>638</v>
      </c>
      <c r="S59" s="122"/>
      <c r="U59" s="199"/>
    </row>
    <row r="60" spans="1:21" ht="14.4" x14ac:dyDescent="0.3">
      <c r="A60" s="117">
        <v>408</v>
      </c>
      <c r="B60" s="118" t="s">
        <v>76</v>
      </c>
      <c r="C60" s="141" t="s">
        <v>290</v>
      </c>
      <c r="D60" s="120" t="s">
        <v>638</v>
      </c>
      <c r="E60" s="123" t="s">
        <v>638</v>
      </c>
      <c r="F60" s="60" t="s">
        <v>638</v>
      </c>
      <c r="G60" s="121" t="s">
        <v>638</v>
      </c>
      <c r="H60" s="123" t="s">
        <v>638</v>
      </c>
      <c r="I60" s="60" t="s">
        <v>638</v>
      </c>
      <c r="J60" s="121" t="s">
        <v>638</v>
      </c>
      <c r="K60" s="123" t="s">
        <v>638</v>
      </c>
      <c r="L60" s="60" t="s">
        <v>638</v>
      </c>
      <c r="M60" s="121" t="s">
        <v>638</v>
      </c>
      <c r="N60" s="123" t="s">
        <v>638</v>
      </c>
      <c r="O60" s="60" t="s">
        <v>638</v>
      </c>
      <c r="P60" s="121" t="s">
        <v>638</v>
      </c>
      <c r="Q60" s="123" t="s">
        <v>638</v>
      </c>
      <c r="R60" s="60" t="s">
        <v>638</v>
      </c>
      <c r="S60" s="122"/>
      <c r="U60" s="199"/>
    </row>
    <row r="61" spans="1:21" ht="14.4" x14ac:dyDescent="0.3">
      <c r="A61" s="117">
        <v>409</v>
      </c>
      <c r="B61" s="118" t="s">
        <v>77</v>
      </c>
      <c r="C61" s="141" t="s">
        <v>291</v>
      </c>
      <c r="D61" s="120" t="s">
        <v>638</v>
      </c>
      <c r="E61" s="123" t="s">
        <v>638</v>
      </c>
      <c r="F61" s="60" t="s">
        <v>638</v>
      </c>
      <c r="G61" s="121" t="s">
        <v>638</v>
      </c>
      <c r="H61" s="123" t="s">
        <v>638</v>
      </c>
      <c r="I61" s="60" t="s">
        <v>638</v>
      </c>
      <c r="J61" s="121" t="s">
        <v>638</v>
      </c>
      <c r="K61" s="123" t="s">
        <v>638</v>
      </c>
      <c r="L61" s="60" t="s">
        <v>638</v>
      </c>
      <c r="M61" s="121" t="s">
        <v>638</v>
      </c>
      <c r="N61" s="123" t="s">
        <v>638</v>
      </c>
      <c r="O61" s="60" t="s">
        <v>638</v>
      </c>
      <c r="P61" s="121" t="s">
        <v>638</v>
      </c>
      <c r="Q61" s="123" t="s">
        <v>638</v>
      </c>
      <c r="R61" s="60" t="s">
        <v>638</v>
      </c>
      <c r="S61" s="122"/>
      <c r="U61" s="199"/>
    </row>
    <row r="62" spans="1:21" ht="14.4" x14ac:dyDescent="0.3">
      <c r="A62" s="117">
        <v>410</v>
      </c>
      <c r="B62" s="118" t="s">
        <v>78</v>
      </c>
      <c r="C62" s="141" t="s">
        <v>292</v>
      </c>
      <c r="D62" s="120" t="s">
        <v>638</v>
      </c>
      <c r="E62" s="123" t="s">
        <v>638</v>
      </c>
      <c r="F62" s="60" t="s">
        <v>638</v>
      </c>
      <c r="G62" s="121" t="s">
        <v>638</v>
      </c>
      <c r="H62" s="123" t="s">
        <v>638</v>
      </c>
      <c r="I62" s="60" t="s">
        <v>638</v>
      </c>
      <c r="J62" s="121" t="s">
        <v>638</v>
      </c>
      <c r="K62" s="123" t="s">
        <v>638</v>
      </c>
      <c r="L62" s="60" t="s">
        <v>638</v>
      </c>
      <c r="M62" s="121" t="s">
        <v>638</v>
      </c>
      <c r="N62" s="123" t="s">
        <v>638</v>
      </c>
      <c r="O62" s="60" t="s">
        <v>638</v>
      </c>
      <c r="P62" s="121" t="s">
        <v>638</v>
      </c>
      <c r="Q62" s="123" t="s">
        <v>638</v>
      </c>
      <c r="R62" s="60" t="s">
        <v>638</v>
      </c>
      <c r="S62" s="122"/>
      <c r="U62" s="199"/>
    </row>
    <row r="63" spans="1:21" ht="14.4" x14ac:dyDescent="0.3">
      <c r="A63" s="117">
        <v>411</v>
      </c>
      <c r="B63" s="118" t="s">
        <v>79</v>
      </c>
      <c r="C63" s="141" t="s">
        <v>293</v>
      </c>
      <c r="D63" s="120" t="s">
        <v>638</v>
      </c>
      <c r="E63" s="123" t="s">
        <v>638</v>
      </c>
      <c r="F63" s="60" t="s">
        <v>638</v>
      </c>
      <c r="G63" s="121" t="s">
        <v>638</v>
      </c>
      <c r="H63" s="123" t="s">
        <v>638</v>
      </c>
      <c r="I63" s="60" t="s">
        <v>638</v>
      </c>
      <c r="J63" s="121" t="s">
        <v>638</v>
      </c>
      <c r="K63" s="123" t="s">
        <v>638</v>
      </c>
      <c r="L63" s="60" t="s">
        <v>638</v>
      </c>
      <c r="M63" s="121" t="s">
        <v>638</v>
      </c>
      <c r="N63" s="123" t="s">
        <v>638</v>
      </c>
      <c r="O63" s="60" t="s">
        <v>638</v>
      </c>
      <c r="P63" s="121" t="s">
        <v>638</v>
      </c>
      <c r="Q63" s="123" t="s">
        <v>638</v>
      </c>
      <c r="R63" s="60" t="s">
        <v>638</v>
      </c>
      <c r="S63" s="122"/>
      <c r="U63" s="199"/>
    </row>
    <row r="64" spans="1:21" ht="14.4" x14ac:dyDescent="0.3">
      <c r="A64" s="117">
        <v>412</v>
      </c>
      <c r="B64" s="118" t="s">
        <v>80</v>
      </c>
      <c r="C64" s="141" t="s">
        <v>294</v>
      </c>
      <c r="D64" s="120" t="s">
        <v>638</v>
      </c>
      <c r="E64" s="123" t="s">
        <v>638</v>
      </c>
      <c r="F64" s="60" t="s">
        <v>638</v>
      </c>
      <c r="G64" s="121" t="s">
        <v>638</v>
      </c>
      <c r="H64" s="123" t="s">
        <v>638</v>
      </c>
      <c r="I64" s="60" t="s">
        <v>638</v>
      </c>
      <c r="J64" s="121" t="s">
        <v>638</v>
      </c>
      <c r="K64" s="123" t="s">
        <v>638</v>
      </c>
      <c r="L64" s="60" t="s">
        <v>638</v>
      </c>
      <c r="M64" s="121" t="s">
        <v>638</v>
      </c>
      <c r="N64" s="123" t="s">
        <v>638</v>
      </c>
      <c r="O64" s="60" t="s">
        <v>638</v>
      </c>
      <c r="P64" s="121" t="s">
        <v>638</v>
      </c>
      <c r="Q64" s="123" t="s">
        <v>638</v>
      </c>
      <c r="R64" s="60" t="s">
        <v>638</v>
      </c>
      <c r="S64" s="122"/>
      <c r="U64" s="199"/>
    </row>
    <row r="65" spans="1:21" ht="14.4" x14ac:dyDescent="0.3">
      <c r="A65" s="117">
        <v>413</v>
      </c>
      <c r="B65" s="118" t="s">
        <v>81</v>
      </c>
      <c r="C65" s="141" t="s">
        <v>295</v>
      </c>
      <c r="D65" s="120" t="s">
        <v>638</v>
      </c>
      <c r="E65" s="123" t="s">
        <v>638</v>
      </c>
      <c r="F65" s="60" t="s">
        <v>638</v>
      </c>
      <c r="G65" s="121" t="s">
        <v>638</v>
      </c>
      <c r="H65" s="123" t="s">
        <v>638</v>
      </c>
      <c r="I65" s="60" t="s">
        <v>638</v>
      </c>
      <c r="J65" s="121" t="s">
        <v>638</v>
      </c>
      <c r="K65" s="123" t="s">
        <v>638</v>
      </c>
      <c r="L65" s="60" t="s">
        <v>638</v>
      </c>
      <c r="M65" s="121" t="s">
        <v>638</v>
      </c>
      <c r="N65" s="123" t="s">
        <v>638</v>
      </c>
      <c r="O65" s="60" t="s">
        <v>638</v>
      </c>
      <c r="P65" s="121" t="s">
        <v>638</v>
      </c>
      <c r="Q65" s="123" t="s">
        <v>638</v>
      </c>
      <c r="R65" s="60" t="s">
        <v>638</v>
      </c>
      <c r="S65" s="122"/>
      <c r="U65" s="199"/>
    </row>
    <row r="66" spans="1:21" ht="14.4" x14ac:dyDescent="0.3">
      <c r="A66" s="117">
        <v>414</v>
      </c>
      <c r="B66" s="118" t="s">
        <v>82</v>
      </c>
      <c r="C66" s="141" t="s">
        <v>296</v>
      </c>
      <c r="D66" s="120" t="s">
        <v>638</v>
      </c>
      <c r="E66" s="123" t="s">
        <v>638</v>
      </c>
      <c r="F66" s="60" t="s">
        <v>638</v>
      </c>
      <c r="G66" s="121" t="s">
        <v>638</v>
      </c>
      <c r="H66" s="123" t="s">
        <v>638</v>
      </c>
      <c r="I66" s="60" t="s">
        <v>638</v>
      </c>
      <c r="J66" s="121" t="s">
        <v>638</v>
      </c>
      <c r="K66" s="123" t="s">
        <v>638</v>
      </c>
      <c r="L66" s="60" t="s">
        <v>638</v>
      </c>
      <c r="M66" s="121" t="s">
        <v>638</v>
      </c>
      <c r="N66" s="123" t="s">
        <v>638</v>
      </c>
      <c r="O66" s="60" t="s">
        <v>638</v>
      </c>
      <c r="P66" s="121" t="s">
        <v>638</v>
      </c>
      <c r="Q66" s="123" t="s">
        <v>638</v>
      </c>
      <c r="R66" s="60" t="s">
        <v>638</v>
      </c>
      <c r="S66" s="122"/>
      <c r="U66" s="199"/>
    </row>
    <row r="67" spans="1:21" ht="14.4" x14ac:dyDescent="0.3">
      <c r="A67" s="117">
        <v>415</v>
      </c>
      <c r="B67" s="118" t="s">
        <v>83</v>
      </c>
      <c r="C67" s="141" t="s">
        <v>297</v>
      </c>
      <c r="D67" s="120" t="s">
        <v>638</v>
      </c>
      <c r="E67" s="123" t="s">
        <v>638</v>
      </c>
      <c r="F67" s="60" t="s">
        <v>638</v>
      </c>
      <c r="G67" s="121" t="s">
        <v>638</v>
      </c>
      <c r="H67" s="123" t="s">
        <v>638</v>
      </c>
      <c r="I67" s="60" t="s">
        <v>638</v>
      </c>
      <c r="J67" s="121" t="s">
        <v>638</v>
      </c>
      <c r="K67" s="123" t="s">
        <v>638</v>
      </c>
      <c r="L67" s="60" t="s">
        <v>638</v>
      </c>
      <c r="M67" s="121" t="s">
        <v>638</v>
      </c>
      <c r="N67" s="123" t="s">
        <v>638</v>
      </c>
      <c r="O67" s="60" t="s">
        <v>638</v>
      </c>
      <c r="P67" s="121" t="s">
        <v>638</v>
      </c>
      <c r="Q67" s="123" t="s">
        <v>638</v>
      </c>
      <c r="R67" s="60" t="s">
        <v>638</v>
      </c>
      <c r="S67" s="122"/>
      <c r="U67" s="199"/>
    </row>
    <row r="68" spans="1:21" ht="14.4" x14ac:dyDescent="0.3">
      <c r="A68" s="117">
        <v>416</v>
      </c>
      <c r="B68" s="118" t="s">
        <v>84</v>
      </c>
      <c r="C68" s="141" t="s">
        <v>298</v>
      </c>
      <c r="D68" s="120" t="s">
        <v>638</v>
      </c>
      <c r="E68" s="123" t="s">
        <v>638</v>
      </c>
      <c r="F68" s="60" t="s">
        <v>638</v>
      </c>
      <c r="G68" s="121" t="s">
        <v>638</v>
      </c>
      <c r="H68" s="123" t="s">
        <v>638</v>
      </c>
      <c r="I68" s="60" t="s">
        <v>638</v>
      </c>
      <c r="J68" s="121" t="s">
        <v>638</v>
      </c>
      <c r="K68" s="123" t="s">
        <v>638</v>
      </c>
      <c r="L68" s="60" t="s">
        <v>638</v>
      </c>
      <c r="M68" s="121" t="s">
        <v>638</v>
      </c>
      <c r="N68" s="123" t="s">
        <v>638</v>
      </c>
      <c r="O68" s="60" t="s">
        <v>638</v>
      </c>
      <c r="P68" s="121" t="s">
        <v>638</v>
      </c>
      <c r="Q68" s="123" t="s">
        <v>638</v>
      </c>
      <c r="R68" s="60" t="s">
        <v>638</v>
      </c>
      <c r="S68" s="122"/>
      <c r="U68" s="199"/>
    </row>
    <row r="69" spans="1:21" ht="14.4" x14ac:dyDescent="0.3">
      <c r="A69" s="117">
        <v>417</v>
      </c>
      <c r="B69" s="118" t="s">
        <v>85</v>
      </c>
      <c r="C69" s="141" t="s">
        <v>299</v>
      </c>
      <c r="D69" s="120" t="s">
        <v>638</v>
      </c>
      <c r="E69" s="123" t="s">
        <v>638</v>
      </c>
      <c r="F69" s="60" t="s">
        <v>638</v>
      </c>
      <c r="G69" s="121" t="s">
        <v>638</v>
      </c>
      <c r="H69" s="123" t="s">
        <v>638</v>
      </c>
      <c r="I69" s="60" t="s">
        <v>638</v>
      </c>
      <c r="J69" s="121" t="s">
        <v>638</v>
      </c>
      <c r="K69" s="123" t="s">
        <v>638</v>
      </c>
      <c r="L69" s="60" t="s">
        <v>638</v>
      </c>
      <c r="M69" s="121" t="s">
        <v>638</v>
      </c>
      <c r="N69" s="123" t="s">
        <v>638</v>
      </c>
      <c r="O69" s="60" t="s">
        <v>638</v>
      </c>
      <c r="P69" s="121" t="s">
        <v>638</v>
      </c>
      <c r="Q69" s="123" t="s">
        <v>638</v>
      </c>
      <c r="R69" s="60" t="s">
        <v>638</v>
      </c>
      <c r="S69" s="122"/>
      <c r="U69" s="199"/>
    </row>
    <row r="70" spans="1:21" ht="14.4" x14ac:dyDescent="0.3">
      <c r="A70" s="117">
        <v>418</v>
      </c>
      <c r="B70" s="118" t="s">
        <v>86</v>
      </c>
      <c r="C70" s="141" t="s">
        <v>300</v>
      </c>
      <c r="D70" s="120" t="s">
        <v>638</v>
      </c>
      <c r="E70" s="123" t="s">
        <v>638</v>
      </c>
      <c r="F70" s="60" t="s">
        <v>638</v>
      </c>
      <c r="G70" s="121" t="s">
        <v>638</v>
      </c>
      <c r="H70" s="123" t="s">
        <v>638</v>
      </c>
      <c r="I70" s="60" t="s">
        <v>638</v>
      </c>
      <c r="J70" s="121" t="s">
        <v>638</v>
      </c>
      <c r="K70" s="123" t="s">
        <v>638</v>
      </c>
      <c r="L70" s="60" t="s">
        <v>638</v>
      </c>
      <c r="M70" s="121" t="s">
        <v>638</v>
      </c>
      <c r="N70" s="123" t="s">
        <v>638</v>
      </c>
      <c r="O70" s="60" t="s">
        <v>638</v>
      </c>
      <c r="P70" s="121" t="s">
        <v>638</v>
      </c>
      <c r="Q70" s="123" t="s">
        <v>638</v>
      </c>
      <c r="R70" s="60" t="s">
        <v>638</v>
      </c>
      <c r="S70" s="122"/>
      <c r="U70" s="199"/>
    </row>
    <row r="71" spans="1:21" ht="14.4" x14ac:dyDescent="0.3">
      <c r="A71" s="117">
        <v>503</v>
      </c>
      <c r="B71" s="118" t="s">
        <v>87</v>
      </c>
      <c r="C71" s="141" t="s">
        <v>301</v>
      </c>
      <c r="D71" s="120" t="s">
        <v>638</v>
      </c>
      <c r="E71" s="123" t="s">
        <v>638</v>
      </c>
      <c r="F71" s="60" t="s">
        <v>638</v>
      </c>
      <c r="G71" s="121" t="s">
        <v>638</v>
      </c>
      <c r="H71" s="123" t="s">
        <v>638</v>
      </c>
      <c r="I71" s="60" t="s">
        <v>638</v>
      </c>
      <c r="J71" s="121" t="s">
        <v>638</v>
      </c>
      <c r="K71" s="123" t="s">
        <v>638</v>
      </c>
      <c r="L71" s="60" t="s">
        <v>638</v>
      </c>
      <c r="M71" s="121" t="s">
        <v>638</v>
      </c>
      <c r="N71" s="123" t="s">
        <v>638</v>
      </c>
      <c r="O71" s="60" t="s">
        <v>638</v>
      </c>
      <c r="P71" s="121" t="s">
        <v>638</v>
      </c>
      <c r="Q71" s="123" t="s">
        <v>638</v>
      </c>
      <c r="R71" s="60" t="s">
        <v>638</v>
      </c>
      <c r="S71" s="122"/>
      <c r="U71" s="199"/>
    </row>
    <row r="72" spans="1:21" ht="14.4" x14ac:dyDescent="0.3">
      <c r="A72" s="117">
        <v>504</v>
      </c>
      <c r="B72" s="118" t="s">
        <v>88</v>
      </c>
      <c r="C72" s="141" t="s">
        <v>302</v>
      </c>
      <c r="D72" s="120" t="s">
        <v>638</v>
      </c>
      <c r="E72" s="123" t="s">
        <v>638</v>
      </c>
      <c r="F72" s="60" t="s">
        <v>638</v>
      </c>
      <c r="G72" s="121" t="s">
        <v>638</v>
      </c>
      <c r="H72" s="123" t="s">
        <v>638</v>
      </c>
      <c r="I72" s="60" t="s">
        <v>638</v>
      </c>
      <c r="J72" s="121" t="s">
        <v>638</v>
      </c>
      <c r="K72" s="123" t="s">
        <v>638</v>
      </c>
      <c r="L72" s="60" t="s">
        <v>638</v>
      </c>
      <c r="M72" s="121" t="s">
        <v>638</v>
      </c>
      <c r="N72" s="123" t="s">
        <v>638</v>
      </c>
      <c r="O72" s="60" t="s">
        <v>638</v>
      </c>
      <c r="P72" s="121" t="s">
        <v>638</v>
      </c>
      <c r="Q72" s="123" t="s">
        <v>638</v>
      </c>
      <c r="R72" s="60" t="s">
        <v>638</v>
      </c>
      <c r="S72" s="122"/>
      <c r="U72" s="199"/>
    </row>
    <row r="73" spans="1:21" ht="14.4" x14ac:dyDescent="0.3">
      <c r="A73" s="117">
        <v>506</v>
      </c>
      <c r="B73" s="118" t="s">
        <v>89</v>
      </c>
      <c r="C73" s="141" t="s">
        <v>303</v>
      </c>
      <c r="D73" s="120" t="s">
        <v>638</v>
      </c>
      <c r="E73" s="123" t="s">
        <v>638</v>
      </c>
      <c r="F73" s="60" t="s">
        <v>638</v>
      </c>
      <c r="G73" s="121" t="s">
        <v>638</v>
      </c>
      <c r="H73" s="123" t="s">
        <v>638</v>
      </c>
      <c r="I73" s="60" t="s">
        <v>638</v>
      </c>
      <c r="J73" s="121" t="s">
        <v>638</v>
      </c>
      <c r="K73" s="123" t="s">
        <v>638</v>
      </c>
      <c r="L73" s="60" t="s">
        <v>638</v>
      </c>
      <c r="M73" s="121" t="s">
        <v>638</v>
      </c>
      <c r="N73" s="123" t="s">
        <v>638</v>
      </c>
      <c r="O73" s="60" t="s">
        <v>638</v>
      </c>
      <c r="P73" s="121" t="s">
        <v>638</v>
      </c>
      <c r="Q73" s="123" t="s">
        <v>638</v>
      </c>
      <c r="R73" s="60" t="s">
        <v>638</v>
      </c>
      <c r="S73" s="122"/>
      <c r="U73" s="199"/>
    </row>
    <row r="74" spans="1:21" ht="14.4" x14ac:dyDescent="0.3">
      <c r="A74" s="117">
        <v>507</v>
      </c>
      <c r="B74" s="118" t="s">
        <v>90</v>
      </c>
      <c r="C74" s="141" t="s">
        <v>304</v>
      </c>
      <c r="D74" s="120" t="s">
        <v>638</v>
      </c>
      <c r="E74" s="123" t="s">
        <v>638</v>
      </c>
      <c r="F74" s="60" t="s">
        <v>638</v>
      </c>
      <c r="G74" s="121" t="s">
        <v>638</v>
      </c>
      <c r="H74" s="123" t="s">
        <v>638</v>
      </c>
      <c r="I74" s="60" t="s">
        <v>638</v>
      </c>
      <c r="J74" s="121" t="s">
        <v>638</v>
      </c>
      <c r="K74" s="123" t="s">
        <v>638</v>
      </c>
      <c r="L74" s="60" t="s">
        <v>638</v>
      </c>
      <c r="M74" s="121" t="s">
        <v>638</v>
      </c>
      <c r="N74" s="123" t="s">
        <v>638</v>
      </c>
      <c r="O74" s="60" t="s">
        <v>638</v>
      </c>
      <c r="P74" s="121" t="s">
        <v>638</v>
      </c>
      <c r="Q74" s="123" t="s">
        <v>638</v>
      </c>
      <c r="R74" s="60" t="s">
        <v>638</v>
      </c>
      <c r="S74" s="122"/>
      <c r="U74" s="199"/>
    </row>
    <row r="75" spans="1:21" ht="14.4" x14ac:dyDescent="0.3">
      <c r="A75" s="117">
        <v>508</v>
      </c>
      <c r="B75" s="118" t="s">
        <v>91</v>
      </c>
      <c r="C75" s="141" t="s">
        <v>305</v>
      </c>
      <c r="D75" s="120" t="s">
        <v>638</v>
      </c>
      <c r="E75" s="123" t="s">
        <v>638</v>
      </c>
      <c r="F75" s="60" t="s">
        <v>638</v>
      </c>
      <c r="G75" s="121" t="s">
        <v>638</v>
      </c>
      <c r="H75" s="123" t="s">
        <v>638</v>
      </c>
      <c r="I75" s="60" t="s">
        <v>638</v>
      </c>
      <c r="J75" s="121" t="s">
        <v>638</v>
      </c>
      <c r="K75" s="123" t="s">
        <v>638</v>
      </c>
      <c r="L75" s="60" t="s">
        <v>638</v>
      </c>
      <c r="M75" s="121" t="s">
        <v>638</v>
      </c>
      <c r="N75" s="123" t="s">
        <v>638</v>
      </c>
      <c r="O75" s="60" t="s">
        <v>638</v>
      </c>
      <c r="P75" s="121" t="s">
        <v>638</v>
      </c>
      <c r="Q75" s="123" t="s">
        <v>638</v>
      </c>
      <c r="R75" s="60" t="s">
        <v>638</v>
      </c>
      <c r="S75" s="122"/>
      <c r="U75" s="199"/>
    </row>
    <row r="76" spans="1:21" ht="14.4" x14ac:dyDescent="0.3">
      <c r="A76" s="117">
        <v>509</v>
      </c>
      <c r="B76" s="118" t="s">
        <v>92</v>
      </c>
      <c r="C76" s="141" t="s">
        <v>306</v>
      </c>
      <c r="D76" s="120" t="s">
        <v>638</v>
      </c>
      <c r="E76" s="123" t="s">
        <v>638</v>
      </c>
      <c r="F76" s="60" t="s">
        <v>638</v>
      </c>
      <c r="G76" s="121" t="s">
        <v>638</v>
      </c>
      <c r="H76" s="123" t="s">
        <v>638</v>
      </c>
      <c r="I76" s="60" t="s">
        <v>638</v>
      </c>
      <c r="J76" s="121" t="s">
        <v>638</v>
      </c>
      <c r="K76" s="123" t="s">
        <v>638</v>
      </c>
      <c r="L76" s="60" t="s">
        <v>638</v>
      </c>
      <c r="M76" s="121" t="s">
        <v>638</v>
      </c>
      <c r="N76" s="123" t="s">
        <v>638</v>
      </c>
      <c r="O76" s="60" t="s">
        <v>638</v>
      </c>
      <c r="P76" s="121" t="s">
        <v>638</v>
      </c>
      <c r="Q76" s="123" t="s">
        <v>638</v>
      </c>
      <c r="R76" s="60" t="s">
        <v>638</v>
      </c>
      <c r="S76" s="122"/>
      <c r="U76" s="199"/>
    </row>
    <row r="77" spans="1:21" ht="14.4" x14ac:dyDescent="0.3">
      <c r="A77" s="117">
        <v>510</v>
      </c>
      <c r="B77" s="118" t="s">
        <v>93</v>
      </c>
      <c r="C77" s="141" t="s">
        <v>307</v>
      </c>
      <c r="D77" s="120" t="s">
        <v>638</v>
      </c>
      <c r="E77" s="123" t="s">
        <v>638</v>
      </c>
      <c r="F77" s="60" t="s">
        <v>638</v>
      </c>
      <c r="G77" s="121" t="s">
        <v>638</v>
      </c>
      <c r="H77" s="123" t="s">
        <v>638</v>
      </c>
      <c r="I77" s="60" t="s">
        <v>638</v>
      </c>
      <c r="J77" s="121" t="s">
        <v>638</v>
      </c>
      <c r="K77" s="123" t="s">
        <v>638</v>
      </c>
      <c r="L77" s="60" t="s">
        <v>638</v>
      </c>
      <c r="M77" s="121" t="s">
        <v>638</v>
      </c>
      <c r="N77" s="123" t="s">
        <v>638</v>
      </c>
      <c r="O77" s="60" t="s">
        <v>638</v>
      </c>
      <c r="P77" s="121" t="s">
        <v>638</v>
      </c>
      <c r="Q77" s="123" t="s">
        <v>638</v>
      </c>
      <c r="R77" s="60" t="s">
        <v>638</v>
      </c>
      <c r="S77" s="122"/>
      <c r="U77" s="199"/>
    </row>
    <row r="78" spans="1:21" ht="14.4" x14ac:dyDescent="0.3">
      <c r="A78" s="117">
        <v>511</v>
      </c>
      <c r="B78" s="118" t="s">
        <v>94</v>
      </c>
      <c r="C78" s="141" t="s">
        <v>308</v>
      </c>
      <c r="D78" s="120" t="s">
        <v>638</v>
      </c>
      <c r="E78" s="123" t="s">
        <v>638</v>
      </c>
      <c r="F78" s="60" t="s">
        <v>638</v>
      </c>
      <c r="G78" s="121" t="s">
        <v>638</v>
      </c>
      <c r="H78" s="123" t="s">
        <v>638</v>
      </c>
      <c r="I78" s="60" t="s">
        <v>638</v>
      </c>
      <c r="J78" s="121" t="s">
        <v>638</v>
      </c>
      <c r="K78" s="123" t="s">
        <v>638</v>
      </c>
      <c r="L78" s="60" t="s">
        <v>638</v>
      </c>
      <c r="M78" s="121" t="s">
        <v>638</v>
      </c>
      <c r="N78" s="123" t="s">
        <v>638</v>
      </c>
      <c r="O78" s="60" t="s">
        <v>638</v>
      </c>
      <c r="P78" s="121" t="s">
        <v>638</v>
      </c>
      <c r="Q78" s="123" t="s">
        <v>638</v>
      </c>
      <c r="R78" s="60" t="s">
        <v>638</v>
      </c>
      <c r="S78" s="122"/>
      <c r="U78" s="199"/>
    </row>
    <row r="79" spans="1:21" ht="14.4" x14ac:dyDescent="0.3">
      <c r="A79" s="117">
        <v>512</v>
      </c>
      <c r="B79" s="118" t="s">
        <v>95</v>
      </c>
      <c r="C79" s="141" t="s">
        <v>309</v>
      </c>
      <c r="D79" s="120" t="s">
        <v>638</v>
      </c>
      <c r="E79" s="123" t="s">
        <v>638</v>
      </c>
      <c r="F79" s="60" t="s">
        <v>638</v>
      </c>
      <c r="G79" s="121" t="s">
        <v>638</v>
      </c>
      <c r="H79" s="123" t="s">
        <v>638</v>
      </c>
      <c r="I79" s="60" t="s">
        <v>638</v>
      </c>
      <c r="J79" s="121" t="s">
        <v>638</v>
      </c>
      <c r="K79" s="123" t="s">
        <v>638</v>
      </c>
      <c r="L79" s="60" t="s">
        <v>638</v>
      </c>
      <c r="M79" s="121" t="s">
        <v>638</v>
      </c>
      <c r="N79" s="123" t="s">
        <v>638</v>
      </c>
      <c r="O79" s="60" t="s">
        <v>638</v>
      </c>
      <c r="P79" s="121" t="s">
        <v>638</v>
      </c>
      <c r="Q79" s="123" t="s">
        <v>638</v>
      </c>
      <c r="R79" s="60" t="s">
        <v>638</v>
      </c>
      <c r="S79" s="122"/>
      <c r="U79" s="199"/>
    </row>
    <row r="80" spans="1:21" ht="14.4" x14ac:dyDescent="0.3">
      <c r="A80" s="117">
        <v>606</v>
      </c>
      <c r="B80" s="118" t="s">
        <v>96</v>
      </c>
      <c r="C80" s="141" t="s">
        <v>310</v>
      </c>
      <c r="D80" s="120" t="s">
        <v>638</v>
      </c>
      <c r="E80" s="123" t="s">
        <v>638</v>
      </c>
      <c r="F80" s="60" t="s">
        <v>638</v>
      </c>
      <c r="G80" s="121" t="s">
        <v>638</v>
      </c>
      <c r="H80" s="123" t="s">
        <v>638</v>
      </c>
      <c r="I80" s="60" t="s">
        <v>638</v>
      </c>
      <c r="J80" s="121" t="s">
        <v>638</v>
      </c>
      <c r="K80" s="123" t="s">
        <v>638</v>
      </c>
      <c r="L80" s="60" t="s">
        <v>638</v>
      </c>
      <c r="M80" s="121" t="s">
        <v>638</v>
      </c>
      <c r="N80" s="123" t="s">
        <v>638</v>
      </c>
      <c r="O80" s="60" t="s">
        <v>638</v>
      </c>
      <c r="P80" s="121" t="s">
        <v>638</v>
      </c>
      <c r="Q80" s="123" t="s">
        <v>638</v>
      </c>
      <c r="R80" s="60" t="s">
        <v>638</v>
      </c>
      <c r="S80" s="122"/>
      <c r="U80" s="199"/>
    </row>
    <row r="81" spans="1:21" ht="14.4" x14ac:dyDescent="0.3">
      <c r="A81" s="117">
        <v>607</v>
      </c>
      <c r="B81" s="118" t="s">
        <v>97</v>
      </c>
      <c r="C81" s="141" t="s">
        <v>311</v>
      </c>
      <c r="D81" s="120">
        <v>3</v>
      </c>
      <c r="E81" s="123">
        <v>415</v>
      </c>
      <c r="F81" s="60">
        <v>88.1</v>
      </c>
      <c r="G81" s="121">
        <v>4.9000000000000004</v>
      </c>
      <c r="H81" s="123">
        <v>160</v>
      </c>
      <c r="I81" s="60">
        <v>87.7</v>
      </c>
      <c r="J81" s="121">
        <v>3.8</v>
      </c>
      <c r="K81" s="123">
        <v>255</v>
      </c>
      <c r="L81" s="60">
        <v>88.3</v>
      </c>
      <c r="M81" s="121">
        <v>4.8</v>
      </c>
      <c r="N81" s="123">
        <v>175</v>
      </c>
      <c r="O81" s="60">
        <v>87.3</v>
      </c>
      <c r="P81" s="121">
        <v>3.8</v>
      </c>
      <c r="Q81" s="123">
        <v>240</v>
      </c>
      <c r="R81" s="60">
        <v>88.6</v>
      </c>
      <c r="S81" s="122"/>
      <c r="U81" s="199"/>
    </row>
    <row r="82" spans="1:21" ht="14.4" x14ac:dyDescent="0.3">
      <c r="A82" s="117">
        <v>608</v>
      </c>
      <c r="B82" s="118" t="s">
        <v>98</v>
      </c>
      <c r="C82" s="141" t="s">
        <v>312</v>
      </c>
      <c r="D82" s="120">
        <v>4.0999999999999996</v>
      </c>
      <c r="E82" s="123">
        <v>340</v>
      </c>
      <c r="F82" s="60">
        <v>92.7</v>
      </c>
      <c r="G82" s="121">
        <v>2.9</v>
      </c>
      <c r="H82" s="123">
        <v>155</v>
      </c>
      <c r="I82" s="60">
        <v>96</v>
      </c>
      <c r="J82" s="121">
        <v>6.8</v>
      </c>
      <c r="K82" s="123">
        <v>185</v>
      </c>
      <c r="L82" s="60">
        <v>90.4</v>
      </c>
      <c r="M82" s="121">
        <v>3.5</v>
      </c>
      <c r="N82" s="123">
        <v>155</v>
      </c>
      <c r="O82" s="60">
        <v>95.1</v>
      </c>
      <c r="P82" s="121">
        <v>6.5</v>
      </c>
      <c r="Q82" s="123">
        <v>190</v>
      </c>
      <c r="R82" s="60">
        <v>91.2</v>
      </c>
      <c r="S82" s="122"/>
      <c r="U82" s="199"/>
    </row>
    <row r="83" spans="1:21" ht="14.4" x14ac:dyDescent="0.3">
      <c r="A83" s="117">
        <v>609</v>
      </c>
      <c r="B83" s="118" t="s">
        <v>99</v>
      </c>
      <c r="C83" s="141" t="s">
        <v>313</v>
      </c>
      <c r="D83" s="120" t="s">
        <v>638</v>
      </c>
      <c r="E83" s="123" t="s">
        <v>638</v>
      </c>
      <c r="F83" s="60" t="s">
        <v>638</v>
      </c>
      <c r="G83" s="121" t="s">
        <v>638</v>
      </c>
      <c r="H83" s="123" t="s">
        <v>638</v>
      </c>
      <c r="I83" s="60" t="s">
        <v>638</v>
      </c>
      <c r="J83" s="121" t="s">
        <v>638</v>
      </c>
      <c r="K83" s="123" t="s">
        <v>638</v>
      </c>
      <c r="L83" s="60" t="s">
        <v>638</v>
      </c>
      <c r="M83" s="121" t="s">
        <v>638</v>
      </c>
      <c r="N83" s="123" t="s">
        <v>638</v>
      </c>
      <c r="O83" s="60" t="s">
        <v>638</v>
      </c>
      <c r="P83" s="121" t="s">
        <v>638</v>
      </c>
      <c r="Q83" s="123" t="s">
        <v>638</v>
      </c>
      <c r="R83" s="60" t="s">
        <v>638</v>
      </c>
      <c r="S83" s="122"/>
      <c r="U83" s="199"/>
    </row>
    <row r="84" spans="1:21" ht="14.4" x14ac:dyDescent="0.3">
      <c r="A84" s="117">
        <v>611</v>
      </c>
      <c r="B84" s="118" t="s">
        <v>100</v>
      </c>
      <c r="C84" s="141" t="s">
        <v>314</v>
      </c>
      <c r="D84" s="120" t="s">
        <v>638</v>
      </c>
      <c r="E84" s="123" t="s">
        <v>638</v>
      </c>
      <c r="F84" s="60" t="s">
        <v>638</v>
      </c>
      <c r="G84" s="121" t="s">
        <v>638</v>
      </c>
      <c r="H84" s="123" t="s">
        <v>638</v>
      </c>
      <c r="I84" s="60" t="s">
        <v>638</v>
      </c>
      <c r="J84" s="121" t="s">
        <v>638</v>
      </c>
      <c r="K84" s="123" t="s">
        <v>638</v>
      </c>
      <c r="L84" s="60" t="s">
        <v>638</v>
      </c>
      <c r="M84" s="121" t="s">
        <v>638</v>
      </c>
      <c r="N84" s="123" t="s">
        <v>638</v>
      </c>
      <c r="O84" s="60" t="s">
        <v>638</v>
      </c>
      <c r="P84" s="121" t="s">
        <v>638</v>
      </c>
      <c r="Q84" s="123" t="s">
        <v>638</v>
      </c>
      <c r="R84" s="60" t="s">
        <v>638</v>
      </c>
      <c r="S84" s="122"/>
      <c r="U84" s="199"/>
    </row>
    <row r="85" spans="1:21" ht="14.4" x14ac:dyDescent="0.3">
      <c r="A85" s="117">
        <v>613</v>
      </c>
      <c r="B85" s="118" t="s">
        <v>102</v>
      </c>
      <c r="C85" s="141" t="s">
        <v>315</v>
      </c>
      <c r="D85" s="120" t="s">
        <v>638</v>
      </c>
      <c r="E85" s="123" t="s">
        <v>638</v>
      </c>
      <c r="F85" s="60" t="s">
        <v>638</v>
      </c>
      <c r="G85" s="121" t="s">
        <v>638</v>
      </c>
      <c r="H85" s="123" t="s">
        <v>638</v>
      </c>
      <c r="I85" s="60" t="s">
        <v>638</v>
      </c>
      <c r="J85" s="121" t="s">
        <v>638</v>
      </c>
      <c r="K85" s="123" t="s">
        <v>638</v>
      </c>
      <c r="L85" s="60" t="s">
        <v>638</v>
      </c>
      <c r="M85" s="121" t="s">
        <v>638</v>
      </c>
      <c r="N85" s="123" t="s">
        <v>638</v>
      </c>
      <c r="O85" s="60" t="s">
        <v>638</v>
      </c>
      <c r="P85" s="121" t="s">
        <v>638</v>
      </c>
      <c r="Q85" s="123" t="s">
        <v>638</v>
      </c>
      <c r="R85" s="60" t="s">
        <v>638</v>
      </c>
      <c r="S85" s="122"/>
      <c r="U85" s="199"/>
    </row>
    <row r="86" spans="1:21" ht="14.4" x14ac:dyDescent="0.3">
      <c r="A86" s="117">
        <v>614</v>
      </c>
      <c r="B86" s="118" t="s">
        <v>103</v>
      </c>
      <c r="C86" s="141" t="s">
        <v>316</v>
      </c>
      <c r="D86" s="120" t="s">
        <v>638</v>
      </c>
      <c r="E86" s="123" t="s">
        <v>638</v>
      </c>
      <c r="F86" s="60" t="s">
        <v>638</v>
      </c>
      <c r="G86" s="121" t="s">
        <v>638</v>
      </c>
      <c r="H86" s="123" t="s">
        <v>638</v>
      </c>
      <c r="I86" s="60" t="s">
        <v>638</v>
      </c>
      <c r="J86" s="121" t="s">
        <v>638</v>
      </c>
      <c r="K86" s="123" t="s">
        <v>638</v>
      </c>
      <c r="L86" s="60" t="s">
        <v>638</v>
      </c>
      <c r="M86" s="121" t="s">
        <v>638</v>
      </c>
      <c r="N86" s="123" t="s">
        <v>638</v>
      </c>
      <c r="O86" s="60" t="s">
        <v>638</v>
      </c>
      <c r="P86" s="121" t="s">
        <v>638</v>
      </c>
      <c r="Q86" s="123" t="s">
        <v>638</v>
      </c>
      <c r="R86" s="60" t="s">
        <v>638</v>
      </c>
      <c r="S86" s="122"/>
      <c r="U86" s="199"/>
    </row>
    <row r="87" spans="1:21" ht="14.4" x14ac:dyDescent="0.3">
      <c r="A87" s="117">
        <v>615</v>
      </c>
      <c r="B87" s="118" t="s">
        <v>104</v>
      </c>
      <c r="C87" s="141" t="s">
        <v>317</v>
      </c>
      <c r="D87" s="120">
        <v>2.6</v>
      </c>
      <c r="E87" s="123">
        <v>390</v>
      </c>
      <c r="F87" s="60">
        <v>91.2</v>
      </c>
      <c r="G87" s="121">
        <v>4.4000000000000004</v>
      </c>
      <c r="H87" s="123">
        <v>175</v>
      </c>
      <c r="I87" s="60">
        <v>90.5</v>
      </c>
      <c r="J87" s="121">
        <v>3.6</v>
      </c>
      <c r="K87" s="123">
        <v>210</v>
      </c>
      <c r="L87" s="60">
        <v>91.6</v>
      </c>
      <c r="M87" s="121">
        <v>3.7</v>
      </c>
      <c r="N87" s="123">
        <v>210</v>
      </c>
      <c r="O87" s="60">
        <v>90.5</v>
      </c>
      <c r="P87" s="121">
        <v>3.6</v>
      </c>
      <c r="Q87" s="123">
        <v>180</v>
      </c>
      <c r="R87" s="60">
        <v>91.6</v>
      </c>
      <c r="S87" s="122"/>
      <c r="U87" s="199"/>
    </row>
    <row r="88" spans="1:21" ht="14.4" x14ac:dyDescent="0.3">
      <c r="A88" s="117">
        <v>616</v>
      </c>
      <c r="B88" s="118" t="s">
        <v>105</v>
      </c>
      <c r="C88" s="141" t="s">
        <v>318</v>
      </c>
      <c r="D88" s="120">
        <v>5</v>
      </c>
      <c r="E88" s="123">
        <v>250</v>
      </c>
      <c r="F88" s="60">
        <v>79.599999999999994</v>
      </c>
      <c r="G88" s="121">
        <v>6.1</v>
      </c>
      <c r="H88" s="123">
        <v>120</v>
      </c>
      <c r="I88" s="60">
        <v>85.1</v>
      </c>
      <c r="J88" s="121">
        <v>7.8</v>
      </c>
      <c r="K88" s="123">
        <v>135</v>
      </c>
      <c r="L88" s="60">
        <v>75</v>
      </c>
      <c r="M88" s="121">
        <v>6.4</v>
      </c>
      <c r="N88" s="123">
        <v>145</v>
      </c>
      <c r="O88" s="60">
        <v>79.3</v>
      </c>
      <c r="P88" s="121">
        <v>7.7</v>
      </c>
      <c r="Q88" s="123">
        <v>105</v>
      </c>
      <c r="R88" s="60">
        <v>79.8</v>
      </c>
      <c r="S88" s="122"/>
      <c r="U88" s="199"/>
    </row>
    <row r="89" spans="1:21" ht="14.4" x14ac:dyDescent="0.3">
      <c r="A89" s="117">
        <v>617</v>
      </c>
      <c r="B89" s="118" t="s">
        <v>106</v>
      </c>
      <c r="C89" s="141" t="s">
        <v>319</v>
      </c>
      <c r="D89" s="120" t="s">
        <v>638</v>
      </c>
      <c r="E89" s="123" t="s">
        <v>638</v>
      </c>
      <c r="F89" s="60" t="s">
        <v>638</v>
      </c>
      <c r="G89" s="121" t="s">
        <v>638</v>
      </c>
      <c r="H89" s="123" t="s">
        <v>638</v>
      </c>
      <c r="I89" s="60" t="s">
        <v>638</v>
      </c>
      <c r="J89" s="121" t="s">
        <v>638</v>
      </c>
      <c r="K89" s="123" t="s">
        <v>638</v>
      </c>
      <c r="L89" s="60" t="s">
        <v>638</v>
      </c>
      <c r="M89" s="121" t="s">
        <v>638</v>
      </c>
      <c r="N89" s="123" t="s">
        <v>638</v>
      </c>
      <c r="O89" s="60" t="s">
        <v>638</v>
      </c>
      <c r="P89" s="121" t="s">
        <v>638</v>
      </c>
      <c r="Q89" s="123" t="s">
        <v>638</v>
      </c>
      <c r="R89" s="60" t="s">
        <v>638</v>
      </c>
      <c r="S89" s="122"/>
      <c r="U89" s="199"/>
    </row>
    <row r="90" spans="1:21" ht="14.4" x14ac:dyDescent="0.3">
      <c r="A90" s="117">
        <v>618</v>
      </c>
      <c r="B90" s="118" t="s">
        <v>107</v>
      </c>
      <c r="C90" s="141" t="s">
        <v>320</v>
      </c>
      <c r="D90" s="120">
        <v>4.5</v>
      </c>
      <c r="E90" s="123">
        <v>190</v>
      </c>
      <c r="F90" s="60">
        <v>88.1</v>
      </c>
      <c r="G90" s="121">
        <v>8.3000000000000007</v>
      </c>
      <c r="H90" s="123">
        <v>85</v>
      </c>
      <c r="I90" s="60">
        <v>83.3</v>
      </c>
      <c r="J90" s="121">
        <v>5.3</v>
      </c>
      <c r="K90" s="123">
        <v>100</v>
      </c>
      <c r="L90" s="60">
        <v>91.5</v>
      </c>
      <c r="M90" s="121">
        <v>8.6999999999999993</v>
      </c>
      <c r="N90" s="123">
        <v>85</v>
      </c>
      <c r="O90" s="60">
        <v>85.2</v>
      </c>
      <c r="P90" s="121">
        <v>5.0999999999999996</v>
      </c>
      <c r="Q90" s="123">
        <v>105</v>
      </c>
      <c r="R90" s="60">
        <v>89.7</v>
      </c>
      <c r="S90" s="122"/>
      <c r="U90" s="199"/>
    </row>
    <row r="91" spans="1:21" ht="14.4" x14ac:dyDescent="0.3">
      <c r="A91" s="117">
        <v>619</v>
      </c>
      <c r="B91" s="118" t="s">
        <v>108</v>
      </c>
      <c r="C91" s="141" t="s">
        <v>321</v>
      </c>
      <c r="D91" s="120" t="s">
        <v>638</v>
      </c>
      <c r="E91" s="123" t="s">
        <v>638</v>
      </c>
      <c r="F91" s="60" t="s">
        <v>638</v>
      </c>
      <c r="G91" s="121" t="s">
        <v>638</v>
      </c>
      <c r="H91" s="123" t="s">
        <v>638</v>
      </c>
      <c r="I91" s="60" t="s">
        <v>638</v>
      </c>
      <c r="J91" s="121" t="s">
        <v>638</v>
      </c>
      <c r="K91" s="123" t="s">
        <v>638</v>
      </c>
      <c r="L91" s="60" t="s">
        <v>638</v>
      </c>
      <c r="M91" s="121" t="s">
        <v>638</v>
      </c>
      <c r="N91" s="123" t="s">
        <v>638</v>
      </c>
      <c r="O91" s="60" t="s">
        <v>638</v>
      </c>
      <c r="P91" s="121" t="s">
        <v>638</v>
      </c>
      <c r="Q91" s="123" t="s">
        <v>638</v>
      </c>
      <c r="R91" s="60" t="s">
        <v>638</v>
      </c>
      <c r="S91" s="122"/>
      <c r="U91" s="199"/>
    </row>
    <row r="92" spans="1:21" ht="14.4" x14ac:dyDescent="0.3">
      <c r="A92" s="117">
        <v>620</v>
      </c>
      <c r="B92" s="118" t="s">
        <v>109</v>
      </c>
      <c r="C92" s="141" t="s">
        <v>322</v>
      </c>
      <c r="D92" s="120" t="s">
        <v>638</v>
      </c>
      <c r="E92" s="123" t="s">
        <v>638</v>
      </c>
      <c r="F92" s="60" t="s">
        <v>638</v>
      </c>
      <c r="G92" s="121" t="s">
        <v>638</v>
      </c>
      <c r="H92" s="123" t="s">
        <v>638</v>
      </c>
      <c r="I92" s="60" t="s">
        <v>638</v>
      </c>
      <c r="J92" s="121" t="s">
        <v>638</v>
      </c>
      <c r="K92" s="123" t="s">
        <v>638</v>
      </c>
      <c r="L92" s="60" t="s">
        <v>638</v>
      </c>
      <c r="M92" s="121" t="s">
        <v>638</v>
      </c>
      <c r="N92" s="123" t="s">
        <v>638</v>
      </c>
      <c r="O92" s="60" t="s">
        <v>638</v>
      </c>
      <c r="P92" s="121" t="s">
        <v>638</v>
      </c>
      <c r="Q92" s="123" t="s">
        <v>638</v>
      </c>
      <c r="R92" s="60" t="s">
        <v>638</v>
      </c>
      <c r="S92" s="122"/>
      <c r="U92" s="199"/>
    </row>
    <row r="93" spans="1:21" ht="14.4" x14ac:dyDescent="0.3">
      <c r="A93" s="117">
        <v>621</v>
      </c>
      <c r="B93" s="118" t="s">
        <v>110</v>
      </c>
      <c r="C93" s="141" t="s">
        <v>323</v>
      </c>
      <c r="D93" s="120">
        <v>3.5</v>
      </c>
      <c r="E93" s="123">
        <v>265</v>
      </c>
      <c r="F93" s="60">
        <v>88.8</v>
      </c>
      <c r="G93" s="121">
        <v>5.6</v>
      </c>
      <c r="H93" s="123">
        <v>115</v>
      </c>
      <c r="I93" s="60">
        <v>88.7</v>
      </c>
      <c r="J93" s="121">
        <v>4.7</v>
      </c>
      <c r="K93" s="123">
        <v>150</v>
      </c>
      <c r="L93" s="60">
        <v>88.9</v>
      </c>
      <c r="M93" s="121">
        <v>5.7</v>
      </c>
      <c r="N93" s="123">
        <v>105</v>
      </c>
      <c r="O93" s="60">
        <v>89.2</v>
      </c>
      <c r="P93" s="121">
        <v>4.4000000000000004</v>
      </c>
      <c r="Q93" s="123">
        <v>160</v>
      </c>
      <c r="R93" s="60">
        <v>88.6</v>
      </c>
      <c r="S93" s="122"/>
      <c r="U93" s="199"/>
    </row>
    <row r="94" spans="1:21" ht="14.4" x14ac:dyDescent="0.3">
      <c r="A94" s="117">
        <v>622</v>
      </c>
      <c r="B94" s="118" t="s">
        <v>111</v>
      </c>
      <c r="C94" s="141" t="s">
        <v>324</v>
      </c>
      <c r="D94" s="120" t="s">
        <v>638</v>
      </c>
      <c r="E94" s="123" t="s">
        <v>638</v>
      </c>
      <c r="F94" s="60" t="s">
        <v>638</v>
      </c>
      <c r="G94" s="121" t="s">
        <v>638</v>
      </c>
      <c r="H94" s="123" t="s">
        <v>638</v>
      </c>
      <c r="I94" s="60" t="s">
        <v>638</v>
      </c>
      <c r="J94" s="121" t="s">
        <v>638</v>
      </c>
      <c r="K94" s="123" t="s">
        <v>638</v>
      </c>
      <c r="L94" s="60" t="s">
        <v>638</v>
      </c>
      <c r="M94" s="121" t="s">
        <v>638</v>
      </c>
      <c r="N94" s="123" t="s">
        <v>638</v>
      </c>
      <c r="O94" s="60" t="s">
        <v>638</v>
      </c>
      <c r="P94" s="121" t="s">
        <v>638</v>
      </c>
      <c r="Q94" s="123" t="s">
        <v>638</v>
      </c>
      <c r="R94" s="60" t="s">
        <v>638</v>
      </c>
      <c r="S94" s="122"/>
      <c r="U94" s="199"/>
    </row>
    <row r="95" spans="1:21" ht="14.4" x14ac:dyDescent="0.3">
      <c r="A95" s="117">
        <v>623</v>
      </c>
      <c r="B95" s="118" t="s">
        <v>112</v>
      </c>
      <c r="C95" s="141" t="s">
        <v>325</v>
      </c>
      <c r="D95" s="120" t="s">
        <v>638</v>
      </c>
      <c r="E95" s="123" t="s">
        <v>638</v>
      </c>
      <c r="F95" s="60" t="s">
        <v>638</v>
      </c>
      <c r="G95" s="121" t="s">
        <v>638</v>
      </c>
      <c r="H95" s="123" t="s">
        <v>638</v>
      </c>
      <c r="I95" s="60" t="s">
        <v>638</v>
      </c>
      <c r="J95" s="121" t="s">
        <v>638</v>
      </c>
      <c r="K95" s="123" t="s">
        <v>638</v>
      </c>
      <c r="L95" s="60" t="s">
        <v>638</v>
      </c>
      <c r="M95" s="121" t="s">
        <v>638</v>
      </c>
      <c r="N95" s="123" t="s">
        <v>638</v>
      </c>
      <c r="O95" s="60" t="s">
        <v>638</v>
      </c>
      <c r="P95" s="121" t="s">
        <v>638</v>
      </c>
      <c r="Q95" s="123" t="s">
        <v>638</v>
      </c>
      <c r="R95" s="60" t="s">
        <v>638</v>
      </c>
      <c r="S95" s="122"/>
      <c r="U95" s="199"/>
    </row>
    <row r="96" spans="1:21" ht="14.4" x14ac:dyDescent="0.3">
      <c r="A96" s="117">
        <v>624</v>
      </c>
      <c r="B96" s="118" t="s">
        <v>113</v>
      </c>
      <c r="C96" s="141" t="s">
        <v>326</v>
      </c>
      <c r="D96" s="120" t="s">
        <v>638</v>
      </c>
      <c r="E96" s="123" t="s">
        <v>638</v>
      </c>
      <c r="F96" s="60" t="s">
        <v>638</v>
      </c>
      <c r="G96" s="121" t="s">
        <v>638</v>
      </c>
      <c r="H96" s="123" t="s">
        <v>638</v>
      </c>
      <c r="I96" s="60" t="s">
        <v>638</v>
      </c>
      <c r="J96" s="121" t="s">
        <v>638</v>
      </c>
      <c r="K96" s="123" t="s">
        <v>638</v>
      </c>
      <c r="L96" s="60" t="s">
        <v>638</v>
      </c>
      <c r="M96" s="121" t="s">
        <v>638</v>
      </c>
      <c r="N96" s="123" t="s">
        <v>638</v>
      </c>
      <c r="O96" s="60" t="s">
        <v>638</v>
      </c>
      <c r="P96" s="121" t="s">
        <v>638</v>
      </c>
      <c r="Q96" s="123" t="s">
        <v>638</v>
      </c>
      <c r="R96" s="60" t="s">
        <v>638</v>
      </c>
      <c r="S96" s="122"/>
      <c r="U96" s="199"/>
    </row>
    <row r="97" spans="1:21" ht="14.4" x14ac:dyDescent="0.3">
      <c r="A97" s="117">
        <v>625</v>
      </c>
      <c r="B97" s="118" t="s">
        <v>114</v>
      </c>
      <c r="C97" s="141" t="s">
        <v>327</v>
      </c>
      <c r="D97" s="120" t="s">
        <v>638</v>
      </c>
      <c r="E97" s="123" t="s">
        <v>638</v>
      </c>
      <c r="F97" s="60" t="s">
        <v>638</v>
      </c>
      <c r="G97" s="121" t="s">
        <v>638</v>
      </c>
      <c r="H97" s="123" t="s">
        <v>638</v>
      </c>
      <c r="I97" s="60" t="s">
        <v>638</v>
      </c>
      <c r="J97" s="121" t="s">
        <v>638</v>
      </c>
      <c r="K97" s="123" t="s">
        <v>638</v>
      </c>
      <c r="L97" s="60" t="s">
        <v>638</v>
      </c>
      <c r="M97" s="121" t="s">
        <v>638</v>
      </c>
      <c r="N97" s="123" t="s">
        <v>638</v>
      </c>
      <c r="O97" s="60" t="s">
        <v>638</v>
      </c>
      <c r="P97" s="121" t="s">
        <v>638</v>
      </c>
      <c r="Q97" s="123" t="s">
        <v>638</v>
      </c>
      <c r="R97" s="60" t="s">
        <v>638</v>
      </c>
      <c r="S97" s="122"/>
      <c r="U97" s="199"/>
    </row>
    <row r="98" spans="1:21" ht="14.4" x14ac:dyDescent="0.3">
      <c r="A98" s="117">
        <v>626</v>
      </c>
      <c r="B98" s="118" t="s">
        <v>115</v>
      </c>
      <c r="C98" s="141" t="s">
        <v>328</v>
      </c>
      <c r="D98" s="120" t="s">
        <v>638</v>
      </c>
      <c r="E98" s="123" t="s">
        <v>638</v>
      </c>
      <c r="F98" s="60" t="s">
        <v>638</v>
      </c>
      <c r="G98" s="121" t="s">
        <v>638</v>
      </c>
      <c r="H98" s="123" t="s">
        <v>638</v>
      </c>
      <c r="I98" s="60" t="s">
        <v>638</v>
      </c>
      <c r="J98" s="121" t="s">
        <v>638</v>
      </c>
      <c r="K98" s="123" t="s">
        <v>638</v>
      </c>
      <c r="L98" s="60" t="s">
        <v>638</v>
      </c>
      <c r="M98" s="121" t="s">
        <v>638</v>
      </c>
      <c r="N98" s="123" t="s">
        <v>638</v>
      </c>
      <c r="O98" s="60" t="s">
        <v>638</v>
      </c>
      <c r="P98" s="121" t="s">
        <v>638</v>
      </c>
      <c r="Q98" s="123" t="s">
        <v>638</v>
      </c>
      <c r="R98" s="60" t="s">
        <v>638</v>
      </c>
      <c r="S98" s="122"/>
      <c r="U98" s="199"/>
    </row>
    <row r="99" spans="1:21" ht="14.4" x14ac:dyDescent="0.3">
      <c r="A99" s="117">
        <v>702</v>
      </c>
      <c r="B99" s="118" t="s">
        <v>116</v>
      </c>
      <c r="C99" s="141" t="s">
        <v>329</v>
      </c>
      <c r="D99" s="120" t="s">
        <v>638</v>
      </c>
      <c r="E99" s="123" t="s">
        <v>638</v>
      </c>
      <c r="F99" s="60" t="s">
        <v>638</v>
      </c>
      <c r="G99" s="121" t="s">
        <v>638</v>
      </c>
      <c r="H99" s="123" t="s">
        <v>638</v>
      </c>
      <c r="I99" s="60" t="s">
        <v>638</v>
      </c>
      <c r="J99" s="121" t="s">
        <v>638</v>
      </c>
      <c r="K99" s="123" t="s">
        <v>638</v>
      </c>
      <c r="L99" s="60" t="s">
        <v>638</v>
      </c>
      <c r="M99" s="121" t="s">
        <v>638</v>
      </c>
      <c r="N99" s="123" t="s">
        <v>638</v>
      </c>
      <c r="O99" s="60" t="s">
        <v>638</v>
      </c>
      <c r="P99" s="121" t="s">
        <v>638</v>
      </c>
      <c r="Q99" s="123" t="s">
        <v>638</v>
      </c>
      <c r="R99" s="60" t="s">
        <v>638</v>
      </c>
      <c r="S99" s="122"/>
      <c r="U99" s="199"/>
    </row>
    <row r="100" spans="1:21" ht="14.4" x14ac:dyDescent="0.3">
      <c r="A100" s="117">
        <v>703</v>
      </c>
      <c r="B100" s="118" t="s">
        <v>117</v>
      </c>
      <c r="C100" s="141" t="s">
        <v>330</v>
      </c>
      <c r="D100" s="120" t="s">
        <v>638</v>
      </c>
      <c r="E100" s="123" t="s">
        <v>638</v>
      </c>
      <c r="F100" s="60" t="s">
        <v>638</v>
      </c>
      <c r="G100" s="121" t="s">
        <v>638</v>
      </c>
      <c r="H100" s="123" t="s">
        <v>638</v>
      </c>
      <c r="I100" s="60" t="s">
        <v>638</v>
      </c>
      <c r="J100" s="121" t="s">
        <v>638</v>
      </c>
      <c r="K100" s="123" t="s">
        <v>638</v>
      </c>
      <c r="L100" s="60" t="s">
        <v>638</v>
      </c>
      <c r="M100" s="121" t="s">
        <v>638</v>
      </c>
      <c r="N100" s="123" t="s">
        <v>638</v>
      </c>
      <c r="O100" s="60" t="s">
        <v>638</v>
      </c>
      <c r="P100" s="121" t="s">
        <v>638</v>
      </c>
      <c r="Q100" s="123" t="s">
        <v>638</v>
      </c>
      <c r="R100" s="60" t="s">
        <v>638</v>
      </c>
      <c r="S100" s="122"/>
      <c r="U100" s="199"/>
    </row>
    <row r="101" spans="1:21" ht="14.4" x14ac:dyDescent="0.3">
      <c r="A101" s="117">
        <v>704</v>
      </c>
      <c r="B101" s="118" t="s">
        <v>118</v>
      </c>
      <c r="C101" s="141" t="s">
        <v>331</v>
      </c>
      <c r="D101" s="120" t="s">
        <v>638</v>
      </c>
      <c r="E101" s="123" t="s">
        <v>638</v>
      </c>
      <c r="F101" s="60" t="s">
        <v>638</v>
      </c>
      <c r="G101" s="121" t="s">
        <v>638</v>
      </c>
      <c r="H101" s="123" t="s">
        <v>638</v>
      </c>
      <c r="I101" s="60" t="s">
        <v>638</v>
      </c>
      <c r="J101" s="121" t="s">
        <v>638</v>
      </c>
      <c r="K101" s="123" t="s">
        <v>638</v>
      </c>
      <c r="L101" s="60" t="s">
        <v>638</v>
      </c>
      <c r="M101" s="121" t="s">
        <v>638</v>
      </c>
      <c r="N101" s="123" t="s">
        <v>638</v>
      </c>
      <c r="O101" s="60" t="s">
        <v>638</v>
      </c>
      <c r="P101" s="121" t="s">
        <v>638</v>
      </c>
      <c r="Q101" s="123" t="s">
        <v>638</v>
      </c>
      <c r="R101" s="60" t="s">
        <v>638</v>
      </c>
      <c r="S101" s="122"/>
      <c r="U101" s="199"/>
    </row>
    <row r="102" spans="1:21" ht="14.4" x14ac:dyDescent="0.3">
      <c r="A102" s="117">
        <v>705</v>
      </c>
      <c r="B102" s="118" t="s">
        <v>119</v>
      </c>
      <c r="C102" s="141" t="s">
        <v>332</v>
      </c>
      <c r="D102" s="120" t="s">
        <v>638</v>
      </c>
      <c r="E102" s="123" t="s">
        <v>638</v>
      </c>
      <c r="F102" s="60" t="s">
        <v>638</v>
      </c>
      <c r="G102" s="121" t="s">
        <v>638</v>
      </c>
      <c r="H102" s="123" t="s">
        <v>638</v>
      </c>
      <c r="I102" s="60" t="s">
        <v>638</v>
      </c>
      <c r="J102" s="121" t="s">
        <v>638</v>
      </c>
      <c r="K102" s="123" t="s">
        <v>638</v>
      </c>
      <c r="L102" s="60" t="s">
        <v>638</v>
      </c>
      <c r="M102" s="121" t="s">
        <v>638</v>
      </c>
      <c r="N102" s="123" t="s">
        <v>638</v>
      </c>
      <c r="O102" s="60" t="s">
        <v>638</v>
      </c>
      <c r="P102" s="121" t="s">
        <v>638</v>
      </c>
      <c r="Q102" s="123" t="s">
        <v>638</v>
      </c>
      <c r="R102" s="60" t="s">
        <v>638</v>
      </c>
      <c r="S102" s="122"/>
      <c r="U102" s="199"/>
    </row>
    <row r="103" spans="1:21" ht="14.4" x14ac:dyDescent="0.3">
      <c r="A103" s="117">
        <v>706</v>
      </c>
      <c r="B103" s="118" t="s">
        <v>120</v>
      </c>
      <c r="C103" s="141" t="s">
        <v>333</v>
      </c>
      <c r="D103" s="120" t="s">
        <v>638</v>
      </c>
      <c r="E103" s="123" t="s">
        <v>638</v>
      </c>
      <c r="F103" s="60" t="s">
        <v>638</v>
      </c>
      <c r="G103" s="121" t="s">
        <v>638</v>
      </c>
      <c r="H103" s="123" t="s">
        <v>638</v>
      </c>
      <c r="I103" s="60" t="s">
        <v>638</v>
      </c>
      <c r="J103" s="121" t="s">
        <v>638</v>
      </c>
      <c r="K103" s="123" t="s">
        <v>638</v>
      </c>
      <c r="L103" s="60" t="s">
        <v>638</v>
      </c>
      <c r="M103" s="121" t="s">
        <v>638</v>
      </c>
      <c r="N103" s="123" t="s">
        <v>638</v>
      </c>
      <c r="O103" s="60" t="s">
        <v>638</v>
      </c>
      <c r="P103" s="121" t="s">
        <v>638</v>
      </c>
      <c r="Q103" s="123" t="s">
        <v>638</v>
      </c>
      <c r="R103" s="60" t="s">
        <v>638</v>
      </c>
      <c r="S103" s="122"/>
      <c r="U103" s="199"/>
    </row>
    <row r="104" spans="1:21" ht="14.4" x14ac:dyDescent="0.3">
      <c r="A104" s="117">
        <v>707</v>
      </c>
      <c r="B104" s="118" t="s">
        <v>121</v>
      </c>
      <c r="C104" s="141" t="s">
        <v>334</v>
      </c>
      <c r="D104" s="120" t="s">
        <v>638</v>
      </c>
      <c r="E104" s="123" t="s">
        <v>638</v>
      </c>
      <c r="F104" s="60" t="s">
        <v>638</v>
      </c>
      <c r="G104" s="121" t="s">
        <v>638</v>
      </c>
      <c r="H104" s="123" t="s">
        <v>638</v>
      </c>
      <c r="I104" s="60" t="s">
        <v>638</v>
      </c>
      <c r="J104" s="121" t="s">
        <v>638</v>
      </c>
      <c r="K104" s="123" t="s">
        <v>638</v>
      </c>
      <c r="L104" s="60" t="s">
        <v>638</v>
      </c>
      <c r="M104" s="121" t="s">
        <v>638</v>
      </c>
      <c r="N104" s="123" t="s">
        <v>638</v>
      </c>
      <c r="O104" s="60" t="s">
        <v>638</v>
      </c>
      <c r="P104" s="121" t="s">
        <v>638</v>
      </c>
      <c r="Q104" s="123" t="s">
        <v>638</v>
      </c>
      <c r="R104" s="60" t="s">
        <v>638</v>
      </c>
      <c r="S104" s="122"/>
      <c r="U104" s="199"/>
    </row>
    <row r="105" spans="1:21" ht="14.4" x14ac:dyDescent="0.3">
      <c r="A105" s="117">
        <v>708</v>
      </c>
      <c r="B105" s="118" t="s">
        <v>122</v>
      </c>
      <c r="C105" s="141" t="s">
        <v>335</v>
      </c>
      <c r="D105" s="120" t="s">
        <v>638</v>
      </c>
      <c r="E105" s="123" t="s">
        <v>638</v>
      </c>
      <c r="F105" s="60" t="s">
        <v>638</v>
      </c>
      <c r="G105" s="121" t="s">
        <v>638</v>
      </c>
      <c r="H105" s="123" t="s">
        <v>638</v>
      </c>
      <c r="I105" s="60" t="s">
        <v>638</v>
      </c>
      <c r="J105" s="121" t="s">
        <v>638</v>
      </c>
      <c r="K105" s="123" t="s">
        <v>638</v>
      </c>
      <c r="L105" s="60" t="s">
        <v>638</v>
      </c>
      <c r="M105" s="121" t="s">
        <v>638</v>
      </c>
      <c r="N105" s="123" t="s">
        <v>638</v>
      </c>
      <c r="O105" s="60" t="s">
        <v>638</v>
      </c>
      <c r="P105" s="121" t="s">
        <v>638</v>
      </c>
      <c r="Q105" s="123" t="s">
        <v>638</v>
      </c>
      <c r="R105" s="60" t="s">
        <v>638</v>
      </c>
      <c r="S105" s="122"/>
      <c r="U105" s="199"/>
    </row>
    <row r="106" spans="1:21" ht="14.4" x14ac:dyDescent="0.3">
      <c r="A106" s="117">
        <v>709</v>
      </c>
      <c r="B106" s="118" t="s">
        <v>123</v>
      </c>
      <c r="C106" s="141" t="s">
        <v>336</v>
      </c>
      <c r="D106" s="120" t="s">
        <v>638</v>
      </c>
      <c r="E106" s="123" t="s">
        <v>638</v>
      </c>
      <c r="F106" s="60" t="s">
        <v>638</v>
      </c>
      <c r="G106" s="121" t="s">
        <v>638</v>
      </c>
      <c r="H106" s="123" t="s">
        <v>638</v>
      </c>
      <c r="I106" s="60" t="s">
        <v>638</v>
      </c>
      <c r="J106" s="121" t="s">
        <v>638</v>
      </c>
      <c r="K106" s="123" t="s">
        <v>638</v>
      </c>
      <c r="L106" s="60" t="s">
        <v>638</v>
      </c>
      <c r="M106" s="121" t="s">
        <v>638</v>
      </c>
      <c r="N106" s="123" t="s">
        <v>638</v>
      </c>
      <c r="O106" s="60" t="s">
        <v>638</v>
      </c>
      <c r="P106" s="121" t="s">
        <v>638</v>
      </c>
      <c r="Q106" s="123" t="s">
        <v>638</v>
      </c>
      <c r="R106" s="60" t="s">
        <v>638</v>
      </c>
      <c r="S106" s="122"/>
      <c r="U106" s="199"/>
    </row>
    <row r="107" spans="1:21" ht="14.4" x14ac:dyDescent="0.3">
      <c r="A107" s="117">
        <v>710</v>
      </c>
      <c r="B107" s="118" t="s">
        <v>124</v>
      </c>
      <c r="C107" s="141" t="s">
        <v>337</v>
      </c>
      <c r="D107" s="120" t="s">
        <v>638</v>
      </c>
      <c r="E107" s="123" t="s">
        <v>638</v>
      </c>
      <c r="F107" s="60" t="s">
        <v>638</v>
      </c>
      <c r="G107" s="121" t="s">
        <v>638</v>
      </c>
      <c r="H107" s="123" t="s">
        <v>638</v>
      </c>
      <c r="I107" s="60" t="s">
        <v>638</v>
      </c>
      <c r="J107" s="121" t="s">
        <v>638</v>
      </c>
      <c r="K107" s="123" t="s">
        <v>638</v>
      </c>
      <c r="L107" s="60" t="s">
        <v>638</v>
      </c>
      <c r="M107" s="121" t="s">
        <v>638</v>
      </c>
      <c r="N107" s="123" t="s">
        <v>638</v>
      </c>
      <c r="O107" s="60" t="s">
        <v>638</v>
      </c>
      <c r="P107" s="121" t="s">
        <v>638</v>
      </c>
      <c r="Q107" s="123" t="s">
        <v>638</v>
      </c>
      <c r="R107" s="60" t="s">
        <v>638</v>
      </c>
      <c r="S107" s="122"/>
      <c r="U107" s="199"/>
    </row>
    <row r="108" spans="1:21" ht="14.4" x14ac:dyDescent="0.3">
      <c r="A108" s="117">
        <v>711</v>
      </c>
      <c r="B108" s="118" t="s">
        <v>125</v>
      </c>
      <c r="C108" s="141" t="s">
        <v>338</v>
      </c>
      <c r="D108" s="120" t="s">
        <v>638</v>
      </c>
      <c r="E108" s="123" t="s">
        <v>638</v>
      </c>
      <c r="F108" s="60" t="s">
        <v>638</v>
      </c>
      <c r="G108" s="121" t="s">
        <v>638</v>
      </c>
      <c r="H108" s="123" t="s">
        <v>638</v>
      </c>
      <c r="I108" s="60" t="s">
        <v>638</v>
      </c>
      <c r="J108" s="121" t="s">
        <v>638</v>
      </c>
      <c r="K108" s="123" t="s">
        <v>638</v>
      </c>
      <c r="L108" s="60" t="s">
        <v>638</v>
      </c>
      <c r="M108" s="121" t="s">
        <v>638</v>
      </c>
      <c r="N108" s="123" t="s">
        <v>638</v>
      </c>
      <c r="O108" s="60" t="s">
        <v>638</v>
      </c>
      <c r="P108" s="121" t="s">
        <v>638</v>
      </c>
      <c r="Q108" s="123" t="s">
        <v>638</v>
      </c>
      <c r="R108" s="60" t="s">
        <v>638</v>
      </c>
      <c r="S108" s="122"/>
      <c r="U108" s="199"/>
    </row>
    <row r="109" spans="1:21" ht="14.4" x14ac:dyDescent="0.3">
      <c r="A109" s="117">
        <v>712</v>
      </c>
      <c r="B109" s="118" t="s">
        <v>126</v>
      </c>
      <c r="C109" s="141" t="s">
        <v>339</v>
      </c>
      <c r="D109" s="120" t="s">
        <v>638</v>
      </c>
      <c r="E109" s="123" t="s">
        <v>638</v>
      </c>
      <c r="F109" s="60" t="s">
        <v>638</v>
      </c>
      <c r="G109" s="121" t="s">
        <v>638</v>
      </c>
      <c r="H109" s="123" t="s">
        <v>638</v>
      </c>
      <c r="I109" s="60" t="s">
        <v>638</v>
      </c>
      <c r="J109" s="121" t="s">
        <v>638</v>
      </c>
      <c r="K109" s="123" t="s">
        <v>638</v>
      </c>
      <c r="L109" s="60" t="s">
        <v>638</v>
      </c>
      <c r="M109" s="121" t="s">
        <v>638</v>
      </c>
      <c r="N109" s="123" t="s">
        <v>638</v>
      </c>
      <c r="O109" s="60" t="s">
        <v>638</v>
      </c>
      <c r="P109" s="121" t="s">
        <v>638</v>
      </c>
      <c r="Q109" s="123" t="s">
        <v>638</v>
      </c>
      <c r="R109" s="60" t="s">
        <v>638</v>
      </c>
      <c r="S109" s="122"/>
      <c r="U109" s="199"/>
    </row>
    <row r="110" spans="1:21" ht="14.4" x14ac:dyDescent="0.3">
      <c r="A110" s="117">
        <v>713</v>
      </c>
      <c r="B110" s="118" t="s">
        <v>127</v>
      </c>
      <c r="C110" s="141" t="s">
        <v>340</v>
      </c>
      <c r="D110" s="120" t="s">
        <v>638</v>
      </c>
      <c r="E110" s="123" t="s">
        <v>638</v>
      </c>
      <c r="F110" s="60" t="s">
        <v>638</v>
      </c>
      <c r="G110" s="121" t="s">
        <v>638</v>
      </c>
      <c r="H110" s="123" t="s">
        <v>638</v>
      </c>
      <c r="I110" s="60" t="s">
        <v>638</v>
      </c>
      <c r="J110" s="121" t="s">
        <v>638</v>
      </c>
      <c r="K110" s="123" t="s">
        <v>638</v>
      </c>
      <c r="L110" s="60" t="s">
        <v>638</v>
      </c>
      <c r="M110" s="121" t="s">
        <v>638</v>
      </c>
      <c r="N110" s="123" t="s">
        <v>638</v>
      </c>
      <c r="O110" s="60" t="s">
        <v>638</v>
      </c>
      <c r="P110" s="121" t="s">
        <v>638</v>
      </c>
      <c r="Q110" s="123" t="s">
        <v>638</v>
      </c>
      <c r="R110" s="60" t="s">
        <v>638</v>
      </c>
      <c r="S110" s="122"/>
      <c r="U110" s="199"/>
    </row>
    <row r="111" spans="1:21" ht="14.4" x14ac:dyDescent="0.3">
      <c r="A111" s="117">
        <v>714</v>
      </c>
      <c r="B111" s="118" t="s">
        <v>128</v>
      </c>
      <c r="C111" s="141" t="s">
        <v>341</v>
      </c>
      <c r="D111" s="120" t="s">
        <v>638</v>
      </c>
      <c r="E111" s="123" t="s">
        <v>638</v>
      </c>
      <c r="F111" s="60" t="s">
        <v>638</v>
      </c>
      <c r="G111" s="121" t="s">
        <v>638</v>
      </c>
      <c r="H111" s="123" t="s">
        <v>638</v>
      </c>
      <c r="I111" s="60" t="s">
        <v>638</v>
      </c>
      <c r="J111" s="121" t="s">
        <v>638</v>
      </c>
      <c r="K111" s="123" t="s">
        <v>638</v>
      </c>
      <c r="L111" s="60" t="s">
        <v>638</v>
      </c>
      <c r="M111" s="121" t="s">
        <v>638</v>
      </c>
      <c r="N111" s="123" t="s">
        <v>638</v>
      </c>
      <c r="O111" s="60" t="s">
        <v>638</v>
      </c>
      <c r="P111" s="121" t="s">
        <v>638</v>
      </c>
      <c r="Q111" s="123" t="s">
        <v>638</v>
      </c>
      <c r="R111" s="60" t="s">
        <v>638</v>
      </c>
      <c r="S111" s="122"/>
      <c r="U111" s="199"/>
    </row>
    <row r="112" spans="1:21" ht="14.4" x14ac:dyDescent="0.3">
      <c r="A112" s="117">
        <v>716</v>
      </c>
      <c r="B112" s="118" t="s">
        <v>129</v>
      </c>
      <c r="C112" s="141" t="s">
        <v>342</v>
      </c>
      <c r="D112" s="120">
        <v>5.7</v>
      </c>
      <c r="E112" s="123">
        <v>180</v>
      </c>
      <c r="F112" s="60">
        <v>80.7</v>
      </c>
      <c r="G112" s="121">
        <v>8.8000000000000007</v>
      </c>
      <c r="H112" s="123">
        <v>80</v>
      </c>
      <c r="I112" s="60">
        <v>79.599999999999994</v>
      </c>
      <c r="J112" s="121">
        <v>7.9</v>
      </c>
      <c r="K112" s="123">
        <v>100</v>
      </c>
      <c r="L112" s="60">
        <v>81.5</v>
      </c>
      <c r="M112" s="121">
        <v>8.4</v>
      </c>
      <c r="N112" s="123">
        <v>105</v>
      </c>
      <c r="O112" s="60">
        <v>77.599999999999994</v>
      </c>
      <c r="P112" s="121">
        <v>7.9</v>
      </c>
      <c r="Q112" s="123">
        <v>75</v>
      </c>
      <c r="R112" s="60">
        <v>83.3</v>
      </c>
      <c r="S112" s="122"/>
      <c r="U112" s="199"/>
    </row>
    <row r="113" spans="1:21" ht="14.4" x14ac:dyDescent="0.3">
      <c r="A113" s="117">
        <v>717</v>
      </c>
      <c r="B113" s="118" t="s">
        <v>130</v>
      </c>
      <c r="C113" s="141" t="s">
        <v>343</v>
      </c>
      <c r="D113" s="120" t="s">
        <v>638</v>
      </c>
      <c r="E113" s="123" t="s">
        <v>638</v>
      </c>
      <c r="F113" s="60" t="s">
        <v>638</v>
      </c>
      <c r="G113" s="121" t="s">
        <v>638</v>
      </c>
      <c r="H113" s="123" t="s">
        <v>638</v>
      </c>
      <c r="I113" s="60" t="s">
        <v>638</v>
      </c>
      <c r="J113" s="121" t="s">
        <v>638</v>
      </c>
      <c r="K113" s="123" t="s">
        <v>638</v>
      </c>
      <c r="L113" s="60" t="s">
        <v>638</v>
      </c>
      <c r="M113" s="121" t="s">
        <v>638</v>
      </c>
      <c r="N113" s="123" t="s">
        <v>638</v>
      </c>
      <c r="O113" s="60" t="s">
        <v>638</v>
      </c>
      <c r="P113" s="121" t="s">
        <v>638</v>
      </c>
      <c r="Q113" s="123" t="s">
        <v>638</v>
      </c>
      <c r="R113" s="60" t="s">
        <v>638</v>
      </c>
      <c r="S113" s="122"/>
      <c r="U113" s="199"/>
    </row>
    <row r="114" spans="1:21" ht="14.4" x14ac:dyDescent="0.3">
      <c r="A114" s="117">
        <v>718</v>
      </c>
      <c r="B114" s="118" t="s">
        <v>131</v>
      </c>
      <c r="C114" s="141" t="s">
        <v>344</v>
      </c>
      <c r="D114" s="120">
        <v>4.3</v>
      </c>
      <c r="E114" s="123">
        <v>330</v>
      </c>
      <c r="F114" s="60">
        <v>78.599999999999994</v>
      </c>
      <c r="G114" s="121">
        <v>6.7</v>
      </c>
      <c r="H114" s="123">
        <v>145</v>
      </c>
      <c r="I114" s="60">
        <v>82.1</v>
      </c>
      <c r="J114" s="121">
        <v>5.9</v>
      </c>
      <c r="K114" s="123">
        <v>185</v>
      </c>
      <c r="L114" s="60">
        <v>75.8</v>
      </c>
      <c r="M114" s="121">
        <v>5.8</v>
      </c>
      <c r="N114" s="123">
        <v>155</v>
      </c>
      <c r="O114" s="60">
        <v>77.900000000000006</v>
      </c>
      <c r="P114" s="121">
        <v>5.9</v>
      </c>
      <c r="Q114" s="123">
        <v>175</v>
      </c>
      <c r="R114" s="60">
        <v>79</v>
      </c>
      <c r="S114" s="122"/>
      <c r="U114" s="199"/>
    </row>
    <row r="115" spans="1:21" ht="14.4" x14ac:dyDescent="0.3">
      <c r="A115" s="117">
        <v>719</v>
      </c>
      <c r="B115" s="118" t="s">
        <v>132</v>
      </c>
      <c r="C115" s="141" t="s">
        <v>345</v>
      </c>
      <c r="D115" s="120" t="s">
        <v>638</v>
      </c>
      <c r="E115" s="123" t="s">
        <v>638</v>
      </c>
      <c r="F115" s="60" t="s">
        <v>638</v>
      </c>
      <c r="G115" s="121" t="s">
        <v>638</v>
      </c>
      <c r="H115" s="123" t="s">
        <v>638</v>
      </c>
      <c r="I115" s="60" t="s">
        <v>638</v>
      </c>
      <c r="J115" s="121" t="s">
        <v>638</v>
      </c>
      <c r="K115" s="123" t="s">
        <v>638</v>
      </c>
      <c r="L115" s="60" t="s">
        <v>638</v>
      </c>
      <c r="M115" s="121" t="s">
        <v>638</v>
      </c>
      <c r="N115" s="123" t="s">
        <v>638</v>
      </c>
      <c r="O115" s="60" t="s">
        <v>638</v>
      </c>
      <c r="P115" s="121" t="s">
        <v>638</v>
      </c>
      <c r="Q115" s="123" t="s">
        <v>638</v>
      </c>
      <c r="R115" s="60" t="s">
        <v>638</v>
      </c>
      <c r="S115" s="122"/>
      <c r="U115" s="199"/>
    </row>
    <row r="116" spans="1:21" ht="14.4" x14ac:dyDescent="0.3">
      <c r="A116" s="117">
        <v>720</v>
      </c>
      <c r="B116" s="118" t="s">
        <v>133</v>
      </c>
      <c r="C116" s="141" t="s">
        <v>346</v>
      </c>
      <c r="D116" s="120" t="s">
        <v>638</v>
      </c>
      <c r="E116" s="123" t="s">
        <v>638</v>
      </c>
      <c r="F116" s="60" t="s">
        <v>638</v>
      </c>
      <c r="G116" s="121" t="s">
        <v>638</v>
      </c>
      <c r="H116" s="123" t="s">
        <v>638</v>
      </c>
      <c r="I116" s="60" t="s">
        <v>638</v>
      </c>
      <c r="J116" s="121" t="s">
        <v>638</v>
      </c>
      <c r="K116" s="123" t="s">
        <v>638</v>
      </c>
      <c r="L116" s="60" t="s">
        <v>638</v>
      </c>
      <c r="M116" s="121" t="s">
        <v>638</v>
      </c>
      <c r="N116" s="123" t="s">
        <v>638</v>
      </c>
      <c r="O116" s="60" t="s">
        <v>638</v>
      </c>
      <c r="P116" s="121" t="s">
        <v>638</v>
      </c>
      <c r="Q116" s="123" t="s">
        <v>638</v>
      </c>
      <c r="R116" s="60" t="s">
        <v>638</v>
      </c>
      <c r="S116" s="122"/>
      <c r="U116" s="199"/>
    </row>
    <row r="117" spans="1:21" ht="14.4" x14ac:dyDescent="0.3">
      <c r="A117" s="117">
        <v>721</v>
      </c>
      <c r="B117" s="118" t="s">
        <v>134</v>
      </c>
      <c r="C117" s="141" t="s">
        <v>347</v>
      </c>
      <c r="D117" s="120" t="s">
        <v>638</v>
      </c>
      <c r="E117" s="123" t="s">
        <v>638</v>
      </c>
      <c r="F117" s="60" t="s">
        <v>638</v>
      </c>
      <c r="G117" s="121" t="s">
        <v>638</v>
      </c>
      <c r="H117" s="123" t="s">
        <v>638</v>
      </c>
      <c r="I117" s="60" t="s">
        <v>638</v>
      </c>
      <c r="J117" s="121" t="s">
        <v>638</v>
      </c>
      <c r="K117" s="123" t="s">
        <v>638</v>
      </c>
      <c r="L117" s="60" t="s">
        <v>638</v>
      </c>
      <c r="M117" s="121" t="s">
        <v>638</v>
      </c>
      <c r="N117" s="123" t="s">
        <v>638</v>
      </c>
      <c r="O117" s="60" t="s">
        <v>638</v>
      </c>
      <c r="P117" s="121" t="s">
        <v>638</v>
      </c>
      <c r="Q117" s="123" t="s">
        <v>638</v>
      </c>
      <c r="R117" s="60" t="s">
        <v>638</v>
      </c>
      <c r="S117" s="122"/>
      <c r="U117" s="199"/>
    </row>
    <row r="118" spans="1:21" ht="14.4" x14ac:dyDescent="0.3">
      <c r="A118" s="117">
        <v>722</v>
      </c>
      <c r="B118" s="118" t="s">
        <v>135</v>
      </c>
      <c r="C118" s="141" t="s">
        <v>348</v>
      </c>
      <c r="D118" s="120" t="s">
        <v>638</v>
      </c>
      <c r="E118" s="123" t="s">
        <v>638</v>
      </c>
      <c r="F118" s="60" t="s">
        <v>638</v>
      </c>
      <c r="G118" s="121" t="s">
        <v>638</v>
      </c>
      <c r="H118" s="123" t="s">
        <v>638</v>
      </c>
      <c r="I118" s="60" t="s">
        <v>638</v>
      </c>
      <c r="J118" s="121" t="s">
        <v>638</v>
      </c>
      <c r="K118" s="123" t="s">
        <v>638</v>
      </c>
      <c r="L118" s="60" t="s">
        <v>638</v>
      </c>
      <c r="M118" s="121" t="s">
        <v>638</v>
      </c>
      <c r="N118" s="123" t="s">
        <v>638</v>
      </c>
      <c r="O118" s="60" t="s">
        <v>638</v>
      </c>
      <c r="P118" s="121" t="s">
        <v>638</v>
      </c>
      <c r="Q118" s="123" t="s">
        <v>638</v>
      </c>
      <c r="R118" s="60" t="s">
        <v>638</v>
      </c>
      <c r="S118" s="122"/>
      <c r="U118" s="199"/>
    </row>
    <row r="119" spans="1:21" ht="14.4" x14ac:dyDescent="0.3">
      <c r="A119" s="117">
        <v>723</v>
      </c>
      <c r="B119" s="118" t="s">
        <v>136</v>
      </c>
      <c r="C119" s="141" t="s">
        <v>349</v>
      </c>
      <c r="D119" s="120">
        <v>3.7</v>
      </c>
      <c r="E119" s="123">
        <v>230</v>
      </c>
      <c r="F119" s="60">
        <v>90.4</v>
      </c>
      <c r="G119" s="121">
        <v>4.4000000000000004</v>
      </c>
      <c r="H119" s="123">
        <v>100</v>
      </c>
      <c r="I119" s="60">
        <v>94.3</v>
      </c>
      <c r="J119" s="121">
        <v>5.7</v>
      </c>
      <c r="K119" s="123">
        <v>130</v>
      </c>
      <c r="L119" s="60">
        <v>87.5</v>
      </c>
      <c r="M119" s="121">
        <v>4.5</v>
      </c>
      <c r="N119" s="123">
        <v>120</v>
      </c>
      <c r="O119" s="60">
        <v>92.7</v>
      </c>
      <c r="P119" s="121">
        <v>5.9</v>
      </c>
      <c r="Q119" s="123">
        <v>110</v>
      </c>
      <c r="R119" s="60">
        <v>88.2</v>
      </c>
      <c r="S119" s="122"/>
      <c r="U119" s="199"/>
    </row>
    <row r="120" spans="1:21" ht="14.4" x14ac:dyDescent="0.3">
      <c r="A120" s="117">
        <v>724</v>
      </c>
      <c r="B120" s="118" t="s">
        <v>137</v>
      </c>
      <c r="C120" s="141" t="s">
        <v>350</v>
      </c>
      <c r="D120" s="120" t="s">
        <v>638</v>
      </c>
      <c r="E120" s="123" t="s">
        <v>638</v>
      </c>
      <c r="F120" s="60" t="s">
        <v>638</v>
      </c>
      <c r="G120" s="121" t="s">
        <v>638</v>
      </c>
      <c r="H120" s="123" t="s">
        <v>638</v>
      </c>
      <c r="I120" s="60" t="s">
        <v>638</v>
      </c>
      <c r="J120" s="121" t="s">
        <v>638</v>
      </c>
      <c r="K120" s="123" t="s">
        <v>638</v>
      </c>
      <c r="L120" s="60" t="s">
        <v>638</v>
      </c>
      <c r="M120" s="121" t="s">
        <v>638</v>
      </c>
      <c r="N120" s="123" t="s">
        <v>638</v>
      </c>
      <c r="O120" s="60" t="s">
        <v>638</v>
      </c>
      <c r="P120" s="121" t="s">
        <v>638</v>
      </c>
      <c r="Q120" s="123" t="s">
        <v>638</v>
      </c>
      <c r="R120" s="60" t="s">
        <v>638</v>
      </c>
      <c r="S120" s="122"/>
      <c r="U120" s="199"/>
    </row>
    <row r="121" spans="1:21" ht="14.4" x14ac:dyDescent="0.3">
      <c r="A121" s="117">
        <v>725</v>
      </c>
      <c r="B121" s="118" t="s">
        <v>138</v>
      </c>
      <c r="C121" s="141" t="s">
        <v>351</v>
      </c>
      <c r="D121" s="120" t="s">
        <v>638</v>
      </c>
      <c r="E121" s="123" t="s">
        <v>638</v>
      </c>
      <c r="F121" s="60" t="s">
        <v>638</v>
      </c>
      <c r="G121" s="121" t="s">
        <v>638</v>
      </c>
      <c r="H121" s="123" t="s">
        <v>638</v>
      </c>
      <c r="I121" s="60" t="s">
        <v>638</v>
      </c>
      <c r="J121" s="121" t="s">
        <v>638</v>
      </c>
      <c r="K121" s="123" t="s">
        <v>638</v>
      </c>
      <c r="L121" s="60" t="s">
        <v>638</v>
      </c>
      <c r="M121" s="121" t="s">
        <v>638</v>
      </c>
      <c r="N121" s="123" t="s">
        <v>638</v>
      </c>
      <c r="O121" s="60" t="s">
        <v>638</v>
      </c>
      <c r="P121" s="121" t="s">
        <v>638</v>
      </c>
      <c r="Q121" s="123" t="s">
        <v>638</v>
      </c>
      <c r="R121" s="60" t="s">
        <v>638</v>
      </c>
      <c r="S121" s="122"/>
      <c r="U121" s="199"/>
    </row>
    <row r="122" spans="1:21" ht="14.4" x14ac:dyDescent="0.3">
      <c r="A122" s="117">
        <v>726</v>
      </c>
      <c r="B122" s="118" t="s">
        <v>139</v>
      </c>
      <c r="C122" s="141" t="s">
        <v>352</v>
      </c>
      <c r="D122" s="120" t="s">
        <v>638</v>
      </c>
      <c r="E122" s="123" t="s">
        <v>638</v>
      </c>
      <c r="F122" s="60" t="s">
        <v>638</v>
      </c>
      <c r="G122" s="121" t="s">
        <v>638</v>
      </c>
      <c r="H122" s="123" t="s">
        <v>638</v>
      </c>
      <c r="I122" s="60" t="s">
        <v>638</v>
      </c>
      <c r="J122" s="121" t="s">
        <v>638</v>
      </c>
      <c r="K122" s="123" t="s">
        <v>638</v>
      </c>
      <c r="L122" s="60" t="s">
        <v>638</v>
      </c>
      <c r="M122" s="121" t="s">
        <v>638</v>
      </c>
      <c r="N122" s="123" t="s">
        <v>638</v>
      </c>
      <c r="O122" s="60" t="s">
        <v>638</v>
      </c>
      <c r="P122" s="121" t="s">
        <v>638</v>
      </c>
      <c r="Q122" s="123" t="s">
        <v>638</v>
      </c>
      <c r="R122" s="60" t="s">
        <v>638</v>
      </c>
      <c r="S122" s="122"/>
      <c r="U122" s="199"/>
    </row>
    <row r="123" spans="1:21" ht="14.4" x14ac:dyDescent="0.3">
      <c r="A123" s="117">
        <v>727</v>
      </c>
      <c r="B123" s="118" t="s">
        <v>140</v>
      </c>
      <c r="C123" s="141" t="s">
        <v>353</v>
      </c>
      <c r="D123" s="120">
        <v>2.9</v>
      </c>
      <c r="E123" s="123">
        <v>375</v>
      </c>
      <c r="F123" s="60">
        <v>87.9</v>
      </c>
      <c r="G123" s="121">
        <v>5</v>
      </c>
      <c r="H123" s="123">
        <v>155</v>
      </c>
      <c r="I123" s="60">
        <v>86.5</v>
      </c>
      <c r="J123" s="121">
        <v>3.8</v>
      </c>
      <c r="K123" s="123">
        <v>220</v>
      </c>
      <c r="L123" s="60">
        <v>88.8</v>
      </c>
      <c r="M123" s="121">
        <v>3.8</v>
      </c>
      <c r="N123" s="123">
        <v>170</v>
      </c>
      <c r="O123" s="60">
        <v>92.3</v>
      </c>
      <c r="P123" s="121">
        <v>4.3</v>
      </c>
      <c r="Q123" s="123">
        <v>205</v>
      </c>
      <c r="R123" s="60">
        <v>84.6</v>
      </c>
      <c r="S123" s="122"/>
      <c r="U123" s="199"/>
    </row>
    <row r="124" spans="1:21" ht="14.4" x14ac:dyDescent="0.3">
      <c r="A124" s="117">
        <v>728</v>
      </c>
      <c r="B124" s="118" t="s">
        <v>141</v>
      </c>
      <c r="C124" s="141" t="s">
        <v>354</v>
      </c>
      <c r="D124" s="120">
        <v>2.7</v>
      </c>
      <c r="E124" s="123">
        <v>395</v>
      </c>
      <c r="F124" s="60">
        <v>90.5</v>
      </c>
      <c r="G124" s="121">
        <v>5.2</v>
      </c>
      <c r="H124" s="123">
        <v>160</v>
      </c>
      <c r="I124" s="60">
        <v>88.6</v>
      </c>
      <c r="J124" s="121">
        <v>3.4</v>
      </c>
      <c r="K124" s="123">
        <v>235</v>
      </c>
      <c r="L124" s="60">
        <v>91.7</v>
      </c>
      <c r="M124" s="121">
        <v>4.0999999999999996</v>
      </c>
      <c r="N124" s="123">
        <v>190</v>
      </c>
      <c r="O124" s="60">
        <v>90.5</v>
      </c>
      <c r="P124" s="121">
        <v>3.7</v>
      </c>
      <c r="Q124" s="123">
        <v>205</v>
      </c>
      <c r="R124" s="60">
        <v>90.5</v>
      </c>
      <c r="S124" s="122"/>
      <c r="U124" s="199"/>
    </row>
    <row r="125" spans="1:21" ht="14.4" x14ac:dyDescent="0.3">
      <c r="A125" s="117">
        <v>729</v>
      </c>
      <c r="B125" s="118" t="s">
        <v>142</v>
      </c>
      <c r="C125" s="141" t="s">
        <v>355</v>
      </c>
      <c r="D125" s="120" t="s">
        <v>638</v>
      </c>
      <c r="E125" s="123" t="s">
        <v>638</v>
      </c>
      <c r="F125" s="60" t="s">
        <v>638</v>
      </c>
      <c r="G125" s="121" t="s">
        <v>638</v>
      </c>
      <c r="H125" s="123" t="s">
        <v>638</v>
      </c>
      <c r="I125" s="60" t="s">
        <v>638</v>
      </c>
      <c r="J125" s="121" t="s">
        <v>638</v>
      </c>
      <c r="K125" s="123" t="s">
        <v>638</v>
      </c>
      <c r="L125" s="60" t="s">
        <v>638</v>
      </c>
      <c r="M125" s="121" t="s">
        <v>638</v>
      </c>
      <c r="N125" s="123" t="s">
        <v>638</v>
      </c>
      <c r="O125" s="60" t="s">
        <v>638</v>
      </c>
      <c r="P125" s="121" t="s">
        <v>638</v>
      </c>
      <c r="Q125" s="123" t="s">
        <v>638</v>
      </c>
      <c r="R125" s="60" t="s">
        <v>638</v>
      </c>
      <c r="S125" s="122"/>
      <c r="U125" s="199"/>
    </row>
    <row r="126" spans="1:21" ht="14.4" x14ac:dyDescent="0.3">
      <c r="A126" s="117">
        <v>730</v>
      </c>
      <c r="B126" s="118" t="s">
        <v>143</v>
      </c>
      <c r="C126" s="141" t="s">
        <v>356</v>
      </c>
      <c r="D126" s="120" t="s">
        <v>638</v>
      </c>
      <c r="E126" s="123" t="s">
        <v>638</v>
      </c>
      <c r="F126" s="60" t="s">
        <v>638</v>
      </c>
      <c r="G126" s="121" t="s">
        <v>638</v>
      </c>
      <c r="H126" s="123" t="s">
        <v>638</v>
      </c>
      <c r="I126" s="60" t="s">
        <v>638</v>
      </c>
      <c r="J126" s="121" t="s">
        <v>638</v>
      </c>
      <c r="K126" s="123" t="s">
        <v>638</v>
      </c>
      <c r="L126" s="60" t="s">
        <v>638</v>
      </c>
      <c r="M126" s="121" t="s">
        <v>638</v>
      </c>
      <c r="N126" s="123" t="s">
        <v>638</v>
      </c>
      <c r="O126" s="60" t="s">
        <v>638</v>
      </c>
      <c r="P126" s="121" t="s">
        <v>638</v>
      </c>
      <c r="Q126" s="123" t="s">
        <v>638</v>
      </c>
      <c r="R126" s="60" t="s">
        <v>638</v>
      </c>
      <c r="S126" s="122"/>
      <c r="U126" s="199"/>
    </row>
    <row r="127" spans="1:21" ht="14.4" x14ac:dyDescent="0.3">
      <c r="A127" s="117">
        <v>731</v>
      </c>
      <c r="B127" s="118" t="s">
        <v>144</v>
      </c>
      <c r="C127" s="141" t="s">
        <v>357</v>
      </c>
      <c r="D127" s="120" t="s">
        <v>638</v>
      </c>
      <c r="E127" s="123" t="s">
        <v>638</v>
      </c>
      <c r="F127" s="60" t="s">
        <v>638</v>
      </c>
      <c r="G127" s="121" t="s">
        <v>638</v>
      </c>
      <c r="H127" s="123" t="s">
        <v>638</v>
      </c>
      <c r="I127" s="60" t="s">
        <v>638</v>
      </c>
      <c r="J127" s="121" t="s">
        <v>638</v>
      </c>
      <c r="K127" s="123" t="s">
        <v>638</v>
      </c>
      <c r="L127" s="60" t="s">
        <v>638</v>
      </c>
      <c r="M127" s="121" t="s">
        <v>638</v>
      </c>
      <c r="N127" s="123" t="s">
        <v>638</v>
      </c>
      <c r="O127" s="60" t="s">
        <v>638</v>
      </c>
      <c r="P127" s="121" t="s">
        <v>638</v>
      </c>
      <c r="Q127" s="123" t="s">
        <v>638</v>
      </c>
      <c r="R127" s="60" t="s">
        <v>638</v>
      </c>
      <c r="S127" s="122"/>
      <c r="U127" s="199"/>
    </row>
    <row r="128" spans="1:21" ht="14.4" x14ac:dyDescent="0.3">
      <c r="A128" s="117">
        <v>732</v>
      </c>
      <c r="B128" s="118" t="s">
        <v>145</v>
      </c>
      <c r="C128" s="141" t="s">
        <v>358</v>
      </c>
      <c r="D128" s="120" t="s">
        <v>638</v>
      </c>
      <c r="E128" s="123" t="s">
        <v>638</v>
      </c>
      <c r="F128" s="60" t="s">
        <v>638</v>
      </c>
      <c r="G128" s="121" t="s">
        <v>638</v>
      </c>
      <c r="H128" s="123" t="s">
        <v>638</v>
      </c>
      <c r="I128" s="60" t="s">
        <v>638</v>
      </c>
      <c r="J128" s="121" t="s">
        <v>638</v>
      </c>
      <c r="K128" s="123" t="s">
        <v>638</v>
      </c>
      <c r="L128" s="60" t="s">
        <v>638</v>
      </c>
      <c r="M128" s="121" t="s">
        <v>638</v>
      </c>
      <c r="N128" s="123" t="s">
        <v>638</v>
      </c>
      <c r="O128" s="60" t="s">
        <v>638</v>
      </c>
      <c r="P128" s="121" t="s">
        <v>638</v>
      </c>
      <c r="Q128" s="123" t="s">
        <v>638</v>
      </c>
      <c r="R128" s="60" t="s">
        <v>638</v>
      </c>
      <c r="S128" s="122"/>
      <c r="U128" s="199"/>
    </row>
    <row r="129" spans="1:21" ht="14.4" x14ac:dyDescent="0.3">
      <c r="A129" s="117">
        <v>733</v>
      </c>
      <c r="B129" s="118" t="s">
        <v>146</v>
      </c>
      <c r="C129" s="141" t="s">
        <v>359</v>
      </c>
      <c r="D129" s="120" t="s">
        <v>638</v>
      </c>
      <c r="E129" s="123" t="s">
        <v>638</v>
      </c>
      <c r="F129" s="60" t="s">
        <v>638</v>
      </c>
      <c r="G129" s="121" t="s">
        <v>638</v>
      </c>
      <c r="H129" s="123" t="s">
        <v>638</v>
      </c>
      <c r="I129" s="60" t="s">
        <v>638</v>
      </c>
      <c r="J129" s="121" t="s">
        <v>638</v>
      </c>
      <c r="K129" s="123" t="s">
        <v>638</v>
      </c>
      <c r="L129" s="60" t="s">
        <v>638</v>
      </c>
      <c r="M129" s="121" t="s">
        <v>638</v>
      </c>
      <c r="N129" s="123" t="s">
        <v>638</v>
      </c>
      <c r="O129" s="60" t="s">
        <v>638</v>
      </c>
      <c r="P129" s="121" t="s">
        <v>638</v>
      </c>
      <c r="Q129" s="123" t="s">
        <v>638</v>
      </c>
      <c r="R129" s="60" t="s">
        <v>638</v>
      </c>
      <c r="S129" s="122"/>
      <c r="U129" s="199"/>
    </row>
    <row r="130" spans="1:21" ht="14.4" x14ac:dyDescent="0.3">
      <c r="A130" s="117">
        <v>734</v>
      </c>
      <c r="B130" s="118" t="s">
        <v>147</v>
      </c>
      <c r="C130" s="141" t="s">
        <v>360</v>
      </c>
      <c r="D130" s="120" t="s">
        <v>638</v>
      </c>
      <c r="E130" s="123" t="s">
        <v>638</v>
      </c>
      <c r="F130" s="60" t="s">
        <v>638</v>
      </c>
      <c r="G130" s="121" t="s">
        <v>638</v>
      </c>
      <c r="H130" s="123" t="s">
        <v>638</v>
      </c>
      <c r="I130" s="60" t="s">
        <v>638</v>
      </c>
      <c r="J130" s="121" t="s">
        <v>638</v>
      </c>
      <c r="K130" s="123" t="s">
        <v>638</v>
      </c>
      <c r="L130" s="60" t="s">
        <v>638</v>
      </c>
      <c r="M130" s="121" t="s">
        <v>638</v>
      </c>
      <c r="N130" s="123" t="s">
        <v>638</v>
      </c>
      <c r="O130" s="60" t="s">
        <v>638</v>
      </c>
      <c r="P130" s="121" t="s">
        <v>638</v>
      </c>
      <c r="Q130" s="123" t="s">
        <v>638</v>
      </c>
      <c r="R130" s="60" t="s">
        <v>638</v>
      </c>
      <c r="S130" s="122"/>
      <c r="U130" s="199"/>
    </row>
    <row r="131" spans="1:21" ht="14.4" x14ac:dyDescent="0.3">
      <c r="A131" s="117">
        <v>735</v>
      </c>
      <c r="B131" s="118" t="s">
        <v>148</v>
      </c>
      <c r="C131" s="141" t="s">
        <v>361</v>
      </c>
      <c r="D131" s="120" t="s">
        <v>638</v>
      </c>
      <c r="E131" s="123" t="s">
        <v>638</v>
      </c>
      <c r="F131" s="60" t="s">
        <v>638</v>
      </c>
      <c r="G131" s="121" t="s">
        <v>638</v>
      </c>
      <c r="H131" s="123" t="s">
        <v>638</v>
      </c>
      <c r="I131" s="60" t="s">
        <v>638</v>
      </c>
      <c r="J131" s="121" t="s">
        <v>638</v>
      </c>
      <c r="K131" s="123" t="s">
        <v>638</v>
      </c>
      <c r="L131" s="60" t="s">
        <v>638</v>
      </c>
      <c r="M131" s="121" t="s">
        <v>638</v>
      </c>
      <c r="N131" s="123" t="s">
        <v>638</v>
      </c>
      <c r="O131" s="60" t="s">
        <v>638</v>
      </c>
      <c r="P131" s="121" t="s">
        <v>638</v>
      </c>
      <c r="Q131" s="123" t="s">
        <v>638</v>
      </c>
      <c r="R131" s="60" t="s">
        <v>638</v>
      </c>
      <c r="S131" s="122"/>
      <c r="U131" s="199"/>
    </row>
    <row r="132" spans="1:21" ht="14.4" x14ac:dyDescent="0.3">
      <c r="A132" s="117">
        <v>738</v>
      </c>
      <c r="B132" s="118" t="s">
        <v>628</v>
      </c>
      <c r="C132" s="192" t="s">
        <v>721</v>
      </c>
      <c r="D132" s="120" t="s">
        <v>638</v>
      </c>
      <c r="E132" s="123" t="s">
        <v>638</v>
      </c>
      <c r="F132" s="60" t="s">
        <v>638</v>
      </c>
      <c r="G132" s="121" t="s">
        <v>638</v>
      </c>
      <c r="H132" s="123" t="s">
        <v>638</v>
      </c>
      <c r="I132" s="60" t="s">
        <v>638</v>
      </c>
      <c r="J132" s="121" t="s">
        <v>638</v>
      </c>
      <c r="K132" s="123" t="s">
        <v>638</v>
      </c>
      <c r="L132" s="60" t="s">
        <v>638</v>
      </c>
      <c r="M132" s="121" t="s">
        <v>638</v>
      </c>
      <c r="N132" s="123" t="s">
        <v>638</v>
      </c>
      <c r="O132" s="60" t="s">
        <v>638</v>
      </c>
      <c r="P132" s="121" t="s">
        <v>638</v>
      </c>
      <c r="Q132" s="123" t="s">
        <v>638</v>
      </c>
      <c r="R132" s="60" t="s">
        <v>638</v>
      </c>
      <c r="S132" s="122"/>
      <c r="U132" s="199"/>
    </row>
    <row r="133" spans="1:21" ht="14.4" x14ac:dyDescent="0.3">
      <c r="A133" s="117">
        <v>803</v>
      </c>
      <c r="B133" s="118" t="s">
        <v>149</v>
      </c>
      <c r="C133" s="141" t="s">
        <v>362</v>
      </c>
      <c r="D133" s="120">
        <v>2.5</v>
      </c>
      <c r="E133" s="123">
        <v>420</v>
      </c>
      <c r="F133" s="60">
        <v>93.4</v>
      </c>
      <c r="G133" s="121">
        <v>4.7</v>
      </c>
      <c r="H133" s="123">
        <v>155</v>
      </c>
      <c r="I133" s="60">
        <v>91.4</v>
      </c>
      <c r="J133" s="121">
        <v>3.1</v>
      </c>
      <c r="K133" s="123">
        <v>265</v>
      </c>
      <c r="L133" s="60">
        <v>94.5</v>
      </c>
      <c r="M133" s="121">
        <v>2.6</v>
      </c>
      <c r="N133" s="123">
        <v>180</v>
      </c>
      <c r="O133" s="60">
        <v>95.2</v>
      </c>
      <c r="P133" s="121">
        <v>3.6</v>
      </c>
      <c r="Q133" s="123">
        <v>240</v>
      </c>
      <c r="R133" s="60">
        <v>92.4</v>
      </c>
      <c r="S133" s="122"/>
      <c r="U133" s="199"/>
    </row>
    <row r="134" spans="1:21" ht="14.4" x14ac:dyDescent="0.3">
      <c r="A134" s="117">
        <v>805</v>
      </c>
      <c r="B134" s="118" t="s">
        <v>150</v>
      </c>
      <c r="C134" s="141" t="s">
        <v>363</v>
      </c>
      <c r="D134" s="120" t="s">
        <v>638</v>
      </c>
      <c r="E134" s="123" t="s">
        <v>638</v>
      </c>
      <c r="F134" s="60" t="s">
        <v>638</v>
      </c>
      <c r="G134" s="121" t="s">
        <v>638</v>
      </c>
      <c r="H134" s="123" t="s">
        <v>638</v>
      </c>
      <c r="I134" s="60" t="s">
        <v>638</v>
      </c>
      <c r="J134" s="121" t="s">
        <v>638</v>
      </c>
      <c r="K134" s="123" t="s">
        <v>638</v>
      </c>
      <c r="L134" s="60" t="s">
        <v>638</v>
      </c>
      <c r="M134" s="121" t="s">
        <v>638</v>
      </c>
      <c r="N134" s="123" t="s">
        <v>638</v>
      </c>
      <c r="O134" s="60" t="s">
        <v>638</v>
      </c>
      <c r="P134" s="121" t="s">
        <v>638</v>
      </c>
      <c r="Q134" s="123" t="s">
        <v>638</v>
      </c>
      <c r="R134" s="60" t="s">
        <v>638</v>
      </c>
      <c r="S134" s="122"/>
      <c r="U134" s="199"/>
    </row>
    <row r="135" spans="1:21" ht="14.4" x14ac:dyDescent="0.3">
      <c r="A135" s="117">
        <v>807</v>
      </c>
      <c r="B135" s="118" t="s">
        <v>151</v>
      </c>
      <c r="C135" s="141" t="s">
        <v>364</v>
      </c>
      <c r="D135" s="120" t="s">
        <v>638</v>
      </c>
      <c r="E135" s="123" t="s">
        <v>638</v>
      </c>
      <c r="F135" s="60" t="s">
        <v>638</v>
      </c>
      <c r="G135" s="121" t="s">
        <v>638</v>
      </c>
      <c r="H135" s="123" t="s">
        <v>638</v>
      </c>
      <c r="I135" s="60" t="s">
        <v>638</v>
      </c>
      <c r="J135" s="121" t="s">
        <v>638</v>
      </c>
      <c r="K135" s="123" t="s">
        <v>638</v>
      </c>
      <c r="L135" s="60" t="s">
        <v>638</v>
      </c>
      <c r="M135" s="121" t="s">
        <v>638</v>
      </c>
      <c r="N135" s="123" t="s">
        <v>638</v>
      </c>
      <c r="O135" s="60" t="s">
        <v>638</v>
      </c>
      <c r="P135" s="121" t="s">
        <v>638</v>
      </c>
      <c r="Q135" s="123" t="s">
        <v>638</v>
      </c>
      <c r="R135" s="60" t="s">
        <v>638</v>
      </c>
      <c r="S135" s="122"/>
      <c r="U135" s="199"/>
    </row>
    <row r="136" spans="1:21" ht="14.4" x14ac:dyDescent="0.3">
      <c r="A136" s="117">
        <v>809</v>
      </c>
      <c r="B136" s="118" t="s">
        <v>152</v>
      </c>
      <c r="C136" s="141" t="s">
        <v>629</v>
      </c>
      <c r="D136" s="120" t="s">
        <v>638</v>
      </c>
      <c r="E136" s="123" t="s">
        <v>638</v>
      </c>
      <c r="F136" s="60" t="s">
        <v>638</v>
      </c>
      <c r="G136" s="121" t="s">
        <v>638</v>
      </c>
      <c r="H136" s="123" t="s">
        <v>638</v>
      </c>
      <c r="I136" s="60" t="s">
        <v>638</v>
      </c>
      <c r="J136" s="121" t="s">
        <v>638</v>
      </c>
      <c r="K136" s="123" t="s">
        <v>638</v>
      </c>
      <c r="L136" s="60" t="s">
        <v>638</v>
      </c>
      <c r="M136" s="121" t="s">
        <v>638</v>
      </c>
      <c r="N136" s="123" t="s">
        <v>638</v>
      </c>
      <c r="O136" s="60" t="s">
        <v>638</v>
      </c>
      <c r="P136" s="121" t="s">
        <v>638</v>
      </c>
      <c r="Q136" s="123" t="s">
        <v>638</v>
      </c>
      <c r="R136" s="60" t="s">
        <v>638</v>
      </c>
      <c r="S136" s="122"/>
      <c r="U136" s="199"/>
    </row>
    <row r="137" spans="1:21" ht="14.4" x14ac:dyDescent="0.3">
      <c r="A137" s="117">
        <v>812</v>
      </c>
      <c r="B137" s="118" t="s">
        <v>153</v>
      </c>
      <c r="C137" s="141" t="s">
        <v>365</v>
      </c>
      <c r="D137" s="120" t="s">
        <v>638</v>
      </c>
      <c r="E137" s="123" t="s">
        <v>638</v>
      </c>
      <c r="F137" s="60" t="s">
        <v>638</v>
      </c>
      <c r="G137" s="121" t="s">
        <v>638</v>
      </c>
      <c r="H137" s="123" t="s">
        <v>638</v>
      </c>
      <c r="I137" s="60" t="s">
        <v>638</v>
      </c>
      <c r="J137" s="121" t="s">
        <v>638</v>
      </c>
      <c r="K137" s="123" t="s">
        <v>638</v>
      </c>
      <c r="L137" s="60" t="s">
        <v>638</v>
      </c>
      <c r="M137" s="121" t="s">
        <v>638</v>
      </c>
      <c r="N137" s="123" t="s">
        <v>638</v>
      </c>
      <c r="O137" s="60" t="s">
        <v>638</v>
      </c>
      <c r="P137" s="121" t="s">
        <v>638</v>
      </c>
      <c r="Q137" s="123" t="s">
        <v>638</v>
      </c>
      <c r="R137" s="60" t="s">
        <v>638</v>
      </c>
      <c r="S137" s="122"/>
      <c r="U137" s="199"/>
    </row>
    <row r="138" spans="1:21" ht="14.4" x14ac:dyDescent="0.3">
      <c r="A138" s="117">
        <v>813</v>
      </c>
      <c r="B138" s="118" t="s">
        <v>154</v>
      </c>
      <c r="C138" s="141" t="s">
        <v>366</v>
      </c>
      <c r="D138" s="120" t="s">
        <v>638</v>
      </c>
      <c r="E138" s="123" t="s">
        <v>638</v>
      </c>
      <c r="F138" s="60" t="s">
        <v>638</v>
      </c>
      <c r="G138" s="121" t="s">
        <v>638</v>
      </c>
      <c r="H138" s="123" t="s">
        <v>638</v>
      </c>
      <c r="I138" s="60" t="s">
        <v>638</v>
      </c>
      <c r="J138" s="121" t="s">
        <v>638</v>
      </c>
      <c r="K138" s="123" t="s">
        <v>638</v>
      </c>
      <c r="L138" s="60" t="s">
        <v>638</v>
      </c>
      <c r="M138" s="121" t="s">
        <v>638</v>
      </c>
      <c r="N138" s="123" t="s">
        <v>638</v>
      </c>
      <c r="O138" s="60" t="s">
        <v>638</v>
      </c>
      <c r="P138" s="121" t="s">
        <v>638</v>
      </c>
      <c r="Q138" s="123" t="s">
        <v>638</v>
      </c>
      <c r="R138" s="60" t="s">
        <v>638</v>
      </c>
      <c r="S138" s="122"/>
      <c r="U138" s="199"/>
    </row>
    <row r="139" spans="1:21" ht="14.4" x14ac:dyDescent="0.3">
      <c r="A139" s="117">
        <v>814</v>
      </c>
      <c r="B139" s="118" t="s">
        <v>155</v>
      </c>
      <c r="C139" s="141" t="s">
        <v>367</v>
      </c>
      <c r="D139" s="120" t="s">
        <v>638</v>
      </c>
      <c r="E139" s="123" t="s">
        <v>638</v>
      </c>
      <c r="F139" s="60" t="s">
        <v>638</v>
      </c>
      <c r="G139" s="121" t="s">
        <v>638</v>
      </c>
      <c r="H139" s="123" t="s">
        <v>638</v>
      </c>
      <c r="I139" s="60" t="s">
        <v>638</v>
      </c>
      <c r="J139" s="121" t="s">
        <v>638</v>
      </c>
      <c r="K139" s="123" t="s">
        <v>638</v>
      </c>
      <c r="L139" s="60" t="s">
        <v>638</v>
      </c>
      <c r="M139" s="121" t="s">
        <v>638</v>
      </c>
      <c r="N139" s="123" t="s">
        <v>638</v>
      </c>
      <c r="O139" s="60" t="s">
        <v>638</v>
      </c>
      <c r="P139" s="121" t="s">
        <v>638</v>
      </c>
      <c r="Q139" s="123" t="s">
        <v>638</v>
      </c>
      <c r="R139" s="60" t="s">
        <v>638</v>
      </c>
      <c r="S139" s="122"/>
      <c r="U139" s="199"/>
    </row>
    <row r="140" spans="1:21" ht="14.4" x14ac:dyDescent="0.3">
      <c r="A140" s="117">
        <v>815</v>
      </c>
      <c r="B140" s="118" t="s">
        <v>156</v>
      </c>
      <c r="C140" s="141" t="s">
        <v>368</v>
      </c>
      <c r="D140" s="120" t="s">
        <v>638</v>
      </c>
      <c r="E140" s="123" t="s">
        <v>638</v>
      </c>
      <c r="F140" s="60" t="s">
        <v>638</v>
      </c>
      <c r="G140" s="121" t="s">
        <v>638</v>
      </c>
      <c r="H140" s="123" t="s">
        <v>638</v>
      </c>
      <c r="I140" s="60" t="s">
        <v>638</v>
      </c>
      <c r="J140" s="121" t="s">
        <v>638</v>
      </c>
      <c r="K140" s="123" t="s">
        <v>638</v>
      </c>
      <c r="L140" s="60" t="s">
        <v>638</v>
      </c>
      <c r="M140" s="121" t="s">
        <v>638</v>
      </c>
      <c r="N140" s="123" t="s">
        <v>638</v>
      </c>
      <c r="O140" s="60" t="s">
        <v>638</v>
      </c>
      <c r="P140" s="121" t="s">
        <v>638</v>
      </c>
      <c r="Q140" s="123" t="s">
        <v>638</v>
      </c>
      <c r="R140" s="60" t="s">
        <v>638</v>
      </c>
      <c r="S140" s="122"/>
      <c r="U140" s="199"/>
    </row>
    <row r="141" spans="1:21" ht="14.4" x14ac:dyDescent="0.3">
      <c r="A141" s="117">
        <v>816</v>
      </c>
      <c r="B141" s="118" t="s">
        <v>157</v>
      </c>
      <c r="C141" s="141" t="s">
        <v>369</v>
      </c>
      <c r="D141" s="120" t="s">
        <v>638</v>
      </c>
      <c r="E141" s="123" t="s">
        <v>638</v>
      </c>
      <c r="F141" s="60" t="s">
        <v>638</v>
      </c>
      <c r="G141" s="121" t="s">
        <v>638</v>
      </c>
      <c r="H141" s="123" t="s">
        <v>638</v>
      </c>
      <c r="I141" s="60" t="s">
        <v>638</v>
      </c>
      <c r="J141" s="121" t="s">
        <v>638</v>
      </c>
      <c r="K141" s="123" t="s">
        <v>638</v>
      </c>
      <c r="L141" s="60" t="s">
        <v>638</v>
      </c>
      <c r="M141" s="121" t="s">
        <v>638</v>
      </c>
      <c r="N141" s="123" t="s">
        <v>638</v>
      </c>
      <c r="O141" s="60" t="s">
        <v>638</v>
      </c>
      <c r="P141" s="121" t="s">
        <v>638</v>
      </c>
      <c r="Q141" s="123" t="s">
        <v>638</v>
      </c>
      <c r="R141" s="60" t="s">
        <v>638</v>
      </c>
      <c r="S141" s="122"/>
      <c r="U141" s="199"/>
    </row>
    <row r="142" spans="1:21" ht="14.4" x14ac:dyDescent="0.3">
      <c r="A142" s="117">
        <v>817</v>
      </c>
      <c r="B142" s="118" t="s">
        <v>158</v>
      </c>
      <c r="C142" s="141" t="s">
        <v>370</v>
      </c>
      <c r="D142" s="120" t="s">
        <v>638</v>
      </c>
      <c r="E142" s="123" t="s">
        <v>638</v>
      </c>
      <c r="F142" s="60" t="s">
        <v>638</v>
      </c>
      <c r="G142" s="121" t="s">
        <v>638</v>
      </c>
      <c r="H142" s="123" t="s">
        <v>638</v>
      </c>
      <c r="I142" s="60" t="s">
        <v>638</v>
      </c>
      <c r="J142" s="121" t="s">
        <v>638</v>
      </c>
      <c r="K142" s="123" t="s">
        <v>638</v>
      </c>
      <c r="L142" s="60" t="s">
        <v>638</v>
      </c>
      <c r="M142" s="121" t="s">
        <v>638</v>
      </c>
      <c r="N142" s="123" t="s">
        <v>638</v>
      </c>
      <c r="O142" s="60" t="s">
        <v>638</v>
      </c>
      <c r="P142" s="121" t="s">
        <v>638</v>
      </c>
      <c r="Q142" s="123" t="s">
        <v>638</v>
      </c>
      <c r="R142" s="60" t="s">
        <v>638</v>
      </c>
      <c r="S142" s="122"/>
      <c r="U142" s="199"/>
    </row>
    <row r="143" spans="1:21" ht="14.4" x14ac:dyDescent="0.3">
      <c r="A143" s="117">
        <v>819</v>
      </c>
      <c r="B143" s="118" t="s">
        <v>159</v>
      </c>
      <c r="C143" s="141" t="s">
        <v>371</v>
      </c>
      <c r="D143" s="120" t="s">
        <v>638</v>
      </c>
      <c r="E143" s="123" t="s">
        <v>638</v>
      </c>
      <c r="F143" s="60" t="s">
        <v>638</v>
      </c>
      <c r="G143" s="121" t="s">
        <v>638</v>
      </c>
      <c r="H143" s="123" t="s">
        <v>638</v>
      </c>
      <c r="I143" s="60" t="s">
        <v>638</v>
      </c>
      <c r="J143" s="121" t="s">
        <v>638</v>
      </c>
      <c r="K143" s="123" t="s">
        <v>638</v>
      </c>
      <c r="L143" s="60" t="s">
        <v>638</v>
      </c>
      <c r="M143" s="121" t="s">
        <v>638</v>
      </c>
      <c r="N143" s="123" t="s">
        <v>638</v>
      </c>
      <c r="O143" s="60" t="s">
        <v>638</v>
      </c>
      <c r="P143" s="121" t="s">
        <v>638</v>
      </c>
      <c r="Q143" s="123" t="s">
        <v>638</v>
      </c>
      <c r="R143" s="60" t="s">
        <v>638</v>
      </c>
      <c r="S143" s="122"/>
      <c r="U143" s="199"/>
    </row>
    <row r="144" spans="1:21" ht="14.4" x14ac:dyDescent="0.3">
      <c r="A144" s="117">
        <v>820</v>
      </c>
      <c r="B144" s="118" t="s">
        <v>160</v>
      </c>
      <c r="C144" s="141" t="s">
        <v>372</v>
      </c>
      <c r="D144" s="120" t="s">
        <v>638</v>
      </c>
      <c r="E144" s="123" t="s">
        <v>638</v>
      </c>
      <c r="F144" s="60" t="s">
        <v>638</v>
      </c>
      <c r="G144" s="121" t="s">
        <v>638</v>
      </c>
      <c r="H144" s="123" t="s">
        <v>638</v>
      </c>
      <c r="I144" s="60" t="s">
        <v>638</v>
      </c>
      <c r="J144" s="121" t="s">
        <v>638</v>
      </c>
      <c r="K144" s="123" t="s">
        <v>638</v>
      </c>
      <c r="L144" s="60" t="s">
        <v>638</v>
      </c>
      <c r="M144" s="121" t="s">
        <v>638</v>
      </c>
      <c r="N144" s="123" t="s">
        <v>638</v>
      </c>
      <c r="O144" s="60" t="s">
        <v>638</v>
      </c>
      <c r="P144" s="121" t="s">
        <v>638</v>
      </c>
      <c r="Q144" s="123" t="s">
        <v>638</v>
      </c>
      <c r="R144" s="60" t="s">
        <v>638</v>
      </c>
      <c r="S144" s="122"/>
      <c r="U144" s="199"/>
    </row>
    <row r="145" spans="1:21" ht="14.4" x14ac:dyDescent="0.3">
      <c r="A145" s="117">
        <v>821</v>
      </c>
      <c r="B145" s="118" t="s">
        <v>161</v>
      </c>
      <c r="C145" s="141" t="s">
        <v>373</v>
      </c>
      <c r="D145" s="120" t="s">
        <v>638</v>
      </c>
      <c r="E145" s="123" t="s">
        <v>638</v>
      </c>
      <c r="F145" s="60" t="s">
        <v>638</v>
      </c>
      <c r="G145" s="121" t="s">
        <v>638</v>
      </c>
      <c r="H145" s="123" t="s">
        <v>638</v>
      </c>
      <c r="I145" s="60" t="s">
        <v>638</v>
      </c>
      <c r="J145" s="121" t="s">
        <v>638</v>
      </c>
      <c r="K145" s="123" t="s">
        <v>638</v>
      </c>
      <c r="L145" s="60" t="s">
        <v>638</v>
      </c>
      <c r="M145" s="121" t="s">
        <v>638</v>
      </c>
      <c r="N145" s="123" t="s">
        <v>638</v>
      </c>
      <c r="O145" s="60" t="s">
        <v>638</v>
      </c>
      <c r="P145" s="121" t="s">
        <v>638</v>
      </c>
      <c r="Q145" s="123" t="s">
        <v>638</v>
      </c>
      <c r="R145" s="60" t="s">
        <v>638</v>
      </c>
      <c r="S145" s="122"/>
      <c r="U145" s="199"/>
    </row>
    <row r="146" spans="1:21" ht="14.4" x14ac:dyDescent="0.3">
      <c r="A146" s="117">
        <v>902</v>
      </c>
      <c r="B146" s="118" t="s">
        <v>162</v>
      </c>
      <c r="C146" s="141" t="s">
        <v>374</v>
      </c>
      <c r="D146" s="120" t="s">
        <v>638</v>
      </c>
      <c r="E146" s="123" t="s">
        <v>638</v>
      </c>
      <c r="F146" s="60" t="s">
        <v>638</v>
      </c>
      <c r="G146" s="121" t="s">
        <v>638</v>
      </c>
      <c r="H146" s="123" t="s">
        <v>638</v>
      </c>
      <c r="I146" s="60" t="s">
        <v>638</v>
      </c>
      <c r="J146" s="121" t="s">
        <v>638</v>
      </c>
      <c r="K146" s="123" t="s">
        <v>638</v>
      </c>
      <c r="L146" s="60" t="s">
        <v>638</v>
      </c>
      <c r="M146" s="121" t="s">
        <v>638</v>
      </c>
      <c r="N146" s="123" t="s">
        <v>638</v>
      </c>
      <c r="O146" s="60" t="s">
        <v>638</v>
      </c>
      <c r="P146" s="121" t="s">
        <v>638</v>
      </c>
      <c r="Q146" s="123" t="s">
        <v>638</v>
      </c>
      <c r="R146" s="60" t="s">
        <v>638</v>
      </c>
      <c r="S146" s="122"/>
      <c r="U146" s="199"/>
    </row>
    <row r="147" spans="1:21" ht="14.4" x14ac:dyDescent="0.3">
      <c r="A147" s="117">
        <v>904</v>
      </c>
      <c r="B147" s="118" t="s">
        <v>163</v>
      </c>
      <c r="C147" s="141" t="s">
        <v>375</v>
      </c>
      <c r="D147" s="120" t="s">
        <v>638</v>
      </c>
      <c r="E147" s="123" t="s">
        <v>638</v>
      </c>
      <c r="F147" s="60" t="s">
        <v>638</v>
      </c>
      <c r="G147" s="121" t="s">
        <v>638</v>
      </c>
      <c r="H147" s="123" t="s">
        <v>638</v>
      </c>
      <c r="I147" s="60" t="s">
        <v>638</v>
      </c>
      <c r="J147" s="121" t="s">
        <v>638</v>
      </c>
      <c r="K147" s="123" t="s">
        <v>638</v>
      </c>
      <c r="L147" s="60" t="s">
        <v>638</v>
      </c>
      <c r="M147" s="121" t="s">
        <v>638</v>
      </c>
      <c r="N147" s="123" t="s">
        <v>638</v>
      </c>
      <c r="O147" s="60" t="s">
        <v>638</v>
      </c>
      <c r="P147" s="121" t="s">
        <v>638</v>
      </c>
      <c r="Q147" s="123" t="s">
        <v>638</v>
      </c>
      <c r="R147" s="60" t="s">
        <v>638</v>
      </c>
      <c r="S147" s="122"/>
      <c r="U147" s="199"/>
    </row>
    <row r="148" spans="1:21" ht="14.4" x14ac:dyDescent="0.3">
      <c r="A148" s="117">
        <v>905</v>
      </c>
      <c r="B148" s="118" t="s">
        <v>164</v>
      </c>
      <c r="C148" s="141" t="s">
        <v>376</v>
      </c>
      <c r="D148" s="120" t="s">
        <v>638</v>
      </c>
      <c r="E148" s="123" t="s">
        <v>638</v>
      </c>
      <c r="F148" s="60" t="s">
        <v>638</v>
      </c>
      <c r="G148" s="121" t="s">
        <v>638</v>
      </c>
      <c r="H148" s="123" t="s">
        <v>638</v>
      </c>
      <c r="I148" s="60" t="s">
        <v>638</v>
      </c>
      <c r="J148" s="121" t="s">
        <v>638</v>
      </c>
      <c r="K148" s="123" t="s">
        <v>638</v>
      </c>
      <c r="L148" s="60" t="s">
        <v>638</v>
      </c>
      <c r="M148" s="121" t="s">
        <v>638</v>
      </c>
      <c r="N148" s="123" t="s">
        <v>638</v>
      </c>
      <c r="O148" s="60" t="s">
        <v>638</v>
      </c>
      <c r="P148" s="121" t="s">
        <v>638</v>
      </c>
      <c r="Q148" s="123" t="s">
        <v>638</v>
      </c>
      <c r="R148" s="60" t="s">
        <v>638</v>
      </c>
      <c r="S148" s="122"/>
      <c r="U148" s="199"/>
    </row>
    <row r="149" spans="1:21" ht="14.4" x14ac:dyDescent="0.3">
      <c r="A149" s="117">
        <v>906</v>
      </c>
      <c r="B149" s="118" t="s">
        <v>165</v>
      </c>
      <c r="C149" s="141" t="s">
        <v>377</v>
      </c>
      <c r="D149" s="120" t="s">
        <v>638</v>
      </c>
      <c r="E149" s="123" t="s">
        <v>638</v>
      </c>
      <c r="F149" s="60" t="s">
        <v>638</v>
      </c>
      <c r="G149" s="121" t="s">
        <v>638</v>
      </c>
      <c r="H149" s="123" t="s">
        <v>638</v>
      </c>
      <c r="I149" s="60" t="s">
        <v>638</v>
      </c>
      <c r="J149" s="121" t="s">
        <v>638</v>
      </c>
      <c r="K149" s="123" t="s">
        <v>638</v>
      </c>
      <c r="L149" s="60" t="s">
        <v>638</v>
      </c>
      <c r="M149" s="121" t="s">
        <v>638</v>
      </c>
      <c r="N149" s="123" t="s">
        <v>638</v>
      </c>
      <c r="O149" s="60" t="s">
        <v>638</v>
      </c>
      <c r="P149" s="121" t="s">
        <v>638</v>
      </c>
      <c r="Q149" s="123" t="s">
        <v>638</v>
      </c>
      <c r="R149" s="60" t="s">
        <v>638</v>
      </c>
      <c r="S149" s="122"/>
      <c r="U149" s="199"/>
    </row>
    <row r="150" spans="1:21" ht="14.4" x14ac:dyDescent="0.3">
      <c r="A150" s="117">
        <v>908</v>
      </c>
      <c r="B150" s="118" t="s">
        <v>166</v>
      </c>
      <c r="C150" s="141" t="s">
        <v>378</v>
      </c>
      <c r="D150" s="120" t="s">
        <v>638</v>
      </c>
      <c r="E150" s="123" t="s">
        <v>638</v>
      </c>
      <c r="F150" s="60" t="s">
        <v>638</v>
      </c>
      <c r="G150" s="121" t="s">
        <v>638</v>
      </c>
      <c r="H150" s="123" t="s">
        <v>638</v>
      </c>
      <c r="I150" s="60" t="s">
        <v>638</v>
      </c>
      <c r="J150" s="121" t="s">
        <v>638</v>
      </c>
      <c r="K150" s="123" t="s">
        <v>638</v>
      </c>
      <c r="L150" s="60" t="s">
        <v>638</v>
      </c>
      <c r="M150" s="121" t="s">
        <v>638</v>
      </c>
      <c r="N150" s="123" t="s">
        <v>638</v>
      </c>
      <c r="O150" s="60" t="s">
        <v>638</v>
      </c>
      <c r="P150" s="121" t="s">
        <v>638</v>
      </c>
      <c r="Q150" s="123" t="s">
        <v>638</v>
      </c>
      <c r="R150" s="60" t="s">
        <v>638</v>
      </c>
      <c r="S150" s="122"/>
      <c r="U150" s="199"/>
    </row>
    <row r="151" spans="1:21" ht="14.4" x14ac:dyDescent="0.3">
      <c r="A151" s="117">
        <v>909</v>
      </c>
      <c r="B151" s="118" t="s">
        <v>167</v>
      </c>
      <c r="C151" s="141" t="s">
        <v>379</v>
      </c>
      <c r="D151" s="120" t="s">
        <v>638</v>
      </c>
      <c r="E151" s="123" t="s">
        <v>638</v>
      </c>
      <c r="F151" s="60" t="s">
        <v>638</v>
      </c>
      <c r="G151" s="121" t="s">
        <v>638</v>
      </c>
      <c r="H151" s="123" t="s">
        <v>638</v>
      </c>
      <c r="I151" s="60" t="s">
        <v>638</v>
      </c>
      <c r="J151" s="121" t="s">
        <v>638</v>
      </c>
      <c r="K151" s="123" t="s">
        <v>638</v>
      </c>
      <c r="L151" s="60" t="s">
        <v>638</v>
      </c>
      <c r="M151" s="121" t="s">
        <v>638</v>
      </c>
      <c r="N151" s="123" t="s">
        <v>638</v>
      </c>
      <c r="O151" s="60" t="s">
        <v>638</v>
      </c>
      <c r="P151" s="121" t="s">
        <v>638</v>
      </c>
      <c r="Q151" s="123" t="s">
        <v>638</v>
      </c>
      <c r="R151" s="60" t="s">
        <v>638</v>
      </c>
      <c r="S151" s="122"/>
      <c r="U151" s="199"/>
    </row>
    <row r="152" spans="1:21" ht="14.4" x14ac:dyDescent="0.3">
      <c r="A152" s="117">
        <v>910</v>
      </c>
      <c r="B152" s="118" t="s">
        <v>168</v>
      </c>
      <c r="C152" s="141" t="s">
        <v>380</v>
      </c>
      <c r="D152" s="120" t="s">
        <v>638</v>
      </c>
      <c r="E152" s="123" t="s">
        <v>638</v>
      </c>
      <c r="F152" s="60" t="s">
        <v>638</v>
      </c>
      <c r="G152" s="121" t="s">
        <v>638</v>
      </c>
      <c r="H152" s="123" t="s">
        <v>638</v>
      </c>
      <c r="I152" s="60" t="s">
        <v>638</v>
      </c>
      <c r="J152" s="121" t="s">
        <v>638</v>
      </c>
      <c r="K152" s="123" t="s">
        <v>638</v>
      </c>
      <c r="L152" s="60" t="s">
        <v>638</v>
      </c>
      <c r="M152" s="121" t="s">
        <v>638</v>
      </c>
      <c r="N152" s="123" t="s">
        <v>638</v>
      </c>
      <c r="O152" s="60" t="s">
        <v>638</v>
      </c>
      <c r="P152" s="121" t="s">
        <v>638</v>
      </c>
      <c r="Q152" s="123" t="s">
        <v>638</v>
      </c>
      <c r="R152" s="60" t="s">
        <v>638</v>
      </c>
      <c r="S152" s="122"/>
      <c r="U152" s="199"/>
    </row>
    <row r="153" spans="1:21" ht="14.4" x14ac:dyDescent="0.3">
      <c r="A153" s="117">
        <v>911</v>
      </c>
      <c r="B153" s="118" t="s">
        <v>169</v>
      </c>
      <c r="C153" s="141" t="s">
        <v>381</v>
      </c>
      <c r="D153" s="120" t="s">
        <v>638</v>
      </c>
      <c r="E153" s="123" t="s">
        <v>638</v>
      </c>
      <c r="F153" s="60" t="s">
        <v>638</v>
      </c>
      <c r="G153" s="121" t="s">
        <v>638</v>
      </c>
      <c r="H153" s="123" t="s">
        <v>638</v>
      </c>
      <c r="I153" s="60" t="s">
        <v>638</v>
      </c>
      <c r="J153" s="121" t="s">
        <v>638</v>
      </c>
      <c r="K153" s="123" t="s">
        <v>638</v>
      </c>
      <c r="L153" s="60" t="s">
        <v>638</v>
      </c>
      <c r="M153" s="121" t="s">
        <v>638</v>
      </c>
      <c r="N153" s="123" t="s">
        <v>638</v>
      </c>
      <c r="O153" s="60" t="s">
        <v>638</v>
      </c>
      <c r="P153" s="121" t="s">
        <v>638</v>
      </c>
      <c r="Q153" s="123" t="s">
        <v>638</v>
      </c>
      <c r="R153" s="60" t="s">
        <v>638</v>
      </c>
      <c r="S153" s="122"/>
      <c r="U153" s="199"/>
    </row>
    <row r="154" spans="1:21" ht="14.4" x14ac:dyDescent="0.3">
      <c r="A154" s="117">
        <v>912</v>
      </c>
      <c r="B154" s="118" t="s">
        <v>170</v>
      </c>
      <c r="C154" s="141" t="s">
        <v>382</v>
      </c>
      <c r="D154" s="120" t="s">
        <v>638</v>
      </c>
      <c r="E154" s="123" t="s">
        <v>638</v>
      </c>
      <c r="F154" s="60" t="s">
        <v>638</v>
      </c>
      <c r="G154" s="121" t="s">
        <v>638</v>
      </c>
      <c r="H154" s="123" t="s">
        <v>638</v>
      </c>
      <c r="I154" s="60" t="s">
        <v>638</v>
      </c>
      <c r="J154" s="121" t="s">
        <v>638</v>
      </c>
      <c r="K154" s="123" t="s">
        <v>638</v>
      </c>
      <c r="L154" s="60" t="s">
        <v>638</v>
      </c>
      <c r="M154" s="121" t="s">
        <v>638</v>
      </c>
      <c r="N154" s="123" t="s">
        <v>638</v>
      </c>
      <c r="O154" s="60" t="s">
        <v>638</v>
      </c>
      <c r="P154" s="121" t="s">
        <v>638</v>
      </c>
      <c r="Q154" s="123" t="s">
        <v>638</v>
      </c>
      <c r="R154" s="60" t="s">
        <v>638</v>
      </c>
      <c r="S154" s="122"/>
      <c r="U154" s="199"/>
    </row>
    <row r="155" spans="1:21" ht="14.4" x14ac:dyDescent="0.3">
      <c r="A155" s="117">
        <v>913</v>
      </c>
      <c r="B155" s="118" t="s">
        <v>171</v>
      </c>
      <c r="C155" s="141" t="s">
        <v>383</v>
      </c>
      <c r="D155" s="120" t="s">
        <v>638</v>
      </c>
      <c r="E155" s="123" t="s">
        <v>638</v>
      </c>
      <c r="F155" s="60" t="s">
        <v>638</v>
      </c>
      <c r="G155" s="121" t="s">
        <v>638</v>
      </c>
      <c r="H155" s="123" t="s">
        <v>638</v>
      </c>
      <c r="I155" s="60" t="s">
        <v>638</v>
      </c>
      <c r="J155" s="121" t="s">
        <v>638</v>
      </c>
      <c r="K155" s="123" t="s">
        <v>638</v>
      </c>
      <c r="L155" s="60" t="s">
        <v>638</v>
      </c>
      <c r="M155" s="121" t="s">
        <v>638</v>
      </c>
      <c r="N155" s="123" t="s">
        <v>638</v>
      </c>
      <c r="O155" s="60" t="s">
        <v>638</v>
      </c>
      <c r="P155" s="121" t="s">
        <v>638</v>
      </c>
      <c r="Q155" s="123" t="s">
        <v>638</v>
      </c>
      <c r="R155" s="60" t="s">
        <v>638</v>
      </c>
      <c r="S155" s="122"/>
      <c r="U155" s="199"/>
    </row>
    <row r="156" spans="1:21" ht="14.4" x14ac:dyDescent="0.3">
      <c r="A156" s="117">
        <v>914</v>
      </c>
      <c r="B156" s="118" t="s">
        <v>172</v>
      </c>
      <c r="C156" s="141" t="s">
        <v>384</v>
      </c>
      <c r="D156" s="120">
        <v>3.4</v>
      </c>
      <c r="E156" s="123">
        <v>405</v>
      </c>
      <c r="F156" s="60">
        <v>81.599999999999994</v>
      </c>
      <c r="G156" s="121">
        <v>5.0999999999999996</v>
      </c>
      <c r="H156" s="123">
        <v>195</v>
      </c>
      <c r="I156" s="60">
        <v>83.3</v>
      </c>
      <c r="J156" s="121">
        <v>5.0999999999999996</v>
      </c>
      <c r="K156" s="123">
        <v>210</v>
      </c>
      <c r="L156" s="60">
        <v>80</v>
      </c>
      <c r="M156" s="121">
        <v>5.7</v>
      </c>
      <c r="N156" s="123">
        <v>180</v>
      </c>
      <c r="O156" s="60">
        <v>80.5</v>
      </c>
      <c r="P156" s="121">
        <v>4.3</v>
      </c>
      <c r="Q156" s="123">
        <v>225</v>
      </c>
      <c r="R156" s="60">
        <v>82.4</v>
      </c>
      <c r="S156" s="122"/>
      <c r="U156" s="199"/>
    </row>
    <row r="157" spans="1:21" ht="14.4" x14ac:dyDescent="0.3">
      <c r="A157" s="117">
        <v>916</v>
      </c>
      <c r="B157" s="118" t="s">
        <v>101</v>
      </c>
      <c r="C157" s="141" t="s">
        <v>634</v>
      </c>
      <c r="D157" s="120">
        <v>2.7</v>
      </c>
      <c r="E157" s="123">
        <v>545</v>
      </c>
      <c r="F157" s="60">
        <v>86.7</v>
      </c>
      <c r="G157" s="121">
        <v>4.5999999999999996</v>
      </c>
      <c r="H157" s="123">
        <v>245</v>
      </c>
      <c r="I157" s="60">
        <v>82.5</v>
      </c>
      <c r="J157" s="121">
        <v>3.4</v>
      </c>
      <c r="K157" s="123">
        <v>300</v>
      </c>
      <c r="L157" s="60">
        <v>90.2</v>
      </c>
      <c r="M157" s="121">
        <v>4.4000000000000004</v>
      </c>
      <c r="N157" s="123">
        <v>250</v>
      </c>
      <c r="O157" s="60">
        <v>86.6</v>
      </c>
      <c r="P157" s="121">
        <v>3.5</v>
      </c>
      <c r="Q157" s="123">
        <v>295</v>
      </c>
      <c r="R157" s="60">
        <v>86.8</v>
      </c>
      <c r="S157" s="122"/>
      <c r="U157" s="199"/>
    </row>
    <row r="158" spans="1:21" ht="31.5" customHeight="1" x14ac:dyDescent="0.3">
      <c r="A158" s="117"/>
      <c r="B158" s="124" t="s">
        <v>668</v>
      </c>
      <c r="C158" s="125"/>
      <c r="D158" s="126">
        <v>0.9</v>
      </c>
      <c r="E158" s="127">
        <v>6225</v>
      </c>
      <c r="F158" s="128">
        <v>88</v>
      </c>
      <c r="G158" s="129">
        <v>1.3</v>
      </c>
      <c r="H158" s="127">
        <v>2715</v>
      </c>
      <c r="I158" s="128">
        <v>88.3</v>
      </c>
      <c r="J158" s="129">
        <v>1.3</v>
      </c>
      <c r="K158" s="127">
        <v>3510</v>
      </c>
      <c r="L158" s="128">
        <v>87.9</v>
      </c>
      <c r="M158" s="129">
        <v>1.3</v>
      </c>
      <c r="N158" s="127">
        <v>2930</v>
      </c>
      <c r="O158" s="128">
        <v>88.2</v>
      </c>
      <c r="P158" s="129">
        <v>1.3</v>
      </c>
      <c r="Q158" s="127">
        <v>3295</v>
      </c>
      <c r="R158" s="128">
        <v>88</v>
      </c>
      <c r="S158" s="122"/>
      <c r="U158" s="199"/>
    </row>
    <row r="159" spans="1:21" ht="27" customHeight="1" x14ac:dyDescent="0.3">
      <c r="A159" s="117" t="s">
        <v>511</v>
      </c>
      <c r="B159" s="118" t="s">
        <v>174</v>
      </c>
      <c r="C159" s="118"/>
      <c r="D159" s="121" t="s">
        <v>638</v>
      </c>
      <c r="E159" s="120" t="s">
        <v>638</v>
      </c>
      <c r="F159" s="60" t="s">
        <v>638</v>
      </c>
      <c r="G159" s="121" t="s">
        <v>638</v>
      </c>
      <c r="H159" s="120" t="s">
        <v>638</v>
      </c>
      <c r="I159" s="60" t="s">
        <v>638</v>
      </c>
      <c r="J159" s="121" t="s">
        <v>638</v>
      </c>
      <c r="K159" s="120" t="s">
        <v>638</v>
      </c>
      <c r="L159" s="60" t="s">
        <v>638</v>
      </c>
      <c r="M159" s="121" t="s">
        <v>638</v>
      </c>
      <c r="N159" s="120" t="s">
        <v>638</v>
      </c>
      <c r="O159" s="60" t="s">
        <v>638</v>
      </c>
      <c r="P159" s="121" t="s">
        <v>638</v>
      </c>
      <c r="Q159" s="120" t="s">
        <v>638</v>
      </c>
      <c r="R159" s="60" t="s">
        <v>638</v>
      </c>
      <c r="S159" s="122"/>
      <c r="U159" s="199"/>
    </row>
    <row r="160" spans="1:21" ht="14.4" x14ac:dyDescent="0.3">
      <c r="A160" s="117" t="s">
        <v>512</v>
      </c>
      <c r="B160" s="118" t="s">
        <v>175</v>
      </c>
      <c r="C160" s="118"/>
      <c r="D160" s="121" t="s">
        <v>638</v>
      </c>
      <c r="E160" s="120" t="s">
        <v>638</v>
      </c>
      <c r="F160" s="60" t="s">
        <v>638</v>
      </c>
      <c r="G160" s="121" t="s">
        <v>638</v>
      </c>
      <c r="H160" s="120" t="s">
        <v>638</v>
      </c>
      <c r="I160" s="60" t="s">
        <v>638</v>
      </c>
      <c r="J160" s="121" t="s">
        <v>638</v>
      </c>
      <c r="K160" s="120" t="s">
        <v>638</v>
      </c>
      <c r="L160" s="60" t="s">
        <v>638</v>
      </c>
      <c r="M160" s="121" t="s">
        <v>638</v>
      </c>
      <c r="N160" s="120" t="s">
        <v>638</v>
      </c>
      <c r="O160" s="60" t="s">
        <v>638</v>
      </c>
      <c r="P160" s="121" t="s">
        <v>638</v>
      </c>
      <c r="Q160" s="120" t="s">
        <v>638</v>
      </c>
      <c r="R160" s="60" t="s">
        <v>638</v>
      </c>
      <c r="S160" s="122"/>
      <c r="U160" s="199"/>
    </row>
    <row r="161" spans="1:21" ht="14.4" x14ac:dyDescent="0.3">
      <c r="A161" s="117" t="s">
        <v>509</v>
      </c>
      <c r="B161" s="118" t="s">
        <v>176</v>
      </c>
      <c r="C161" s="118"/>
      <c r="D161" s="121" t="s">
        <v>638</v>
      </c>
      <c r="E161" s="120" t="s">
        <v>638</v>
      </c>
      <c r="F161" s="60" t="s">
        <v>638</v>
      </c>
      <c r="G161" s="121" t="s">
        <v>638</v>
      </c>
      <c r="H161" s="120" t="s">
        <v>638</v>
      </c>
      <c r="I161" s="60" t="s">
        <v>638</v>
      </c>
      <c r="J161" s="121" t="s">
        <v>638</v>
      </c>
      <c r="K161" s="120" t="s">
        <v>638</v>
      </c>
      <c r="L161" s="60" t="s">
        <v>638</v>
      </c>
      <c r="M161" s="121" t="s">
        <v>638</v>
      </c>
      <c r="N161" s="120" t="s">
        <v>638</v>
      </c>
      <c r="O161" s="60" t="s">
        <v>638</v>
      </c>
      <c r="P161" s="121" t="s">
        <v>638</v>
      </c>
      <c r="Q161" s="120" t="s">
        <v>638</v>
      </c>
      <c r="R161" s="60" t="s">
        <v>638</v>
      </c>
      <c r="S161" s="122"/>
      <c r="U161" s="199"/>
    </row>
    <row r="162" spans="1:21" ht="14.4" x14ac:dyDescent="0.3">
      <c r="A162" s="117" t="s">
        <v>508</v>
      </c>
      <c r="B162" s="118" t="s">
        <v>177</v>
      </c>
      <c r="C162" s="118"/>
      <c r="D162" s="121" t="s">
        <v>638</v>
      </c>
      <c r="E162" s="120" t="s">
        <v>638</v>
      </c>
      <c r="F162" s="60" t="s">
        <v>638</v>
      </c>
      <c r="G162" s="121" t="s">
        <v>638</v>
      </c>
      <c r="H162" s="120" t="s">
        <v>638</v>
      </c>
      <c r="I162" s="60" t="s">
        <v>638</v>
      </c>
      <c r="J162" s="121" t="s">
        <v>638</v>
      </c>
      <c r="K162" s="120" t="s">
        <v>638</v>
      </c>
      <c r="L162" s="60" t="s">
        <v>638</v>
      </c>
      <c r="M162" s="121" t="s">
        <v>638</v>
      </c>
      <c r="N162" s="120" t="s">
        <v>638</v>
      </c>
      <c r="O162" s="60" t="s">
        <v>638</v>
      </c>
      <c r="P162" s="121" t="s">
        <v>638</v>
      </c>
      <c r="Q162" s="120" t="s">
        <v>638</v>
      </c>
      <c r="R162" s="60" t="s">
        <v>638</v>
      </c>
      <c r="S162" s="122"/>
      <c r="U162" s="199"/>
    </row>
    <row r="163" spans="1:21" ht="14.4" x14ac:dyDescent="0.3">
      <c r="A163" s="117" t="s">
        <v>510</v>
      </c>
      <c r="B163" s="118" t="s">
        <v>178</v>
      </c>
      <c r="C163" s="118"/>
      <c r="D163" s="121" t="s">
        <v>638</v>
      </c>
      <c r="E163" s="120" t="s">
        <v>638</v>
      </c>
      <c r="F163" s="60" t="s">
        <v>638</v>
      </c>
      <c r="G163" s="121" t="s">
        <v>638</v>
      </c>
      <c r="H163" s="120" t="s">
        <v>638</v>
      </c>
      <c r="I163" s="60" t="s">
        <v>638</v>
      </c>
      <c r="J163" s="121" t="s">
        <v>638</v>
      </c>
      <c r="K163" s="120" t="s">
        <v>638</v>
      </c>
      <c r="L163" s="60" t="s">
        <v>638</v>
      </c>
      <c r="M163" s="121" t="s">
        <v>638</v>
      </c>
      <c r="N163" s="120" t="s">
        <v>638</v>
      </c>
      <c r="O163" s="60" t="s">
        <v>638</v>
      </c>
      <c r="P163" s="121" t="s">
        <v>638</v>
      </c>
      <c r="Q163" s="120" t="s">
        <v>638</v>
      </c>
      <c r="R163" s="60" t="s">
        <v>638</v>
      </c>
      <c r="S163" s="122"/>
      <c r="U163" s="199"/>
    </row>
    <row r="164" spans="1:21" ht="29.25" customHeight="1" x14ac:dyDescent="0.3">
      <c r="A164" s="117" t="s">
        <v>502</v>
      </c>
      <c r="B164" s="118" t="s">
        <v>182</v>
      </c>
      <c r="C164" s="141" t="s">
        <v>389</v>
      </c>
      <c r="D164" s="121" t="s">
        <v>638</v>
      </c>
      <c r="E164" s="120" t="s">
        <v>638</v>
      </c>
      <c r="F164" s="60" t="s">
        <v>638</v>
      </c>
      <c r="G164" s="121" t="s">
        <v>638</v>
      </c>
      <c r="H164" s="120" t="s">
        <v>638</v>
      </c>
      <c r="I164" s="60" t="s">
        <v>638</v>
      </c>
      <c r="J164" s="121" t="s">
        <v>638</v>
      </c>
      <c r="K164" s="120" t="s">
        <v>638</v>
      </c>
      <c r="L164" s="60" t="s">
        <v>638</v>
      </c>
      <c r="M164" s="121" t="s">
        <v>638</v>
      </c>
      <c r="N164" s="120" t="s">
        <v>638</v>
      </c>
      <c r="O164" s="60" t="s">
        <v>638</v>
      </c>
      <c r="P164" s="121" t="s">
        <v>638</v>
      </c>
      <c r="Q164" s="120" t="s">
        <v>638</v>
      </c>
      <c r="R164" s="60" t="s">
        <v>638</v>
      </c>
      <c r="S164" s="122"/>
      <c r="U164" s="199"/>
    </row>
    <row r="165" spans="1:21" ht="14.4" x14ac:dyDescent="0.3">
      <c r="A165" s="117" t="s">
        <v>504</v>
      </c>
      <c r="B165" s="118" t="s">
        <v>185</v>
      </c>
      <c r="C165" s="141" t="s">
        <v>391</v>
      </c>
      <c r="D165" s="121" t="s">
        <v>638</v>
      </c>
      <c r="E165" s="120" t="s">
        <v>638</v>
      </c>
      <c r="F165" s="60" t="s">
        <v>638</v>
      </c>
      <c r="G165" s="121" t="s">
        <v>638</v>
      </c>
      <c r="H165" s="120" t="s">
        <v>638</v>
      </c>
      <c r="I165" s="60" t="s">
        <v>638</v>
      </c>
      <c r="J165" s="121" t="s">
        <v>638</v>
      </c>
      <c r="K165" s="120" t="s">
        <v>638</v>
      </c>
      <c r="L165" s="60" t="s">
        <v>638</v>
      </c>
      <c r="M165" s="121" t="s">
        <v>638</v>
      </c>
      <c r="N165" s="120" t="s">
        <v>638</v>
      </c>
      <c r="O165" s="60" t="s">
        <v>638</v>
      </c>
      <c r="P165" s="121" t="s">
        <v>638</v>
      </c>
      <c r="Q165" s="120" t="s">
        <v>638</v>
      </c>
      <c r="R165" s="60" t="s">
        <v>638</v>
      </c>
      <c r="S165" s="122"/>
      <c r="U165" s="199"/>
    </row>
    <row r="166" spans="1:21" ht="14.4" x14ac:dyDescent="0.3">
      <c r="A166" s="117" t="s">
        <v>505</v>
      </c>
      <c r="B166" s="118" t="s">
        <v>186</v>
      </c>
      <c r="C166" s="141" t="s">
        <v>392</v>
      </c>
      <c r="D166" s="121" t="s">
        <v>638</v>
      </c>
      <c r="E166" s="120" t="s">
        <v>638</v>
      </c>
      <c r="F166" s="60" t="s">
        <v>638</v>
      </c>
      <c r="G166" s="121" t="s">
        <v>638</v>
      </c>
      <c r="H166" s="120" t="s">
        <v>638</v>
      </c>
      <c r="I166" s="60" t="s">
        <v>638</v>
      </c>
      <c r="J166" s="121" t="s">
        <v>638</v>
      </c>
      <c r="K166" s="120" t="s">
        <v>638</v>
      </c>
      <c r="L166" s="60" t="s">
        <v>638</v>
      </c>
      <c r="M166" s="121" t="s">
        <v>638</v>
      </c>
      <c r="N166" s="120" t="s">
        <v>638</v>
      </c>
      <c r="O166" s="60" t="s">
        <v>638</v>
      </c>
      <c r="P166" s="121" t="s">
        <v>638</v>
      </c>
      <c r="Q166" s="120" t="s">
        <v>638</v>
      </c>
      <c r="R166" s="60" t="s">
        <v>638</v>
      </c>
      <c r="S166" s="122"/>
      <c r="U166" s="199"/>
    </row>
    <row r="167" spans="1:21" ht="14.4" x14ac:dyDescent="0.3">
      <c r="A167" s="117" t="s">
        <v>499</v>
      </c>
      <c r="B167" s="118" t="s">
        <v>179</v>
      </c>
      <c r="C167" s="141" t="s">
        <v>386</v>
      </c>
      <c r="D167" s="121" t="s">
        <v>638</v>
      </c>
      <c r="E167" s="120" t="s">
        <v>638</v>
      </c>
      <c r="F167" s="60" t="s">
        <v>638</v>
      </c>
      <c r="G167" s="121" t="s">
        <v>638</v>
      </c>
      <c r="H167" s="120" t="s">
        <v>638</v>
      </c>
      <c r="I167" s="60" t="s">
        <v>638</v>
      </c>
      <c r="J167" s="121" t="s">
        <v>638</v>
      </c>
      <c r="K167" s="120" t="s">
        <v>638</v>
      </c>
      <c r="L167" s="60" t="s">
        <v>638</v>
      </c>
      <c r="M167" s="121" t="s">
        <v>638</v>
      </c>
      <c r="N167" s="120" t="s">
        <v>638</v>
      </c>
      <c r="O167" s="60" t="s">
        <v>638</v>
      </c>
      <c r="P167" s="121" t="s">
        <v>638</v>
      </c>
      <c r="Q167" s="120" t="s">
        <v>638</v>
      </c>
      <c r="R167" s="60" t="s">
        <v>638</v>
      </c>
      <c r="S167" s="122"/>
      <c r="U167" s="199"/>
    </row>
    <row r="168" spans="1:21" ht="14.4" x14ac:dyDescent="0.3">
      <c r="A168" s="117" t="s">
        <v>500</v>
      </c>
      <c r="B168" s="118" t="s">
        <v>180</v>
      </c>
      <c r="C168" s="141" t="s">
        <v>387</v>
      </c>
      <c r="D168" s="121" t="s">
        <v>638</v>
      </c>
      <c r="E168" s="120" t="s">
        <v>638</v>
      </c>
      <c r="F168" s="60" t="s">
        <v>638</v>
      </c>
      <c r="G168" s="121" t="s">
        <v>638</v>
      </c>
      <c r="H168" s="120" t="s">
        <v>638</v>
      </c>
      <c r="I168" s="60" t="s">
        <v>638</v>
      </c>
      <c r="J168" s="121" t="s">
        <v>638</v>
      </c>
      <c r="K168" s="120" t="s">
        <v>638</v>
      </c>
      <c r="L168" s="60" t="s">
        <v>638</v>
      </c>
      <c r="M168" s="121" t="s">
        <v>638</v>
      </c>
      <c r="N168" s="120" t="s">
        <v>638</v>
      </c>
      <c r="O168" s="60" t="s">
        <v>638</v>
      </c>
      <c r="P168" s="121" t="s">
        <v>638</v>
      </c>
      <c r="Q168" s="120" t="s">
        <v>638</v>
      </c>
      <c r="R168" s="60" t="s">
        <v>638</v>
      </c>
      <c r="S168" s="122"/>
      <c r="U168" s="199"/>
    </row>
    <row r="169" spans="1:21" ht="14.4" x14ac:dyDescent="0.3">
      <c r="A169" s="117" t="s">
        <v>506</v>
      </c>
      <c r="B169" s="118" t="s">
        <v>187</v>
      </c>
      <c r="C169" s="141" t="s">
        <v>393</v>
      </c>
      <c r="D169" s="121" t="s">
        <v>638</v>
      </c>
      <c r="E169" s="120" t="s">
        <v>638</v>
      </c>
      <c r="F169" s="60" t="s">
        <v>638</v>
      </c>
      <c r="G169" s="121" t="s">
        <v>638</v>
      </c>
      <c r="H169" s="120" t="s">
        <v>638</v>
      </c>
      <c r="I169" s="60" t="s">
        <v>638</v>
      </c>
      <c r="J169" s="121" t="s">
        <v>638</v>
      </c>
      <c r="K169" s="120" t="s">
        <v>638</v>
      </c>
      <c r="L169" s="60" t="s">
        <v>638</v>
      </c>
      <c r="M169" s="121" t="s">
        <v>638</v>
      </c>
      <c r="N169" s="120" t="s">
        <v>638</v>
      </c>
      <c r="O169" s="60" t="s">
        <v>638</v>
      </c>
      <c r="P169" s="121" t="s">
        <v>638</v>
      </c>
      <c r="Q169" s="120" t="s">
        <v>638</v>
      </c>
      <c r="R169" s="60" t="s">
        <v>638</v>
      </c>
      <c r="S169" s="122"/>
      <c r="U169" s="199"/>
    </row>
    <row r="170" spans="1:21" ht="14.4" x14ac:dyDescent="0.3">
      <c r="A170" s="117" t="s">
        <v>507</v>
      </c>
      <c r="B170" s="130" t="s">
        <v>184</v>
      </c>
      <c r="C170" s="141" t="s">
        <v>394</v>
      </c>
      <c r="D170" s="121" t="s">
        <v>638</v>
      </c>
      <c r="E170" s="120" t="s">
        <v>638</v>
      </c>
      <c r="F170" s="60" t="s">
        <v>638</v>
      </c>
      <c r="G170" s="121" t="s">
        <v>638</v>
      </c>
      <c r="H170" s="120" t="s">
        <v>638</v>
      </c>
      <c r="I170" s="60" t="s">
        <v>638</v>
      </c>
      <c r="J170" s="121" t="s">
        <v>638</v>
      </c>
      <c r="K170" s="120" t="s">
        <v>638</v>
      </c>
      <c r="L170" s="60" t="s">
        <v>638</v>
      </c>
      <c r="M170" s="121" t="s">
        <v>638</v>
      </c>
      <c r="N170" s="120" t="s">
        <v>638</v>
      </c>
      <c r="O170" s="60" t="s">
        <v>638</v>
      </c>
      <c r="P170" s="121" t="s">
        <v>638</v>
      </c>
      <c r="Q170" s="120" t="s">
        <v>638</v>
      </c>
      <c r="R170" s="60" t="s">
        <v>638</v>
      </c>
      <c r="S170" s="122"/>
      <c r="U170" s="199"/>
    </row>
    <row r="171" spans="1:21" ht="14.4" x14ac:dyDescent="0.3">
      <c r="A171" s="117" t="s">
        <v>503</v>
      </c>
      <c r="B171" s="118" t="s">
        <v>183</v>
      </c>
      <c r="C171" s="141" t="s">
        <v>390</v>
      </c>
      <c r="D171" s="121" t="s">
        <v>638</v>
      </c>
      <c r="E171" s="120" t="s">
        <v>638</v>
      </c>
      <c r="F171" s="60" t="s">
        <v>638</v>
      </c>
      <c r="G171" s="121" t="s">
        <v>638</v>
      </c>
      <c r="H171" s="120" t="s">
        <v>638</v>
      </c>
      <c r="I171" s="60" t="s">
        <v>638</v>
      </c>
      <c r="J171" s="121" t="s">
        <v>638</v>
      </c>
      <c r="K171" s="120" t="s">
        <v>638</v>
      </c>
      <c r="L171" s="60" t="s">
        <v>638</v>
      </c>
      <c r="M171" s="121" t="s">
        <v>638</v>
      </c>
      <c r="N171" s="120" t="s">
        <v>638</v>
      </c>
      <c r="O171" s="60" t="s">
        <v>638</v>
      </c>
      <c r="P171" s="121" t="s">
        <v>638</v>
      </c>
      <c r="Q171" s="120" t="s">
        <v>638</v>
      </c>
      <c r="R171" s="60" t="s">
        <v>638</v>
      </c>
      <c r="S171" s="122"/>
      <c r="U171" s="199"/>
    </row>
    <row r="172" spans="1:21" ht="14.4" x14ac:dyDescent="0.3">
      <c r="A172" s="133" t="s">
        <v>501</v>
      </c>
      <c r="B172" s="134" t="s">
        <v>181</v>
      </c>
      <c r="C172" s="200" t="s">
        <v>388</v>
      </c>
      <c r="D172" s="138" t="s">
        <v>638</v>
      </c>
      <c r="E172" s="136" t="s">
        <v>638</v>
      </c>
      <c r="F172" s="137" t="s">
        <v>638</v>
      </c>
      <c r="G172" s="138" t="s">
        <v>638</v>
      </c>
      <c r="H172" s="136" t="s">
        <v>638</v>
      </c>
      <c r="I172" s="137" t="s">
        <v>638</v>
      </c>
      <c r="J172" s="138" t="s">
        <v>638</v>
      </c>
      <c r="K172" s="136" t="s">
        <v>638</v>
      </c>
      <c r="L172" s="137" t="s">
        <v>638</v>
      </c>
      <c r="M172" s="138" t="s">
        <v>638</v>
      </c>
      <c r="N172" s="136" t="s">
        <v>638</v>
      </c>
      <c r="O172" s="137" t="s">
        <v>638</v>
      </c>
      <c r="P172" s="138" t="s">
        <v>638</v>
      </c>
      <c r="Q172" s="136" t="s">
        <v>638</v>
      </c>
      <c r="R172" s="137" t="s">
        <v>638</v>
      </c>
      <c r="S172" s="122"/>
      <c r="U172" s="199"/>
    </row>
    <row r="173" spans="1:21" x14ac:dyDescent="0.25">
      <c r="A173" s="169"/>
      <c r="B173" s="96"/>
      <c r="C173" s="118"/>
      <c r="D173" s="96"/>
      <c r="E173" s="118"/>
      <c r="F173" s="96"/>
      <c r="G173" s="96"/>
      <c r="H173" s="96"/>
      <c r="I173" s="96"/>
      <c r="J173" s="96"/>
      <c r="K173" s="96"/>
      <c r="L173" s="96"/>
      <c r="M173" s="96"/>
      <c r="N173" s="96"/>
      <c r="O173" s="96"/>
      <c r="P173" s="96"/>
      <c r="Q173" s="96"/>
      <c r="R173" s="96"/>
      <c r="S173" s="96"/>
    </row>
    <row r="174" spans="1:21" x14ac:dyDescent="0.25">
      <c r="A174" s="142" t="s">
        <v>714</v>
      </c>
      <c r="B174" s="118"/>
      <c r="C174" s="118"/>
      <c r="D174" s="96"/>
      <c r="E174" s="118"/>
      <c r="F174" s="96"/>
      <c r="G174" s="96"/>
      <c r="H174" s="96"/>
      <c r="I174" s="96"/>
      <c r="J174" s="96"/>
      <c r="K174" s="96"/>
      <c r="L174" s="96"/>
      <c r="M174" s="96"/>
      <c r="N174" s="96"/>
      <c r="O174" s="96"/>
      <c r="P174" s="96"/>
      <c r="Q174" s="96"/>
      <c r="R174" s="96"/>
      <c r="S174" s="96"/>
    </row>
    <row r="175" spans="1:21" hidden="1" x14ac:dyDescent="0.25">
      <c r="B175" s="160"/>
      <c r="C175" s="160"/>
      <c r="D175" s="96"/>
      <c r="E175" s="160"/>
      <c r="F175" s="96"/>
      <c r="G175" s="96"/>
      <c r="H175" s="96"/>
      <c r="I175" s="96"/>
      <c r="J175" s="96"/>
      <c r="K175" s="96"/>
      <c r="L175" s="96"/>
      <c r="M175" s="96"/>
      <c r="N175" s="96"/>
      <c r="O175" s="96"/>
      <c r="P175" s="96"/>
      <c r="Q175" s="96"/>
      <c r="R175" s="96"/>
      <c r="S175" s="96"/>
    </row>
    <row r="176" spans="1:21" hidden="1" x14ac:dyDescent="0.25">
      <c r="A176" s="96"/>
      <c r="B176" s="163"/>
      <c r="C176" s="118"/>
      <c r="D176" s="96"/>
      <c r="E176" s="118"/>
      <c r="F176" s="96"/>
      <c r="G176" s="96"/>
      <c r="H176" s="96"/>
      <c r="I176" s="96"/>
      <c r="J176" s="96"/>
      <c r="K176" s="96"/>
      <c r="L176" s="96"/>
      <c r="M176" s="96"/>
      <c r="N176" s="96"/>
      <c r="O176" s="96"/>
      <c r="P176" s="96"/>
      <c r="Q176" s="96"/>
      <c r="R176" s="96"/>
      <c r="S176" s="96"/>
    </row>
    <row r="177" spans="1:19" hidden="1" x14ac:dyDescent="0.25">
      <c r="A177" s="96"/>
      <c r="B177" s="163"/>
      <c r="C177" s="118"/>
      <c r="D177" s="96"/>
      <c r="E177" s="118"/>
      <c r="F177" s="96"/>
      <c r="G177" s="96"/>
      <c r="H177" s="96"/>
      <c r="I177" s="96"/>
      <c r="J177" s="96"/>
      <c r="K177" s="96"/>
      <c r="L177" s="96"/>
      <c r="M177" s="96"/>
      <c r="N177" s="96"/>
      <c r="O177" s="96"/>
      <c r="P177" s="96"/>
      <c r="Q177" s="96"/>
      <c r="R177" s="96"/>
      <c r="S177" s="96"/>
    </row>
    <row r="178" spans="1:19" hidden="1" x14ac:dyDescent="0.25">
      <c r="A178" s="96"/>
      <c r="B178" s="118"/>
      <c r="C178" s="118"/>
      <c r="D178" s="96"/>
      <c r="E178" s="118"/>
      <c r="F178" s="96"/>
      <c r="G178" s="96"/>
      <c r="H178" s="96"/>
      <c r="I178" s="96"/>
      <c r="J178" s="96"/>
      <c r="K178" s="96"/>
      <c r="L178" s="96"/>
      <c r="M178" s="96"/>
      <c r="N178" s="96"/>
      <c r="O178" s="96"/>
      <c r="P178" s="96"/>
      <c r="Q178" s="96"/>
      <c r="R178" s="96"/>
      <c r="S178" s="96"/>
    </row>
    <row r="179" spans="1:19" hidden="1" x14ac:dyDescent="0.25">
      <c r="A179" s="96"/>
      <c r="B179" s="179"/>
      <c r="C179" s="118"/>
      <c r="D179" s="96"/>
      <c r="E179" s="118"/>
      <c r="F179" s="96"/>
      <c r="G179" s="96"/>
      <c r="H179" s="96"/>
      <c r="I179" s="96"/>
      <c r="J179" s="96"/>
      <c r="K179" s="96"/>
      <c r="L179" s="96"/>
      <c r="M179" s="96"/>
      <c r="N179" s="96"/>
      <c r="O179" s="96"/>
      <c r="P179" s="96"/>
      <c r="Q179" s="96"/>
      <c r="R179" s="96"/>
      <c r="S179" s="96"/>
    </row>
    <row r="180" spans="1:19" hidden="1" x14ac:dyDescent="0.25">
      <c r="A180" s="96"/>
      <c r="B180" s="118"/>
      <c r="C180" s="118"/>
      <c r="D180" s="96"/>
      <c r="E180" s="118"/>
      <c r="F180" s="96"/>
      <c r="G180" s="96"/>
      <c r="H180" s="96"/>
      <c r="I180" s="96"/>
      <c r="J180" s="96"/>
      <c r="K180" s="96"/>
      <c r="L180" s="96"/>
      <c r="M180" s="96"/>
      <c r="N180" s="96"/>
      <c r="O180" s="96"/>
      <c r="P180" s="96"/>
      <c r="Q180" s="96"/>
      <c r="R180" s="96"/>
      <c r="S180" s="96"/>
    </row>
    <row r="181" spans="1:19" hidden="1" x14ac:dyDescent="0.25">
      <c r="A181" s="96"/>
      <c r="B181" s="118"/>
      <c r="C181" s="118"/>
      <c r="D181" s="96"/>
      <c r="E181" s="118"/>
      <c r="F181" s="96"/>
      <c r="G181" s="96"/>
      <c r="H181" s="96"/>
      <c r="I181" s="96"/>
      <c r="J181" s="96"/>
      <c r="K181" s="96"/>
      <c r="L181" s="96"/>
      <c r="M181" s="96"/>
      <c r="N181" s="96"/>
      <c r="O181" s="96"/>
      <c r="P181" s="96"/>
      <c r="Q181" s="96"/>
      <c r="R181" s="96"/>
      <c r="S181" s="96"/>
    </row>
    <row r="182" spans="1:19" hidden="1" x14ac:dyDescent="0.25">
      <c r="A182" s="96"/>
      <c r="B182" s="118"/>
      <c r="C182" s="118"/>
      <c r="D182" s="96"/>
      <c r="E182" s="118"/>
      <c r="F182" s="96"/>
      <c r="G182" s="96"/>
      <c r="H182" s="96"/>
      <c r="I182" s="96"/>
      <c r="J182" s="96"/>
      <c r="K182" s="96"/>
      <c r="L182" s="96"/>
      <c r="M182" s="96"/>
      <c r="N182" s="96"/>
      <c r="O182" s="96"/>
      <c r="P182" s="96"/>
      <c r="Q182" s="96"/>
      <c r="R182" s="96"/>
      <c r="S182" s="96"/>
    </row>
    <row r="183" spans="1:19" hidden="1" x14ac:dyDescent="0.25">
      <c r="A183" s="96"/>
      <c r="B183" s="118"/>
      <c r="C183" s="118"/>
      <c r="D183" s="96"/>
      <c r="E183" s="118"/>
      <c r="F183" s="96"/>
      <c r="G183" s="96"/>
      <c r="H183" s="96"/>
      <c r="I183" s="96"/>
      <c r="J183" s="96"/>
      <c r="K183" s="96"/>
      <c r="L183" s="96"/>
      <c r="M183" s="96"/>
      <c r="N183" s="96"/>
      <c r="O183" s="96"/>
      <c r="P183" s="96"/>
      <c r="Q183" s="96"/>
      <c r="R183" s="96"/>
      <c r="S183" s="96"/>
    </row>
    <row r="184" spans="1:19" hidden="1" x14ac:dyDescent="0.25">
      <c r="A184" s="96"/>
      <c r="B184" s="118"/>
      <c r="C184" s="118"/>
      <c r="D184" s="96"/>
      <c r="E184" s="118"/>
      <c r="F184" s="96"/>
      <c r="G184" s="96"/>
      <c r="H184" s="96"/>
      <c r="I184" s="96"/>
      <c r="J184" s="96"/>
      <c r="K184" s="96"/>
      <c r="L184" s="96"/>
      <c r="M184" s="96"/>
      <c r="N184" s="96"/>
      <c r="O184" s="96"/>
      <c r="P184" s="96"/>
      <c r="Q184" s="96"/>
      <c r="R184" s="96"/>
      <c r="S184" s="96"/>
    </row>
    <row r="185" spans="1:19" hidden="1" x14ac:dyDescent="0.25">
      <c r="A185" s="96"/>
      <c r="B185" s="118"/>
      <c r="C185" s="118"/>
      <c r="D185" s="96"/>
      <c r="E185" s="118"/>
      <c r="F185" s="96"/>
      <c r="G185" s="96"/>
      <c r="H185" s="96"/>
      <c r="I185" s="96"/>
      <c r="J185" s="96"/>
      <c r="K185" s="96"/>
      <c r="L185" s="96"/>
      <c r="M185" s="96"/>
      <c r="N185" s="96"/>
      <c r="O185" s="96"/>
      <c r="P185" s="96"/>
      <c r="Q185" s="96"/>
      <c r="R185" s="96"/>
      <c r="S185" s="96"/>
    </row>
    <row r="186" spans="1:19" hidden="1" x14ac:dyDescent="0.25">
      <c r="A186" s="96"/>
      <c r="B186" s="118"/>
      <c r="C186" s="118"/>
      <c r="D186" s="96"/>
      <c r="E186" s="118"/>
      <c r="F186" s="96"/>
      <c r="G186" s="96"/>
      <c r="H186" s="96"/>
      <c r="I186" s="96"/>
      <c r="J186" s="96"/>
      <c r="K186" s="96"/>
      <c r="L186" s="96"/>
      <c r="M186" s="96"/>
      <c r="N186" s="96"/>
      <c r="O186" s="96"/>
      <c r="P186" s="96"/>
      <c r="Q186" s="96"/>
      <c r="R186" s="96"/>
      <c r="S186" s="96"/>
    </row>
    <row r="187" spans="1:19" hidden="1" x14ac:dyDescent="0.25">
      <c r="A187" s="96"/>
      <c r="B187" s="118"/>
      <c r="C187" s="118"/>
      <c r="D187" s="96"/>
      <c r="E187" s="118"/>
      <c r="F187" s="96"/>
      <c r="G187" s="96"/>
      <c r="H187" s="96"/>
      <c r="I187" s="96"/>
      <c r="J187" s="96"/>
      <c r="K187" s="96"/>
      <c r="L187" s="96"/>
      <c r="M187" s="96"/>
      <c r="N187" s="96"/>
      <c r="O187" s="96"/>
      <c r="P187" s="96"/>
      <c r="Q187" s="96"/>
      <c r="R187" s="96"/>
      <c r="S187" s="96"/>
    </row>
    <row r="188" spans="1:19" hidden="1" x14ac:dyDescent="0.25">
      <c r="A188" s="96"/>
      <c r="B188" s="118"/>
      <c r="C188" s="118"/>
      <c r="D188" s="96"/>
      <c r="E188" s="118"/>
      <c r="F188" s="96"/>
      <c r="G188" s="96"/>
      <c r="H188" s="96"/>
      <c r="I188" s="96"/>
      <c r="J188" s="96"/>
      <c r="K188" s="96"/>
      <c r="L188" s="96"/>
      <c r="M188" s="96"/>
      <c r="N188" s="96"/>
      <c r="O188" s="96"/>
      <c r="P188" s="96"/>
      <c r="Q188" s="96"/>
      <c r="R188" s="96"/>
      <c r="S188" s="96"/>
    </row>
    <row r="189" spans="1:19" hidden="1" x14ac:dyDescent="0.25">
      <c r="A189" s="96"/>
      <c r="B189" s="118"/>
      <c r="C189" s="118"/>
      <c r="D189" s="96"/>
      <c r="E189" s="118"/>
      <c r="F189" s="96"/>
      <c r="G189" s="96"/>
      <c r="H189" s="96"/>
      <c r="I189" s="96"/>
      <c r="J189" s="96"/>
      <c r="K189" s="96"/>
      <c r="L189" s="96"/>
      <c r="M189" s="96"/>
      <c r="N189" s="96"/>
      <c r="O189" s="96"/>
      <c r="P189" s="96"/>
      <c r="Q189" s="96"/>
      <c r="R189" s="96"/>
      <c r="S189" s="96"/>
    </row>
    <row r="190" spans="1:19" hidden="1" x14ac:dyDescent="0.25">
      <c r="A190" s="96"/>
      <c r="B190" s="118"/>
      <c r="C190" s="118"/>
      <c r="D190" s="96"/>
      <c r="E190" s="118"/>
      <c r="F190" s="96"/>
      <c r="G190" s="96"/>
      <c r="H190" s="96"/>
      <c r="I190" s="96"/>
      <c r="J190" s="96"/>
      <c r="K190" s="96"/>
      <c r="L190" s="96"/>
      <c r="M190" s="96"/>
      <c r="N190" s="96"/>
      <c r="O190" s="96"/>
      <c r="P190" s="96"/>
      <c r="Q190" s="96"/>
      <c r="R190" s="96"/>
      <c r="S190" s="96"/>
    </row>
    <row r="191" spans="1:19" hidden="1" x14ac:dyDescent="0.25">
      <c r="A191" s="96"/>
      <c r="B191" s="118"/>
      <c r="C191" s="118"/>
      <c r="D191" s="96"/>
      <c r="E191" s="118"/>
      <c r="F191" s="96"/>
      <c r="G191" s="96"/>
      <c r="H191" s="96"/>
      <c r="I191" s="96"/>
      <c r="J191" s="96"/>
      <c r="K191" s="96"/>
      <c r="L191" s="96"/>
      <c r="M191" s="96"/>
      <c r="N191" s="96"/>
      <c r="O191" s="96"/>
      <c r="P191" s="96"/>
      <c r="Q191" s="96"/>
      <c r="R191" s="96"/>
      <c r="S191" s="96"/>
    </row>
    <row r="192" spans="1:19" hidden="1" x14ac:dyDescent="0.25">
      <c r="A192" s="96"/>
      <c r="B192" s="118"/>
      <c r="C192" s="118"/>
      <c r="D192" s="96"/>
      <c r="E192" s="118"/>
      <c r="F192" s="96"/>
      <c r="G192" s="96"/>
      <c r="H192" s="96"/>
      <c r="I192" s="96"/>
      <c r="J192" s="96"/>
      <c r="K192" s="96"/>
      <c r="L192" s="96"/>
      <c r="M192" s="96"/>
      <c r="N192" s="96"/>
      <c r="O192" s="96"/>
      <c r="P192" s="96"/>
      <c r="Q192" s="96"/>
      <c r="R192" s="96"/>
      <c r="S192" s="96"/>
    </row>
    <row r="193" spans="1:19" hidden="1" x14ac:dyDescent="0.25">
      <c r="A193" s="96"/>
      <c r="B193" s="118"/>
      <c r="C193" s="118"/>
      <c r="D193" s="96"/>
      <c r="E193" s="118"/>
      <c r="F193" s="96"/>
      <c r="G193" s="96"/>
      <c r="H193" s="96"/>
      <c r="I193" s="96"/>
      <c r="J193" s="96"/>
      <c r="K193" s="96"/>
      <c r="L193" s="96"/>
      <c r="M193" s="96"/>
      <c r="N193" s="96"/>
      <c r="O193" s="96"/>
      <c r="P193" s="96"/>
      <c r="Q193" s="96"/>
      <c r="R193" s="96"/>
      <c r="S193" s="96"/>
    </row>
    <row r="194" spans="1:19" hidden="1" x14ac:dyDescent="0.25">
      <c r="A194" s="96"/>
      <c r="B194" s="118"/>
      <c r="C194" s="118"/>
      <c r="D194" s="96"/>
      <c r="E194" s="118"/>
      <c r="F194" s="96"/>
      <c r="G194" s="96"/>
      <c r="H194" s="96"/>
      <c r="I194" s="96"/>
      <c r="J194" s="96"/>
      <c r="K194" s="96"/>
      <c r="L194" s="96"/>
      <c r="M194" s="96"/>
      <c r="N194" s="96"/>
      <c r="O194" s="96"/>
      <c r="P194" s="96"/>
      <c r="Q194" s="96"/>
      <c r="R194" s="96"/>
      <c r="S194" s="96"/>
    </row>
    <row r="195" spans="1:19" hidden="1" x14ac:dyDescent="0.25">
      <c r="A195" s="96"/>
      <c r="B195" s="118"/>
      <c r="C195" s="118"/>
      <c r="D195" s="96"/>
      <c r="E195" s="118"/>
      <c r="F195" s="96"/>
      <c r="G195" s="96"/>
      <c r="H195" s="96"/>
      <c r="I195" s="96"/>
      <c r="J195" s="96"/>
      <c r="K195" s="96"/>
      <c r="L195" s="96"/>
      <c r="M195" s="96"/>
      <c r="N195" s="96"/>
      <c r="O195" s="96"/>
      <c r="P195" s="96"/>
      <c r="Q195" s="96"/>
      <c r="R195" s="96"/>
      <c r="S195" s="96"/>
    </row>
    <row r="196" spans="1:19" hidden="1" x14ac:dyDescent="0.25">
      <c r="A196" s="96"/>
      <c r="B196" s="118"/>
      <c r="C196" s="118"/>
      <c r="D196" s="96"/>
      <c r="E196" s="118"/>
      <c r="F196" s="96"/>
      <c r="G196" s="96"/>
      <c r="H196" s="96"/>
      <c r="I196" s="96"/>
      <c r="J196" s="96"/>
      <c r="K196" s="96"/>
      <c r="L196" s="96"/>
      <c r="M196" s="96"/>
      <c r="N196" s="96"/>
      <c r="O196" s="96"/>
      <c r="P196" s="96"/>
      <c r="Q196" s="96"/>
      <c r="R196" s="96"/>
      <c r="S196" s="96"/>
    </row>
    <row r="197" spans="1:19" hidden="1" x14ac:dyDescent="0.25">
      <c r="A197" s="96"/>
      <c r="B197" s="118"/>
      <c r="C197" s="118"/>
      <c r="D197" s="96"/>
      <c r="E197" s="118"/>
      <c r="F197" s="96"/>
      <c r="G197" s="96"/>
      <c r="H197" s="96"/>
      <c r="I197" s="96"/>
      <c r="J197" s="96"/>
      <c r="K197" s="96"/>
      <c r="L197" s="96"/>
      <c r="M197" s="96"/>
      <c r="N197" s="96"/>
      <c r="O197" s="96"/>
      <c r="P197" s="96"/>
      <c r="Q197" s="96"/>
      <c r="R197" s="96"/>
      <c r="S197" s="96"/>
    </row>
    <row r="198" spans="1:19" hidden="1" x14ac:dyDescent="0.25">
      <c r="A198" s="96"/>
      <c r="B198" s="118"/>
      <c r="C198" s="118"/>
      <c r="D198" s="96"/>
      <c r="E198" s="118"/>
      <c r="F198" s="96"/>
      <c r="G198" s="96"/>
      <c r="H198" s="96"/>
      <c r="I198" s="96"/>
      <c r="J198" s="96"/>
      <c r="K198" s="96"/>
      <c r="L198" s="96"/>
      <c r="M198" s="96"/>
      <c r="N198" s="96"/>
      <c r="O198" s="96"/>
      <c r="P198" s="96"/>
      <c r="Q198" s="96"/>
      <c r="R198" s="96"/>
      <c r="S198" s="96"/>
    </row>
    <row r="199" spans="1:19" hidden="1" x14ac:dyDescent="0.25">
      <c r="A199" s="96"/>
      <c r="B199" s="118"/>
      <c r="C199" s="118"/>
      <c r="D199" s="96"/>
      <c r="E199" s="118"/>
      <c r="F199" s="96"/>
      <c r="G199" s="96"/>
      <c r="H199" s="96"/>
      <c r="I199" s="96"/>
      <c r="J199" s="96"/>
      <c r="K199" s="96"/>
      <c r="L199" s="96"/>
      <c r="M199" s="96"/>
      <c r="N199" s="96"/>
      <c r="O199" s="96"/>
      <c r="P199" s="96"/>
      <c r="Q199" s="96"/>
      <c r="R199" s="96"/>
      <c r="S199" s="96"/>
    </row>
    <row r="200" spans="1:19" hidden="1" x14ac:dyDescent="0.25">
      <c r="A200" s="96"/>
      <c r="B200" s="118"/>
      <c r="C200" s="118"/>
      <c r="D200" s="96"/>
      <c r="E200" s="118"/>
      <c r="F200" s="96"/>
      <c r="G200" s="96"/>
      <c r="H200" s="96"/>
      <c r="I200" s="96"/>
      <c r="J200" s="96"/>
      <c r="K200" s="96"/>
      <c r="L200" s="96"/>
      <c r="M200" s="96"/>
      <c r="N200" s="96"/>
      <c r="O200" s="96"/>
      <c r="P200" s="96"/>
      <c r="Q200" s="96"/>
      <c r="R200" s="96"/>
      <c r="S200" s="96"/>
    </row>
    <row r="201" spans="1:19" hidden="1" x14ac:dyDescent="0.25">
      <c r="A201" s="96"/>
      <c r="B201" s="118"/>
      <c r="C201" s="118"/>
      <c r="D201" s="96"/>
      <c r="E201" s="118"/>
      <c r="F201" s="96"/>
      <c r="G201" s="96"/>
      <c r="H201" s="96"/>
      <c r="I201" s="96"/>
      <c r="J201" s="96"/>
      <c r="K201" s="96"/>
      <c r="L201" s="96"/>
      <c r="M201" s="96"/>
      <c r="N201" s="96"/>
      <c r="O201" s="96"/>
      <c r="P201" s="96"/>
      <c r="Q201" s="96"/>
      <c r="R201" s="96"/>
      <c r="S201" s="96"/>
    </row>
    <row r="202" spans="1:19" hidden="1" x14ac:dyDescent="0.25">
      <c r="A202" s="96"/>
      <c r="B202" s="118"/>
      <c r="C202" s="118"/>
      <c r="D202" s="96"/>
      <c r="E202" s="118"/>
      <c r="F202" s="96"/>
      <c r="G202" s="96"/>
      <c r="H202" s="96"/>
      <c r="I202" s="96"/>
      <c r="J202" s="96"/>
      <c r="K202" s="96"/>
      <c r="L202" s="96"/>
      <c r="M202" s="96"/>
      <c r="N202" s="96"/>
      <c r="O202" s="96"/>
      <c r="P202" s="96"/>
      <c r="Q202" s="96"/>
      <c r="R202" s="96"/>
      <c r="S202" s="96"/>
    </row>
    <row r="203" spans="1:19" hidden="1" x14ac:dyDescent="0.25">
      <c r="A203" s="96"/>
      <c r="B203" s="118"/>
      <c r="C203" s="118"/>
      <c r="D203" s="96"/>
      <c r="E203" s="118"/>
      <c r="F203" s="96"/>
      <c r="G203" s="96"/>
      <c r="H203" s="96"/>
      <c r="I203" s="96"/>
      <c r="J203" s="96"/>
      <c r="K203" s="96"/>
      <c r="L203" s="96"/>
      <c r="M203" s="96"/>
      <c r="N203" s="96"/>
      <c r="O203" s="96"/>
      <c r="P203" s="96"/>
      <c r="Q203" s="96"/>
      <c r="R203" s="96"/>
      <c r="S203" s="96"/>
    </row>
    <row r="204" spans="1:19" hidden="1" x14ac:dyDescent="0.25">
      <c r="A204" s="96"/>
      <c r="B204" s="118"/>
      <c r="C204" s="118"/>
      <c r="D204" s="96"/>
      <c r="E204" s="118"/>
      <c r="F204" s="96"/>
      <c r="G204" s="96"/>
      <c r="H204" s="96"/>
      <c r="I204" s="96"/>
      <c r="J204" s="96"/>
      <c r="K204" s="96"/>
      <c r="L204" s="96"/>
      <c r="M204" s="96"/>
      <c r="N204" s="96"/>
      <c r="O204" s="96"/>
      <c r="P204" s="96"/>
      <c r="Q204" s="96"/>
      <c r="R204" s="96"/>
      <c r="S204" s="96"/>
    </row>
    <row r="205" spans="1:19" hidden="1" x14ac:dyDescent="0.25">
      <c r="A205" s="96"/>
      <c r="B205" s="118"/>
      <c r="C205" s="118"/>
      <c r="D205" s="96"/>
      <c r="E205" s="118"/>
      <c r="F205" s="96"/>
      <c r="G205" s="96"/>
      <c r="H205" s="96"/>
      <c r="I205" s="96"/>
      <c r="J205" s="96"/>
      <c r="K205" s="96"/>
      <c r="L205" s="96"/>
      <c r="M205" s="96"/>
      <c r="N205" s="96"/>
      <c r="O205" s="96"/>
      <c r="P205" s="96"/>
      <c r="Q205" s="96"/>
      <c r="R205" s="96"/>
      <c r="S205" s="96"/>
    </row>
    <row r="206" spans="1:19" hidden="1" x14ac:dyDescent="0.25">
      <c r="A206" s="96"/>
      <c r="B206" s="118"/>
      <c r="C206" s="118"/>
      <c r="D206" s="96"/>
      <c r="E206" s="118"/>
      <c r="F206" s="96"/>
      <c r="G206" s="96"/>
      <c r="H206" s="96"/>
      <c r="I206" s="96"/>
      <c r="J206" s="96"/>
      <c r="K206" s="96"/>
      <c r="L206" s="96"/>
      <c r="M206" s="96"/>
      <c r="N206" s="96"/>
      <c r="O206" s="96"/>
      <c r="P206" s="96"/>
      <c r="Q206" s="96"/>
      <c r="R206" s="96"/>
      <c r="S206" s="96"/>
    </row>
    <row r="207" spans="1:19" hidden="1" x14ac:dyDescent="0.25">
      <c r="A207" s="96"/>
      <c r="B207" s="118"/>
      <c r="C207" s="118"/>
      <c r="D207" s="96"/>
      <c r="E207" s="118"/>
      <c r="F207" s="96"/>
      <c r="G207" s="96"/>
      <c r="H207" s="96"/>
      <c r="I207" s="96"/>
      <c r="J207" s="96"/>
      <c r="K207" s="96"/>
      <c r="L207" s="96"/>
      <c r="M207" s="96"/>
      <c r="N207" s="96"/>
      <c r="O207" s="96"/>
      <c r="P207" s="96"/>
      <c r="Q207" s="96"/>
      <c r="R207" s="96"/>
      <c r="S207" s="96"/>
    </row>
    <row r="208" spans="1:19" hidden="1" x14ac:dyDescent="0.25">
      <c r="A208" s="96"/>
      <c r="B208" s="118"/>
      <c r="C208" s="118"/>
      <c r="D208" s="96"/>
      <c r="E208" s="118"/>
      <c r="F208" s="96"/>
      <c r="G208" s="96"/>
      <c r="H208" s="96"/>
      <c r="I208" s="96"/>
      <c r="J208" s="96"/>
      <c r="K208" s="96"/>
      <c r="L208" s="96"/>
      <c r="M208" s="96"/>
      <c r="N208" s="96"/>
      <c r="O208" s="96"/>
      <c r="P208" s="96"/>
      <c r="Q208" s="96"/>
      <c r="R208" s="96"/>
      <c r="S208" s="96"/>
    </row>
    <row r="209" spans="1:19" hidden="1" x14ac:dyDescent="0.25">
      <c r="A209" s="96"/>
      <c r="B209" s="118"/>
      <c r="C209" s="118"/>
      <c r="D209" s="96"/>
      <c r="E209" s="118"/>
      <c r="F209" s="96"/>
      <c r="G209" s="96"/>
      <c r="H209" s="96"/>
      <c r="I209" s="96"/>
      <c r="J209" s="96"/>
      <c r="K209" s="96"/>
      <c r="L209" s="96"/>
      <c r="M209" s="96"/>
      <c r="N209" s="96"/>
      <c r="O209" s="96"/>
      <c r="P209" s="96"/>
      <c r="Q209" s="96"/>
      <c r="R209" s="96"/>
      <c r="S209" s="96"/>
    </row>
    <row r="210" spans="1:19" hidden="1" x14ac:dyDescent="0.25">
      <c r="A210" s="96"/>
      <c r="B210" s="118"/>
      <c r="C210" s="118"/>
      <c r="D210" s="96"/>
      <c r="E210" s="118"/>
      <c r="F210" s="96"/>
      <c r="G210" s="96"/>
      <c r="H210" s="96"/>
      <c r="I210" s="96"/>
      <c r="J210" s="96"/>
      <c r="K210" s="96"/>
      <c r="L210" s="96"/>
      <c r="M210" s="96"/>
      <c r="N210" s="96"/>
      <c r="O210" s="96"/>
      <c r="P210" s="96"/>
      <c r="Q210" s="96"/>
      <c r="R210" s="96"/>
      <c r="S210" s="96"/>
    </row>
    <row r="211" spans="1:19" hidden="1" x14ac:dyDescent="0.25">
      <c r="A211" s="96"/>
      <c r="B211" s="118"/>
      <c r="C211" s="118"/>
      <c r="D211" s="96"/>
      <c r="E211" s="118"/>
      <c r="F211" s="96"/>
      <c r="G211" s="96"/>
      <c r="H211" s="96"/>
      <c r="I211" s="96"/>
      <c r="J211" s="96"/>
      <c r="K211" s="96"/>
      <c r="L211" s="96"/>
      <c r="M211" s="96"/>
      <c r="N211" s="96"/>
      <c r="O211" s="96"/>
      <c r="P211" s="96"/>
      <c r="Q211" s="96"/>
      <c r="R211" s="96"/>
      <c r="S211" s="96"/>
    </row>
    <row r="212" spans="1:19" hidden="1" x14ac:dyDescent="0.25">
      <c r="A212" s="96"/>
      <c r="B212" s="118"/>
      <c r="C212" s="118"/>
      <c r="D212" s="96"/>
      <c r="E212" s="118"/>
      <c r="F212" s="96"/>
      <c r="G212" s="96"/>
      <c r="H212" s="96"/>
      <c r="I212" s="96"/>
      <c r="J212" s="96"/>
      <c r="K212" s="96"/>
      <c r="L212" s="96"/>
      <c r="M212" s="96"/>
      <c r="N212" s="96"/>
      <c r="O212" s="96"/>
      <c r="P212" s="96"/>
      <c r="Q212" s="96"/>
      <c r="R212" s="96"/>
      <c r="S212" s="96"/>
    </row>
    <row r="213" spans="1:19" hidden="1" x14ac:dyDescent="0.25">
      <c r="A213" s="96"/>
      <c r="B213" s="118"/>
      <c r="C213" s="118"/>
      <c r="D213" s="96"/>
      <c r="E213" s="118"/>
      <c r="F213" s="96"/>
      <c r="G213" s="96"/>
      <c r="H213" s="96"/>
      <c r="I213" s="96"/>
      <c r="J213" s="96"/>
      <c r="K213" s="96"/>
      <c r="L213" s="96"/>
      <c r="M213" s="96"/>
      <c r="N213" s="96"/>
      <c r="O213" s="96"/>
      <c r="P213" s="96"/>
      <c r="Q213" s="96"/>
      <c r="R213" s="96"/>
      <c r="S213" s="96"/>
    </row>
    <row r="214" spans="1:19" hidden="1" x14ac:dyDescent="0.25">
      <c r="A214" s="96"/>
      <c r="B214" s="118"/>
      <c r="C214" s="118"/>
      <c r="D214" s="96"/>
      <c r="E214" s="118"/>
      <c r="F214" s="96"/>
      <c r="G214" s="96"/>
      <c r="H214" s="96"/>
      <c r="I214" s="96"/>
      <c r="J214" s="96"/>
      <c r="K214" s="96"/>
      <c r="L214" s="96"/>
      <c r="M214" s="96"/>
      <c r="N214" s="96"/>
      <c r="O214" s="96"/>
      <c r="P214" s="96"/>
      <c r="Q214" s="96"/>
      <c r="R214" s="96"/>
      <c r="S214" s="96"/>
    </row>
    <row r="215" spans="1:19" hidden="1" x14ac:dyDescent="0.25">
      <c r="A215" s="96"/>
      <c r="B215" s="118"/>
      <c r="C215" s="118"/>
      <c r="D215" s="96"/>
      <c r="E215" s="118"/>
      <c r="F215" s="96"/>
      <c r="G215" s="96"/>
      <c r="H215" s="96"/>
      <c r="I215" s="96"/>
      <c r="J215" s="96"/>
      <c r="K215" s="96"/>
      <c r="L215" s="96"/>
      <c r="M215" s="96"/>
      <c r="N215" s="96"/>
      <c r="O215" s="96"/>
      <c r="P215" s="96"/>
      <c r="Q215" s="96"/>
      <c r="R215" s="96"/>
      <c r="S215" s="96"/>
    </row>
    <row r="216" spans="1:19" hidden="1" x14ac:dyDescent="0.25">
      <c r="A216" s="96"/>
      <c r="B216" s="118"/>
      <c r="C216" s="118"/>
      <c r="D216" s="96"/>
      <c r="E216" s="118"/>
      <c r="F216" s="96"/>
      <c r="G216" s="96"/>
      <c r="H216" s="96"/>
      <c r="I216" s="96"/>
      <c r="J216" s="96"/>
      <c r="K216" s="96"/>
      <c r="L216" s="96"/>
      <c r="M216" s="96"/>
      <c r="N216" s="96"/>
      <c r="O216" s="96"/>
      <c r="P216" s="96"/>
      <c r="Q216" s="96"/>
      <c r="R216" s="96"/>
      <c r="S216" s="96"/>
    </row>
    <row r="217" spans="1:19" hidden="1" x14ac:dyDescent="0.25">
      <c r="A217" s="96"/>
      <c r="B217" s="118"/>
      <c r="C217" s="118"/>
      <c r="D217" s="96"/>
      <c r="E217" s="118"/>
      <c r="F217" s="96"/>
      <c r="G217" s="96"/>
      <c r="H217" s="96"/>
      <c r="I217" s="96"/>
      <c r="J217" s="96"/>
      <c r="K217" s="96"/>
      <c r="L217" s="96"/>
      <c r="M217" s="96"/>
      <c r="N217" s="96"/>
      <c r="O217" s="96"/>
      <c r="P217" s="96"/>
      <c r="Q217" s="96"/>
      <c r="R217" s="96"/>
      <c r="S217" s="96"/>
    </row>
    <row r="218" spans="1:19" hidden="1" x14ac:dyDescent="0.25">
      <c r="A218" s="96"/>
      <c r="B218" s="118"/>
      <c r="C218" s="118"/>
      <c r="D218" s="96"/>
      <c r="E218" s="118"/>
      <c r="F218" s="96"/>
      <c r="G218" s="96"/>
      <c r="H218" s="96"/>
      <c r="I218" s="96"/>
      <c r="J218" s="96"/>
      <c r="K218" s="96"/>
      <c r="L218" s="96"/>
      <c r="M218" s="96"/>
      <c r="N218" s="96"/>
      <c r="O218" s="96"/>
      <c r="P218" s="96"/>
      <c r="Q218" s="96"/>
      <c r="R218" s="96"/>
      <c r="S218" s="96"/>
    </row>
    <row r="219" spans="1:19" hidden="1" x14ac:dyDescent="0.25">
      <c r="A219" s="96"/>
      <c r="B219" s="118"/>
      <c r="C219" s="118"/>
      <c r="D219" s="96"/>
      <c r="E219" s="118"/>
      <c r="F219" s="96"/>
      <c r="G219" s="96"/>
      <c r="H219" s="96"/>
      <c r="I219" s="96"/>
      <c r="J219" s="96"/>
      <c r="K219" s="96"/>
      <c r="L219" s="96"/>
      <c r="M219" s="96"/>
      <c r="N219" s="96"/>
      <c r="O219" s="96"/>
      <c r="P219" s="96"/>
      <c r="Q219" s="96"/>
      <c r="R219" s="96"/>
      <c r="S219" s="96"/>
    </row>
    <row r="220" spans="1:19" hidden="1" x14ac:dyDescent="0.25">
      <c r="A220" s="96"/>
      <c r="B220" s="118"/>
      <c r="C220" s="118"/>
      <c r="D220" s="96"/>
      <c r="E220" s="118"/>
      <c r="F220" s="96"/>
      <c r="G220" s="96"/>
      <c r="H220" s="96"/>
      <c r="I220" s="96"/>
      <c r="J220" s="96"/>
      <c r="K220" s="96"/>
      <c r="L220" s="96"/>
      <c r="M220" s="96"/>
      <c r="N220" s="96"/>
      <c r="O220" s="96"/>
      <c r="P220" s="96"/>
      <c r="Q220" s="96"/>
      <c r="R220" s="96"/>
      <c r="S220" s="96"/>
    </row>
    <row r="221" spans="1:19" hidden="1" x14ac:dyDescent="0.25">
      <c r="A221" s="96"/>
      <c r="B221" s="118"/>
      <c r="C221" s="118"/>
      <c r="D221" s="96"/>
      <c r="E221" s="118"/>
      <c r="F221" s="96"/>
      <c r="G221" s="96"/>
      <c r="H221" s="96"/>
      <c r="I221" s="96"/>
      <c r="J221" s="96"/>
      <c r="K221" s="96"/>
      <c r="L221" s="96"/>
      <c r="M221" s="96"/>
      <c r="N221" s="96"/>
      <c r="O221" s="96"/>
      <c r="P221" s="96"/>
      <c r="Q221" s="96"/>
      <c r="R221" s="96"/>
      <c r="S221" s="96"/>
    </row>
    <row r="222" spans="1:19" hidden="1" x14ac:dyDescent="0.25">
      <c r="A222" s="96"/>
      <c r="B222" s="118"/>
      <c r="C222" s="118"/>
      <c r="D222" s="96"/>
      <c r="E222" s="118"/>
      <c r="F222" s="96"/>
      <c r="G222" s="96"/>
      <c r="H222" s="96"/>
      <c r="I222" s="96"/>
      <c r="J222" s="96"/>
      <c r="K222" s="96"/>
      <c r="L222" s="96"/>
      <c r="M222" s="96"/>
      <c r="N222" s="96"/>
      <c r="O222" s="96"/>
      <c r="P222" s="96"/>
      <c r="Q222" s="96"/>
      <c r="R222" s="96"/>
      <c r="S222" s="96"/>
    </row>
    <row r="223" spans="1:19" hidden="1" x14ac:dyDescent="0.25">
      <c r="A223" s="96"/>
      <c r="B223" s="118"/>
      <c r="C223" s="118"/>
      <c r="D223" s="96"/>
      <c r="E223" s="118"/>
      <c r="F223" s="96"/>
      <c r="G223" s="96"/>
      <c r="H223" s="96"/>
      <c r="I223" s="96"/>
      <c r="J223" s="96"/>
      <c r="K223" s="96"/>
      <c r="L223" s="96"/>
      <c r="M223" s="96"/>
      <c r="N223" s="96"/>
      <c r="O223" s="96"/>
      <c r="P223" s="96"/>
      <c r="Q223" s="96"/>
      <c r="R223" s="96"/>
      <c r="S223" s="96"/>
    </row>
    <row r="224" spans="1:19" hidden="1" x14ac:dyDescent="0.25">
      <c r="A224" s="96"/>
      <c r="B224" s="118"/>
      <c r="C224" s="118"/>
      <c r="D224" s="96"/>
      <c r="E224" s="118"/>
      <c r="F224" s="96"/>
      <c r="G224" s="96"/>
      <c r="H224" s="96"/>
      <c r="I224" s="96"/>
      <c r="J224" s="96"/>
      <c r="K224" s="96"/>
      <c r="L224" s="96"/>
      <c r="M224" s="96"/>
      <c r="N224" s="96"/>
      <c r="O224" s="96"/>
      <c r="P224" s="96"/>
      <c r="Q224" s="96"/>
      <c r="R224" s="96"/>
      <c r="S224" s="96"/>
    </row>
    <row r="225" spans="1:19" hidden="1" x14ac:dyDescent="0.25">
      <c r="A225" s="96"/>
      <c r="B225" s="118"/>
      <c r="C225" s="118"/>
      <c r="D225" s="96"/>
      <c r="E225" s="118"/>
      <c r="F225" s="96"/>
      <c r="G225" s="96"/>
      <c r="H225" s="96"/>
      <c r="I225" s="96"/>
      <c r="J225" s="96"/>
      <c r="K225" s="96"/>
      <c r="L225" s="96"/>
      <c r="M225" s="96"/>
      <c r="N225" s="96"/>
      <c r="O225" s="96"/>
      <c r="P225" s="96"/>
      <c r="Q225" s="96"/>
      <c r="R225" s="96"/>
      <c r="S225" s="96"/>
    </row>
    <row r="226" spans="1:19" hidden="1" x14ac:dyDescent="0.25">
      <c r="A226" s="96"/>
      <c r="B226" s="118"/>
      <c r="C226" s="118"/>
      <c r="D226" s="96"/>
      <c r="E226" s="118"/>
      <c r="F226" s="96"/>
      <c r="G226" s="96"/>
      <c r="H226" s="96"/>
      <c r="I226" s="96"/>
      <c r="J226" s="96"/>
      <c r="K226" s="96"/>
      <c r="L226" s="96"/>
      <c r="M226" s="96"/>
      <c r="N226" s="96"/>
      <c r="O226" s="96"/>
      <c r="P226" s="96"/>
      <c r="Q226" s="96"/>
      <c r="R226" s="96"/>
      <c r="S226" s="96"/>
    </row>
    <row r="227" spans="1:19" hidden="1" x14ac:dyDescent="0.25">
      <c r="A227" s="96"/>
      <c r="B227" s="118"/>
      <c r="C227" s="118"/>
      <c r="D227" s="96"/>
      <c r="E227" s="118"/>
      <c r="F227" s="96"/>
      <c r="G227" s="96"/>
      <c r="H227" s="96"/>
      <c r="I227" s="96"/>
      <c r="J227" s="96"/>
      <c r="K227" s="96"/>
      <c r="L227" s="96"/>
      <c r="M227" s="96"/>
      <c r="N227" s="96"/>
      <c r="O227" s="96"/>
      <c r="P227" s="96"/>
      <c r="Q227" s="96"/>
      <c r="R227" s="96"/>
      <c r="S227" s="96"/>
    </row>
    <row r="228" spans="1:19" hidden="1" x14ac:dyDescent="0.25">
      <c r="A228" s="96"/>
      <c r="B228" s="118"/>
      <c r="C228" s="118"/>
      <c r="D228" s="96"/>
      <c r="E228" s="118"/>
      <c r="F228" s="96"/>
      <c r="G228" s="96"/>
      <c r="H228" s="96"/>
      <c r="I228" s="96"/>
      <c r="J228" s="96"/>
      <c r="K228" s="96"/>
      <c r="L228" s="96"/>
      <c r="M228" s="96"/>
      <c r="N228" s="96"/>
      <c r="O228" s="96"/>
      <c r="P228" s="96"/>
      <c r="Q228" s="96"/>
      <c r="R228" s="96"/>
      <c r="S228" s="96"/>
    </row>
    <row r="229" spans="1:19" hidden="1" x14ac:dyDescent="0.25">
      <c r="A229" s="96"/>
      <c r="B229" s="118"/>
      <c r="C229" s="118"/>
      <c r="D229" s="96"/>
      <c r="E229" s="118"/>
      <c r="F229" s="96"/>
      <c r="G229" s="96"/>
      <c r="H229" s="96"/>
      <c r="I229" s="96"/>
      <c r="J229" s="96"/>
      <c r="K229" s="96"/>
      <c r="L229" s="96"/>
      <c r="M229" s="96"/>
      <c r="N229" s="96"/>
      <c r="O229" s="96"/>
      <c r="P229" s="96"/>
      <c r="Q229" s="96"/>
      <c r="R229" s="96"/>
      <c r="S229" s="96"/>
    </row>
    <row r="230" spans="1:19" hidden="1" x14ac:dyDescent="0.25">
      <c r="A230" s="96"/>
      <c r="B230" s="118"/>
      <c r="C230" s="118"/>
      <c r="D230" s="96"/>
      <c r="E230" s="118"/>
      <c r="F230" s="96"/>
      <c r="G230" s="96"/>
      <c r="H230" s="96"/>
      <c r="I230" s="96"/>
      <c r="J230" s="96"/>
      <c r="K230" s="96"/>
      <c r="L230" s="96"/>
      <c r="M230" s="96"/>
      <c r="N230" s="96"/>
      <c r="O230" s="96"/>
      <c r="P230" s="96"/>
      <c r="Q230" s="96"/>
      <c r="R230" s="96"/>
      <c r="S230" s="96"/>
    </row>
    <row r="231" spans="1:19" hidden="1" x14ac:dyDescent="0.25">
      <c r="A231" s="96"/>
      <c r="B231" s="118"/>
      <c r="C231" s="118"/>
      <c r="D231" s="96"/>
      <c r="E231" s="118"/>
      <c r="F231" s="96"/>
      <c r="G231" s="96"/>
      <c r="H231" s="96"/>
      <c r="I231" s="96"/>
      <c r="J231" s="96"/>
      <c r="K231" s="96"/>
      <c r="L231" s="96"/>
      <c r="M231" s="96"/>
      <c r="N231" s="96"/>
      <c r="O231" s="96"/>
      <c r="P231" s="96"/>
      <c r="Q231" s="96"/>
      <c r="R231" s="96"/>
      <c r="S231" s="96"/>
    </row>
    <row r="232" spans="1:19" hidden="1" x14ac:dyDescent="0.25">
      <c r="A232" s="96"/>
      <c r="B232" s="118"/>
      <c r="C232" s="118"/>
      <c r="D232" s="96"/>
      <c r="E232" s="118"/>
      <c r="F232" s="96"/>
      <c r="G232" s="96"/>
      <c r="H232" s="96"/>
      <c r="I232" s="96"/>
      <c r="J232" s="96"/>
      <c r="K232" s="96"/>
      <c r="L232" s="96"/>
      <c r="M232" s="96"/>
      <c r="N232" s="96"/>
      <c r="O232" s="96"/>
      <c r="P232" s="96"/>
      <c r="Q232" s="96"/>
      <c r="R232" s="96"/>
      <c r="S232" s="96"/>
    </row>
    <row r="233" spans="1:19" hidden="1" x14ac:dyDescent="0.25">
      <c r="A233" s="96"/>
      <c r="B233" s="118"/>
      <c r="C233" s="118"/>
      <c r="D233" s="96"/>
      <c r="E233" s="118"/>
      <c r="F233" s="96"/>
      <c r="G233" s="96"/>
      <c r="H233" s="96"/>
      <c r="I233" s="96"/>
      <c r="J233" s="96"/>
      <c r="K233" s="96"/>
      <c r="L233" s="96"/>
      <c r="M233" s="96"/>
      <c r="N233" s="96"/>
      <c r="O233" s="96"/>
      <c r="P233" s="96"/>
      <c r="Q233" s="96"/>
      <c r="R233" s="96"/>
      <c r="S233" s="96"/>
    </row>
    <row r="234" spans="1:19" hidden="1" x14ac:dyDescent="0.25">
      <c r="A234" s="96"/>
      <c r="B234" s="118"/>
      <c r="C234" s="118"/>
      <c r="D234" s="96"/>
      <c r="E234" s="118"/>
      <c r="F234" s="96"/>
      <c r="G234" s="96"/>
      <c r="H234" s="96"/>
      <c r="I234" s="96"/>
      <c r="J234" s="96"/>
      <c r="K234" s="96"/>
      <c r="L234" s="96"/>
      <c r="M234" s="96"/>
      <c r="N234" s="96"/>
      <c r="O234" s="96"/>
      <c r="P234" s="96"/>
      <c r="Q234" s="96"/>
      <c r="R234" s="96"/>
      <c r="S234" s="96"/>
    </row>
    <row r="235" spans="1:19" hidden="1" x14ac:dyDescent="0.25">
      <c r="A235" s="96"/>
      <c r="B235" s="118"/>
      <c r="C235" s="118"/>
      <c r="D235" s="96"/>
      <c r="E235" s="118"/>
      <c r="F235" s="96"/>
      <c r="G235" s="96"/>
      <c r="H235" s="96"/>
      <c r="I235" s="96"/>
      <c r="J235" s="96"/>
      <c r="K235" s="96"/>
      <c r="L235" s="96"/>
      <c r="M235" s="96"/>
      <c r="N235" s="96"/>
      <c r="O235" s="96"/>
      <c r="P235" s="96"/>
      <c r="Q235" s="96"/>
      <c r="R235" s="96"/>
      <c r="S235" s="96"/>
    </row>
    <row r="236" spans="1:19" hidden="1" x14ac:dyDescent="0.25">
      <c r="A236" s="96"/>
      <c r="B236" s="118"/>
      <c r="C236" s="118"/>
      <c r="D236" s="96"/>
      <c r="E236" s="118"/>
      <c r="F236" s="96"/>
      <c r="G236" s="96"/>
      <c r="H236" s="96"/>
      <c r="I236" s="96"/>
      <c r="J236" s="96"/>
      <c r="K236" s="96"/>
      <c r="L236" s="96"/>
      <c r="M236" s="96"/>
      <c r="N236" s="96"/>
      <c r="O236" s="96"/>
      <c r="P236" s="96"/>
      <c r="Q236" s="96"/>
      <c r="R236" s="96"/>
      <c r="S236" s="96"/>
    </row>
    <row r="237" spans="1:19" hidden="1" x14ac:dyDescent="0.25">
      <c r="A237" s="96"/>
      <c r="B237" s="118"/>
      <c r="C237" s="118"/>
      <c r="D237" s="96"/>
      <c r="E237" s="118"/>
      <c r="F237" s="96"/>
      <c r="G237" s="96"/>
      <c r="H237" s="96"/>
      <c r="I237" s="96"/>
      <c r="J237" s="96"/>
      <c r="K237" s="96"/>
      <c r="L237" s="96"/>
      <c r="M237" s="96"/>
      <c r="N237" s="96"/>
      <c r="O237" s="96"/>
      <c r="P237" s="96"/>
      <c r="Q237" s="96"/>
      <c r="R237" s="96"/>
      <c r="S237" s="96"/>
    </row>
    <row r="238" spans="1:19" hidden="1" x14ac:dyDescent="0.25">
      <c r="A238" s="96"/>
      <c r="B238" s="118"/>
      <c r="C238" s="118"/>
      <c r="D238" s="96"/>
      <c r="E238" s="118"/>
      <c r="F238" s="96"/>
      <c r="G238" s="96"/>
      <c r="H238" s="96"/>
      <c r="I238" s="96"/>
      <c r="J238" s="96"/>
      <c r="K238" s="96"/>
      <c r="L238" s="96"/>
      <c r="M238" s="96"/>
      <c r="N238" s="96"/>
      <c r="O238" s="96"/>
      <c r="P238" s="96"/>
      <c r="Q238" s="96"/>
      <c r="R238" s="96"/>
      <c r="S238" s="96"/>
    </row>
    <row r="239" spans="1:19" hidden="1" x14ac:dyDescent="0.25">
      <c r="A239" s="96"/>
      <c r="B239" s="118"/>
      <c r="C239" s="118"/>
      <c r="D239" s="96"/>
      <c r="E239" s="118"/>
      <c r="F239" s="96"/>
      <c r="G239" s="96"/>
      <c r="H239" s="96"/>
      <c r="I239" s="96"/>
      <c r="J239" s="96"/>
      <c r="K239" s="96"/>
      <c r="L239" s="96"/>
      <c r="M239" s="96"/>
      <c r="N239" s="96"/>
      <c r="O239" s="96"/>
      <c r="P239" s="96"/>
      <c r="Q239" s="96"/>
      <c r="R239" s="96"/>
      <c r="S239" s="96"/>
    </row>
    <row r="240" spans="1:19" hidden="1" x14ac:dyDescent="0.25">
      <c r="A240" s="96"/>
      <c r="B240" s="118"/>
      <c r="C240" s="118"/>
      <c r="D240" s="96"/>
      <c r="E240" s="118"/>
      <c r="F240" s="96"/>
      <c r="G240" s="96"/>
      <c r="H240" s="96"/>
      <c r="I240" s="96"/>
      <c r="J240" s="96"/>
      <c r="K240" s="96"/>
      <c r="L240" s="96"/>
      <c r="M240" s="96"/>
      <c r="N240" s="96"/>
      <c r="O240" s="96"/>
      <c r="P240" s="96"/>
      <c r="Q240" s="96"/>
      <c r="R240" s="96"/>
      <c r="S240" s="96"/>
    </row>
    <row r="241" spans="1:19" hidden="1" x14ac:dyDescent="0.25">
      <c r="A241" s="96"/>
      <c r="B241" s="118"/>
      <c r="C241" s="118"/>
      <c r="D241" s="96"/>
      <c r="E241" s="118"/>
      <c r="F241" s="96"/>
      <c r="G241" s="96"/>
      <c r="H241" s="96"/>
      <c r="I241" s="96"/>
      <c r="J241" s="96"/>
      <c r="K241" s="96"/>
      <c r="L241" s="96"/>
      <c r="M241" s="96"/>
      <c r="N241" s="96"/>
      <c r="O241" s="96"/>
      <c r="P241" s="96"/>
      <c r="Q241" s="96"/>
      <c r="R241" s="96"/>
      <c r="S241" s="96"/>
    </row>
    <row r="242" spans="1:19" hidden="1" x14ac:dyDescent="0.25">
      <c r="A242" s="96"/>
      <c r="B242" s="118"/>
      <c r="C242" s="118"/>
      <c r="D242" s="96"/>
      <c r="E242" s="118"/>
      <c r="F242" s="96"/>
      <c r="G242" s="96"/>
      <c r="H242" s="96"/>
      <c r="I242" s="96"/>
      <c r="J242" s="96"/>
      <c r="K242" s="96"/>
      <c r="L242" s="96"/>
      <c r="M242" s="96"/>
      <c r="N242" s="96"/>
      <c r="O242" s="96"/>
      <c r="P242" s="96"/>
      <c r="Q242" s="96"/>
      <c r="R242" s="96"/>
      <c r="S242" s="96"/>
    </row>
    <row r="243" spans="1:19" hidden="1" x14ac:dyDescent="0.25">
      <c r="A243" s="96"/>
      <c r="B243" s="118"/>
      <c r="C243" s="118"/>
      <c r="D243" s="96"/>
      <c r="E243" s="118"/>
      <c r="F243" s="96"/>
      <c r="G243" s="96"/>
      <c r="H243" s="96"/>
      <c r="I243" s="96"/>
      <c r="J243" s="96"/>
      <c r="K243" s="96"/>
      <c r="L243" s="96"/>
      <c r="M243" s="96"/>
      <c r="N243" s="96"/>
      <c r="O243" s="96"/>
      <c r="P243" s="96"/>
      <c r="Q243" s="96"/>
      <c r="R243" s="96"/>
      <c r="S243" s="96"/>
    </row>
    <row r="244" spans="1:19" hidden="1" x14ac:dyDescent="0.25">
      <c r="A244" s="96"/>
      <c r="B244" s="118"/>
      <c r="C244" s="118"/>
      <c r="D244" s="96"/>
      <c r="E244" s="118"/>
      <c r="F244" s="96"/>
      <c r="G244" s="96"/>
      <c r="H244" s="96"/>
      <c r="I244" s="96"/>
      <c r="J244" s="96"/>
      <c r="K244" s="96"/>
      <c r="L244" s="96"/>
      <c r="M244" s="96"/>
      <c r="N244" s="96"/>
      <c r="O244" s="96"/>
      <c r="P244" s="96"/>
      <c r="Q244" s="96"/>
      <c r="R244" s="96"/>
      <c r="S244" s="96"/>
    </row>
    <row r="245" spans="1:19" hidden="1" x14ac:dyDescent="0.25">
      <c r="A245" s="96"/>
      <c r="B245" s="118"/>
      <c r="C245" s="118"/>
      <c r="D245" s="96"/>
      <c r="E245" s="118"/>
      <c r="F245" s="96"/>
      <c r="G245" s="96"/>
      <c r="H245" s="96"/>
      <c r="I245" s="96"/>
      <c r="J245" s="96"/>
      <c r="K245" s="96"/>
      <c r="L245" s="96"/>
      <c r="M245" s="96"/>
      <c r="N245" s="96"/>
      <c r="O245" s="96"/>
      <c r="P245" s="96"/>
      <c r="Q245" s="96"/>
      <c r="R245" s="96"/>
      <c r="S245" s="96"/>
    </row>
    <row r="246" spans="1:19" hidden="1" x14ac:dyDescent="0.25">
      <c r="A246" s="96"/>
      <c r="B246" s="118"/>
      <c r="C246" s="118"/>
      <c r="D246" s="96"/>
      <c r="E246" s="118"/>
      <c r="F246" s="96"/>
      <c r="G246" s="96"/>
      <c r="H246" s="96"/>
      <c r="I246" s="96"/>
      <c r="J246" s="96"/>
      <c r="K246" s="96"/>
      <c r="L246" s="96"/>
      <c r="M246" s="96"/>
      <c r="N246" s="96"/>
      <c r="O246" s="96"/>
      <c r="P246" s="96"/>
      <c r="Q246" s="96"/>
      <c r="R246" s="96"/>
      <c r="S246" s="96"/>
    </row>
    <row r="247" spans="1:19" hidden="1" x14ac:dyDescent="0.25">
      <c r="A247" s="96"/>
      <c r="B247" s="118"/>
      <c r="C247" s="118"/>
      <c r="D247" s="96"/>
      <c r="E247" s="118"/>
      <c r="F247" s="96"/>
      <c r="G247" s="96"/>
      <c r="H247" s="96"/>
      <c r="I247" s="96"/>
      <c r="J247" s="96"/>
      <c r="K247" s="96"/>
      <c r="L247" s="96"/>
      <c r="M247" s="96"/>
      <c r="N247" s="96"/>
      <c r="O247" s="96"/>
      <c r="P247" s="96"/>
      <c r="Q247" s="96"/>
      <c r="R247" s="96"/>
      <c r="S247" s="96"/>
    </row>
    <row r="248" spans="1:19" hidden="1" x14ac:dyDescent="0.25">
      <c r="A248" s="96"/>
      <c r="B248" s="118"/>
      <c r="C248" s="118"/>
      <c r="D248" s="96"/>
      <c r="E248" s="118"/>
      <c r="F248" s="96"/>
      <c r="G248" s="96"/>
      <c r="H248" s="96"/>
      <c r="I248" s="96"/>
      <c r="J248" s="96"/>
      <c r="K248" s="96"/>
      <c r="L248" s="96"/>
      <c r="M248" s="96"/>
      <c r="N248" s="96"/>
      <c r="O248" s="96"/>
      <c r="P248" s="96"/>
      <c r="Q248" s="96"/>
      <c r="R248" s="96"/>
      <c r="S248" s="96"/>
    </row>
    <row r="249" spans="1:19" hidden="1" x14ac:dyDescent="0.25">
      <c r="A249" s="96"/>
      <c r="B249" s="118"/>
      <c r="C249" s="118"/>
      <c r="D249" s="96"/>
      <c r="E249" s="118"/>
      <c r="F249" s="96"/>
      <c r="G249" s="96"/>
      <c r="H249" s="96"/>
      <c r="I249" s="96"/>
      <c r="J249" s="96"/>
      <c r="K249" s="96"/>
      <c r="L249" s="96"/>
      <c r="M249" s="96"/>
      <c r="N249" s="96"/>
      <c r="O249" s="96"/>
      <c r="P249" s="96"/>
      <c r="Q249" s="96"/>
      <c r="R249" s="96"/>
      <c r="S249" s="96"/>
    </row>
    <row r="250" spans="1:19" hidden="1" x14ac:dyDescent="0.25">
      <c r="A250" s="96"/>
      <c r="B250" s="118"/>
      <c r="C250" s="118"/>
      <c r="D250" s="96"/>
      <c r="E250" s="118"/>
      <c r="F250" s="96"/>
      <c r="G250" s="96"/>
      <c r="H250" s="96"/>
      <c r="I250" s="96"/>
      <c r="J250" s="96"/>
      <c r="K250" s="96"/>
      <c r="L250" s="96"/>
      <c r="M250" s="96"/>
      <c r="N250" s="96"/>
      <c r="O250" s="96"/>
      <c r="P250" s="96"/>
      <c r="Q250" s="96"/>
      <c r="R250" s="96"/>
      <c r="S250" s="96"/>
    </row>
    <row r="251" spans="1:19" hidden="1" x14ac:dyDescent="0.25">
      <c r="A251" s="96"/>
      <c r="B251" s="118"/>
      <c r="C251" s="118"/>
      <c r="D251" s="96"/>
      <c r="E251" s="118"/>
      <c r="F251" s="96"/>
      <c r="G251" s="96"/>
      <c r="H251" s="96"/>
      <c r="I251" s="96"/>
      <c r="J251" s="96"/>
      <c r="K251" s="96"/>
      <c r="L251" s="96"/>
      <c r="M251" s="96"/>
      <c r="N251" s="96"/>
      <c r="O251" s="96"/>
      <c r="P251" s="96"/>
      <c r="Q251" s="96"/>
      <c r="R251" s="96"/>
      <c r="S251" s="96"/>
    </row>
    <row r="252" spans="1:19" hidden="1" x14ac:dyDescent="0.25">
      <c r="A252" s="96"/>
      <c r="B252" s="118"/>
      <c r="C252" s="118"/>
      <c r="D252" s="96"/>
      <c r="E252" s="118"/>
      <c r="F252" s="96"/>
      <c r="G252" s="96"/>
      <c r="H252" s="96"/>
      <c r="I252" s="96"/>
      <c r="J252" s="96"/>
      <c r="K252" s="96"/>
      <c r="L252" s="96"/>
      <c r="M252" s="96"/>
      <c r="N252" s="96"/>
      <c r="O252" s="96"/>
      <c r="P252" s="96"/>
      <c r="Q252" s="96"/>
      <c r="R252" s="96"/>
      <c r="S252" s="96"/>
    </row>
    <row r="253" spans="1:19" hidden="1" x14ac:dyDescent="0.25">
      <c r="A253" s="96"/>
      <c r="B253" s="118"/>
      <c r="C253" s="118"/>
      <c r="D253" s="96"/>
      <c r="E253" s="118"/>
      <c r="F253" s="96"/>
      <c r="G253" s="96"/>
      <c r="H253" s="96"/>
      <c r="I253" s="96"/>
      <c r="J253" s="96"/>
      <c r="K253" s="96"/>
      <c r="L253" s="96"/>
      <c r="M253" s="96"/>
      <c r="N253" s="96"/>
      <c r="O253" s="96"/>
      <c r="P253" s="96"/>
      <c r="Q253" s="96"/>
      <c r="R253" s="96"/>
      <c r="S253" s="96"/>
    </row>
    <row r="254" spans="1:19" hidden="1" x14ac:dyDescent="0.25">
      <c r="A254" s="96"/>
      <c r="B254" s="118"/>
      <c r="C254" s="118"/>
      <c r="D254" s="96"/>
      <c r="E254" s="118"/>
      <c r="F254" s="96"/>
      <c r="G254" s="96"/>
      <c r="H254" s="96"/>
      <c r="I254" s="96"/>
      <c r="J254" s="96"/>
      <c r="K254" s="96"/>
      <c r="L254" s="96"/>
      <c r="M254" s="96"/>
      <c r="N254" s="96"/>
      <c r="O254" s="96"/>
      <c r="P254" s="96"/>
      <c r="Q254" s="96"/>
      <c r="R254" s="96"/>
      <c r="S254" s="96"/>
    </row>
    <row r="255" spans="1:19" hidden="1" x14ac:dyDescent="0.25">
      <c r="A255" s="96"/>
      <c r="B255" s="118"/>
      <c r="C255" s="118"/>
      <c r="D255" s="96"/>
      <c r="E255" s="118"/>
      <c r="F255" s="96"/>
      <c r="G255" s="96"/>
      <c r="H255" s="96"/>
      <c r="I255" s="96"/>
      <c r="J255" s="96"/>
      <c r="K255" s="96"/>
      <c r="L255" s="96"/>
      <c r="M255" s="96"/>
      <c r="N255" s="96"/>
      <c r="O255" s="96"/>
      <c r="P255" s="96"/>
      <c r="Q255" s="96"/>
      <c r="R255" s="96"/>
      <c r="S255" s="96"/>
    </row>
    <row r="256" spans="1:19" hidden="1" x14ac:dyDescent="0.25">
      <c r="A256" s="96"/>
      <c r="B256" s="118"/>
      <c r="C256" s="118"/>
      <c r="D256" s="96"/>
      <c r="E256" s="118"/>
      <c r="F256" s="96"/>
      <c r="G256" s="96"/>
      <c r="H256" s="96"/>
      <c r="I256" s="96"/>
      <c r="J256" s="96"/>
      <c r="K256" s="96"/>
      <c r="L256" s="96"/>
      <c r="M256" s="96"/>
      <c r="N256" s="96"/>
      <c r="O256" s="96"/>
      <c r="P256" s="96"/>
      <c r="Q256" s="96"/>
      <c r="R256" s="96"/>
      <c r="S256" s="96"/>
    </row>
    <row r="257" spans="1:19" hidden="1" x14ac:dyDescent="0.25">
      <c r="A257" s="96"/>
      <c r="B257" s="118"/>
      <c r="C257" s="118"/>
      <c r="D257" s="96"/>
      <c r="E257" s="118"/>
      <c r="F257" s="96"/>
      <c r="G257" s="96"/>
      <c r="H257" s="96"/>
      <c r="I257" s="96"/>
      <c r="J257" s="96"/>
      <c r="K257" s="96"/>
      <c r="L257" s="96"/>
      <c r="M257" s="96"/>
      <c r="N257" s="96"/>
      <c r="O257" s="96"/>
      <c r="P257" s="96"/>
      <c r="Q257" s="96"/>
      <c r="R257" s="96"/>
      <c r="S257" s="96"/>
    </row>
    <row r="258" spans="1:19" hidden="1" x14ac:dyDescent="0.25">
      <c r="A258" s="96"/>
      <c r="B258" s="118"/>
      <c r="C258" s="118"/>
      <c r="D258" s="96"/>
      <c r="E258" s="118"/>
      <c r="F258" s="96"/>
      <c r="G258" s="96"/>
      <c r="H258" s="96"/>
      <c r="I258" s="96"/>
      <c r="J258" s="96"/>
      <c r="K258" s="96"/>
      <c r="L258" s="96"/>
      <c r="M258" s="96"/>
      <c r="N258" s="96"/>
      <c r="O258" s="96"/>
      <c r="P258" s="96"/>
      <c r="Q258" s="96"/>
      <c r="R258" s="96"/>
      <c r="S258" s="96"/>
    </row>
    <row r="259" spans="1:19" hidden="1" x14ac:dyDescent="0.25">
      <c r="A259" s="96"/>
      <c r="B259" s="118"/>
      <c r="C259" s="118"/>
      <c r="D259" s="96"/>
      <c r="E259" s="118"/>
      <c r="F259" s="96"/>
      <c r="G259" s="96"/>
      <c r="H259" s="96"/>
      <c r="I259" s="96"/>
      <c r="J259" s="96"/>
      <c r="K259" s="96"/>
      <c r="L259" s="96"/>
      <c r="M259" s="96"/>
      <c r="N259" s="96"/>
      <c r="O259" s="96"/>
      <c r="P259" s="96"/>
      <c r="Q259" s="96"/>
      <c r="R259" s="96"/>
      <c r="S259" s="96"/>
    </row>
    <row r="260" spans="1:19" hidden="1" x14ac:dyDescent="0.25">
      <c r="A260" s="96"/>
      <c r="B260" s="118"/>
      <c r="C260" s="118"/>
      <c r="D260" s="96"/>
      <c r="E260" s="118"/>
      <c r="F260" s="96"/>
      <c r="G260" s="96"/>
      <c r="H260" s="96"/>
      <c r="I260" s="96"/>
      <c r="J260" s="96"/>
      <c r="K260" s="96"/>
      <c r="L260" s="96"/>
      <c r="M260" s="96"/>
      <c r="N260" s="96"/>
      <c r="O260" s="96"/>
      <c r="P260" s="96"/>
      <c r="Q260" s="96"/>
      <c r="R260" s="96"/>
      <c r="S260" s="96"/>
    </row>
    <row r="261" spans="1:19" hidden="1" x14ac:dyDescent="0.25">
      <c r="A261" s="96"/>
      <c r="B261" s="118"/>
      <c r="C261" s="118"/>
      <c r="D261" s="96"/>
      <c r="E261" s="118"/>
      <c r="F261" s="96"/>
      <c r="G261" s="96"/>
      <c r="H261" s="96"/>
      <c r="I261" s="96"/>
      <c r="J261" s="96"/>
      <c r="K261" s="96"/>
      <c r="L261" s="96"/>
      <c r="M261" s="96"/>
      <c r="N261" s="96"/>
      <c r="O261" s="96"/>
      <c r="P261" s="96"/>
      <c r="Q261" s="96"/>
      <c r="R261" s="96"/>
      <c r="S261" s="96"/>
    </row>
    <row r="262" spans="1:19" hidden="1" x14ac:dyDescent="0.25">
      <c r="A262" s="96"/>
      <c r="B262" s="118"/>
      <c r="C262" s="118"/>
      <c r="D262" s="96"/>
      <c r="E262" s="118"/>
      <c r="F262" s="96"/>
      <c r="G262" s="96"/>
      <c r="H262" s="96"/>
      <c r="I262" s="96"/>
      <c r="J262" s="96"/>
      <c r="K262" s="96"/>
      <c r="L262" s="96"/>
      <c r="M262" s="96"/>
      <c r="N262" s="96"/>
      <c r="O262" s="96"/>
      <c r="P262" s="96"/>
      <c r="Q262" s="96"/>
      <c r="R262" s="96"/>
      <c r="S262" s="96"/>
    </row>
    <row r="263" spans="1:19" hidden="1" x14ac:dyDescent="0.25">
      <c r="A263" s="96"/>
      <c r="B263" s="118"/>
      <c r="C263" s="118"/>
      <c r="D263" s="96"/>
      <c r="E263" s="118"/>
      <c r="F263" s="96"/>
      <c r="G263" s="96"/>
      <c r="H263" s="96"/>
      <c r="I263" s="96"/>
      <c r="J263" s="96"/>
      <c r="K263" s="96"/>
      <c r="L263" s="96"/>
      <c r="M263" s="96"/>
      <c r="N263" s="96"/>
      <c r="O263" s="96"/>
      <c r="P263" s="96"/>
      <c r="Q263" s="96"/>
      <c r="R263" s="96"/>
      <c r="S263" s="96"/>
    </row>
    <row r="264" spans="1:19" hidden="1" x14ac:dyDescent="0.25">
      <c r="A264" s="96"/>
      <c r="B264" s="118"/>
      <c r="C264" s="118"/>
      <c r="D264" s="96"/>
      <c r="E264" s="118"/>
      <c r="F264" s="96"/>
      <c r="G264" s="96"/>
      <c r="H264" s="96"/>
      <c r="I264" s="96"/>
      <c r="J264" s="96"/>
      <c r="K264" s="96"/>
      <c r="L264" s="96"/>
      <c r="M264" s="96"/>
      <c r="N264" s="96"/>
      <c r="O264" s="96"/>
      <c r="P264" s="96"/>
      <c r="Q264" s="96"/>
      <c r="R264" s="96"/>
      <c r="S264" s="96"/>
    </row>
    <row r="265" spans="1:19" hidden="1" x14ac:dyDescent="0.25">
      <c r="A265" s="96"/>
      <c r="B265" s="118"/>
      <c r="C265" s="118"/>
      <c r="D265" s="96"/>
      <c r="E265" s="118"/>
      <c r="F265" s="96"/>
      <c r="G265" s="96"/>
      <c r="H265" s="96"/>
      <c r="I265" s="96"/>
      <c r="J265" s="96"/>
      <c r="K265" s="96"/>
      <c r="L265" s="96"/>
      <c r="M265" s="96"/>
      <c r="N265" s="96"/>
      <c r="O265" s="96"/>
      <c r="P265" s="96"/>
      <c r="Q265" s="96"/>
      <c r="R265" s="96"/>
      <c r="S265" s="96"/>
    </row>
    <row r="266" spans="1:19" hidden="1" x14ac:dyDescent="0.25">
      <c r="A266" s="96"/>
      <c r="B266" s="118"/>
      <c r="C266" s="118"/>
      <c r="D266" s="96"/>
      <c r="E266" s="118"/>
      <c r="F266" s="96"/>
      <c r="G266" s="96"/>
      <c r="H266" s="96"/>
      <c r="I266" s="96"/>
      <c r="J266" s="96"/>
      <c r="K266" s="96"/>
      <c r="L266" s="96"/>
      <c r="M266" s="96"/>
      <c r="N266" s="96"/>
      <c r="O266" s="96"/>
      <c r="P266" s="96"/>
      <c r="Q266" s="96"/>
      <c r="R266" s="96"/>
      <c r="S266" s="96"/>
    </row>
    <row r="267" spans="1:19" hidden="1" x14ac:dyDescent="0.25">
      <c r="A267" s="96"/>
      <c r="B267" s="118"/>
      <c r="C267" s="118"/>
      <c r="D267" s="96"/>
      <c r="E267" s="118"/>
      <c r="F267" s="96"/>
      <c r="G267" s="96"/>
      <c r="H267" s="96"/>
      <c r="I267" s="96"/>
      <c r="J267" s="96"/>
      <c r="K267" s="96"/>
      <c r="L267" s="96"/>
      <c r="M267" s="96"/>
      <c r="N267" s="96"/>
      <c r="O267" s="96"/>
      <c r="P267" s="96"/>
      <c r="Q267" s="96"/>
      <c r="R267" s="96"/>
      <c r="S267" s="96"/>
    </row>
    <row r="268" spans="1:19" hidden="1" x14ac:dyDescent="0.25">
      <c r="A268" s="96"/>
      <c r="B268" s="118"/>
      <c r="C268" s="118"/>
      <c r="D268" s="96"/>
      <c r="E268" s="118"/>
      <c r="F268" s="96"/>
      <c r="G268" s="96"/>
      <c r="H268" s="96"/>
      <c r="I268" s="96"/>
      <c r="J268" s="96"/>
      <c r="K268" s="96"/>
      <c r="L268" s="96"/>
      <c r="M268" s="96"/>
      <c r="N268" s="96"/>
      <c r="O268" s="96"/>
      <c r="P268" s="96"/>
      <c r="Q268" s="96"/>
      <c r="R268" s="96"/>
      <c r="S268" s="96"/>
    </row>
    <row r="269" spans="1:19" hidden="1" x14ac:dyDescent="0.25">
      <c r="A269" s="96"/>
      <c r="B269" s="118"/>
      <c r="C269" s="118"/>
      <c r="D269" s="96"/>
      <c r="E269" s="118"/>
      <c r="F269" s="96"/>
      <c r="G269" s="96"/>
      <c r="H269" s="96"/>
      <c r="I269" s="96"/>
      <c r="J269" s="96"/>
      <c r="K269" s="96"/>
      <c r="L269" s="96"/>
      <c r="M269" s="96"/>
      <c r="N269" s="96"/>
      <c r="O269" s="96"/>
      <c r="P269" s="96"/>
      <c r="Q269" s="96"/>
      <c r="R269" s="96"/>
      <c r="S269" s="96"/>
    </row>
    <row r="270" spans="1:19" hidden="1" x14ac:dyDescent="0.25">
      <c r="A270" s="96"/>
      <c r="B270" s="118"/>
      <c r="C270" s="118"/>
      <c r="D270" s="96"/>
      <c r="E270" s="118"/>
      <c r="F270" s="96"/>
      <c r="G270" s="96"/>
      <c r="H270" s="96"/>
      <c r="I270" s="96"/>
      <c r="J270" s="96"/>
      <c r="K270" s="96"/>
      <c r="L270" s="96"/>
      <c r="M270" s="96"/>
      <c r="N270" s="96"/>
      <c r="O270" s="96"/>
      <c r="P270" s="96"/>
      <c r="Q270" s="96"/>
      <c r="R270" s="96"/>
      <c r="S270" s="96"/>
    </row>
    <row r="271" spans="1:19" hidden="1" x14ac:dyDescent="0.25">
      <c r="A271" s="96"/>
      <c r="B271" s="118"/>
      <c r="C271" s="118"/>
      <c r="D271" s="96"/>
      <c r="E271" s="118"/>
      <c r="F271" s="96"/>
      <c r="G271" s="96"/>
      <c r="H271" s="96"/>
      <c r="I271" s="96"/>
      <c r="J271" s="96"/>
      <c r="K271" s="96"/>
      <c r="L271" s="96"/>
      <c r="M271" s="96"/>
      <c r="N271" s="96"/>
      <c r="O271" s="96"/>
      <c r="P271" s="96"/>
      <c r="Q271" s="96"/>
      <c r="R271" s="96"/>
      <c r="S271" s="96"/>
    </row>
    <row r="272" spans="1:19" hidden="1" x14ac:dyDescent="0.25">
      <c r="A272" s="96"/>
      <c r="B272" s="118"/>
      <c r="C272" s="118"/>
      <c r="D272" s="96"/>
      <c r="E272" s="118"/>
      <c r="F272" s="96"/>
      <c r="G272" s="96"/>
      <c r="H272" s="96"/>
      <c r="I272" s="96"/>
      <c r="J272" s="96"/>
      <c r="K272" s="96"/>
      <c r="L272" s="96"/>
      <c r="M272" s="96"/>
      <c r="N272" s="96"/>
      <c r="O272" s="96"/>
      <c r="P272" s="96"/>
      <c r="Q272" s="96"/>
      <c r="R272" s="96"/>
      <c r="S272" s="96"/>
    </row>
    <row r="273" spans="1:19" hidden="1" x14ac:dyDescent="0.25">
      <c r="A273" s="96"/>
      <c r="B273" s="118"/>
      <c r="C273" s="118"/>
      <c r="D273" s="96"/>
      <c r="E273" s="118"/>
      <c r="F273" s="96"/>
      <c r="G273" s="96"/>
      <c r="H273" s="96"/>
      <c r="I273" s="96"/>
      <c r="J273" s="96"/>
      <c r="K273" s="96"/>
      <c r="L273" s="96"/>
      <c r="M273" s="96"/>
      <c r="N273" s="96"/>
      <c r="O273" s="96"/>
      <c r="P273" s="96"/>
      <c r="Q273" s="96"/>
      <c r="R273" s="96"/>
      <c r="S273" s="96"/>
    </row>
    <row r="274" spans="1:19" hidden="1" x14ac:dyDescent="0.25">
      <c r="A274" s="96"/>
      <c r="B274" s="118"/>
      <c r="C274" s="118"/>
      <c r="D274" s="96"/>
      <c r="E274" s="118"/>
      <c r="F274" s="96"/>
      <c r="G274" s="96"/>
      <c r="H274" s="96"/>
      <c r="I274" s="96"/>
      <c r="J274" s="96"/>
      <c r="K274" s="96"/>
      <c r="L274" s="96"/>
      <c r="M274" s="96"/>
      <c r="N274" s="96"/>
      <c r="O274" s="96"/>
      <c r="P274" s="96"/>
      <c r="Q274" s="96"/>
      <c r="R274" s="96"/>
      <c r="S274" s="96"/>
    </row>
    <row r="275" spans="1:19" hidden="1" x14ac:dyDescent="0.25">
      <c r="A275" s="96"/>
      <c r="B275" s="118"/>
      <c r="C275" s="118"/>
      <c r="D275" s="96"/>
      <c r="E275" s="118"/>
      <c r="F275" s="96"/>
      <c r="G275" s="96"/>
      <c r="H275" s="96"/>
      <c r="I275" s="96"/>
      <c r="J275" s="96"/>
      <c r="K275" s="96"/>
      <c r="L275" s="96"/>
      <c r="M275" s="96"/>
      <c r="N275" s="96"/>
      <c r="O275" s="96"/>
      <c r="P275" s="96"/>
      <c r="Q275" s="96"/>
      <c r="R275" s="96"/>
      <c r="S275" s="96"/>
    </row>
    <row r="276" spans="1:19" hidden="1" x14ac:dyDescent="0.25">
      <c r="A276" s="96"/>
      <c r="B276" s="118"/>
      <c r="C276" s="118"/>
      <c r="D276" s="96"/>
      <c r="E276" s="118"/>
      <c r="F276" s="96"/>
      <c r="G276" s="96"/>
      <c r="H276" s="96"/>
      <c r="I276" s="96"/>
      <c r="J276" s="96"/>
      <c r="K276" s="96"/>
      <c r="L276" s="96"/>
      <c r="M276" s="96"/>
      <c r="N276" s="96"/>
      <c r="O276" s="96"/>
      <c r="P276" s="96"/>
      <c r="Q276" s="96"/>
      <c r="R276" s="96"/>
      <c r="S276" s="96"/>
    </row>
    <row r="277" spans="1:19" hidden="1" x14ac:dyDescent="0.25">
      <c r="A277" s="96"/>
      <c r="B277" s="118"/>
      <c r="C277" s="118"/>
      <c r="D277" s="96"/>
      <c r="E277" s="118"/>
      <c r="F277" s="96"/>
      <c r="G277" s="96"/>
      <c r="H277" s="96"/>
      <c r="I277" s="96"/>
      <c r="J277" s="96"/>
      <c r="K277" s="96"/>
      <c r="L277" s="96"/>
      <c r="M277" s="96"/>
      <c r="N277" s="96"/>
      <c r="O277" s="96"/>
      <c r="P277" s="96"/>
      <c r="Q277" s="96"/>
      <c r="R277" s="96"/>
      <c r="S277" s="96"/>
    </row>
    <row r="278" spans="1:19" hidden="1" x14ac:dyDescent="0.25">
      <c r="A278" s="96"/>
      <c r="B278" s="118"/>
      <c r="C278" s="118"/>
      <c r="D278" s="96"/>
      <c r="E278" s="118"/>
      <c r="F278" s="96"/>
      <c r="G278" s="96"/>
      <c r="H278" s="96"/>
      <c r="I278" s="96"/>
      <c r="J278" s="96"/>
      <c r="K278" s="96"/>
      <c r="L278" s="96"/>
      <c r="M278" s="96"/>
      <c r="N278" s="96"/>
      <c r="O278" s="96"/>
      <c r="P278" s="96"/>
      <c r="Q278" s="96"/>
      <c r="R278" s="96"/>
      <c r="S278" s="96"/>
    </row>
    <row r="279" spans="1:19" hidden="1" x14ac:dyDescent="0.25">
      <c r="A279" s="96"/>
      <c r="B279" s="118"/>
      <c r="C279" s="118"/>
      <c r="D279" s="96"/>
      <c r="E279" s="118"/>
      <c r="F279" s="96"/>
      <c r="G279" s="96"/>
      <c r="H279" s="96"/>
      <c r="I279" s="96"/>
      <c r="J279" s="96"/>
      <c r="K279" s="96"/>
      <c r="L279" s="96"/>
      <c r="M279" s="96"/>
      <c r="N279" s="96"/>
      <c r="O279" s="96"/>
      <c r="P279" s="96"/>
      <c r="Q279" s="96"/>
      <c r="R279" s="96"/>
      <c r="S279" s="96"/>
    </row>
    <row r="280" spans="1:19" hidden="1" x14ac:dyDescent="0.25">
      <c r="A280" s="96"/>
      <c r="B280" s="118"/>
      <c r="C280" s="118"/>
      <c r="D280" s="96"/>
      <c r="E280" s="118"/>
      <c r="F280" s="96"/>
      <c r="G280" s="96"/>
      <c r="H280" s="96"/>
      <c r="I280" s="96"/>
      <c r="J280" s="96"/>
      <c r="K280" s="96"/>
      <c r="L280" s="96"/>
      <c r="M280" s="96"/>
      <c r="N280" s="96"/>
      <c r="O280" s="96"/>
      <c r="P280" s="96"/>
      <c r="Q280" s="96"/>
      <c r="R280" s="96"/>
      <c r="S280" s="96"/>
    </row>
    <row r="281" spans="1:19" hidden="1" x14ac:dyDescent="0.25">
      <c r="A281" s="96"/>
      <c r="B281" s="118"/>
      <c r="C281" s="118"/>
      <c r="D281" s="96"/>
      <c r="E281" s="118"/>
      <c r="F281" s="96"/>
      <c r="G281" s="96"/>
      <c r="H281" s="96"/>
      <c r="I281" s="96"/>
      <c r="J281" s="96"/>
      <c r="K281" s="96"/>
      <c r="L281" s="96"/>
      <c r="M281" s="96"/>
      <c r="N281" s="96"/>
      <c r="O281" s="96"/>
      <c r="P281" s="96"/>
      <c r="Q281" s="96"/>
      <c r="R281" s="96"/>
      <c r="S281" s="96"/>
    </row>
    <row r="282" spans="1:19" hidden="1" x14ac:dyDescent="0.25">
      <c r="A282" s="96"/>
      <c r="B282" s="118"/>
      <c r="C282" s="118"/>
      <c r="D282" s="96"/>
      <c r="E282" s="118"/>
      <c r="F282" s="96"/>
      <c r="G282" s="96"/>
      <c r="H282" s="96"/>
      <c r="I282" s="96"/>
      <c r="J282" s="96"/>
      <c r="K282" s="96"/>
      <c r="L282" s="96"/>
      <c r="M282" s="96"/>
      <c r="N282" s="96"/>
      <c r="O282" s="96"/>
      <c r="P282" s="96"/>
      <c r="Q282" s="96"/>
      <c r="R282" s="96"/>
      <c r="S282" s="96"/>
    </row>
    <row r="283" spans="1:19" hidden="1" x14ac:dyDescent="0.25">
      <c r="A283" s="96"/>
      <c r="B283" s="118"/>
      <c r="C283" s="118"/>
      <c r="D283" s="96"/>
      <c r="E283" s="118"/>
      <c r="F283" s="96"/>
      <c r="G283" s="96"/>
      <c r="H283" s="96"/>
      <c r="I283" s="96"/>
      <c r="J283" s="96"/>
      <c r="K283" s="96"/>
      <c r="L283" s="96"/>
      <c r="M283" s="96"/>
      <c r="N283" s="96"/>
      <c r="O283" s="96"/>
      <c r="P283" s="96"/>
      <c r="Q283" s="96"/>
      <c r="R283" s="96"/>
      <c r="S283" s="96"/>
    </row>
    <row r="284" spans="1:19" hidden="1" x14ac:dyDescent="0.25">
      <c r="A284" s="96"/>
      <c r="B284" s="118"/>
      <c r="C284" s="118"/>
      <c r="D284" s="96"/>
      <c r="E284" s="118"/>
      <c r="F284" s="96"/>
      <c r="G284" s="96"/>
      <c r="H284" s="96"/>
      <c r="I284" s="96"/>
      <c r="J284" s="96"/>
      <c r="K284" s="96"/>
      <c r="L284" s="96"/>
      <c r="M284" s="96"/>
      <c r="N284" s="96"/>
      <c r="O284" s="96"/>
      <c r="P284" s="96"/>
      <c r="Q284" s="96"/>
      <c r="R284" s="96"/>
      <c r="S284" s="96"/>
    </row>
    <row r="285" spans="1:19" hidden="1" x14ac:dyDescent="0.25">
      <c r="A285" s="96"/>
      <c r="B285" s="118"/>
      <c r="C285" s="118"/>
      <c r="D285" s="96"/>
      <c r="E285" s="118"/>
      <c r="F285" s="96"/>
      <c r="G285" s="96"/>
      <c r="H285" s="96"/>
      <c r="I285" s="96"/>
      <c r="J285" s="96"/>
      <c r="K285" s="96"/>
      <c r="L285" s="96"/>
      <c r="M285" s="96"/>
      <c r="N285" s="96"/>
      <c r="O285" s="96"/>
      <c r="P285" s="96"/>
      <c r="Q285" s="96"/>
      <c r="R285" s="96"/>
      <c r="S285" s="96"/>
    </row>
    <row r="286" spans="1:19" hidden="1" x14ac:dyDescent="0.25">
      <c r="A286" s="96"/>
      <c r="B286" s="118"/>
      <c r="C286" s="118"/>
      <c r="D286" s="96"/>
      <c r="E286" s="118"/>
      <c r="F286" s="96"/>
      <c r="G286" s="96"/>
      <c r="H286" s="96"/>
      <c r="I286" s="96"/>
      <c r="J286" s="96"/>
      <c r="K286" s="96"/>
      <c r="L286" s="96"/>
      <c r="M286" s="96"/>
      <c r="N286" s="96"/>
      <c r="O286" s="96"/>
      <c r="P286" s="96"/>
      <c r="Q286" s="96"/>
      <c r="R286" s="96"/>
      <c r="S286" s="96"/>
    </row>
    <row r="287" spans="1:19" hidden="1" x14ac:dyDescent="0.25">
      <c r="A287" s="96"/>
      <c r="B287" s="118"/>
      <c r="C287" s="118"/>
      <c r="D287" s="96"/>
      <c r="E287" s="118"/>
      <c r="F287" s="96"/>
      <c r="G287" s="96"/>
      <c r="H287" s="96"/>
      <c r="I287" s="96"/>
      <c r="J287" s="96"/>
      <c r="K287" s="96"/>
      <c r="L287" s="96"/>
      <c r="M287" s="96"/>
      <c r="N287" s="96"/>
      <c r="O287" s="96"/>
      <c r="P287" s="96"/>
      <c r="Q287" s="96"/>
      <c r="R287" s="96"/>
      <c r="S287" s="96"/>
    </row>
    <row r="288" spans="1:19" hidden="1" x14ac:dyDescent="0.25">
      <c r="A288" s="96"/>
      <c r="B288" s="118"/>
      <c r="C288" s="118"/>
      <c r="D288" s="96"/>
      <c r="E288" s="118"/>
      <c r="F288" s="96"/>
      <c r="G288" s="96"/>
      <c r="H288" s="96"/>
      <c r="I288" s="96"/>
      <c r="J288" s="96"/>
      <c r="K288" s="96"/>
      <c r="L288" s="96"/>
      <c r="M288" s="96"/>
      <c r="N288" s="96"/>
      <c r="O288" s="96"/>
      <c r="P288" s="96"/>
      <c r="Q288" s="96"/>
      <c r="R288" s="96"/>
      <c r="S288" s="96"/>
    </row>
    <row r="289" spans="1:19" hidden="1" x14ac:dyDescent="0.25">
      <c r="A289" s="96"/>
      <c r="B289" s="118"/>
      <c r="C289" s="118"/>
      <c r="D289" s="96"/>
      <c r="E289" s="118"/>
      <c r="F289" s="96"/>
      <c r="G289" s="96"/>
      <c r="H289" s="96"/>
      <c r="I289" s="96"/>
      <c r="J289" s="96"/>
      <c r="K289" s="96"/>
      <c r="L289" s="96"/>
      <c r="M289" s="96"/>
      <c r="N289" s="96"/>
      <c r="O289" s="96"/>
      <c r="P289" s="96"/>
      <c r="Q289" s="96"/>
      <c r="R289" s="96"/>
      <c r="S289" s="96"/>
    </row>
    <row r="290" spans="1:19" hidden="1" x14ac:dyDescent="0.25">
      <c r="A290" s="96"/>
      <c r="B290" s="118"/>
      <c r="C290" s="118"/>
      <c r="D290" s="96"/>
      <c r="E290" s="118"/>
      <c r="F290" s="96"/>
      <c r="G290" s="96"/>
      <c r="H290" s="96"/>
      <c r="I290" s="96"/>
      <c r="J290" s="96"/>
      <c r="K290" s="96"/>
      <c r="L290" s="96"/>
      <c r="M290" s="96"/>
      <c r="N290" s="96"/>
      <c r="O290" s="96"/>
      <c r="P290" s="96"/>
      <c r="Q290" s="96"/>
      <c r="R290" s="96"/>
      <c r="S290" s="96"/>
    </row>
    <row r="291" spans="1:19" hidden="1" x14ac:dyDescent="0.25">
      <c r="A291" s="96"/>
      <c r="B291" s="118"/>
      <c r="C291" s="118"/>
      <c r="D291" s="96"/>
      <c r="E291" s="118"/>
      <c r="F291" s="96"/>
      <c r="G291" s="96"/>
      <c r="H291" s="96"/>
      <c r="I291" s="96"/>
      <c r="J291" s="96"/>
      <c r="K291" s="96"/>
      <c r="L291" s="96"/>
      <c r="M291" s="96"/>
      <c r="N291" s="96"/>
      <c r="O291" s="96"/>
      <c r="P291" s="96"/>
      <c r="Q291" s="96"/>
      <c r="R291" s="96"/>
      <c r="S291" s="96"/>
    </row>
    <row r="292" spans="1:19" hidden="1" x14ac:dyDescent="0.25">
      <c r="A292" s="96"/>
      <c r="B292" s="118"/>
      <c r="C292" s="118"/>
      <c r="D292" s="96"/>
      <c r="E292" s="118"/>
      <c r="F292" s="96"/>
      <c r="G292" s="96"/>
      <c r="H292" s="96"/>
      <c r="I292" s="96"/>
      <c r="J292" s="96"/>
      <c r="K292" s="96"/>
      <c r="L292" s="96"/>
      <c r="M292" s="96"/>
      <c r="N292" s="96"/>
      <c r="O292" s="96"/>
      <c r="P292" s="96"/>
      <c r="Q292" s="96"/>
      <c r="R292" s="96"/>
      <c r="S292" s="96"/>
    </row>
    <row r="293" spans="1:19" hidden="1" x14ac:dyDescent="0.25">
      <c r="A293" s="96"/>
      <c r="B293" s="118"/>
      <c r="C293" s="118"/>
      <c r="D293" s="96"/>
      <c r="E293" s="118"/>
      <c r="F293" s="96"/>
      <c r="G293" s="96"/>
      <c r="H293" s="96"/>
      <c r="I293" s="96"/>
      <c r="J293" s="96"/>
      <c r="K293" s="96"/>
      <c r="L293" s="96"/>
      <c r="M293" s="96"/>
      <c r="N293" s="96"/>
      <c r="O293" s="96"/>
      <c r="P293" s="96"/>
      <c r="Q293" s="96"/>
      <c r="R293" s="96"/>
      <c r="S293" s="96"/>
    </row>
    <row r="294" spans="1:19" hidden="1" x14ac:dyDescent="0.25">
      <c r="A294" s="96"/>
      <c r="B294" s="118"/>
      <c r="C294" s="118"/>
      <c r="D294" s="96"/>
      <c r="E294" s="118"/>
      <c r="F294" s="96"/>
      <c r="G294" s="96"/>
      <c r="H294" s="96"/>
      <c r="I294" s="96"/>
      <c r="J294" s="96"/>
      <c r="K294" s="96"/>
      <c r="L294" s="96"/>
      <c r="M294" s="96"/>
      <c r="N294" s="96"/>
      <c r="O294" s="96"/>
      <c r="P294" s="96"/>
      <c r="Q294" s="96"/>
      <c r="R294" s="96"/>
      <c r="S294" s="96"/>
    </row>
    <row r="295" spans="1:19" hidden="1" x14ac:dyDescent="0.25">
      <c r="A295" s="96"/>
      <c r="B295" s="118"/>
      <c r="C295" s="118"/>
      <c r="D295" s="96"/>
      <c r="E295" s="118"/>
      <c r="F295" s="96"/>
      <c r="G295" s="96"/>
      <c r="H295" s="96"/>
      <c r="I295" s="96"/>
      <c r="J295" s="96"/>
      <c r="K295" s="96"/>
      <c r="L295" s="96"/>
      <c r="M295" s="96"/>
      <c r="N295" s="96"/>
      <c r="O295" s="96"/>
      <c r="P295" s="96"/>
      <c r="Q295" s="96"/>
      <c r="R295" s="96"/>
      <c r="S295" s="96"/>
    </row>
    <row r="296" spans="1:19" hidden="1" x14ac:dyDescent="0.25">
      <c r="A296" s="96"/>
      <c r="B296" s="118"/>
      <c r="C296" s="118"/>
      <c r="D296" s="96"/>
      <c r="E296" s="118"/>
      <c r="F296" s="96"/>
      <c r="G296" s="96"/>
      <c r="H296" s="96"/>
      <c r="I296" s="96"/>
      <c r="J296" s="96"/>
      <c r="K296" s="96"/>
      <c r="L296" s="96"/>
      <c r="M296" s="96"/>
      <c r="N296" s="96"/>
      <c r="O296" s="96"/>
      <c r="P296" s="96"/>
      <c r="Q296" s="96"/>
      <c r="R296" s="96"/>
      <c r="S296" s="96"/>
    </row>
    <row r="297" spans="1:19" hidden="1" x14ac:dyDescent="0.25">
      <c r="A297" s="96"/>
      <c r="B297" s="118"/>
      <c r="C297" s="118"/>
      <c r="D297" s="96"/>
      <c r="E297" s="118"/>
      <c r="F297" s="96"/>
      <c r="G297" s="96"/>
      <c r="H297" s="96"/>
      <c r="I297" s="96"/>
      <c r="J297" s="96"/>
      <c r="K297" s="96"/>
      <c r="L297" s="96"/>
      <c r="M297" s="96"/>
      <c r="N297" s="96"/>
      <c r="O297" s="96"/>
      <c r="P297" s="96"/>
      <c r="Q297" s="96"/>
      <c r="R297" s="96"/>
      <c r="S297" s="96"/>
    </row>
    <row r="298" spans="1:19" hidden="1" x14ac:dyDescent="0.25">
      <c r="A298" s="96"/>
      <c r="B298" s="118"/>
      <c r="C298" s="118"/>
      <c r="D298" s="96"/>
      <c r="E298" s="118"/>
      <c r="F298" s="96"/>
      <c r="G298" s="96"/>
      <c r="H298" s="96"/>
      <c r="I298" s="96"/>
      <c r="J298" s="96"/>
      <c r="K298" s="96"/>
      <c r="L298" s="96"/>
      <c r="M298" s="96"/>
      <c r="N298" s="96"/>
      <c r="O298" s="96"/>
      <c r="P298" s="96"/>
      <c r="Q298" s="96"/>
      <c r="R298" s="96"/>
      <c r="S298" s="96"/>
    </row>
    <row r="299" spans="1:19" hidden="1" x14ac:dyDescent="0.25">
      <c r="A299" s="96"/>
      <c r="B299" s="118"/>
      <c r="C299" s="118"/>
      <c r="D299" s="96"/>
      <c r="E299" s="118"/>
      <c r="F299" s="96"/>
      <c r="G299" s="96"/>
      <c r="H299" s="96"/>
      <c r="I299" s="96"/>
      <c r="J299" s="96"/>
      <c r="K299" s="96"/>
      <c r="L299" s="96"/>
      <c r="M299" s="96"/>
      <c r="N299" s="96"/>
      <c r="O299" s="96"/>
      <c r="P299" s="96"/>
      <c r="Q299" s="96"/>
      <c r="R299" s="96"/>
      <c r="S299" s="96"/>
    </row>
    <row r="300" spans="1:19" hidden="1" x14ac:dyDescent="0.25">
      <c r="A300" s="96"/>
      <c r="B300" s="118"/>
      <c r="C300" s="118"/>
      <c r="D300" s="96"/>
      <c r="E300" s="118"/>
      <c r="F300" s="96"/>
      <c r="G300" s="96"/>
      <c r="H300" s="96"/>
      <c r="I300" s="96"/>
      <c r="J300" s="96"/>
      <c r="K300" s="96"/>
      <c r="L300" s="96"/>
      <c r="M300" s="96"/>
      <c r="N300" s="96"/>
      <c r="O300" s="96"/>
      <c r="P300" s="96"/>
      <c r="Q300" s="96"/>
      <c r="R300" s="96"/>
      <c r="S300" s="96"/>
    </row>
    <row r="301" spans="1:19" hidden="1" x14ac:dyDescent="0.25">
      <c r="A301" s="96"/>
      <c r="B301" s="118"/>
      <c r="C301" s="118"/>
      <c r="D301" s="96"/>
      <c r="E301" s="118"/>
      <c r="F301" s="96"/>
      <c r="G301" s="96"/>
      <c r="H301" s="96"/>
      <c r="I301" s="96"/>
      <c r="J301" s="96"/>
      <c r="K301" s="96"/>
      <c r="L301" s="96"/>
      <c r="M301" s="96"/>
      <c r="N301" s="96"/>
      <c r="O301" s="96"/>
      <c r="P301" s="96"/>
      <c r="Q301" s="96"/>
      <c r="R301" s="96"/>
      <c r="S301" s="96"/>
    </row>
    <row r="302" spans="1:19" hidden="1" x14ac:dyDescent="0.25">
      <c r="A302" s="96"/>
      <c r="B302" s="118"/>
      <c r="C302" s="118"/>
      <c r="D302" s="96"/>
      <c r="E302" s="118"/>
      <c r="F302" s="96"/>
      <c r="G302" s="96"/>
      <c r="H302" s="96"/>
      <c r="I302" s="96"/>
      <c r="J302" s="96"/>
      <c r="K302" s="96"/>
      <c r="L302" s="96"/>
      <c r="M302" s="96"/>
      <c r="N302" s="96"/>
      <c r="O302" s="96"/>
      <c r="P302" s="96"/>
      <c r="Q302" s="96"/>
      <c r="R302" s="96"/>
      <c r="S302" s="96"/>
    </row>
    <row r="303" spans="1:19" hidden="1" x14ac:dyDescent="0.25">
      <c r="A303" s="96"/>
      <c r="B303" s="118"/>
      <c r="C303" s="118"/>
      <c r="D303" s="96"/>
      <c r="E303" s="118"/>
      <c r="F303" s="96"/>
      <c r="G303" s="96"/>
      <c r="H303" s="96"/>
      <c r="I303" s="96"/>
      <c r="J303" s="96"/>
      <c r="K303" s="96"/>
      <c r="L303" s="96"/>
      <c r="M303" s="96"/>
      <c r="N303" s="96"/>
      <c r="O303" s="96"/>
      <c r="P303" s="96"/>
      <c r="Q303" s="96"/>
      <c r="R303" s="96"/>
      <c r="S303" s="96"/>
    </row>
    <row r="304" spans="1:19" hidden="1" x14ac:dyDescent="0.25">
      <c r="A304" s="96"/>
      <c r="B304" s="118"/>
      <c r="C304" s="118"/>
      <c r="D304" s="96"/>
      <c r="E304" s="118"/>
      <c r="F304" s="96"/>
      <c r="G304" s="96"/>
      <c r="H304" s="96"/>
      <c r="I304" s="96"/>
      <c r="J304" s="96"/>
      <c r="K304" s="96"/>
      <c r="L304" s="96"/>
      <c r="M304" s="96"/>
      <c r="N304" s="96"/>
      <c r="O304" s="96"/>
      <c r="P304" s="96"/>
      <c r="Q304" s="96"/>
      <c r="R304" s="96"/>
      <c r="S304" s="96"/>
    </row>
    <row r="305" spans="1:19" hidden="1" x14ac:dyDescent="0.25">
      <c r="A305" s="96"/>
      <c r="B305" s="118"/>
      <c r="C305" s="118"/>
      <c r="D305" s="96"/>
      <c r="E305" s="118"/>
      <c r="F305" s="96"/>
      <c r="G305" s="96"/>
      <c r="H305" s="96"/>
      <c r="I305" s="96"/>
      <c r="J305" s="96"/>
      <c r="K305" s="96"/>
      <c r="L305" s="96"/>
      <c r="M305" s="96"/>
      <c r="N305" s="96"/>
      <c r="O305" s="96"/>
      <c r="P305" s="96"/>
      <c r="Q305" s="96"/>
      <c r="R305" s="96"/>
      <c r="S305" s="96"/>
    </row>
    <row r="306" spans="1:19" hidden="1" x14ac:dyDescent="0.25">
      <c r="A306" s="96"/>
      <c r="B306" s="118"/>
      <c r="C306" s="118"/>
      <c r="D306" s="96"/>
      <c r="E306" s="118"/>
      <c r="F306" s="96"/>
      <c r="G306" s="96"/>
      <c r="H306" s="96"/>
      <c r="I306" s="96"/>
      <c r="J306" s="96"/>
      <c r="K306" s="96"/>
      <c r="L306" s="96"/>
      <c r="M306" s="96"/>
      <c r="N306" s="96"/>
      <c r="O306" s="96"/>
      <c r="P306" s="96"/>
      <c r="Q306" s="96"/>
      <c r="R306" s="96"/>
      <c r="S306" s="96"/>
    </row>
    <row r="307" spans="1:19" hidden="1" x14ac:dyDescent="0.25">
      <c r="A307" s="96"/>
      <c r="B307" s="118"/>
      <c r="C307" s="118"/>
      <c r="D307" s="96"/>
      <c r="E307" s="118"/>
      <c r="F307" s="96"/>
      <c r="G307" s="96"/>
      <c r="H307" s="96"/>
      <c r="I307" s="96"/>
      <c r="J307" s="96"/>
      <c r="K307" s="96"/>
      <c r="L307" s="96"/>
      <c r="M307" s="96"/>
      <c r="N307" s="96"/>
      <c r="O307" s="96"/>
      <c r="P307" s="96"/>
      <c r="Q307" s="96"/>
      <c r="R307" s="96"/>
      <c r="S307" s="96"/>
    </row>
    <row r="308" spans="1:19" hidden="1" x14ac:dyDescent="0.25">
      <c r="A308" s="96"/>
      <c r="B308" s="118"/>
      <c r="C308" s="118"/>
      <c r="D308" s="96"/>
      <c r="E308" s="118"/>
      <c r="F308" s="96"/>
      <c r="G308" s="96"/>
      <c r="H308" s="96"/>
      <c r="I308" s="96"/>
      <c r="J308" s="96"/>
      <c r="K308" s="96"/>
      <c r="L308" s="96"/>
      <c r="M308" s="96"/>
      <c r="N308" s="96"/>
      <c r="O308" s="96"/>
      <c r="P308" s="96"/>
      <c r="Q308" s="96"/>
      <c r="R308" s="96"/>
      <c r="S308" s="96"/>
    </row>
    <row r="309" spans="1:19" hidden="1" x14ac:dyDescent="0.25">
      <c r="A309" s="96"/>
      <c r="B309" s="118"/>
      <c r="C309" s="118"/>
      <c r="D309" s="96"/>
      <c r="E309" s="118"/>
      <c r="F309" s="96"/>
      <c r="G309" s="96"/>
      <c r="H309" s="96"/>
      <c r="I309" s="96"/>
      <c r="J309" s="96"/>
      <c r="K309" s="96"/>
      <c r="L309" s="96"/>
      <c r="M309" s="96"/>
      <c r="N309" s="96"/>
      <c r="O309" s="96"/>
      <c r="P309" s="96"/>
      <c r="Q309" s="96"/>
      <c r="R309" s="96"/>
      <c r="S309" s="96"/>
    </row>
    <row r="310" spans="1:19" hidden="1" x14ac:dyDescent="0.25">
      <c r="A310" s="96"/>
      <c r="B310" s="118"/>
      <c r="C310" s="118"/>
      <c r="D310" s="96"/>
      <c r="E310" s="118"/>
      <c r="F310" s="96"/>
      <c r="G310" s="96"/>
      <c r="H310" s="96"/>
      <c r="I310" s="96"/>
      <c r="J310" s="96"/>
      <c r="K310" s="96"/>
      <c r="L310" s="96"/>
      <c r="M310" s="96"/>
      <c r="N310" s="96"/>
      <c r="O310" s="96"/>
      <c r="P310" s="96"/>
      <c r="Q310" s="96"/>
      <c r="R310" s="96"/>
      <c r="S310" s="96"/>
    </row>
    <row r="311" spans="1:19" hidden="1" x14ac:dyDescent="0.25">
      <c r="A311" s="96"/>
      <c r="B311" s="118"/>
      <c r="C311" s="118"/>
      <c r="D311" s="96"/>
      <c r="E311" s="118"/>
      <c r="F311" s="96"/>
      <c r="G311" s="96"/>
      <c r="H311" s="96"/>
      <c r="I311" s="96"/>
      <c r="J311" s="96"/>
      <c r="K311" s="96"/>
      <c r="L311" s="96"/>
      <c r="M311" s="96"/>
      <c r="N311" s="96"/>
      <c r="O311" s="96"/>
      <c r="P311" s="96"/>
      <c r="Q311" s="96"/>
      <c r="R311" s="96"/>
      <c r="S311" s="96"/>
    </row>
    <row r="312" spans="1:19" hidden="1" x14ac:dyDescent="0.25">
      <c r="A312" s="96"/>
      <c r="B312" s="118"/>
      <c r="C312" s="118"/>
      <c r="D312" s="96"/>
      <c r="E312" s="118"/>
      <c r="F312" s="96"/>
      <c r="G312" s="96"/>
      <c r="H312" s="96"/>
      <c r="I312" s="96"/>
      <c r="J312" s="96"/>
      <c r="K312" s="96"/>
      <c r="L312" s="96"/>
      <c r="M312" s="96"/>
      <c r="N312" s="96"/>
      <c r="O312" s="96"/>
      <c r="P312" s="96"/>
      <c r="Q312" s="96"/>
      <c r="R312" s="96"/>
      <c r="S312" s="96"/>
    </row>
    <row r="313" spans="1:19" hidden="1" x14ac:dyDescent="0.25">
      <c r="A313" s="96"/>
      <c r="B313" s="118"/>
      <c r="C313" s="118"/>
      <c r="D313" s="96"/>
      <c r="E313" s="118"/>
      <c r="F313" s="96"/>
      <c r="G313" s="96"/>
      <c r="H313" s="96"/>
      <c r="I313" s="96"/>
      <c r="J313" s="96"/>
      <c r="K313" s="96"/>
      <c r="L313" s="96"/>
      <c r="M313" s="96"/>
      <c r="N313" s="96"/>
      <c r="O313" s="96"/>
      <c r="P313" s="96"/>
      <c r="Q313" s="96"/>
      <c r="R313" s="96"/>
      <c r="S313" s="96"/>
    </row>
    <row r="314" spans="1:19" hidden="1" x14ac:dyDescent="0.25">
      <c r="A314" s="96"/>
      <c r="B314" s="118"/>
      <c r="C314" s="118"/>
      <c r="D314" s="96"/>
      <c r="E314" s="118"/>
      <c r="F314" s="96"/>
      <c r="G314" s="96"/>
      <c r="H314" s="96"/>
      <c r="I314" s="96"/>
      <c r="J314" s="96"/>
      <c r="K314" s="96"/>
      <c r="L314" s="96"/>
      <c r="M314" s="96"/>
      <c r="N314" s="96"/>
      <c r="O314" s="96"/>
      <c r="P314" s="96"/>
      <c r="Q314" s="96"/>
      <c r="R314" s="96"/>
      <c r="S314" s="96"/>
    </row>
    <row r="315" spans="1:19" hidden="1" x14ac:dyDescent="0.25">
      <c r="A315" s="96"/>
      <c r="B315" s="118"/>
      <c r="C315" s="118"/>
      <c r="D315" s="96"/>
      <c r="E315" s="118"/>
      <c r="F315" s="96"/>
      <c r="G315" s="96"/>
      <c r="H315" s="96"/>
      <c r="I315" s="96"/>
      <c r="J315" s="96"/>
      <c r="K315" s="96"/>
      <c r="L315" s="96"/>
      <c r="M315" s="96"/>
      <c r="N315" s="96"/>
      <c r="O315" s="96"/>
      <c r="P315" s="96"/>
      <c r="Q315" s="96"/>
      <c r="R315" s="96"/>
      <c r="S315" s="96"/>
    </row>
    <row r="316" spans="1:19" hidden="1" x14ac:dyDescent="0.25">
      <c r="A316" s="96"/>
      <c r="B316" s="118"/>
      <c r="C316" s="118"/>
      <c r="D316" s="96"/>
      <c r="E316" s="118"/>
      <c r="F316" s="96"/>
      <c r="G316" s="96"/>
      <c r="H316" s="96"/>
      <c r="I316" s="96"/>
      <c r="J316" s="96"/>
      <c r="K316" s="96"/>
      <c r="L316" s="96"/>
      <c r="M316" s="96"/>
      <c r="N316" s="96"/>
      <c r="O316" s="96"/>
      <c r="P316" s="96"/>
      <c r="Q316" s="96"/>
      <c r="R316" s="96"/>
      <c r="S316" s="96"/>
    </row>
    <row r="317" spans="1:19" hidden="1" x14ac:dyDescent="0.25">
      <c r="A317" s="96"/>
      <c r="B317" s="118"/>
      <c r="C317" s="118"/>
      <c r="D317" s="96"/>
      <c r="E317" s="118"/>
      <c r="F317" s="96"/>
      <c r="G317" s="96"/>
      <c r="H317" s="96"/>
      <c r="I317" s="96"/>
      <c r="J317" s="96"/>
      <c r="K317" s="96"/>
      <c r="L317" s="96"/>
      <c r="M317" s="96"/>
      <c r="N317" s="96"/>
      <c r="O317" s="96"/>
      <c r="P317" s="96"/>
      <c r="Q317" s="96"/>
      <c r="R317" s="96"/>
      <c r="S317" s="96"/>
    </row>
    <row r="318" spans="1:19" hidden="1" x14ac:dyDescent="0.25">
      <c r="A318" s="96"/>
      <c r="B318" s="118"/>
      <c r="C318" s="118"/>
      <c r="D318" s="96"/>
      <c r="E318" s="118"/>
      <c r="F318" s="96"/>
      <c r="G318" s="96"/>
      <c r="H318" s="96"/>
      <c r="I318" s="96"/>
      <c r="J318" s="96"/>
      <c r="K318" s="96"/>
      <c r="L318" s="96"/>
      <c r="M318" s="96"/>
      <c r="N318" s="96"/>
      <c r="O318" s="96"/>
      <c r="P318" s="96"/>
      <c r="Q318" s="96"/>
      <c r="R318" s="96"/>
      <c r="S318" s="96"/>
    </row>
    <row r="319" spans="1:19" hidden="1" x14ac:dyDescent="0.25">
      <c r="A319" s="96"/>
      <c r="B319" s="118"/>
      <c r="C319" s="118"/>
      <c r="D319" s="96"/>
      <c r="E319" s="118"/>
      <c r="F319" s="96"/>
      <c r="G319" s="96"/>
      <c r="H319" s="96"/>
      <c r="I319" s="96"/>
      <c r="J319" s="96"/>
      <c r="K319" s="96"/>
      <c r="L319" s="96"/>
      <c r="M319" s="96"/>
      <c r="N319" s="96"/>
      <c r="O319" s="96"/>
      <c r="P319" s="96"/>
      <c r="Q319" s="96"/>
      <c r="R319" s="96"/>
      <c r="S319" s="96"/>
    </row>
    <row r="320" spans="1:19" hidden="1" x14ac:dyDescent="0.25">
      <c r="A320" s="96"/>
      <c r="B320" s="118"/>
      <c r="C320" s="118"/>
      <c r="D320" s="96"/>
      <c r="E320" s="118"/>
      <c r="F320" s="96"/>
      <c r="G320" s="96"/>
      <c r="H320" s="96"/>
      <c r="I320" s="96"/>
      <c r="J320" s="96"/>
      <c r="K320" s="96"/>
      <c r="L320" s="96"/>
      <c r="M320" s="96"/>
      <c r="N320" s="96"/>
      <c r="O320" s="96"/>
      <c r="P320" s="96"/>
      <c r="Q320" s="96"/>
      <c r="R320" s="96"/>
      <c r="S320" s="96"/>
    </row>
    <row r="321" spans="1:19" hidden="1" x14ac:dyDescent="0.25">
      <c r="A321" s="96"/>
      <c r="B321" s="118"/>
      <c r="C321" s="118"/>
      <c r="D321" s="96"/>
      <c r="E321" s="118"/>
      <c r="F321" s="96"/>
      <c r="G321" s="96"/>
      <c r="H321" s="96"/>
      <c r="I321" s="96"/>
      <c r="J321" s="96"/>
      <c r="K321" s="96"/>
      <c r="L321" s="96"/>
      <c r="M321" s="96"/>
      <c r="N321" s="96"/>
      <c r="O321" s="96"/>
      <c r="P321" s="96"/>
      <c r="Q321" s="96"/>
      <c r="R321" s="96"/>
      <c r="S321" s="96"/>
    </row>
    <row r="322" spans="1:19" hidden="1" x14ac:dyDescent="0.25">
      <c r="A322" s="96"/>
      <c r="B322" s="118"/>
      <c r="C322" s="118"/>
      <c r="D322" s="96"/>
      <c r="E322" s="118"/>
      <c r="F322" s="96"/>
      <c r="G322" s="96"/>
      <c r="H322" s="96"/>
      <c r="I322" s="96"/>
      <c r="J322" s="96"/>
      <c r="K322" s="96"/>
      <c r="L322" s="96"/>
      <c r="M322" s="96"/>
      <c r="N322" s="96"/>
      <c r="O322" s="96"/>
      <c r="P322" s="96"/>
      <c r="Q322" s="96"/>
      <c r="R322" s="96"/>
      <c r="S322" s="96"/>
    </row>
    <row r="323" spans="1:19" hidden="1" x14ac:dyDescent="0.25">
      <c r="A323" s="96"/>
      <c r="B323" s="118"/>
      <c r="C323" s="118"/>
      <c r="D323" s="96"/>
      <c r="E323" s="118"/>
      <c r="F323" s="96"/>
      <c r="G323" s="96"/>
      <c r="H323" s="96"/>
      <c r="I323" s="96"/>
      <c r="J323" s="96"/>
      <c r="K323" s="96"/>
      <c r="L323" s="96"/>
      <c r="M323" s="96"/>
      <c r="N323" s="96"/>
      <c r="O323" s="96"/>
      <c r="P323" s="96"/>
      <c r="Q323" s="96"/>
      <c r="R323" s="96"/>
      <c r="S323" s="96"/>
    </row>
    <row r="324" spans="1:19" hidden="1" x14ac:dyDescent="0.25">
      <c r="A324" s="96"/>
      <c r="B324" s="118"/>
      <c r="C324" s="118"/>
      <c r="D324" s="96"/>
      <c r="E324" s="118"/>
      <c r="F324" s="96"/>
      <c r="G324" s="96"/>
      <c r="H324" s="96"/>
      <c r="I324" s="96"/>
      <c r="J324" s="96"/>
      <c r="K324" s="96"/>
      <c r="L324" s="96"/>
      <c r="M324" s="96"/>
      <c r="N324" s="96"/>
      <c r="O324" s="96"/>
      <c r="P324" s="96"/>
      <c r="Q324" s="96"/>
      <c r="R324" s="96"/>
      <c r="S324" s="96"/>
    </row>
    <row r="325" spans="1:19" hidden="1" x14ac:dyDescent="0.25">
      <c r="A325" s="96"/>
      <c r="B325" s="118"/>
      <c r="C325" s="118"/>
      <c r="D325" s="96"/>
      <c r="E325" s="118"/>
      <c r="F325" s="96"/>
      <c r="G325" s="96"/>
      <c r="H325" s="96"/>
      <c r="I325" s="96"/>
      <c r="J325" s="96"/>
      <c r="K325" s="96"/>
      <c r="L325" s="96"/>
      <c r="M325" s="96"/>
      <c r="N325" s="96"/>
      <c r="O325" s="96"/>
      <c r="P325" s="96"/>
      <c r="Q325" s="96"/>
      <c r="R325" s="96"/>
      <c r="S325" s="96"/>
    </row>
    <row r="326" spans="1:19" hidden="1" x14ac:dyDescent="0.25">
      <c r="A326" s="96"/>
      <c r="B326" s="118"/>
      <c r="C326" s="118"/>
      <c r="D326" s="96"/>
      <c r="E326" s="118"/>
      <c r="F326" s="96"/>
      <c r="G326" s="96"/>
      <c r="H326" s="96"/>
      <c r="I326" s="96"/>
      <c r="J326" s="96"/>
      <c r="K326" s="96"/>
      <c r="L326" s="96"/>
      <c r="M326" s="96"/>
      <c r="N326" s="96"/>
      <c r="O326" s="96"/>
      <c r="P326" s="96"/>
      <c r="Q326" s="96"/>
      <c r="R326" s="96"/>
      <c r="S326" s="96"/>
    </row>
    <row r="327" spans="1:19" hidden="1" x14ac:dyDescent="0.25">
      <c r="A327" s="96"/>
      <c r="B327" s="118"/>
      <c r="C327" s="118"/>
      <c r="D327" s="96"/>
      <c r="E327" s="118"/>
      <c r="F327" s="96"/>
      <c r="G327" s="96"/>
      <c r="H327" s="96"/>
      <c r="I327" s="96"/>
      <c r="J327" s="96"/>
      <c r="K327" s="96"/>
      <c r="L327" s="96"/>
      <c r="M327" s="96"/>
      <c r="N327" s="96"/>
      <c r="O327" s="96"/>
      <c r="P327" s="96"/>
      <c r="Q327" s="96"/>
      <c r="R327" s="96"/>
      <c r="S327" s="96"/>
    </row>
    <row r="328" spans="1:19" hidden="1" x14ac:dyDescent="0.25">
      <c r="A328" s="96"/>
      <c r="B328" s="118"/>
      <c r="C328" s="118"/>
      <c r="D328" s="96"/>
      <c r="E328" s="118"/>
      <c r="F328" s="96"/>
      <c r="G328" s="96"/>
      <c r="H328" s="96"/>
      <c r="I328" s="96"/>
      <c r="J328" s="96"/>
      <c r="K328" s="96"/>
      <c r="L328" s="96"/>
      <c r="M328" s="96"/>
      <c r="N328" s="96"/>
      <c r="O328" s="96"/>
      <c r="P328" s="96"/>
      <c r="Q328" s="96"/>
      <c r="R328" s="96"/>
      <c r="S328" s="96"/>
    </row>
    <row r="329" spans="1:19" hidden="1" x14ac:dyDescent="0.25">
      <c r="A329" s="96"/>
      <c r="B329" s="118"/>
      <c r="C329" s="118"/>
      <c r="D329" s="96"/>
      <c r="E329" s="118"/>
      <c r="F329" s="96"/>
      <c r="G329" s="96"/>
      <c r="H329" s="96"/>
      <c r="I329" s="96"/>
      <c r="J329" s="96"/>
      <c r="K329" s="96"/>
      <c r="L329" s="96"/>
      <c r="M329" s="96"/>
      <c r="N329" s="96"/>
      <c r="O329" s="96"/>
      <c r="P329" s="96"/>
      <c r="Q329" s="96"/>
      <c r="R329" s="96"/>
      <c r="S329" s="96"/>
    </row>
    <row r="330" spans="1:19" hidden="1" x14ac:dyDescent="0.25">
      <c r="A330" s="96"/>
      <c r="B330" s="118"/>
      <c r="C330" s="118"/>
      <c r="D330" s="96"/>
      <c r="E330" s="118"/>
      <c r="F330" s="96"/>
      <c r="G330" s="96"/>
      <c r="H330" s="96"/>
      <c r="I330" s="96"/>
      <c r="J330" s="96"/>
      <c r="K330" s="96"/>
      <c r="L330" s="96"/>
      <c r="M330" s="96"/>
      <c r="N330" s="96"/>
      <c r="O330" s="96"/>
      <c r="P330" s="96"/>
      <c r="Q330" s="96"/>
      <c r="R330" s="96"/>
      <c r="S330" s="96"/>
    </row>
    <row r="331" spans="1:19" hidden="1" x14ac:dyDescent="0.25">
      <c r="A331" s="96"/>
      <c r="B331" s="118"/>
      <c r="C331" s="118"/>
      <c r="D331" s="96"/>
      <c r="E331" s="118"/>
      <c r="F331" s="96"/>
      <c r="G331" s="96"/>
      <c r="H331" s="96"/>
      <c r="I331" s="96"/>
      <c r="J331" s="96"/>
      <c r="K331" s="96"/>
      <c r="L331" s="96"/>
      <c r="M331" s="96"/>
      <c r="N331" s="96"/>
      <c r="O331" s="96"/>
      <c r="P331" s="96"/>
      <c r="Q331" s="96"/>
      <c r="R331" s="96"/>
      <c r="S331" s="96"/>
    </row>
    <row r="332" spans="1:19" hidden="1" x14ac:dyDescent="0.25">
      <c r="A332" s="96"/>
      <c r="B332" s="118"/>
      <c r="C332" s="118"/>
      <c r="D332" s="96"/>
      <c r="E332" s="118"/>
      <c r="F332" s="96"/>
      <c r="G332" s="96"/>
      <c r="H332" s="96"/>
      <c r="I332" s="96"/>
      <c r="J332" s="96"/>
      <c r="K332" s="96"/>
      <c r="L332" s="96"/>
      <c r="M332" s="96"/>
      <c r="N332" s="96"/>
      <c r="O332" s="96"/>
      <c r="P332" s="96"/>
      <c r="Q332" s="96"/>
      <c r="R332" s="96"/>
      <c r="S332" s="96"/>
    </row>
    <row r="333" spans="1:19" hidden="1" x14ac:dyDescent="0.25">
      <c r="A333" s="96"/>
      <c r="B333" s="118"/>
      <c r="C333" s="118"/>
      <c r="D333" s="96"/>
      <c r="E333" s="118"/>
      <c r="F333" s="96"/>
      <c r="G333" s="96"/>
      <c r="H333" s="96"/>
      <c r="I333" s="96"/>
      <c r="J333" s="96"/>
      <c r="K333" s="96"/>
      <c r="L333" s="96"/>
      <c r="M333" s="96"/>
      <c r="N333" s="96"/>
      <c r="O333" s="96"/>
      <c r="P333" s="96"/>
      <c r="Q333" s="96"/>
      <c r="R333" s="96"/>
      <c r="S333" s="96"/>
    </row>
    <row r="334" spans="1:19" hidden="1" x14ac:dyDescent="0.25">
      <c r="A334" s="96"/>
      <c r="B334" s="118"/>
      <c r="C334" s="118"/>
      <c r="D334" s="96"/>
      <c r="E334" s="118"/>
      <c r="F334" s="96"/>
      <c r="G334" s="96"/>
      <c r="H334" s="96"/>
      <c r="I334" s="96"/>
      <c r="J334" s="96"/>
      <c r="K334" s="96"/>
      <c r="L334" s="96"/>
      <c r="M334" s="96"/>
      <c r="N334" s="96"/>
      <c r="O334" s="96"/>
      <c r="P334" s="96"/>
      <c r="Q334" s="96"/>
      <c r="R334" s="96"/>
      <c r="S334" s="96"/>
    </row>
    <row r="335" spans="1:19" hidden="1" x14ac:dyDescent="0.25">
      <c r="A335" s="96"/>
      <c r="B335" s="118"/>
      <c r="C335" s="118"/>
      <c r="D335" s="96"/>
      <c r="E335" s="118"/>
      <c r="F335" s="96"/>
      <c r="G335" s="96"/>
      <c r="H335" s="96"/>
      <c r="I335" s="96"/>
      <c r="J335" s="96"/>
      <c r="K335" s="96"/>
      <c r="L335" s="96"/>
      <c r="M335" s="96"/>
      <c r="N335" s="96"/>
      <c r="O335" s="96"/>
      <c r="P335" s="96"/>
      <c r="Q335" s="96"/>
      <c r="R335" s="96"/>
      <c r="S335" s="96"/>
    </row>
    <row r="336" spans="1:19" hidden="1" x14ac:dyDescent="0.25">
      <c r="A336" s="96"/>
      <c r="B336" s="118"/>
      <c r="C336" s="118"/>
      <c r="D336" s="96"/>
      <c r="E336" s="118"/>
      <c r="F336" s="96"/>
      <c r="G336" s="96"/>
      <c r="H336" s="96"/>
      <c r="I336" s="96"/>
      <c r="J336" s="96"/>
      <c r="K336" s="96"/>
      <c r="L336" s="96"/>
      <c r="M336" s="96"/>
      <c r="N336" s="96"/>
      <c r="O336" s="96"/>
      <c r="P336" s="96"/>
      <c r="Q336" s="96"/>
      <c r="R336" s="96"/>
      <c r="S336" s="96"/>
    </row>
    <row r="337" spans="1:19" hidden="1" x14ac:dyDescent="0.25">
      <c r="A337" s="96"/>
      <c r="B337" s="118"/>
      <c r="C337" s="118"/>
      <c r="D337" s="96"/>
      <c r="E337" s="118"/>
      <c r="F337" s="96"/>
      <c r="G337" s="96"/>
      <c r="H337" s="96"/>
      <c r="I337" s="96"/>
      <c r="J337" s="96"/>
      <c r="K337" s="96"/>
      <c r="L337" s="96"/>
      <c r="M337" s="96"/>
      <c r="N337" s="96"/>
      <c r="O337" s="96"/>
      <c r="P337" s="96"/>
      <c r="Q337" s="96"/>
      <c r="R337" s="96"/>
      <c r="S337" s="96"/>
    </row>
    <row r="338" spans="1:19" hidden="1" x14ac:dyDescent="0.25">
      <c r="A338" s="96"/>
      <c r="B338" s="118"/>
      <c r="C338" s="118"/>
      <c r="D338" s="96"/>
      <c r="E338" s="118"/>
      <c r="F338" s="96"/>
      <c r="G338" s="96"/>
      <c r="H338" s="96"/>
      <c r="I338" s="96"/>
      <c r="J338" s="96"/>
      <c r="K338" s="96"/>
      <c r="L338" s="96"/>
      <c r="M338" s="96"/>
      <c r="N338" s="96"/>
      <c r="O338" s="96"/>
      <c r="P338" s="96"/>
      <c r="Q338" s="96"/>
      <c r="R338" s="96"/>
      <c r="S338" s="96"/>
    </row>
    <row r="339" spans="1:19" hidden="1" x14ac:dyDescent="0.25">
      <c r="A339" s="96"/>
      <c r="B339" s="118"/>
      <c r="C339" s="118"/>
      <c r="D339" s="96"/>
      <c r="E339" s="118"/>
      <c r="F339" s="96"/>
      <c r="G339" s="96"/>
      <c r="H339" s="96"/>
      <c r="I339" s="96"/>
      <c r="J339" s="96"/>
      <c r="K339" s="96"/>
      <c r="L339" s="96"/>
      <c r="M339" s="96"/>
      <c r="N339" s="96"/>
      <c r="O339" s="96"/>
      <c r="P339" s="96"/>
      <c r="Q339" s="96"/>
      <c r="R339" s="96"/>
      <c r="S339" s="96"/>
    </row>
    <row r="340" spans="1:19" hidden="1" x14ac:dyDescent="0.25">
      <c r="A340" s="96"/>
      <c r="B340" s="118"/>
      <c r="C340" s="118"/>
      <c r="D340" s="96"/>
      <c r="E340" s="118"/>
      <c r="F340" s="96"/>
      <c r="G340" s="96"/>
      <c r="H340" s="96"/>
      <c r="I340" s="96"/>
      <c r="J340" s="96"/>
      <c r="K340" s="96"/>
      <c r="L340" s="96"/>
      <c r="M340" s="96"/>
      <c r="N340" s="96"/>
      <c r="O340" s="96"/>
      <c r="P340" s="96"/>
      <c r="Q340" s="96"/>
      <c r="R340" s="96"/>
      <c r="S340" s="96"/>
    </row>
    <row r="341" spans="1:19" hidden="1" x14ac:dyDescent="0.25">
      <c r="A341" s="96"/>
      <c r="B341" s="118"/>
      <c r="C341" s="118"/>
      <c r="D341" s="96"/>
      <c r="E341" s="118"/>
      <c r="F341" s="96"/>
      <c r="G341" s="96"/>
      <c r="H341" s="96"/>
      <c r="I341" s="96"/>
      <c r="J341" s="96"/>
      <c r="K341" s="96"/>
      <c r="L341" s="96"/>
      <c r="M341" s="96"/>
      <c r="N341" s="96"/>
      <c r="O341" s="96"/>
      <c r="P341" s="96"/>
      <c r="Q341" s="96"/>
      <c r="R341" s="96"/>
      <c r="S341" s="96"/>
    </row>
    <row r="342" spans="1:19" hidden="1" x14ac:dyDescent="0.25">
      <c r="A342" s="96"/>
      <c r="B342" s="118"/>
      <c r="C342" s="118"/>
      <c r="D342" s="96"/>
      <c r="E342" s="118"/>
      <c r="F342" s="96"/>
      <c r="G342" s="96"/>
      <c r="H342" s="96"/>
      <c r="I342" s="96"/>
      <c r="J342" s="96"/>
      <c r="K342" s="96"/>
      <c r="L342" s="96"/>
      <c r="M342" s="96"/>
      <c r="N342" s="96"/>
      <c r="O342" s="96"/>
      <c r="P342" s="96"/>
      <c r="Q342" s="96"/>
      <c r="R342" s="96"/>
      <c r="S342" s="96"/>
    </row>
    <row r="343" spans="1:19" hidden="1" x14ac:dyDescent="0.25">
      <c r="A343" s="96"/>
      <c r="B343" s="118"/>
      <c r="C343" s="118"/>
      <c r="D343" s="96"/>
      <c r="E343" s="118"/>
      <c r="F343" s="96"/>
      <c r="G343" s="96"/>
      <c r="H343" s="96"/>
      <c r="I343" s="96"/>
      <c r="J343" s="96"/>
      <c r="K343" s="96"/>
      <c r="L343" s="96"/>
      <c r="M343" s="96"/>
      <c r="N343" s="96"/>
      <c r="O343" s="96"/>
      <c r="P343" s="96"/>
      <c r="Q343" s="96"/>
      <c r="R343" s="96"/>
      <c r="S343" s="96"/>
    </row>
    <row r="344" spans="1:19" hidden="1" x14ac:dyDescent="0.25">
      <c r="A344" s="96"/>
      <c r="B344" s="118"/>
      <c r="C344" s="118"/>
      <c r="D344" s="96"/>
      <c r="E344" s="118"/>
      <c r="F344" s="96"/>
      <c r="G344" s="96"/>
      <c r="H344" s="96"/>
      <c r="I344" s="96"/>
      <c r="J344" s="96"/>
      <c r="K344" s="96"/>
      <c r="L344" s="96"/>
      <c r="M344" s="96"/>
      <c r="N344" s="96"/>
      <c r="O344" s="96"/>
      <c r="P344" s="96"/>
      <c r="Q344" s="96"/>
      <c r="R344" s="96"/>
      <c r="S344" s="96"/>
    </row>
    <row r="345" spans="1:19" hidden="1" x14ac:dyDescent="0.25">
      <c r="A345" s="96"/>
      <c r="B345" s="118"/>
      <c r="C345" s="118"/>
      <c r="D345" s="96"/>
      <c r="E345" s="118"/>
      <c r="F345" s="96"/>
      <c r="G345" s="96"/>
      <c r="H345" s="96"/>
      <c r="I345" s="96"/>
      <c r="J345" s="96"/>
      <c r="K345" s="96"/>
      <c r="L345" s="96"/>
      <c r="M345" s="96"/>
      <c r="N345" s="96"/>
      <c r="O345" s="96"/>
      <c r="P345" s="96"/>
      <c r="Q345" s="96"/>
      <c r="R345" s="96"/>
      <c r="S345" s="96"/>
    </row>
    <row r="346" spans="1:19" hidden="1" x14ac:dyDescent="0.25">
      <c r="A346" s="96"/>
      <c r="B346" s="118"/>
      <c r="C346" s="118"/>
      <c r="D346" s="96"/>
      <c r="E346" s="118"/>
      <c r="F346" s="96"/>
      <c r="G346" s="96"/>
      <c r="H346" s="96"/>
      <c r="I346" s="96"/>
      <c r="J346" s="96"/>
      <c r="K346" s="96"/>
      <c r="L346" s="96"/>
      <c r="M346" s="96"/>
      <c r="N346" s="96"/>
      <c r="O346" s="96"/>
      <c r="P346" s="96"/>
      <c r="Q346" s="96"/>
      <c r="R346" s="96"/>
      <c r="S346" s="96"/>
    </row>
    <row r="347" spans="1:19" hidden="1" x14ac:dyDescent="0.25">
      <c r="A347" s="96"/>
      <c r="B347" s="118"/>
      <c r="C347" s="118"/>
      <c r="D347" s="96"/>
      <c r="E347" s="118"/>
      <c r="F347" s="96"/>
      <c r="G347" s="96"/>
      <c r="H347" s="96"/>
      <c r="I347" s="96"/>
      <c r="J347" s="96"/>
      <c r="K347" s="96"/>
      <c r="L347" s="96"/>
      <c r="M347" s="96"/>
      <c r="N347" s="96"/>
      <c r="O347" s="96"/>
      <c r="P347" s="96"/>
      <c r="Q347" s="96"/>
      <c r="R347" s="96"/>
      <c r="S347" s="96"/>
    </row>
    <row r="348" spans="1:19" hidden="1" x14ac:dyDescent="0.25">
      <c r="A348" s="96"/>
      <c r="B348" s="118"/>
      <c r="C348" s="118"/>
      <c r="D348" s="96"/>
      <c r="E348" s="118"/>
      <c r="F348" s="96"/>
      <c r="G348" s="96"/>
      <c r="H348" s="96"/>
      <c r="I348" s="96"/>
      <c r="J348" s="96"/>
      <c r="K348" s="96"/>
      <c r="L348" s="96"/>
      <c r="M348" s="96"/>
      <c r="N348" s="96"/>
      <c r="O348" s="96"/>
      <c r="P348" s="96"/>
      <c r="Q348" s="96"/>
      <c r="R348" s="96"/>
      <c r="S348" s="96"/>
    </row>
    <row r="349" spans="1:19" hidden="1" x14ac:dyDescent="0.25">
      <c r="A349" s="96"/>
      <c r="B349" s="118"/>
      <c r="C349" s="118"/>
      <c r="D349" s="96"/>
      <c r="E349" s="118"/>
      <c r="F349" s="96"/>
      <c r="G349" s="96"/>
      <c r="H349" s="96"/>
      <c r="I349" s="96"/>
      <c r="J349" s="96"/>
      <c r="K349" s="96"/>
      <c r="L349" s="96"/>
      <c r="M349" s="96"/>
      <c r="N349" s="96"/>
      <c r="O349" s="96"/>
      <c r="P349" s="96"/>
      <c r="Q349" s="96"/>
      <c r="R349" s="96"/>
      <c r="S349" s="96"/>
    </row>
    <row r="350" spans="1:19" hidden="1" x14ac:dyDescent="0.25">
      <c r="A350" s="96"/>
      <c r="B350" s="118"/>
      <c r="C350" s="118"/>
      <c r="D350" s="96"/>
      <c r="E350" s="118"/>
      <c r="F350" s="96"/>
      <c r="G350" s="96"/>
      <c r="H350" s="96"/>
      <c r="I350" s="96"/>
      <c r="J350" s="96"/>
      <c r="K350" s="96"/>
      <c r="L350" s="96"/>
      <c r="M350" s="96"/>
      <c r="N350" s="96"/>
      <c r="O350" s="96"/>
      <c r="P350" s="96"/>
      <c r="Q350" s="96"/>
      <c r="R350" s="96"/>
      <c r="S350" s="96"/>
    </row>
    <row r="351" spans="1:19" hidden="1" x14ac:dyDescent="0.25">
      <c r="A351" s="96"/>
      <c r="B351" s="118"/>
      <c r="C351" s="118"/>
      <c r="D351" s="96"/>
      <c r="E351" s="118"/>
      <c r="F351" s="96"/>
      <c r="G351" s="96"/>
      <c r="H351" s="96"/>
      <c r="I351" s="96"/>
      <c r="J351" s="96"/>
      <c r="K351" s="96"/>
      <c r="L351" s="96"/>
      <c r="M351" s="96"/>
      <c r="N351" s="96"/>
      <c r="O351" s="96"/>
      <c r="P351" s="96"/>
      <c r="Q351" s="96"/>
      <c r="R351" s="96"/>
      <c r="S351" s="96"/>
    </row>
    <row r="352" spans="1:19" hidden="1" x14ac:dyDescent="0.25">
      <c r="A352" s="96"/>
      <c r="B352" s="118"/>
      <c r="C352" s="118"/>
      <c r="D352" s="96"/>
      <c r="E352" s="118"/>
      <c r="F352" s="96"/>
      <c r="G352" s="96"/>
      <c r="H352" s="96"/>
      <c r="I352" s="96"/>
      <c r="J352" s="96"/>
      <c r="K352" s="96"/>
      <c r="L352" s="96"/>
      <c r="M352" s="96"/>
      <c r="N352" s="96"/>
      <c r="O352" s="96"/>
      <c r="P352" s="96"/>
      <c r="Q352" s="96"/>
      <c r="R352" s="96"/>
      <c r="S352" s="96"/>
    </row>
    <row r="353" spans="1:19" hidden="1" x14ac:dyDescent="0.25">
      <c r="A353" s="96"/>
      <c r="B353" s="118"/>
      <c r="C353" s="118"/>
      <c r="D353" s="96"/>
      <c r="E353" s="118"/>
      <c r="F353" s="96"/>
      <c r="G353" s="96"/>
      <c r="H353" s="96"/>
      <c r="I353" s="96"/>
      <c r="J353" s="96"/>
      <c r="K353" s="96"/>
      <c r="L353" s="96"/>
      <c r="M353" s="96"/>
      <c r="N353" s="96"/>
      <c r="O353" s="96"/>
      <c r="P353" s="96"/>
      <c r="Q353" s="96"/>
      <c r="R353" s="96"/>
      <c r="S353" s="96"/>
    </row>
    <row r="354" spans="1:19" hidden="1" x14ac:dyDescent="0.25">
      <c r="A354" s="96"/>
      <c r="B354" s="118"/>
      <c r="C354" s="118"/>
      <c r="D354" s="96"/>
      <c r="E354" s="118"/>
      <c r="F354" s="96"/>
      <c r="G354" s="96"/>
      <c r="H354" s="96"/>
      <c r="I354" s="96"/>
      <c r="J354" s="96"/>
      <c r="K354" s="96"/>
      <c r="L354" s="96"/>
      <c r="M354" s="96"/>
      <c r="N354" s="96"/>
      <c r="O354" s="96"/>
      <c r="P354" s="96"/>
      <c r="Q354" s="96"/>
      <c r="R354" s="96"/>
      <c r="S354" s="96"/>
    </row>
    <row r="355" spans="1:19" hidden="1" x14ac:dyDescent="0.25">
      <c r="A355" s="96"/>
      <c r="B355" s="118"/>
      <c r="C355" s="118"/>
      <c r="D355" s="96"/>
      <c r="E355" s="118"/>
      <c r="F355" s="96"/>
      <c r="G355" s="96"/>
      <c r="H355" s="96"/>
      <c r="I355" s="96"/>
      <c r="J355" s="96"/>
      <c r="K355" s="96"/>
      <c r="L355" s="96"/>
      <c r="M355" s="96"/>
      <c r="N355" s="96"/>
      <c r="O355" s="96"/>
      <c r="P355" s="96"/>
      <c r="Q355" s="96"/>
      <c r="R355" s="96"/>
      <c r="S355" s="96"/>
    </row>
    <row r="356" spans="1:19" hidden="1" x14ac:dyDescent="0.25">
      <c r="A356" s="96"/>
      <c r="B356" s="118"/>
      <c r="C356" s="118"/>
      <c r="D356" s="96"/>
      <c r="E356" s="118"/>
      <c r="F356" s="96"/>
      <c r="G356" s="96"/>
      <c r="H356" s="96"/>
      <c r="I356" s="96"/>
      <c r="J356" s="96"/>
      <c r="K356" s="96"/>
      <c r="L356" s="96"/>
      <c r="M356" s="96"/>
      <c r="N356" s="96"/>
      <c r="O356" s="96"/>
      <c r="P356" s="96"/>
      <c r="Q356" s="96"/>
      <c r="R356" s="96"/>
      <c r="S356" s="96"/>
    </row>
    <row r="357" spans="1:19" hidden="1" x14ac:dyDescent="0.25">
      <c r="A357" s="96"/>
      <c r="B357" s="118"/>
      <c r="C357" s="118"/>
      <c r="D357" s="96"/>
      <c r="E357" s="118"/>
      <c r="F357" s="96"/>
      <c r="G357" s="96"/>
      <c r="H357" s="96"/>
      <c r="I357" s="96"/>
      <c r="J357" s="96"/>
      <c r="K357" s="96"/>
      <c r="L357" s="96"/>
      <c r="M357" s="96"/>
      <c r="N357" s="96"/>
      <c r="O357" s="96"/>
      <c r="P357" s="96"/>
      <c r="Q357" s="96"/>
      <c r="R357" s="96"/>
      <c r="S357" s="96"/>
    </row>
    <row r="358" spans="1:19" hidden="1" x14ac:dyDescent="0.25">
      <c r="A358" s="96"/>
      <c r="B358" s="118"/>
      <c r="C358" s="118"/>
      <c r="D358" s="96"/>
      <c r="E358" s="118"/>
      <c r="F358" s="96"/>
      <c r="G358" s="96"/>
      <c r="H358" s="96"/>
      <c r="I358" s="96"/>
      <c r="J358" s="96"/>
      <c r="K358" s="96"/>
      <c r="L358" s="96"/>
      <c r="M358" s="96"/>
      <c r="N358" s="96"/>
      <c r="O358" s="96"/>
      <c r="P358" s="96"/>
      <c r="Q358" s="96"/>
      <c r="R358" s="96"/>
      <c r="S358" s="96"/>
    </row>
    <row r="359" spans="1:19" hidden="1" x14ac:dyDescent="0.25">
      <c r="A359" s="96"/>
      <c r="B359" s="118"/>
      <c r="C359" s="118"/>
      <c r="D359" s="96"/>
      <c r="E359" s="118"/>
      <c r="F359" s="96"/>
      <c r="G359" s="96"/>
      <c r="H359" s="96"/>
      <c r="I359" s="96"/>
      <c r="J359" s="96"/>
      <c r="K359" s="96"/>
      <c r="L359" s="96"/>
      <c r="M359" s="96"/>
      <c r="N359" s="96"/>
      <c r="O359" s="96"/>
      <c r="P359" s="96"/>
      <c r="Q359" s="96"/>
      <c r="R359" s="96"/>
      <c r="S359" s="96"/>
    </row>
    <row r="360" spans="1:19" hidden="1" x14ac:dyDescent="0.25">
      <c r="A360" s="96"/>
      <c r="B360" s="118"/>
      <c r="C360" s="118"/>
      <c r="D360" s="96"/>
      <c r="E360" s="118"/>
      <c r="F360" s="96"/>
      <c r="G360" s="96"/>
      <c r="H360" s="96"/>
      <c r="I360" s="96"/>
      <c r="J360" s="96"/>
      <c r="K360" s="96"/>
      <c r="L360" s="96"/>
      <c r="M360" s="96"/>
      <c r="N360" s="96"/>
      <c r="O360" s="96"/>
      <c r="P360" s="96"/>
      <c r="Q360" s="96"/>
      <c r="R360" s="96"/>
      <c r="S360" s="96"/>
    </row>
    <row r="361" spans="1:19" hidden="1" x14ac:dyDescent="0.25">
      <c r="A361" s="96"/>
      <c r="B361" s="118"/>
      <c r="C361" s="118"/>
      <c r="D361" s="96"/>
      <c r="E361" s="118"/>
      <c r="F361" s="96"/>
      <c r="G361" s="96"/>
      <c r="H361" s="96"/>
      <c r="I361" s="96"/>
      <c r="J361" s="96"/>
      <c r="K361" s="96"/>
      <c r="L361" s="96"/>
      <c r="M361" s="96"/>
      <c r="N361" s="96"/>
      <c r="O361" s="96"/>
      <c r="P361" s="96"/>
      <c r="Q361" s="96"/>
      <c r="R361" s="96"/>
      <c r="S361" s="96"/>
    </row>
    <row r="362" spans="1:19" hidden="1" x14ac:dyDescent="0.25">
      <c r="A362" s="96"/>
      <c r="B362" s="118"/>
      <c r="C362" s="118"/>
      <c r="D362" s="96"/>
      <c r="E362" s="118"/>
      <c r="F362" s="96"/>
      <c r="G362" s="96"/>
      <c r="H362" s="96"/>
      <c r="I362" s="96"/>
      <c r="J362" s="96"/>
      <c r="K362" s="96"/>
      <c r="L362" s="96"/>
      <c r="M362" s="96"/>
      <c r="N362" s="96"/>
      <c r="O362" s="96"/>
      <c r="P362" s="96"/>
      <c r="Q362" s="96"/>
      <c r="R362" s="96"/>
      <c r="S362" s="96"/>
    </row>
    <row r="363" spans="1:19" hidden="1" x14ac:dyDescent="0.25">
      <c r="A363" s="96"/>
      <c r="B363" s="118"/>
      <c r="C363" s="118"/>
      <c r="D363" s="96"/>
      <c r="E363" s="118"/>
      <c r="F363" s="96"/>
      <c r="G363" s="96"/>
      <c r="H363" s="96"/>
      <c r="I363" s="96"/>
      <c r="J363" s="96"/>
      <c r="K363" s="96"/>
      <c r="L363" s="96"/>
      <c r="M363" s="96"/>
      <c r="N363" s="96"/>
      <c r="O363" s="96"/>
      <c r="P363" s="96"/>
      <c r="Q363" s="96"/>
      <c r="R363" s="96"/>
      <c r="S363" s="96"/>
    </row>
    <row r="364" spans="1:19" hidden="1" x14ac:dyDescent="0.25">
      <c r="A364" s="96"/>
      <c r="B364" s="118"/>
      <c r="C364" s="118"/>
      <c r="D364" s="96"/>
      <c r="E364" s="118"/>
      <c r="F364" s="96"/>
      <c r="G364" s="96"/>
      <c r="H364" s="96"/>
      <c r="I364" s="96"/>
      <c r="J364" s="96"/>
      <c r="K364" s="96"/>
      <c r="L364" s="96"/>
      <c r="M364" s="96"/>
      <c r="N364" s="96"/>
      <c r="O364" s="96"/>
      <c r="P364" s="96"/>
      <c r="Q364" s="96"/>
      <c r="R364" s="96"/>
      <c r="S364" s="96"/>
    </row>
    <row r="365" spans="1:19" hidden="1" x14ac:dyDescent="0.25">
      <c r="A365" s="96"/>
      <c r="B365" s="118"/>
      <c r="C365" s="118"/>
      <c r="D365" s="96"/>
      <c r="E365" s="118"/>
      <c r="F365" s="96"/>
      <c r="G365" s="96"/>
      <c r="H365" s="96"/>
      <c r="I365" s="96"/>
      <c r="J365" s="96"/>
      <c r="K365" s="96"/>
      <c r="L365" s="96"/>
      <c r="M365" s="96"/>
      <c r="N365" s="96"/>
      <c r="O365" s="96"/>
      <c r="P365" s="96"/>
      <c r="Q365" s="96"/>
      <c r="R365" s="96"/>
      <c r="S365" s="96"/>
    </row>
    <row r="366" spans="1:19" hidden="1" x14ac:dyDescent="0.25">
      <c r="A366" s="96"/>
      <c r="B366" s="118"/>
      <c r="C366" s="118"/>
      <c r="D366" s="96"/>
      <c r="E366" s="118"/>
      <c r="F366" s="96"/>
      <c r="G366" s="96"/>
      <c r="H366" s="96"/>
      <c r="I366" s="96"/>
      <c r="J366" s="96"/>
      <c r="K366" s="96"/>
      <c r="L366" s="96"/>
      <c r="M366" s="96"/>
      <c r="N366" s="96"/>
      <c r="O366" s="96"/>
      <c r="P366" s="96"/>
      <c r="Q366" s="96"/>
      <c r="R366" s="96"/>
      <c r="S366" s="96"/>
    </row>
    <row r="367" spans="1:19" hidden="1" x14ac:dyDescent="0.25">
      <c r="A367" s="96"/>
      <c r="B367" s="118"/>
      <c r="C367" s="118"/>
      <c r="D367" s="96"/>
      <c r="E367" s="118"/>
      <c r="F367" s="96"/>
      <c r="G367" s="96"/>
      <c r="H367" s="96"/>
      <c r="I367" s="96"/>
      <c r="J367" s="96"/>
      <c r="K367" s="96"/>
      <c r="L367" s="96"/>
      <c r="M367" s="96"/>
      <c r="N367" s="96"/>
      <c r="O367" s="96"/>
      <c r="P367" s="96"/>
      <c r="Q367" s="96"/>
      <c r="R367" s="96"/>
      <c r="S367" s="96"/>
    </row>
    <row r="368" spans="1:19" hidden="1" x14ac:dyDescent="0.25">
      <c r="A368" s="96"/>
      <c r="B368" s="118"/>
      <c r="C368" s="118"/>
      <c r="D368" s="96"/>
      <c r="E368" s="118"/>
      <c r="F368" s="96"/>
      <c r="G368" s="96"/>
      <c r="H368" s="96"/>
      <c r="I368" s="96"/>
      <c r="J368" s="96"/>
      <c r="K368" s="96"/>
      <c r="L368" s="96"/>
      <c r="M368" s="96"/>
      <c r="N368" s="96"/>
      <c r="O368" s="96"/>
      <c r="P368" s="96"/>
      <c r="Q368" s="96"/>
      <c r="R368" s="96"/>
      <c r="S368" s="96"/>
    </row>
    <row r="369" spans="1:19" hidden="1" x14ac:dyDescent="0.25">
      <c r="A369" s="96"/>
      <c r="B369" s="118"/>
      <c r="C369" s="118"/>
      <c r="D369" s="96"/>
      <c r="E369" s="118"/>
      <c r="F369" s="96"/>
      <c r="G369" s="96"/>
      <c r="H369" s="96"/>
      <c r="I369" s="96"/>
      <c r="J369" s="96"/>
      <c r="K369" s="96"/>
      <c r="L369" s="96"/>
      <c r="M369" s="96"/>
      <c r="N369" s="96"/>
      <c r="O369" s="96"/>
      <c r="P369" s="96"/>
      <c r="Q369" s="96"/>
      <c r="R369" s="96"/>
      <c r="S369" s="96"/>
    </row>
    <row r="370" spans="1:19" hidden="1" x14ac:dyDescent="0.25">
      <c r="A370" s="96"/>
      <c r="B370" s="118"/>
      <c r="C370" s="118"/>
      <c r="D370" s="96"/>
      <c r="E370" s="118"/>
      <c r="F370" s="96"/>
      <c r="G370" s="96"/>
      <c r="H370" s="96"/>
      <c r="I370" s="96"/>
      <c r="J370" s="96"/>
      <c r="K370" s="96"/>
      <c r="L370" s="96"/>
      <c r="M370" s="96"/>
      <c r="N370" s="96"/>
      <c r="O370" s="96"/>
      <c r="P370" s="96"/>
      <c r="Q370" s="96"/>
      <c r="R370" s="96"/>
      <c r="S370" s="96"/>
    </row>
    <row r="371" spans="1:19" hidden="1" x14ac:dyDescent="0.25">
      <c r="A371" s="96"/>
      <c r="B371" s="118"/>
      <c r="C371" s="118"/>
      <c r="D371" s="96"/>
      <c r="E371" s="118"/>
      <c r="F371" s="96"/>
      <c r="G371" s="96"/>
      <c r="H371" s="96"/>
      <c r="I371" s="96"/>
      <c r="J371" s="96"/>
      <c r="K371" s="96"/>
      <c r="L371" s="96"/>
      <c r="M371" s="96"/>
      <c r="N371" s="96"/>
      <c r="O371" s="96"/>
      <c r="P371" s="96"/>
      <c r="Q371" s="96"/>
      <c r="R371" s="96"/>
      <c r="S371" s="96"/>
    </row>
    <row r="372" spans="1:19" hidden="1" x14ac:dyDescent="0.25">
      <c r="A372" s="96"/>
      <c r="B372" s="118"/>
      <c r="C372" s="118"/>
      <c r="D372" s="96"/>
      <c r="E372" s="118"/>
      <c r="F372" s="96"/>
      <c r="G372" s="96"/>
      <c r="H372" s="96"/>
      <c r="I372" s="96"/>
      <c r="J372" s="96"/>
      <c r="K372" s="96"/>
      <c r="L372" s="96"/>
      <c r="M372" s="96"/>
      <c r="N372" s="96"/>
      <c r="O372" s="96"/>
      <c r="P372" s="96"/>
      <c r="Q372" s="96"/>
      <c r="R372" s="96"/>
      <c r="S372" s="96"/>
    </row>
    <row r="373" spans="1:19" hidden="1" x14ac:dyDescent="0.25">
      <c r="B373" s="96"/>
      <c r="C373" s="96"/>
      <c r="D373" s="96"/>
      <c r="E373" s="96"/>
      <c r="F373" s="96"/>
      <c r="G373" s="96"/>
      <c r="H373" s="96"/>
      <c r="I373" s="96"/>
      <c r="J373" s="96"/>
      <c r="K373" s="96"/>
      <c r="L373" s="96"/>
      <c r="M373" s="96"/>
      <c r="N373" s="96"/>
      <c r="O373" s="96"/>
      <c r="P373" s="96"/>
      <c r="Q373" s="96"/>
      <c r="R373" s="96"/>
      <c r="S373" s="96"/>
    </row>
    <row r="374" spans="1:19" hidden="1" x14ac:dyDescent="0.25">
      <c r="B374" s="96"/>
      <c r="C374" s="96"/>
      <c r="D374" s="96"/>
      <c r="E374" s="96"/>
      <c r="F374" s="96"/>
      <c r="G374" s="96"/>
      <c r="H374" s="96"/>
      <c r="I374" s="96"/>
      <c r="J374" s="96"/>
      <c r="K374" s="96"/>
      <c r="L374" s="96"/>
      <c r="M374" s="96"/>
      <c r="N374" s="96"/>
      <c r="O374" s="96"/>
      <c r="P374" s="96"/>
      <c r="Q374" s="96"/>
      <c r="R374" s="96"/>
      <c r="S374" s="96"/>
    </row>
    <row r="375" spans="1:19" hidden="1" x14ac:dyDescent="0.25">
      <c r="B375" s="96"/>
      <c r="C375" s="96"/>
      <c r="D375" s="96"/>
      <c r="E375" s="96"/>
      <c r="F375" s="96"/>
      <c r="G375" s="96"/>
      <c r="H375" s="96"/>
      <c r="I375" s="96"/>
      <c r="J375" s="96"/>
      <c r="K375" s="96"/>
      <c r="L375" s="96"/>
      <c r="M375" s="96"/>
      <c r="N375" s="96"/>
      <c r="O375" s="96"/>
      <c r="P375" s="96"/>
      <c r="Q375" s="96"/>
      <c r="R375" s="96"/>
      <c r="S375" s="96"/>
    </row>
    <row r="376" spans="1:19" hidden="1" x14ac:dyDescent="0.25">
      <c r="B376" s="96"/>
      <c r="C376" s="96"/>
      <c r="D376" s="96"/>
      <c r="E376" s="96"/>
      <c r="F376" s="96"/>
      <c r="G376" s="96"/>
      <c r="H376" s="96"/>
      <c r="I376" s="96"/>
      <c r="J376" s="96"/>
      <c r="K376" s="96"/>
      <c r="L376" s="96"/>
      <c r="M376" s="96"/>
      <c r="N376" s="96"/>
      <c r="O376" s="96"/>
      <c r="P376" s="96"/>
      <c r="Q376" s="96"/>
      <c r="R376" s="96"/>
      <c r="S376" s="96"/>
    </row>
    <row r="377" spans="1:19" hidden="1" x14ac:dyDescent="0.25">
      <c r="B377" s="96"/>
      <c r="C377" s="96"/>
      <c r="D377" s="96"/>
      <c r="E377" s="96"/>
      <c r="F377" s="96"/>
      <c r="G377" s="96"/>
      <c r="H377" s="96"/>
      <c r="I377" s="96"/>
      <c r="J377" s="96"/>
      <c r="K377" s="96"/>
      <c r="L377" s="96"/>
      <c r="M377" s="96"/>
      <c r="N377" s="96"/>
      <c r="O377" s="96"/>
      <c r="P377" s="96"/>
      <c r="Q377" s="96"/>
      <c r="R377" s="96"/>
      <c r="S377" s="96"/>
    </row>
    <row r="378" spans="1:19" hidden="1" x14ac:dyDescent="0.25">
      <c r="B378" s="96"/>
      <c r="C378" s="96"/>
      <c r="D378" s="96"/>
      <c r="E378" s="96"/>
      <c r="F378" s="96"/>
      <c r="G378" s="96"/>
      <c r="H378" s="96"/>
      <c r="I378" s="96"/>
      <c r="J378" s="96"/>
      <c r="K378" s="96"/>
      <c r="L378" s="96"/>
      <c r="M378" s="96"/>
      <c r="N378" s="96"/>
      <c r="O378" s="96"/>
      <c r="P378" s="96"/>
      <c r="Q378" s="96"/>
      <c r="R378" s="96"/>
      <c r="S378" s="96"/>
    </row>
    <row r="379" spans="1:19" hidden="1" x14ac:dyDescent="0.25">
      <c r="B379" s="96"/>
      <c r="C379" s="96"/>
      <c r="D379" s="96"/>
      <c r="E379" s="96"/>
      <c r="F379" s="96"/>
      <c r="G379" s="96"/>
      <c r="H379" s="96"/>
      <c r="I379" s="96"/>
      <c r="J379" s="96"/>
      <c r="K379" s="96"/>
      <c r="L379" s="96"/>
      <c r="M379" s="96"/>
      <c r="N379" s="96"/>
      <c r="O379" s="96"/>
      <c r="P379" s="96"/>
      <c r="Q379" s="96"/>
      <c r="R379" s="96"/>
      <c r="S379" s="96"/>
    </row>
    <row r="380" spans="1:19" hidden="1" x14ac:dyDescent="0.25">
      <c r="B380" s="96"/>
      <c r="C380" s="96"/>
      <c r="D380" s="96"/>
      <c r="E380" s="96"/>
      <c r="F380" s="96"/>
      <c r="G380" s="96"/>
      <c r="H380" s="96"/>
      <c r="I380" s="96"/>
      <c r="J380" s="96"/>
      <c r="K380" s="96"/>
      <c r="L380" s="96"/>
      <c r="M380" s="96"/>
      <c r="N380" s="96"/>
      <c r="O380" s="96"/>
      <c r="P380" s="96"/>
      <c r="Q380" s="96"/>
      <c r="R380" s="96"/>
      <c r="S380" s="96"/>
    </row>
    <row r="381" spans="1:19" hidden="1" x14ac:dyDescent="0.25">
      <c r="B381" s="96"/>
      <c r="C381" s="96"/>
      <c r="D381" s="96"/>
      <c r="E381" s="96"/>
      <c r="F381" s="96"/>
      <c r="G381" s="96"/>
      <c r="H381" s="96"/>
      <c r="I381" s="96"/>
      <c r="J381" s="96"/>
      <c r="K381" s="96"/>
      <c r="L381" s="96"/>
      <c r="M381" s="96"/>
      <c r="N381" s="96"/>
      <c r="O381" s="96"/>
      <c r="P381" s="96"/>
      <c r="Q381" s="96"/>
      <c r="R381" s="96"/>
      <c r="S381" s="96"/>
    </row>
    <row r="382" spans="1:19" hidden="1" x14ac:dyDescent="0.25">
      <c r="B382" s="96"/>
      <c r="C382" s="96"/>
      <c r="D382" s="96"/>
      <c r="E382" s="96"/>
      <c r="F382" s="96"/>
      <c r="G382" s="96"/>
      <c r="H382" s="96"/>
      <c r="I382" s="96"/>
      <c r="J382" s="96"/>
      <c r="K382" s="96"/>
      <c r="L382" s="96"/>
      <c r="M382" s="96"/>
      <c r="N382" s="96"/>
      <c r="O382" s="96"/>
      <c r="P382" s="96"/>
      <c r="Q382" s="96"/>
      <c r="R382" s="96"/>
      <c r="S382" s="96"/>
    </row>
    <row r="383" spans="1:19" hidden="1" x14ac:dyDescent="0.25">
      <c r="B383" s="96"/>
      <c r="C383" s="96"/>
      <c r="D383" s="96"/>
      <c r="E383" s="96"/>
      <c r="F383" s="96"/>
      <c r="G383" s="96"/>
      <c r="H383" s="96"/>
      <c r="I383" s="96"/>
      <c r="J383" s="96"/>
      <c r="K383" s="96"/>
      <c r="L383" s="96"/>
      <c r="M383" s="96"/>
      <c r="N383" s="96"/>
      <c r="O383" s="96"/>
      <c r="P383" s="96"/>
      <c r="Q383" s="96"/>
      <c r="R383" s="96"/>
      <c r="S383" s="96"/>
    </row>
    <row r="384" spans="1:19" hidden="1" x14ac:dyDescent="0.25">
      <c r="B384" s="96"/>
      <c r="C384" s="96"/>
      <c r="D384" s="96"/>
      <c r="E384" s="96"/>
      <c r="F384" s="96"/>
      <c r="G384" s="96"/>
      <c r="H384" s="96"/>
      <c r="I384" s="96"/>
      <c r="J384" s="96"/>
      <c r="K384" s="96"/>
      <c r="L384" s="96"/>
      <c r="M384" s="96"/>
      <c r="N384" s="96"/>
      <c r="O384" s="96"/>
      <c r="P384" s="96"/>
      <c r="Q384" s="96"/>
      <c r="R384" s="96"/>
      <c r="S384" s="96"/>
    </row>
  </sheetData>
  <sortState xmlns:xlrd2="http://schemas.microsoft.com/office/spreadsheetml/2017/richdata2" ref="A7:S157">
    <sortCondition ref="A7:A157"/>
  </sortState>
  <mergeCells count="5">
    <mergeCell ref="M4:O4"/>
    <mergeCell ref="P4:R4"/>
    <mergeCell ref="D4:F4"/>
    <mergeCell ref="G4:I4"/>
    <mergeCell ref="J4:L4"/>
  </mergeCells>
  <conditionalFormatting sqref="B4">
    <cfRule type="cellIs" dxfId="3" priority="6" stopIfTrue="1" operator="equal">
      <formula>""</formula>
    </cfRule>
  </conditionalFormatting>
  <conditionalFormatting sqref="B6">
    <cfRule type="cellIs" dxfId="2" priority="2" stopIfTrue="1" operator="equal">
      <formula>""</formula>
    </cfRule>
  </conditionalFormatting>
  <conditionalFormatting sqref="A4">
    <cfRule type="cellIs" dxfId="1" priority="3" stopIfTrue="1" operator="equal">
      <formula>""</formula>
    </cfRule>
  </conditionalFormatting>
  <conditionalFormatting sqref="C132">
    <cfRule type="containsText" dxfId="0" priority="1" operator="containsText" text="FALSE">
      <formula>NOT(ISERROR(SEARCH("FALSE",C132)))</formula>
    </cfRule>
  </conditionalFormatting>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p:Policy xmlns:p="office.server.policy" id="" local="true">
  <p:Name>NHSD Basic Document (3 years)</p:Name>
  <p:Description/>
  <p:Statement>This document implements 3 years retention from Authored Date</p:Statement>
  <p:PolicyItems>
    <p:PolicyItem featureId="Microsoft.Office.RecordsManagement.PolicyFeatures.Expiration" staticId="0x010100248FFECF8F0D554792D64B70CF7BF038|1875765322" UniqueId="869a2099-ee93-4b40-ae02-4cec0d172ec1">
      <p:Name>Retention</p:Name>
      <p:Description>Automatic scheduling of content for processing, and performing a retention action on content that has reached its due date.</p:Description>
      <p:CustomData>
        <Schedules nextStageId="3">
          <Schedule type="Default">
            <stages>
              <data stageId="1">
                <formula id="Microsoft.Office.RecordsManagement.PolicyFeatures.Expiration.Formula.BuiltIn">
                  <number>3</number>
                  <property>AuthoredDate</property>
                  <propertyId>78342c6d-8801-441d-a333-a9f070617aff</propertyId>
                  <period>years</period>
                </formula>
                <action type="action" id="Microsoft.Office.RecordsManagement.PolicyFeatures.Expiration.Action.Skip"/>
              </data>
              <data stageId="2">
                <formula id="Microsoft.Office.RecordsManagement.PolicyFeatures.Expiration.Formula.BuiltIn">
                  <number>22</number>
                  <property>AuthoredDate</property>
                  <propertyId>78342c6d-8801-441d-a333-a9f070617aff</propertyId>
                  <period>years</period>
                </formula>
                <action type="action" id="Microsoft.Office.RecordsManagement.PolicyFeatures.Expiration.Action.MoveToRecycleBin"/>
              </data>
            </stages>
          </Schedule>
        </Schedules>
      </p:CustomData>
    </p:PolicyItem>
  </p:PolicyItems>
</p:Policy>
</file>

<file path=customXml/item2.xml><?xml version="1.0" encoding="utf-8"?>
<p:properties xmlns:p="http://schemas.microsoft.com/office/2006/metadata/properties" xmlns:xsi="http://www.w3.org/2001/XMLSchema-instance">
  <documentManagement>
    <SecurityClassification xmlns="5668c8bc-6c30-45e9-80ca-5109d4270dfd">Official</SecurityClassification>
    <InformationVersion xmlns="5668c8bc-6c30-45e9-80ca-5109d4270dfd" xsi:nil="true"/>
    <Summary xmlns="5668c8bc-6c30-45e9-80ca-5109d4270dfd" xsi:nil="true"/>
    <SecurityDescriptor xmlns="5668c8bc-6c30-45e9-80ca-5109d4270dfd" xsi:nil="true"/>
    <InformationStatus xmlns="5668c8bc-6c30-45e9-80ca-5109d4270dfd">Draft</InformationStatus>
    <AuthoredDate xmlns="5668c8bc-6c30-45e9-80ca-5109d4270dfd">2020-09-17T10:33:23+00:00</AuthoredDate>
    <TaxCatchAll xmlns="5668c8bc-6c30-45e9-80ca-5109d4270dfd">
      <Value>14</Value>
    </TaxCatchAll>
    <AuthorName xmlns="5668c8bc-6c30-45e9-80ca-5109d4270dfd">
      <UserInfo>
        <DisplayName/>
        <AccountId xsi:nil="true"/>
        <AccountType/>
      </UserInfo>
    </AuthorName>
    <e076e489fa624670a6d5030aa6510568 xmlns="5668c8bc-6c30-45e9-80ca-5109d4270dfd">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6113f30c-7b54-4978-b917-a373efb61b62</TermId>
        </TermInfo>
      </Terms>
    </e076e489fa624670a6d5030aa6510568>
    <_dlc_ExpireDateSaved xmlns="http://schemas.microsoft.com/sharepoint/v3" xsi:nil="true"/>
    <_dlc_ExpireDate xmlns="http://schemas.microsoft.com/sharepoint/v3">2023-09-17T10:33:23+00:00</_dlc_ExpireDate>
    <_dlc_DocId xmlns="2c0b3723-ae66-45ac-94fb-aaf049c45b50">NHSD-2119-807807531-19788</_dlc_DocId>
    <_dlc_DocIdUrl xmlns="2c0b3723-ae66-45ac-94fb-aaf049c45b50">
      <Url>https://hscic365.sharepoint.com/sites/Teams%202/PopulationHealthandSocialCare/SocialCare/_layouts/15/DocIdRedir.aspx?ID=NHSD-2119-807807531-19788</Url>
      <Description>NHSD-2119-807807531-19788</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NHSD Basic Document (3 years)" ma:contentTypeID="0x010100248FFECF8F0D554792D64B70CF7BF03800D968AD6D3B675A47AFDA52B080D56E1E" ma:contentTypeVersion="1954" ma:contentTypeDescription="Any general NHS Digital document with 3 years retention" ma:contentTypeScope="" ma:versionID="19285b996cbad121213402cf479e6054">
  <xsd:schema xmlns:xsd="http://www.w3.org/2001/XMLSchema" xmlns:xs="http://www.w3.org/2001/XMLSchema" xmlns:p="http://schemas.microsoft.com/office/2006/metadata/properties" xmlns:ns1="http://schemas.microsoft.com/sharepoint/v3" xmlns:ns2="5668c8bc-6c30-45e9-80ca-5109d4270dfd" xmlns:ns3="2c0b3723-ae66-45ac-94fb-aaf049c45b50" targetNamespace="http://schemas.microsoft.com/office/2006/metadata/properties" ma:root="true" ma:fieldsID="4a55846fa9d313cc70c2869af96c8d91" ns1:_="" ns2:_="" ns3:_="">
    <xsd:import namespace="http://schemas.microsoft.com/sharepoint/v3"/>
    <xsd:import namespace="5668c8bc-6c30-45e9-80ca-5109d4270dfd"/>
    <xsd:import namespace="2c0b3723-ae66-45ac-94fb-aaf049c45b50"/>
    <xsd:element name="properties">
      <xsd:complexType>
        <xsd:sequence>
          <xsd:element name="documentManagement">
            <xsd:complexType>
              <xsd:all>
                <xsd:element ref="ns2:AuthorName" minOccurs="0"/>
                <xsd:element ref="ns2:AuthoredDate"/>
                <xsd:element ref="ns2:e076e489fa624670a6d5030aa6510568" minOccurs="0"/>
                <xsd:element ref="ns2:TaxCatchAll" minOccurs="0"/>
                <xsd:element ref="ns2:TaxCatchAllLabel" minOccurs="0"/>
                <xsd:element ref="ns2:InformationStatus"/>
                <xsd:element ref="ns2:InformationVersion" minOccurs="0"/>
                <xsd:element ref="ns2:SecurityClassification"/>
                <xsd:element ref="ns2:SecurityDescriptor" minOccurs="0"/>
                <xsd:element ref="ns2:Summary" minOccurs="0"/>
                <xsd:element ref="ns1:_dlc_Exempt" minOccurs="0"/>
                <xsd:element ref="ns1:_dlc_ExpireDateSaved" minOccurs="0"/>
                <xsd:element ref="ns1:_dlc_ExpireDate"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9" nillable="true" ma:displayName="Exempt from Policy" ma:hidden="true" ma:internalName="_dlc_Exempt" ma:readOnly="true">
      <xsd:simpleType>
        <xsd:restriction base="dms:Unknown"/>
      </xsd:simpleType>
    </xsd:element>
    <xsd:element name="_dlc_ExpireDateSaved" ma:index="20" nillable="true" ma:displayName="Original Expiration Date" ma:hidden="true" ma:internalName="_dlc_ExpireDateSaved" ma:readOnly="true">
      <xsd:simpleType>
        <xsd:restriction base="dms:DateTime"/>
      </xsd:simpleType>
    </xsd:element>
    <xsd:element name="_dlc_ExpireDate" ma:index="21"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668c8bc-6c30-45e9-80ca-5109d4270dfd" elementFormDefault="qualified">
    <xsd:import namespace="http://schemas.microsoft.com/office/2006/documentManagement/types"/>
    <xsd:import namespace="http://schemas.microsoft.com/office/infopath/2007/PartnerControls"/>
    <xsd:element name="AuthorName" ma:index="8" nillable="true" ma:displayName="Author Name" ma:description="The name of the primary author or contact" ma:internalName="Author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uthoredDate" ma:index="9" ma:displayName="Authored Date" ma:default="[Today]" ma:internalName="AuthoredDate" ma:readOnly="false">
      <xsd:simpleType>
        <xsd:restriction base="dms:DateTime"/>
      </xsd:simpleType>
    </xsd:element>
    <xsd:element name="e076e489fa624670a6d5030aa6510568" ma:index="10" ma:taxonomy="true" ma:internalName="e076e489fa624670a6d5030aa6510568" ma:taxonomyFieldName="InformationType" ma:displayName="Information Type" ma:default="" ma:fieldId="{e076e489-fa62-4670-a6d5-030aa6510568}" ma:taxonomyMulti="true" ma:sspId="bb72b7f4-c981-47a4-a26e-043e4b78ebf3" ma:termSetId="62923a2f-f421-4e6f-b03c-6d9050967a32"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c9ed41e6-8f0f-4549-bd5e-d9234cf3aa2a}" ma:internalName="TaxCatchAll" ma:showField="CatchAllData" ma:web="2c0b3723-ae66-45ac-94fb-aaf049c45b50">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c9ed41e6-8f0f-4549-bd5e-d9234cf3aa2a}" ma:internalName="TaxCatchAllLabel" ma:readOnly="true" ma:showField="CatchAllDataLabel" ma:web="2c0b3723-ae66-45ac-94fb-aaf049c45b50">
      <xsd:complexType>
        <xsd:complexContent>
          <xsd:extension base="dms:MultiChoiceLookup">
            <xsd:sequence>
              <xsd:element name="Value" type="dms:Lookup" maxOccurs="unbounded" minOccurs="0" nillable="true"/>
            </xsd:sequence>
          </xsd:extension>
        </xsd:complexContent>
      </xsd:complexType>
    </xsd:element>
    <xsd:element name="InformationStatus" ma:index="14" ma:displayName="Information Status" ma:default="Draft" ma:description="The position of state of the resource" ma:internalName="InformationStatus">
      <xsd:simpleType>
        <xsd:restriction base="dms:Choice">
          <xsd:enumeration value="Draft"/>
          <xsd:enumeration value="In Review"/>
          <xsd:enumeration value="Approved"/>
          <xsd:enumeration value="Archived"/>
          <xsd:enumeration value="Public"/>
        </xsd:restriction>
      </xsd:simpleType>
    </xsd:element>
    <xsd:element name="InformationVersion" ma:index="15" nillable="true" ma:displayName="Information Version" ma:decimals="2" ma:description="Identifies version number of the resource" ma:internalName="InformationVersion">
      <xsd:simpleType>
        <xsd:restriction base="dms:Number">
          <xsd:maxInclusive value="5000"/>
          <xsd:minInclusive value="0"/>
        </xsd:restriction>
      </xsd:simpleType>
    </xsd:element>
    <xsd:element name="SecurityClassification" ma:index="16" ma:displayName="Security Classification" ma:default="Official" ma:format="Dropdown" ma:internalName="SecurityClassification">
      <xsd:simpleType>
        <xsd:restriction base="dms:Choice">
          <xsd:enumeration value="Official"/>
          <xsd:enumeration value="Official - Sensitive"/>
        </xsd:restriction>
      </xsd:simpleType>
    </xsd:element>
    <xsd:element name="SecurityDescriptor" ma:index="17" nillable="true" ma:displayName="Security Descriptor" ma:format="Dropdown" ma:internalName="SecurityDescriptor">
      <xsd:simpleType>
        <xsd:restriction base="dms:Choice">
          <xsd:enumeration value="Commercial"/>
          <xsd:enumeration value="Personal"/>
          <xsd:enumeration value="Local Sensitive (LOCSEN)"/>
        </xsd:restriction>
      </xsd:simpleType>
    </xsd:element>
    <xsd:element name="Summary" ma:index="18" nillable="true" ma:displayName="Summary" ma:description="An account of the content of the resource" ma:internalName="Summary">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c0b3723-ae66-45ac-94fb-aaf049c45b50"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bb72b7f4-c981-47a4-a26e-043e4b78ebf3" ContentTypeId="0x010100248FFECF8F0D554792D64B70CF7BF038" PreviousValue="false"/>
</file>

<file path=customXml/itemProps1.xml><?xml version="1.0" encoding="utf-8"?>
<ds:datastoreItem xmlns:ds="http://schemas.openxmlformats.org/officeDocument/2006/customXml" ds:itemID="{E7FE385D-ACBE-4151-93E9-148A684E2494}">
  <ds:schemaRefs>
    <ds:schemaRef ds:uri="office.server.policy"/>
  </ds:schemaRefs>
</ds:datastoreItem>
</file>

<file path=customXml/itemProps2.xml><?xml version="1.0" encoding="utf-8"?>
<ds:datastoreItem xmlns:ds="http://schemas.openxmlformats.org/officeDocument/2006/customXml" ds:itemID="{B929F7DF-5BBA-47A0-8A0D-A8D55FE17538}">
  <ds:schemaRefs>
    <ds:schemaRef ds:uri="http://schemas.openxmlformats.org/package/2006/metadata/core-properties"/>
    <ds:schemaRef ds:uri="2c0b3723-ae66-45ac-94fb-aaf049c45b50"/>
    <ds:schemaRef ds:uri="http://purl.org/dc/elements/1.1/"/>
    <ds:schemaRef ds:uri="http://schemas.microsoft.com/office/2006/metadata/properties"/>
    <ds:schemaRef ds:uri="http://purl.org/dc/terms/"/>
    <ds:schemaRef ds:uri="http://purl.org/dc/dcmitype/"/>
    <ds:schemaRef ds:uri="http://schemas.microsoft.com/office/2006/documentManagement/types"/>
    <ds:schemaRef ds:uri="http://schemas.microsoft.com/office/infopath/2007/PartnerControls"/>
    <ds:schemaRef ds:uri="5668c8bc-6c30-45e9-80ca-5109d4270dfd"/>
    <ds:schemaRef ds:uri="http://schemas.microsoft.com/sharepoint/v3"/>
    <ds:schemaRef ds:uri="http://www.w3.org/XML/1998/namespace"/>
  </ds:schemaRefs>
</ds:datastoreItem>
</file>

<file path=customXml/itemProps3.xml><?xml version="1.0" encoding="utf-8"?>
<ds:datastoreItem xmlns:ds="http://schemas.openxmlformats.org/officeDocument/2006/customXml" ds:itemID="{3F9B5CA4-46A9-4CE1-AB24-3196F6CBC742}">
  <ds:schemaRefs>
    <ds:schemaRef ds:uri="http://schemas.microsoft.com/sharepoint/v3/contenttype/forms"/>
  </ds:schemaRefs>
</ds:datastoreItem>
</file>

<file path=customXml/itemProps4.xml><?xml version="1.0" encoding="utf-8"?>
<ds:datastoreItem xmlns:ds="http://schemas.openxmlformats.org/officeDocument/2006/customXml" ds:itemID="{F4840747-3471-4772-B205-3254D79AA6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668c8bc-6c30-45e9-80ca-5109d4270dfd"/>
    <ds:schemaRef ds:uri="2c0b3723-ae66-45ac-94fb-aaf049c45b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6CA9117-E73F-44B2-A4DC-145F5EDB797D}">
  <ds:schemaRefs>
    <ds:schemaRef ds:uri="http://schemas.microsoft.com/sharepoint/events"/>
  </ds:schemaRefs>
</ds:datastoreItem>
</file>

<file path=customXml/itemProps6.xml><?xml version="1.0" encoding="utf-8"?>
<ds:datastoreItem xmlns:ds="http://schemas.openxmlformats.org/officeDocument/2006/customXml" ds:itemID="{8D1052EB-63B3-48F4-99FA-12B9A9DC90F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24</vt:i4>
      </vt:variant>
      <vt:variant>
        <vt:lpstr>Named Ranges</vt:lpstr>
      </vt:variant>
      <vt:variant>
        <vt:i4>1</vt:i4>
      </vt:variant>
    </vt:vector>
  </HeadingPairs>
  <TitlesOfParts>
    <vt:vector size="25" baseType="lpstr">
      <vt:lpstr>Cover</vt:lpstr>
      <vt:lpstr>Contents</vt:lpstr>
      <vt:lpstr>Notes</vt:lpstr>
      <vt:lpstr>1A</vt:lpstr>
      <vt:lpstr>1B</vt:lpstr>
      <vt:lpstr>1C(1A)</vt:lpstr>
      <vt:lpstr>1C(1B)</vt:lpstr>
      <vt:lpstr>1C(2A)</vt:lpstr>
      <vt:lpstr>1C(2B)</vt:lpstr>
      <vt:lpstr>1E</vt:lpstr>
      <vt:lpstr>1F</vt:lpstr>
      <vt:lpstr>1G</vt:lpstr>
      <vt:lpstr>1H</vt:lpstr>
      <vt:lpstr>1I(1)</vt:lpstr>
      <vt:lpstr>1J</vt:lpstr>
      <vt:lpstr>2A(1)</vt:lpstr>
      <vt:lpstr>2A(2)</vt:lpstr>
      <vt:lpstr>2B(1)</vt:lpstr>
      <vt:lpstr>2B(2)</vt:lpstr>
      <vt:lpstr>2D</vt:lpstr>
      <vt:lpstr>3A</vt:lpstr>
      <vt:lpstr>3D(1)</vt:lpstr>
      <vt:lpstr>4A</vt:lpstr>
      <vt:lpstr>4B</vt:lpstr>
      <vt:lpstr>Cover!Print_Area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Measures from the Adult Social Care Outcomes Framework - England, 2015-16: Disaggregated outcome measures</dc:title>
  <dc:creator/>
  <cp:lastModifiedBy/>
  <dcterms:created xsi:type="dcterms:W3CDTF">2015-09-29T15:32:28Z</dcterms:created>
  <dcterms:modified xsi:type="dcterms:W3CDTF">2021-10-14T10:22:04Z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0x010100248FFECF8F0D554792D64B70CF7BF03800D968AD6D3B675A47AFDA52B080D56E1E</vt:lpwstr>
  </property>
  <property fmtid="{D5CDD505-2E9C-101B-9397-08002B2CF9AE}" pid="3" name="_dlc_policyId">
    <vt:lpwstr>0x010100248FFECF8F0D554792D64B70CF7BF038|1875765322</vt:lpwstr>
  </property>
  <property fmtid="{D5CDD505-2E9C-101B-9397-08002B2CF9AE}" pid="4" name="ItemRetentionFormula">
    <vt:lpwstr>&lt;formula id="Microsoft.Office.RecordsManagement.PolicyFeatures.Expiration.Formula.BuiltIn"&gt;&lt;number&gt;3&lt;/number&gt;&lt;property&gt;AuthoredDate&lt;/property&gt;&lt;propertyId&gt;78342c6d-8801-441d-a333-a9f070617aff&lt;/propertyId&gt;&lt;period&gt;years&lt;/period&gt;&lt;/formula&gt;</vt:lpwstr>
  </property>
  <property fmtid="{D5CDD505-2E9C-101B-9397-08002B2CF9AE}" pid="5" name="_dlc_DocIdItemGuid">
    <vt:lpwstr>821ec219-0e54-441d-9547-23b4d75cb101</vt:lpwstr>
  </property>
  <property fmtid="{D5CDD505-2E9C-101B-9397-08002B2CF9AE}" pid="6" name="InformationType">
    <vt:lpwstr>14;#Document|6113f30c-7b54-4978-b917-a373efb61b62</vt:lpwstr>
  </property>
  <property fmtid="{D5CDD505-2E9C-101B-9397-08002B2CF9AE}" pid="7" name="PortfolioCode">
    <vt:lpwstr/>
  </property>
  <property fmtid="{D5CDD505-2E9C-101B-9397-08002B2CF9AE}" pid="8" name="i8502cb9d1b74c4f9e1ea45824336350">
    <vt:lpwstr/>
  </property>
</Properties>
</file>